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33"/>
  </p:notesMasterIdLst>
  <p:sldIdLst>
    <p:sldId id="319" r:id="rId2"/>
    <p:sldId id="256" r:id="rId3"/>
    <p:sldId id="258" r:id="rId4"/>
    <p:sldId id="331" r:id="rId5"/>
    <p:sldId id="323" r:id="rId6"/>
    <p:sldId id="332" r:id="rId7"/>
    <p:sldId id="333" r:id="rId8"/>
    <p:sldId id="326" r:id="rId9"/>
    <p:sldId id="322" r:id="rId10"/>
    <p:sldId id="328" r:id="rId11"/>
    <p:sldId id="329" r:id="rId12"/>
    <p:sldId id="330" r:id="rId13"/>
    <p:sldId id="314" r:id="rId14"/>
    <p:sldId id="311" r:id="rId15"/>
    <p:sldId id="334" r:id="rId16"/>
    <p:sldId id="336" r:id="rId17"/>
    <p:sldId id="335" r:id="rId18"/>
    <p:sldId id="339" r:id="rId19"/>
    <p:sldId id="257" r:id="rId20"/>
    <p:sldId id="337" r:id="rId21"/>
    <p:sldId id="338" r:id="rId22"/>
    <p:sldId id="341" r:id="rId23"/>
    <p:sldId id="342" r:id="rId24"/>
    <p:sldId id="344" r:id="rId25"/>
    <p:sldId id="340" r:id="rId26"/>
    <p:sldId id="259" r:id="rId27"/>
    <p:sldId id="346" r:id="rId28"/>
    <p:sldId id="345" r:id="rId29"/>
    <p:sldId id="261" r:id="rId30"/>
    <p:sldId id="347" r:id="rId31"/>
    <p:sldId id="348" r:id="rId32"/>
  </p:sldIdLst>
  <p:sldSz cx="9144000" cy="5143500" type="screen16x9"/>
  <p:notesSz cx="6858000" cy="9144000"/>
  <p:embeddedFontLst>
    <p:embeddedFont>
      <p:font typeface="Nunito Black" panose="00000A00000000000000" pitchFamily="2" charset="0"/>
      <p:bold r:id="rId34"/>
      <p:boldItalic r:id="rId35"/>
    </p:embeddedFont>
    <p:embeddedFont>
      <p:font typeface="Cambria Math" panose="02040503050406030204" pitchFamily="18" charset="0"/>
      <p:regular r:id="rId36"/>
    </p:embeddedFont>
    <p:embeddedFont>
      <p:font typeface="Lato" panose="020F0502020204030203" pitchFamily="34" charset="0"/>
      <p:regular r:id="rId37"/>
      <p:bold r:id="rId38"/>
      <p:italic r:id="rId39"/>
      <p:boldItalic r:id="rId40"/>
    </p:embeddedFont>
    <p:embeddedFont>
      <p:font typeface="Tw Cen MT Condensed" panose="020B0604020202020204" charset="0"/>
      <p:regular r:id="rId41"/>
      <p:bold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Nunito" panose="00000500000000000000" pitchFamily="2" charset="0"/>
      <p:regular r:id="rId47"/>
      <p:bold r:id="rId48"/>
      <p:italic r:id="rId49"/>
      <p:boldItalic r:id="rId50"/>
    </p:embeddedFont>
    <p:embeddedFont>
      <p:font typeface="AGOldFace-Outline" panose="02020500000000000000" charset="0"/>
      <p:regular r:id="rId51"/>
    </p:embeddedFont>
    <p:embeddedFont>
      <p:font typeface="Tenorite Display" panose="020B0604020202020204" charset="0"/>
      <p:regular r:id="rId52"/>
      <p:bold r:id="rId53"/>
      <p:italic r:id="rId54"/>
      <p:boldItalic r:id="rId55"/>
    </p:embeddedFont>
    <p:embeddedFont>
      <p:font typeface="Tenorite" panose="020B0604020202020204" charset="0"/>
      <p:regular r:id="rId56"/>
      <p:bold r:id="rId57"/>
      <p:italic r:id="rId58"/>
      <p:boldItalic r:id="rId59"/>
    </p:embeddedFont>
    <p:embeddedFont>
      <p:font typeface="Roboto Condensed Light" panose="020B0604020202020204" charset="0"/>
      <p:regular r:id="rId60"/>
      <p:italic r:id="rId61"/>
    </p:embeddedFont>
    <p:embeddedFont>
      <p:font typeface="Tahoma" panose="020B0604030504040204" pitchFamily="34" charset="0"/>
      <p:regular r:id="rId62"/>
      <p:bold r:id="rId63"/>
    </p:embeddedFont>
    <p:embeddedFont>
      <p:font typeface="Karla" panose="020B0604020202020204" charset="0"/>
      <p:regular r:id="rId64"/>
      <p:bold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6D23"/>
    <a:srgbClr val="FFFF00"/>
    <a:srgbClr val="FF0000"/>
    <a:srgbClr val="FFFF99"/>
    <a:srgbClr val="FFFFCC"/>
    <a:srgbClr val="5627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0F78B64-05EC-4BC2-A1AD-6F7650DEC452}">
  <a:tblStyle styleId="{F0F78B64-05EC-4BC2-A1AD-6F7650DEC45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63" Type="http://schemas.openxmlformats.org/officeDocument/2006/relationships/font" Target="fonts/font30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2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font" Target="fonts/font31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font" Target="fonts/font3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6.fntdata"/><Relationship Id="rId34" Type="http://schemas.openxmlformats.org/officeDocument/2006/relationships/font" Target="fonts/font1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microsoft.com/office/2007/relationships/hdphoto" Target="../media/hdphoto2.wdp"/><Relationship Id="rId1" Type="http://schemas.openxmlformats.org/officeDocument/2006/relationships/image" Target="../media/image6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0DFE43-56FD-402C-A0C5-4BBF0381CC0F}" type="doc">
      <dgm:prSet loTypeId="urn:microsoft.com/office/officeart/2005/8/layout/orgChart1" loCatId="hierarchy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E469A3-D58E-4B0A-A7CC-6DE0C0D0367D}">
      <dgm:prSet phldrT="[Text]"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sz="20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Phân</a:t>
          </a:r>
          <a:r>
            <a:rPr lang="en-US"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0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loại</a:t>
          </a:r>
          <a:r>
            <a:rPr lang="en-US"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0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theo</a:t>
          </a:r>
          <a:r>
            <a:rPr lang="en-US"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0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thành</a:t>
          </a:r>
          <a:r>
            <a:rPr lang="en-US"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0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phần</a:t>
          </a:r>
          <a:r>
            <a:rPr lang="en-US"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0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nguyên</a:t>
          </a:r>
          <a:r>
            <a:rPr lang="en-US"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0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tố</a:t>
          </a:r>
          <a:endParaRPr lang="en-US" sz="2000" dirty="0">
            <a:solidFill>
              <a:srgbClr val="FF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A89D1A1-E938-41B9-8987-B4FBEDC47658}" type="parTrans" cxnId="{34DEB434-CCA6-49A4-9C58-7E02E963F34C}">
      <dgm:prSet/>
      <dgm:spPr/>
      <dgm:t>
        <a:bodyPr/>
        <a:lstStyle/>
        <a:p>
          <a:endParaRPr lang="en-US"/>
        </a:p>
      </dgm:t>
    </dgm:pt>
    <dgm:pt modelId="{DB30A221-9629-482F-868B-3615CB78334F}" type="sibTrans" cxnId="{34DEB434-CCA6-49A4-9C58-7E02E963F34C}">
      <dgm:prSet/>
      <dgm:spPr/>
      <dgm:t>
        <a:bodyPr/>
        <a:lstStyle/>
        <a:p>
          <a:endParaRPr lang="en-US"/>
        </a:p>
      </dgm:t>
    </dgm:pt>
    <dgm:pt modelId="{9F182388-D078-4603-93CF-AE33D12CED8F}">
      <dgm:prSet phldrT="[Text]"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sz="2000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Oxide </a:t>
          </a:r>
        </a:p>
        <a:p>
          <a:r>
            <a:rPr lang="en-US" sz="2000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phi </a:t>
          </a:r>
          <a:r>
            <a:rPr lang="en-US" sz="2000" dirty="0" err="1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kim</a:t>
          </a:r>
          <a:endParaRPr lang="en-US" sz="2000" dirty="0">
            <a:solidFill>
              <a:schemeClr val="bg2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E12F52B-8980-4F34-B15D-C44E9F5CC600}" type="parTrans" cxnId="{6DF74459-E2E0-45EC-85DC-0EE70F6B9A93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en-US" sz="2000">
            <a:solidFill>
              <a:schemeClr val="bg2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2B83CB4-8F4E-4A12-AF45-4427F2C9CC38}" type="sibTrans" cxnId="{6DF74459-E2E0-45EC-85DC-0EE70F6B9A93}">
      <dgm:prSet/>
      <dgm:spPr/>
      <dgm:t>
        <a:bodyPr/>
        <a:lstStyle/>
        <a:p>
          <a:endParaRPr lang="en-US"/>
        </a:p>
      </dgm:t>
    </dgm:pt>
    <dgm:pt modelId="{273D1893-16F2-41FF-8E6A-188CB97D6802}">
      <dgm:prSet phldrT="[Text]"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sz="2000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Oxide </a:t>
          </a:r>
        </a:p>
        <a:p>
          <a:r>
            <a:rPr lang="en-US" sz="2000" dirty="0" err="1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kim</a:t>
          </a:r>
          <a:r>
            <a:rPr lang="en-US" sz="2000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000" dirty="0" err="1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loại</a:t>
          </a:r>
          <a:endParaRPr lang="en-US" sz="2000" dirty="0">
            <a:solidFill>
              <a:schemeClr val="bg2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19BCDFA-3457-4881-A624-5719FFBF0D26}" type="parTrans" cxnId="{15414B4A-52F3-4DDC-B489-8E7FE44BD2F5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en-US" sz="2000">
            <a:solidFill>
              <a:schemeClr val="bg2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0EEB725-8709-43EF-A34B-1C19E48BDC5C}" type="sibTrans" cxnId="{15414B4A-52F3-4DDC-B489-8E7FE44BD2F5}">
      <dgm:prSet/>
      <dgm:spPr/>
      <dgm:t>
        <a:bodyPr/>
        <a:lstStyle/>
        <a:p>
          <a:endParaRPr lang="en-US"/>
        </a:p>
      </dgm:t>
    </dgm:pt>
    <dgm:pt modelId="{CB34DE5E-DE01-4493-81BB-55C44B5BC3D5}" type="pres">
      <dgm:prSet presAssocID="{5F0DFE43-56FD-402C-A0C5-4BBF0381CC0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8158F87-F639-4F4C-91D7-292ADE74D626}" type="pres">
      <dgm:prSet presAssocID="{64E469A3-D58E-4B0A-A7CC-6DE0C0D0367D}" presName="hierRoot1" presStyleCnt="0">
        <dgm:presLayoutVars>
          <dgm:hierBranch val="init"/>
        </dgm:presLayoutVars>
      </dgm:prSet>
      <dgm:spPr/>
    </dgm:pt>
    <dgm:pt modelId="{342BA0B4-701C-4108-A246-D7BCB0DC36C9}" type="pres">
      <dgm:prSet presAssocID="{64E469A3-D58E-4B0A-A7CC-6DE0C0D0367D}" presName="rootComposite1" presStyleCnt="0"/>
      <dgm:spPr/>
    </dgm:pt>
    <dgm:pt modelId="{D85DE29F-5D28-4C3D-A985-365A89ED253F}" type="pres">
      <dgm:prSet presAssocID="{64E469A3-D58E-4B0A-A7CC-6DE0C0D0367D}" presName="rootText1" presStyleLbl="node0" presStyleIdx="0" presStyleCnt="1" custScaleX="74918" custScaleY="7906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DA0630D-8414-4532-8740-D0D571E8080E}" type="pres">
      <dgm:prSet presAssocID="{64E469A3-D58E-4B0A-A7CC-6DE0C0D0367D}" presName="rootConnector1" presStyleLbl="node1" presStyleIdx="0" presStyleCnt="0"/>
      <dgm:spPr/>
      <dgm:t>
        <a:bodyPr/>
        <a:lstStyle/>
        <a:p>
          <a:endParaRPr lang="en-US"/>
        </a:p>
      </dgm:t>
    </dgm:pt>
    <dgm:pt modelId="{8C9D623E-385F-40FB-B87A-28784EA655B7}" type="pres">
      <dgm:prSet presAssocID="{64E469A3-D58E-4B0A-A7CC-6DE0C0D0367D}" presName="hierChild2" presStyleCnt="0"/>
      <dgm:spPr/>
    </dgm:pt>
    <dgm:pt modelId="{FF4AE160-97A6-4A86-8029-EBC346870C5C}" type="pres">
      <dgm:prSet presAssocID="{0E12F52B-8980-4F34-B15D-C44E9F5CC600}" presName="Name37" presStyleLbl="parChTrans1D2" presStyleIdx="0" presStyleCnt="2"/>
      <dgm:spPr/>
      <dgm:t>
        <a:bodyPr/>
        <a:lstStyle/>
        <a:p>
          <a:endParaRPr lang="en-US"/>
        </a:p>
      </dgm:t>
    </dgm:pt>
    <dgm:pt modelId="{913AD301-5075-427B-B6AA-186FFB8F003D}" type="pres">
      <dgm:prSet presAssocID="{9F182388-D078-4603-93CF-AE33D12CED8F}" presName="hierRoot2" presStyleCnt="0">
        <dgm:presLayoutVars>
          <dgm:hierBranch val="init"/>
        </dgm:presLayoutVars>
      </dgm:prSet>
      <dgm:spPr/>
    </dgm:pt>
    <dgm:pt modelId="{D873D27B-F2F4-4BFC-B01F-A24E322817D3}" type="pres">
      <dgm:prSet presAssocID="{9F182388-D078-4603-93CF-AE33D12CED8F}" presName="rootComposite" presStyleCnt="0"/>
      <dgm:spPr/>
    </dgm:pt>
    <dgm:pt modelId="{49C23812-910E-4ECD-B12D-EB308A199D78}" type="pres">
      <dgm:prSet presAssocID="{9F182388-D078-4603-93CF-AE33D12CED8F}" presName="rootText" presStyleLbl="node2" presStyleIdx="0" presStyleCnt="2" custScaleX="68718" custScaleY="5918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5E14C84-D8A0-4AEC-950B-CA53FD8C3A32}" type="pres">
      <dgm:prSet presAssocID="{9F182388-D078-4603-93CF-AE33D12CED8F}" presName="rootConnector" presStyleLbl="node2" presStyleIdx="0" presStyleCnt="2"/>
      <dgm:spPr/>
      <dgm:t>
        <a:bodyPr/>
        <a:lstStyle/>
        <a:p>
          <a:endParaRPr lang="en-US"/>
        </a:p>
      </dgm:t>
    </dgm:pt>
    <dgm:pt modelId="{E78D16C4-9883-4308-9826-373FCC8FB1AD}" type="pres">
      <dgm:prSet presAssocID="{9F182388-D078-4603-93CF-AE33D12CED8F}" presName="hierChild4" presStyleCnt="0"/>
      <dgm:spPr/>
    </dgm:pt>
    <dgm:pt modelId="{EDB0BD2B-8242-4860-AD7B-49DA595CFB93}" type="pres">
      <dgm:prSet presAssocID="{9F182388-D078-4603-93CF-AE33D12CED8F}" presName="hierChild5" presStyleCnt="0"/>
      <dgm:spPr/>
    </dgm:pt>
    <dgm:pt modelId="{E8F1E57A-D419-4117-8CFF-08EC8517CC89}" type="pres">
      <dgm:prSet presAssocID="{A19BCDFA-3457-4881-A624-5719FFBF0D26}" presName="Name37" presStyleLbl="parChTrans1D2" presStyleIdx="1" presStyleCnt="2"/>
      <dgm:spPr/>
      <dgm:t>
        <a:bodyPr/>
        <a:lstStyle/>
        <a:p>
          <a:endParaRPr lang="en-US"/>
        </a:p>
      </dgm:t>
    </dgm:pt>
    <dgm:pt modelId="{118EA6E7-37E6-4231-9F0F-8654785F5A84}" type="pres">
      <dgm:prSet presAssocID="{273D1893-16F2-41FF-8E6A-188CB97D6802}" presName="hierRoot2" presStyleCnt="0">
        <dgm:presLayoutVars>
          <dgm:hierBranch val="init"/>
        </dgm:presLayoutVars>
      </dgm:prSet>
      <dgm:spPr/>
    </dgm:pt>
    <dgm:pt modelId="{67EFED03-BD7E-466D-9988-706FF9734B12}" type="pres">
      <dgm:prSet presAssocID="{273D1893-16F2-41FF-8E6A-188CB97D6802}" presName="rootComposite" presStyleCnt="0"/>
      <dgm:spPr/>
    </dgm:pt>
    <dgm:pt modelId="{58824BC9-89A2-4E3D-88D2-47D1BE63EF91}" type="pres">
      <dgm:prSet presAssocID="{273D1893-16F2-41FF-8E6A-188CB97D6802}" presName="rootText" presStyleLbl="node2" presStyleIdx="1" presStyleCnt="2" custScaleX="65860" custScaleY="607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E5B4E47-02C7-4752-BF8A-B003B6DAD10B}" type="pres">
      <dgm:prSet presAssocID="{273D1893-16F2-41FF-8E6A-188CB97D6802}" presName="rootConnector" presStyleLbl="node2" presStyleIdx="1" presStyleCnt="2"/>
      <dgm:spPr/>
      <dgm:t>
        <a:bodyPr/>
        <a:lstStyle/>
        <a:p>
          <a:endParaRPr lang="en-US"/>
        </a:p>
      </dgm:t>
    </dgm:pt>
    <dgm:pt modelId="{5E422290-7111-4F40-B9D4-C9FF93DEFA86}" type="pres">
      <dgm:prSet presAssocID="{273D1893-16F2-41FF-8E6A-188CB97D6802}" presName="hierChild4" presStyleCnt="0"/>
      <dgm:spPr/>
    </dgm:pt>
    <dgm:pt modelId="{F8475704-B135-4E99-B7F3-E5E92200F5C5}" type="pres">
      <dgm:prSet presAssocID="{273D1893-16F2-41FF-8E6A-188CB97D6802}" presName="hierChild5" presStyleCnt="0"/>
      <dgm:spPr/>
    </dgm:pt>
    <dgm:pt modelId="{83BB1616-6D5B-43D3-B246-34F52E476F9A}" type="pres">
      <dgm:prSet presAssocID="{64E469A3-D58E-4B0A-A7CC-6DE0C0D0367D}" presName="hierChild3" presStyleCnt="0"/>
      <dgm:spPr/>
    </dgm:pt>
  </dgm:ptLst>
  <dgm:cxnLst>
    <dgm:cxn modelId="{6E0EB244-DC3F-452B-98DF-A6966902D061}" type="presOf" srcId="{64E469A3-D58E-4B0A-A7CC-6DE0C0D0367D}" destId="{D85DE29F-5D28-4C3D-A985-365A89ED253F}" srcOrd="0" destOrd="0" presId="urn:microsoft.com/office/officeart/2005/8/layout/orgChart1"/>
    <dgm:cxn modelId="{01BD3D72-65C3-4FA5-BC56-07D1AF2FE0A2}" type="presOf" srcId="{A19BCDFA-3457-4881-A624-5719FFBF0D26}" destId="{E8F1E57A-D419-4117-8CFF-08EC8517CC89}" srcOrd="0" destOrd="0" presId="urn:microsoft.com/office/officeart/2005/8/layout/orgChart1"/>
    <dgm:cxn modelId="{EAB8113D-F967-4037-BC2F-BE32E0F73F58}" type="presOf" srcId="{9F182388-D078-4603-93CF-AE33D12CED8F}" destId="{B5E14C84-D8A0-4AEC-950B-CA53FD8C3A32}" srcOrd="1" destOrd="0" presId="urn:microsoft.com/office/officeart/2005/8/layout/orgChart1"/>
    <dgm:cxn modelId="{620475F0-882E-4F62-99B4-EC619296ACD5}" type="presOf" srcId="{273D1893-16F2-41FF-8E6A-188CB97D6802}" destId="{9E5B4E47-02C7-4752-BF8A-B003B6DAD10B}" srcOrd="1" destOrd="0" presId="urn:microsoft.com/office/officeart/2005/8/layout/orgChart1"/>
    <dgm:cxn modelId="{CD99102B-E840-46FF-B1A3-B701D8DCCFE4}" type="presOf" srcId="{273D1893-16F2-41FF-8E6A-188CB97D6802}" destId="{58824BC9-89A2-4E3D-88D2-47D1BE63EF91}" srcOrd="0" destOrd="0" presId="urn:microsoft.com/office/officeart/2005/8/layout/orgChart1"/>
    <dgm:cxn modelId="{15414B4A-52F3-4DDC-B489-8E7FE44BD2F5}" srcId="{64E469A3-D58E-4B0A-A7CC-6DE0C0D0367D}" destId="{273D1893-16F2-41FF-8E6A-188CB97D6802}" srcOrd="1" destOrd="0" parTransId="{A19BCDFA-3457-4881-A624-5719FFBF0D26}" sibTransId="{F0EEB725-8709-43EF-A34B-1C19E48BDC5C}"/>
    <dgm:cxn modelId="{6DF74459-E2E0-45EC-85DC-0EE70F6B9A93}" srcId="{64E469A3-D58E-4B0A-A7CC-6DE0C0D0367D}" destId="{9F182388-D078-4603-93CF-AE33D12CED8F}" srcOrd="0" destOrd="0" parTransId="{0E12F52B-8980-4F34-B15D-C44E9F5CC600}" sibTransId="{C2B83CB4-8F4E-4A12-AF45-4427F2C9CC38}"/>
    <dgm:cxn modelId="{88A12EDB-C2F1-44A9-ADA5-4CD2F2B755C7}" type="presOf" srcId="{9F182388-D078-4603-93CF-AE33D12CED8F}" destId="{49C23812-910E-4ECD-B12D-EB308A199D78}" srcOrd="0" destOrd="0" presId="urn:microsoft.com/office/officeart/2005/8/layout/orgChart1"/>
    <dgm:cxn modelId="{22CDA772-27A4-463D-BDA5-38E7365637AD}" type="presOf" srcId="{64E469A3-D58E-4B0A-A7CC-6DE0C0D0367D}" destId="{7DA0630D-8414-4532-8740-D0D571E8080E}" srcOrd="1" destOrd="0" presId="urn:microsoft.com/office/officeart/2005/8/layout/orgChart1"/>
    <dgm:cxn modelId="{34DEB434-CCA6-49A4-9C58-7E02E963F34C}" srcId="{5F0DFE43-56FD-402C-A0C5-4BBF0381CC0F}" destId="{64E469A3-D58E-4B0A-A7CC-6DE0C0D0367D}" srcOrd="0" destOrd="0" parTransId="{6A89D1A1-E938-41B9-8987-B4FBEDC47658}" sibTransId="{DB30A221-9629-482F-868B-3615CB78334F}"/>
    <dgm:cxn modelId="{A1609A83-31B2-4AC2-B14D-9C44683316DF}" type="presOf" srcId="{0E12F52B-8980-4F34-B15D-C44E9F5CC600}" destId="{FF4AE160-97A6-4A86-8029-EBC346870C5C}" srcOrd="0" destOrd="0" presId="urn:microsoft.com/office/officeart/2005/8/layout/orgChart1"/>
    <dgm:cxn modelId="{DC96CB90-6206-427B-82BE-AF2A23B0F58D}" type="presOf" srcId="{5F0DFE43-56FD-402C-A0C5-4BBF0381CC0F}" destId="{CB34DE5E-DE01-4493-81BB-55C44B5BC3D5}" srcOrd="0" destOrd="0" presId="urn:microsoft.com/office/officeart/2005/8/layout/orgChart1"/>
    <dgm:cxn modelId="{3756BCBE-B3BC-454B-B52F-46BF2C21D413}" type="presParOf" srcId="{CB34DE5E-DE01-4493-81BB-55C44B5BC3D5}" destId="{88158F87-F639-4F4C-91D7-292ADE74D626}" srcOrd="0" destOrd="0" presId="urn:microsoft.com/office/officeart/2005/8/layout/orgChart1"/>
    <dgm:cxn modelId="{DD8581B7-6419-4CFB-AE11-3B46DF5C6D4D}" type="presParOf" srcId="{88158F87-F639-4F4C-91D7-292ADE74D626}" destId="{342BA0B4-701C-4108-A246-D7BCB0DC36C9}" srcOrd="0" destOrd="0" presId="urn:microsoft.com/office/officeart/2005/8/layout/orgChart1"/>
    <dgm:cxn modelId="{20EF74D3-F0EF-4A62-9913-A53BFC5B05BD}" type="presParOf" srcId="{342BA0B4-701C-4108-A246-D7BCB0DC36C9}" destId="{D85DE29F-5D28-4C3D-A985-365A89ED253F}" srcOrd="0" destOrd="0" presId="urn:microsoft.com/office/officeart/2005/8/layout/orgChart1"/>
    <dgm:cxn modelId="{A0D92BE2-5BE2-46C0-98F2-BB416D0F781D}" type="presParOf" srcId="{342BA0B4-701C-4108-A246-D7BCB0DC36C9}" destId="{7DA0630D-8414-4532-8740-D0D571E8080E}" srcOrd="1" destOrd="0" presId="urn:microsoft.com/office/officeart/2005/8/layout/orgChart1"/>
    <dgm:cxn modelId="{DBFFD68E-A49F-4B0D-8FF2-94D4BB7A6A1D}" type="presParOf" srcId="{88158F87-F639-4F4C-91D7-292ADE74D626}" destId="{8C9D623E-385F-40FB-B87A-28784EA655B7}" srcOrd="1" destOrd="0" presId="urn:microsoft.com/office/officeart/2005/8/layout/orgChart1"/>
    <dgm:cxn modelId="{DF979EBF-55B8-470F-A0A3-610E8829D2D6}" type="presParOf" srcId="{8C9D623E-385F-40FB-B87A-28784EA655B7}" destId="{FF4AE160-97A6-4A86-8029-EBC346870C5C}" srcOrd="0" destOrd="0" presId="urn:microsoft.com/office/officeart/2005/8/layout/orgChart1"/>
    <dgm:cxn modelId="{B8F9AD0E-7292-4406-8281-FCB6118998FE}" type="presParOf" srcId="{8C9D623E-385F-40FB-B87A-28784EA655B7}" destId="{913AD301-5075-427B-B6AA-186FFB8F003D}" srcOrd="1" destOrd="0" presId="urn:microsoft.com/office/officeart/2005/8/layout/orgChart1"/>
    <dgm:cxn modelId="{75C76A59-7F3B-43B3-8F48-DA63968D2692}" type="presParOf" srcId="{913AD301-5075-427B-B6AA-186FFB8F003D}" destId="{D873D27B-F2F4-4BFC-B01F-A24E322817D3}" srcOrd="0" destOrd="0" presId="urn:microsoft.com/office/officeart/2005/8/layout/orgChart1"/>
    <dgm:cxn modelId="{99A2C9A8-B61B-4356-ACE1-B7984DB1C0DC}" type="presParOf" srcId="{D873D27B-F2F4-4BFC-B01F-A24E322817D3}" destId="{49C23812-910E-4ECD-B12D-EB308A199D78}" srcOrd="0" destOrd="0" presId="urn:microsoft.com/office/officeart/2005/8/layout/orgChart1"/>
    <dgm:cxn modelId="{6D64C7AB-A82E-4741-B48B-CF36704252F3}" type="presParOf" srcId="{D873D27B-F2F4-4BFC-B01F-A24E322817D3}" destId="{B5E14C84-D8A0-4AEC-950B-CA53FD8C3A32}" srcOrd="1" destOrd="0" presId="urn:microsoft.com/office/officeart/2005/8/layout/orgChart1"/>
    <dgm:cxn modelId="{9A3822C3-BF2B-4D45-A14E-AB5A2D90C2BC}" type="presParOf" srcId="{913AD301-5075-427B-B6AA-186FFB8F003D}" destId="{E78D16C4-9883-4308-9826-373FCC8FB1AD}" srcOrd="1" destOrd="0" presId="urn:microsoft.com/office/officeart/2005/8/layout/orgChart1"/>
    <dgm:cxn modelId="{F053AE57-A365-4820-A2EB-05B7E849CE3E}" type="presParOf" srcId="{913AD301-5075-427B-B6AA-186FFB8F003D}" destId="{EDB0BD2B-8242-4860-AD7B-49DA595CFB93}" srcOrd="2" destOrd="0" presId="urn:microsoft.com/office/officeart/2005/8/layout/orgChart1"/>
    <dgm:cxn modelId="{3CB585B3-8003-4B9D-9587-34E9ADADDC32}" type="presParOf" srcId="{8C9D623E-385F-40FB-B87A-28784EA655B7}" destId="{E8F1E57A-D419-4117-8CFF-08EC8517CC89}" srcOrd="2" destOrd="0" presId="urn:microsoft.com/office/officeart/2005/8/layout/orgChart1"/>
    <dgm:cxn modelId="{54C48B33-802A-4793-96BF-5AC89B9031D0}" type="presParOf" srcId="{8C9D623E-385F-40FB-B87A-28784EA655B7}" destId="{118EA6E7-37E6-4231-9F0F-8654785F5A84}" srcOrd="3" destOrd="0" presId="urn:microsoft.com/office/officeart/2005/8/layout/orgChart1"/>
    <dgm:cxn modelId="{6FACC340-807D-4583-8436-7D1EA260EC1F}" type="presParOf" srcId="{118EA6E7-37E6-4231-9F0F-8654785F5A84}" destId="{67EFED03-BD7E-466D-9988-706FF9734B12}" srcOrd="0" destOrd="0" presId="urn:microsoft.com/office/officeart/2005/8/layout/orgChart1"/>
    <dgm:cxn modelId="{40DAFC22-D7F4-4B5C-AAC2-C230DE59A92B}" type="presParOf" srcId="{67EFED03-BD7E-466D-9988-706FF9734B12}" destId="{58824BC9-89A2-4E3D-88D2-47D1BE63EF91}" srcOrd="0" destOrd="0" presId="urn:microsoft.com/office/officeart/2005/8/layout/orgChart1"/>
    <dgm:cxn modelId="{46FDF034-9736-4496-8C36-346A406C6599}" type="presParOf" srcId="{67EFED03-BD7E-466D-9988-706FF9734B12}" destId="{9E5B4E47-02C7-4752-BF8A-B003B6DAD10B}" srcOrd="1" destOrd="0" presId="urn:microsoft.com/office/officeart/2005/8/layout/orgChart1"/>
    <dgm:cxn modelId="{291E0B44-53A2-4D79-8FE8-D804ACD347AA}" type="presParOf" srcId="{118EA6E7-37E6-4231-9F0F-8654785F5A84}" destId="{5E422290-7111-4F40-B9D4-C9FF93DEFA86}" srcOrd="1" destOrd="0" presId="urn:microsoft.com/office/officeart/2005/8/layout/orgChart1"/>
    <dgm:cxn modelId="{71B5B83E-FECC-424F-842A-E3C8B186C2B1}" type="presParOf" srcId="{118EA6E7-37E6-4231-9F0F-8654785F5A84}" destId="{F8475704-B135-4E99-B7F3-E5E92200F5C5}" srcOrd="2" destOrd="0" presId="urn:microsoft.com/office/officeart/2005/8/layout/orgChart1"/>
    <dgm:cxn modelId="{8992B506-1B74-4F27-BC8D-50230E8179BC}" type="presParOf" srcId="{88158F87-F639-4F4C-91D7-292ADE74D626}" destId="{83BB1616-6D5B-43D3-B246-34F52E476F9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0DFE43-56FD-402C-A0C5-4BBF0381CC0F}" type="doc">
      <dgm:prSet loTypeId="urn:microsoft.com/office/officeart/2005/8/layout/orgChart1" loCatId="hierarchy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E469A3-D58E-4B0A-A7CC-6DE0C0D0367D}">
      <dgm:prSet phldrT="[Text]"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sz="18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Phân</a:t>
          </a:r>
          <a:r>
            <a:rPr lang="en-US" sz="1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loại</a:t>
          </a:r>
          <a:r>
            <a:rPr lang="en-US" sz="1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theo</a:t>
          </a:r>
          <a:r>
            <a:rPr lang="en-US" sz="1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tính</a:t>
          </a:r>
          <a:r>
            <a:rPr lang="en-US" sz="1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chất</a:t>
          </a:r>
          <a:r>
            <a:rPr lang="en-US" sz="1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hóa</a:t>
          </a:r>
          <a:r>
            <a:rPr lang="en-US" sz="1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học</a:t>
          </a:r>
          <a:endParaRPr lang="en-US" sz="1800" dirty="0">
            <a:solidFill>
              <a:srgbClr val="FF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A89D1A1-E938-41B9-8987-B4FBEDC47658}" type="parTrans" cxnId="{34DEB434-CCA6-49A4-9C58-7E02E963F34C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B30A221-9629-482F-868B-3615CB78334F}" type="sibTrans" cxnId="{34DEB434-CCA6-49A4-9C58-7E02E963F34C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F182388-D078-4603-93CF-AE33D12CED8F}">
      <dgm:prSet phldrT="[Text]"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Oxide acid: </a:t>
          </a:r>
          <a:r>
            <a:rPr lang="nl-NL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</a:t>
          </a:r>
          <a:r>
            <a:rPr lang="nl-NL" sz="1800" baseline="-25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</a:t>
          </a:r>
          <a:r>
            <a:rPr lang="nl-NL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SO</a:t>
          </a:r>
          <a:r>
            <a:rPr lang="nl-NL" sz="1800" baseline="-25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</a:t>
          </a:r>
          <a:r>
            <a:rPr lang="nl-NL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...</a:t>
          </a:r>
          <a:endParaRPr lang="en-US" sz="18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E12F52B-8980-4F34-B15D-C44E9F5CC600}" type="parTrans" cxnId="{6DF74459-E2E0-45EC-85DC-0EE70F6B9A93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en-US" sz="18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2B83CB4-8F4E-4A12-AF45-4427F2C9CC38}" type="sibTrans" cxnId="{6DF74459-E2E0-45EC-85DC-0EE70F6B9A93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73D1893-16F2-41FF-8E6A-188CB97D6802}">
      <dgm:prSet phldrT="[Text]"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Oxide </a:t>
          </a:r>
          <a:r>
            <a:rPr lang="en-US" sz="18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trung</a:t>
          </a:r>
          <a:r>
            <a:rPr lang="en-U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tính</a:t>
          </a:r>
          <a:r>
            <a:rPr lang="en-U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: </a:t>
          </a:r>
          <a:r>
            <a:rPr lang="nl-NL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CO, NO, ...</a:t>
          </a:r>
          <a:endParaRPr lang="en-US" sz="18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19BCDFA-3457-4881-A624-5719FFBF0D26}" type="parTrans" cxnId="{15414B4A-52F3-4DDC-B489-8E7FE44BD2F5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en-US" sz="18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0EEB725-8709-43EF-A34B-1C19E48BDC5C}" type="sibTrans" cxnId="{15414B4A-52F3-4DDC-B489-8E7FE44BD2F5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2A4A068-8C2D-4939-B179-98219919755D}">
      <dgm:prSet custT="1"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Oxide base: </a:t>
          </a:r>
          <a:r>
            <a:rPr lang="nl-NL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Na</a:t>
          </a:r>
          <a:r>
            <a:rPr lang="nl-NL" sz="1800" baseline="-25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</a:t>
          </a:r>
          <a:r>
            <a:rPr lang="nl-NL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O, FeO, ...</a:t>
          </a:r>
          <a:r>
            <a:rPr lang="en-U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</a:p>
      </dgm:t>
    </dgm:pt>
    <dgm:pt modelId="{B21B3F5E-000C-4741-ADAA-1CD382EFC377}" type="parTrans" cxnId="{2ECDB062-07CB-4556-8083-6367B3209D3D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E5D50EB-8DAE-498A-AA5D-2B706A47EF99}" type="sibTrans" cxnId="{2ECDB062-07CB-4556-8083-6367B3209D3D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D17EC26-7EC4-4568-B4DE-5499D565B432}">
      <dgm:prSet custT="1"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Oxide </a:t>
          </a:r>
          <a:r>
            <a:rPr lang="en-US" sz="18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lưỡng</a:t>
          </a:r>
          <a:r>
            <a:rPr lang="en-U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tính</a:t>
          </a:r>
          <a:r>
            <a:rPr lang="en-U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: </a:t>
          </a:r>
          <a:r>
            <a:rPr lang="nl-NL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Al</a:t>
          </a:r>
          <a:r>
            <a:rPr lang="nl-NL" sz="1800" baseline="-25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</a:t>
          </a:r>
          <a:r>
            <a:rPr lang="nl-NL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</a:t>
          </a:r>
          <a:r>
            <a:rPr lang="nl-NL" sz="1800" baseline="-25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</a:t>
          </a:r>
          <a:r>
            <a:rPr lang="nl-NL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ZnO, ...</a:t>
          </a:r>
          <a:endParaRPr lang="en-US" sz="18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EDE0997-45E7-49E3-9CEA-6F913CDCADA7}" type="parTrans" cxnId="{A40D5609-7F3D-420D-BB08-CA33D06E4CEA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n-US" sz="18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28E220E-5A54-4332-A6BC-E0EA351ADD8C}" type="sibTrans" cxnId="{A40D5609-7F3D-420D-BB08-CA33D06E4CEA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B34DE5E-DE01-4493-81BB-55C44B5BC3D5}" type="pres">
      <dgm:prSet presAssocID="{5F0DFE43-56FD-402C-A0C5-4BBF0381CC0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8158F87-F639-4F4C-91D7-292ADE74D626}" type="pres">
      <dgm:prSet presAssocID="{64E469A3-D58E-4B0A-A7CC-6DE0C0D0367D}" presName="hierRoot1" presStyleCnt="0">
        <dgm:presLayoutVars>
          <dgm:hierBranch val="init"/>
        </dgm:presLayoutVars>
      </dgm:prSet>
      <dgm:spPr/>
    </dgm:pt>
    <dgm:pt modelId="{342BA0B4-701C-4108-A246-D7BCB0DC36C9}" type="pres">
      <dgm:prSet presAssocID="{64E469A3-D58E-4B0A-A7CC-6DE0C0D0367D}" presName="rootComposite1" presStyleCnt="0"/>
      <dgm:spPr/>
    </dgm:pt>
    <dgm:pt modelId="{D85DE29F-5D28-4C3D-A985-365A89ED253F}" type="pres">
      <dgm:prSet presAssocID="{64E469A3-D58E-4B0A-A7CC-6DE0C0D0367D}" presName="rootText1" presStyleLbl="node0" presStyleIdx="0" presStyleCnt="1" custScaleX="394251" custScaleY="13528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DA0630D-8414-4532-8740-D0D571E8080E}" type="pres">
      <dgm:prSet presAssocID="{64E469A3-D58E-4B0A-A7CC-6DE0C0D0367D}" presName="rootConnector1" presStyleLbl="node1" presStyleIdx="0" presStyleCnt="0"/>
      <dgm:spPr/>
      <dgm:t>
        <a:bodyPr/>
        <a:lstStyle/>
        <a:p>
          <a:endParaRPr lang="en-US"/>
        </a:p>
      </dgm:t>
    </dgm:pt>
    <dgm:pt modelId="{8C9D623E-385F-40FB-B87A-28784EA655B7}" type="pres">
      <dgm:prSet presAssocID="{64E469A3-D58E-4B0A-A7CC-6DE0C0D0367D}" presName="hierChild2" presStyleCnt="0"/>
      <dgm:spPr/>
    </dgm:pt>
    <dgm:pt modelId="{FF4AE160-97A6-4A86-8029-EBC346870C5C}" type="pres">
      <dgm:prSet presAssocID="{0E12F52B-8980-4F34-B15D-C44E9F5CC600}" presName="Name37" presStyleLbl="parChTrans1D2" presStyleIdx="0" presStyleCnt="4"/>
      <dgm:spPr/>
      <dgm:t>
        <a:bodyPr/>
        <a:lstStyle/>
        <a:p>
          <a:endParaRPr lang="en-US"/>
        </a:p>
      </dgm:t>
    </dgm:pt>
    <dgm:pt modelId="{913AD301-5075-427B-B6AA-186FFB8F003D}" type="pres">
      <dgm:prSet presAssocID="{9F182388-D078-4603-93CF-AE33D12CED8F}" presName="hierRoot2" presStyleCnt="0">
        <dgm:presLayoutVars>
          <dgm:hierBranch val="init"/>
        </dgm:presLayoutVars>
      </dgm:prSet>
      <dgm:spPr/>
    </dgm:pt>
    <dgm:pt modelId="{D873D27B-F2F4-4BFC-B01F-A24E322817D3}" type="pres">
      <dgm:prSet presAssocID="{9F182388-D078-4603-93CF-AE33D12CED8F}" presName="rootComposite" presStyleCnt="0"/>
      <dgm:spPr/>
    </dgm:pt>
    <dgm:pt modelId="{49C23812-910E-4ECD-B12D-EB308A199D78}" type="pres">
      <dgm:prSet presAssocID="{9F182388-D078-4603-93CF-AE33D12CED8F}" presName="rootText" presStyleLbl="node2" presStyleIdx="0" presStyleCnt="4" custScaleY="45778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5E14C84-D8A0-4AEC-950B-CA53FD8C3A32}" type="pres">
      <dgm:prSet presAssocID="{9F182388-D078-4603-93CF-AE33D12CED8F}" presName="rootConnector" presStyleLbl="node2" presStyleIdx="0" presStyleCnt="4"/>
      <dgm:spPr/>
      <dgm:t>
        <a:bodyPr/>
        <a:lstStyle/>
        <a:p>
          <a:endParaRPr lang="en-US"/>
        </a:p>
      </dgm:t>
    </dgm:pt>
    <dgm:pt modelId="{E78D16C4-9883-4308-9826-373FCC8FB1AD}" type="pres">
      <dgm:prSet presAssocID="{9F182388-D078-4603-93CF-AE33D12CED8F}" presName="hierChild4" presStyleCnt="0"/>
      <dgm:spPr/>
    </dgm:pt>
    <dgm:pt modelId="{EDB0BD2B-8242-4860-AD7B-49DA595CFB93}" type="pres">
      <dgm:prSet presAssocID="{9F182388-D078-4603-93CF-AE33D12CED8F}" presName="hierChild5" presStyleCnt="0"/>
      <dgm:spPr/>
    </dgm:pt>
    <dgm:pt modelId="{1DFFBDB4-3F3A-4E8C-815C-1F7AE17D754B}" type="pres">
      <dgm:prSet presAssocID="{B21B3F5E-000C-4741-ADAA-1CD382EFC377}" presName="Name37" presStyleLbl="parChTrans1D2" presStyleIdx="1" presStyleCnt="4"/>
      <dgm:spPr/>
      <dgm:t>
        <a:bodyPr/>
        <a:lstStyle/>
        <a:p>
          <a:endParaRPr lang="en-US"/>
        </a:p>
      </dgm:t>
    </dgm:pt>
    <dgm:pt modelId="{CD81F2E6-5E41-4788-81B6-A82A64B7E712}" type="pres">
      <dgm:prSet presAssocID="{22A4A068-8C2D-4939-B179-98219919755D}" presName="hierRoot2" presStyleCnt="0">
        <dgm:presLayoutVars>
          <dgm:hierBranch val="init"/>
        </dgm:presLayoutVars>
      </dgm:prSet>
      <dgm:spPr/>
    </dgm:pt>
    <dgm:pt modelId="{62E40ED5-B2EE-402D-A461-365743F30A6C}" type="pres">
      <dgm:prSet presAssocID="{22A4A068-8C2D-4939-B179-98219919755D}" presName="rootComposite" presStyleCnt="0"/>
      <dgm:spPr/>
    </dgm:pt>
    <dgm:pt modelId="{49B69596-CE53-4019-A602-0042AC6528CF}" type="pres">
      <dgm:prSet presAssocID="{22A4A068-8C2D-4939-B179-98219919755D}" presName="rootText" presStyleLbl="node2" presStyleIdx="1" presStyleCnt="4" custScaleY="45778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4A1BC98-2CC1-4E44-9F8A-D33C476118A0}" type="pres">
      <dgm:prSet presAssocID="{22A4A068-8C2D-4939-B179-98219919755D}" presName="rootConnector" presStyleLbl="node2" presStyleIdx="1" presStyleCnt="4"/>
      <dgm:spPr/>
      <dgm:t>
        <a:bodyPr/>
        <a:lstStyle/>
        <a:p>
          <a:endParaRPr lang="en-US"/>
        </a:p>
      </dgm:t>
    </dgm:pt>
    <dgm:pt modelId="{7723BF53-257D-448E-BA82-2B69A939C50C}" type="pres">
      <dgm:prSet presAssocID="{22A4A068-8C2D-4939-B179-98219919755D}" presName="hierChild4" presStyleCnt="0"/>
      <dgm:spPr/>
    </dgm:pt>
    <dgm:pt modelId="{ED47C602-3805-4D59-BF17-499AF87B610F}" type="pres">
      <dgm:prSet presAssocID="{22A4A068-8C2D-4939-B179-98219919755D}" presName="hierChild5" presStyleCnt="0"/>
      <dgm:spPr/>
    </dgm:pt>
    <dgm:pt modelId="{0CEFBFAF-8DB5-4212-A3F2-F91E4364B563}" type="pres">
      <dgm:prSet presAssocID="{5EDE0997-45E7-49E3-9CEA-6F913CDCADA7}" presName="Name37" presStyleLbl="parChTrans1D2" presStyleIdx="2" presStyleCnt="4"/>
      <dgm:spPr/>
      <dgm:t>
        <a:bodyPr/>
        <a:lstStyle/>
        <a:p>
          <a:endParaRPr lang="en-US"/>
        </a:p>
      </dgm:t>
    </dgm:pt>
    <dgm:pt modelId="{E0890767-66D8-401D-B231-374980FBC6B0}" type="pres">
      <dgm:prSet presAssocID="{8D17EC26-7EC4-4568-B4DE-5499D565B432}" presName="hierRoot2" presStyleCnt="0">
        <dgm:presLayoutVars>
          <dgm:hierBranch val="init"/>
        </dgm:presLayoutVars>
      </dgm:prSet>
      <dgm:spPr/>
    </dgm:pt>
    <dgm:pt modelId="{40D26417-D373-4EAB-9983-1E86523881B1}" type="pres">
      <dgm:prSet presAssocID="{8D17EC26-7EC4-4568-B4DE-5499D565B432}" presName="rootComposite" presStyleCnt="0"/>
      <dgm:spPr/>
    </dgm:pt>
    <dgm:pt modelId="{00E5B254-713C-4B16-BE5A-09C9B7F47A7B}" type="pres">
      <dgm:prSet presAssocID="{8D17EC26-7EC4-4568-B4DE-5499D565B432}" presName="rootText" presStyleLbl="node2" presStyleIdx="2" presStyleCnt="4" custScaleX="151946" custScaleY="46158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EB6CFFE-01CA-4D2C-8D9D-20F4A7392510}" type="pres">
      <dgm:prSet presAssocID="{8D17EC26-7EC4-4568-B4DE-5499D565B432}" presName="rootConnector" presStyleLbl="node2" presStyleIdx="2" presStyleCnt="4"/>
      <dgm:spPr/>
      <dgm:t>
        <a:bodyPr/>
        <a:lstStyle/>
        <a:p>
          <a:endParaRPr lang="en-US"/>
        </a:p>
      </dgm:t>
    </dgm:pt>
    <dgm:pt modelId="{A9A6DC3B-E513-4CDC-AB14-4A650B5AEDFB}" type="pres">
      <dgm:prSet presAssocID="{8D17EC26-7EC4-4568-B4DE-5499D565B432}" presName="hierChild4" presStyleCnt="0"/>
      <dgm:spPr/>
    </dgm:pt>
    <dgm:pt modelId="{69A7E91A-1AFE-4339-A65F-DFFB309FCC27}" type="pres">
      <dgm:prSet presAssocID="{8D17EC26-7EC4-4568-B4DE-5499D565B432}" presName="hierChild5" presStyleCnt="0"/>
      <dgm:spPr/>
    </dgm:pt>
    <dgm:pt modelId="{E8F1E57A-D419-4117-8CFF-08EC8517CC89}" type="pres">
      <dgm:prSet presAssocID="{A19BCDFA-3457-4881-A624-5719FFBF0D26}" presName="Name37" presStyleLbl="parChTrans1D2" presStyleIdx="3" presStyleCnt="4"/>
      <dgm:spPr/>
      <dgm:t>
        <a:bodyPr/>
        <a:lstStyle/>
        <a:p>
          <a:endParaRPr lang="en-US"/>
        </a:p>
      </dgm:t>
    </dgm:pt>
    <dgm:pt modelId="{118EA6E7-37E6-4231-9F0F-8654785F5A84}" type="pres">
      <dgm:prSet presAssocID="{273D1893-16F2-41FF-8E6A-188CB97D6802}" presName="hierRoot2" presStyleCnt="0">
        <dgm:presLayoutVars>
          <dgm:hierBranch val="init"/>
        </dgm:presLayoutVars>
      </dgm:prSet>
      <dgm:spPr/>
    </dgm:pt>
    <dgm:pt modelId="{67EFED03-BD7E-466D-9988-706FF9734B12}" type="pres">
      <dgm:prSet presAssocID="{273D1893-16F2-41FF-8E6A-188CB97D6802}" presName="rootComposite" presStyleCnt="0"/>
      <dgm:spPr/>
    </dgm:pt>
    <dgm:pt modelId="{58824BC9-89A2-4E3D-88D2-47D1BE63EF91}" type="pres">
      <dgm:prSet presAssocID="{273D1893-16F2-41FF-8E6A-188CB97D6802}" presName="rootText" presStyleLbl="node2" presStyleIdx="3" presStyleCnt="4" custScaleX="131070" custScaleY="46537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E5B4E47-02C7-4752-BF8A-B003B6DAD10B}" type="pres">
      <dgm:prSet presAssocID="{273D1893-16F2-41FF-8E6A-188CB97D6802}" presName="rootConnector" presStyleLbl="node2" presStyleIdx="3" presStyleCnt="4"/>
      <dgm:spPr/>
      <dgm:t>
        <a:bodyPr/>
        <a:lstStyle/>
        <a:p>
          <a:endParaRPr lang="en-US"/>
        </a:p>
      </dgm:t>
    </dgm:pt>
    <dgm:pt modelId="{5E422290-7111-4F40-B9D4-C9FF93DEFA86}" type="pres">
      <dgm:prSet presAssocID="{273D1893-16F2-41FF-8E6A-188CB97D6802}" presName="hierChild4" presStyleCnt="0"/>
      <dgm:spPr/>
    </dgm:pt>
    <dgm:pt modelId="{F8475704-B135-4E99-B7F3-E5E92200F5C5}" type="pres">
      <dgm:prSet presAssocID="{273D1893-16F2-41FF-8E6A-188CB97D6802}" presName="hierChild5" presStyleCnt="0"/>
      <dgm:spPr/>
    </dgm:pt>
    <dgm:pt modelId="{83BB1616-6D5B-43D3-B246-34F52E476F9A}" type="pres">
      <dgm:prSet presAssocID="{64E469A3-D58E-4B0A-A7CC-6DE0C0D0367D}" presName="hierChild3" presStyleCnt="0"/>
      <dgm:spPr/>
    </dgm:pt>
  </dgm:ptLst>
  <dgm:cxnLst>
    <dgm:cxn modelId="{DC96CB90-6206-427B-82BE-AF2A23B0F58D}" type="presOf" srcId="{5F0DFE43-56FD-402C-A0C5-4BBF0381CC0F}" destId="{CB34DE5E-DE01-4493-81BB-55C44B5BC3D5}" srcOrd="0" destOrd="0" presId="urn:microsoft.com/office/officeart/2005/8/layout/orgChart1"/>
    <dgm:cxn modelId="{EAB8113D-F967-4037-BC2F-BE32E0F73F58}" type="presOf" srcId="{9F182388-D078-4603-93CF-AE33D12CED8F}" destId="{B5E14C84-D8A0-4AEC-950B-CA53FD8C3A32}" srcOrd="1" destOrd="0" presId="urn:microsoft.com/office/officeart/2005/8/layout/orgChart1"/>
    <dgm:cxn modelId="{22CDA772-27A4-463D-BDA5-38E7365637AD}" type="presOf" srcId="{64E469A3-D58E-4B0A-A7CC-6DE0C0D0367D}" destId="{7DA0630D-8414-4532-8740-D0D571E8080E}" srcOrd="1" destOrd="0" presId="urn:microsoft.com/office/officeart/2005/8/layout/orgChart1"/>
    <dgm:cxn modelId="{6E0EB244-DC3F-452B-98DF-A6966902D061}" type="presOf" srcId="{64E469A3-D58E-4B0A-A7CC-6DE0C0D0367D}" destId="{D85DE29F-5D28-4C3D-A985-365A89ED253F}" srcOrd="0" destOrd="0" presId="urn:microsoft.com/office/officeart/2005/8/layout/orgChart1"/>
    <dgm:cxn modelId="{98B82B57-37DE-402F-A529-326A4E03C9E3}" type="presOf" srcId="{22A4A068-8C2D-4939-B179-98219919755D}" destId="{49B69596-CE53-4019-A602-0042AC6528CF}" srcOrd="0" destOrd="0" presId="urn:microsoft.com/office/officeart/2005/8/layout/orgChart1"/>
    <dgm:cxn modelId="{2ECDB062-07CB-4556-8083-6367B3209D3D}" srcId="{64E469A3-D58E-4B0A-A7CC-6DE0C0D0367D}" destId="{22A4A068-8C2D-4939-B179-98219919755D}" srcOrd="1" destOrd="0" parTransId="{B21B3F5E-000C-4741-ADAA-1CD382EFC377}" sibTransId="{2E5D50EB-8DAE-498A-AA5D-2B706A47EF99}"/>
    <dgm:cxn modelId="{CD99102B-E840-46FF-B1A3-B701D8DCCFE4}" type="presOf" srcId="{273D1893-16F2-41FF-8E6A-188CB97D6802}" destId="{58824BC9-89A2-4E3D-88D2-47D1BE63EF91}" srcOrd="0" destOrd="0" presId="urn:microsoft.com/office/officeart/2005/8/layout/orgChart1"/>
    <dgm:cxn modelId="{2F82164D-C798-49D3-90D8-EA7078DF2408}" type="presOf" srcId="{8D17EC26-7EC4-4568-B4DE-5499D565B432}" destId="{5EB6CFFE-01CA-4D2C-8D9D-20F4A7392510}" srcOrd="1" destOrd="0" presId="urn:microsoft.com/office/officeart/2005/8/layout/orgChart1"/>
    <dgm:cxn modelId="{01BD3D72-65C3-4FA5-BC56-07D1AF2FE0A2}" type="presOf" srcId="{A19BCDFA-3457-4881-A624-5719FFBF0D26}" destId="{E8F1E57A-D419-4117-8CFF-08EC8517CC89}" srcOrd="0" destOrd="0" presId="urn:microsoft.com/office/officeart/2005/8/layout/orgChart1"/>
    <dgm:cxn modelId="{15414B4A-52F3-4DDC-B489-8E7FE44BD2F5}" srcId="{64E469A3-D58E-4B0A-A7CC-6DE0C0D0367D}" destId="{273D1893-16F2-41FF-8E6A-188CB97D6802}" srcOrd="3" destOrd="0" parTransId="{A19BCDFA-3457-4881-A624-5719FFBF0D26}" sibTransId="{F0EEB725-8709-43EF-A34B-1C19E48BDC5C}"/>
    <dgm:cxn modelId="{620475F0-882E-4F62-99B4-EC619296ACD5}" type="presOf" srcId="{273D1893-16F2-41FF-8E6A-188CB97D6802}" destId="{9E5B4E47-02C7-4752-BF8A-B003B6DAD10B}" srcOrd="1" destOrd="0" presId="urn:microsoft.com/office/officeart/2005/8/layout/orgChart1"/>
    <dgm:cxn modelId="{70F46DBF-03F7-428D-B8F0-FCD353E4D0B8}" type="presOf" srcId="{8D17EC26-7EC4-4568-B4DE-5499D565B432}" destId="{00E5B254-713C-4B16-BE5A-09C9B7F47A7B}" srcOrd="0" destOrd="0" presId="urn:microsoft.com/office/officeart/2005/8/layout/orgChart1"/>
    <dgm:cxn modelId="{34DEB434-CCA6-49A4-9C58-7E02E963F34C}" srcId="{5F0DFE43-56FD-402C-A0C5-4BBF0381CC0F}" destId="{64E469A3-D58E-4B0A-A7CC-6DE0C0D0367D}" srcOrd="0" destOrd="0" parTransId="{6A89D1A1-E938-41B9-8987-B4FBEDC47658}" sibTransId="{DB30A221-9629-482F-868B-3615CB78334F}"/>
    <dgm:cxn modelId="{A1609A83-31B2-4AC2-B14D-9C44683316DF}" type="presOf" srcId="{0E12F52B-8980-4F34-B15D-C44E9F5CC600}" destId="{FF4AE160-97A6-4A86-8029-EBC346870C5C}" srcOrd="0" destOrd="0" presId="urn:microsoft.com/office/officeart/2005/8/layout/orgChart1"/>
    <dgm:cxn modelId="{91F60964-6580-43CB-ADAF-3747918922D7}" type="presOf" srcId="{5EDE0997-45E7-49E3-9CEA-6F913CDCADA7}" destId="{0CEFBFAF-8DB5-4212-A3F2-F91E4364B563}" srcOrd="0" destOrd="0" presId="urn:microsoft.com/office/officeart/2005/8/layout/orgChart1"/>
    <dgm:cxn modelId="{A40D5609-7F3D-420D-BB08-CA33D06E4CEA}" srcId="{64E469A3-D58E-4B0A-A7CC-6DE0C0D0367D}" destId="{8D17EC26-7EC4-4568-B4DE-5499D565B432}" srcOrd="2" destOrd="0" parTransId="{5EDE0997-45E7-49E3-9CEA-6F913CDCADA7}" sibTransId="{528E220E-5A54-4332-A6BC-E0EA351ADD8C}"/>
    <dgm:cxn modelId="{010986AD-F19A-45E6-B8DA-600504A56719}" type="presOf" srcId="{B21B3F5E-000C-4741-ADAA-1CD382EFC377}" destId="{1DFFBDB4-3F3A-4E8C-815C-1F7AE17D754B}" srcOrd="0" destOrd="0" presId="urn:microsoft.com/office/officeart/2005/8/layout/orgChart1"/>
    <dgm:cxn modelId="{88A12EDB-C2F1-44A9-ADA5-4CD2F2B755C7}" type="presOf" srcId="{9F182388-D078-4603-93CF-AE33D12CED8F}" destId="{49C23812-910E-4ECD-B12D-EB308A199D78}" srcOrd="0" destOrd="0" presId="urn:microsoft.com/office/officeart/2005/8/layout/orgChart1"/>
    <dgm:cxn modelId="{4B928612-706A-4D05-8301-142897694382}" type="presOf" srcId="{22A4A068-8C2D-4939-B179-98219919755D}" destId="{F4A1BC98-2CC1-4E44-9F8A-D33C476118A0}" srcOrd="1" destOrd="0" presId="urn:microsoft.com/office/officeart/2005/8/layout/orgChart1"/>
    <dgm:cxn modelId="{6DF74459-E2E0-45EC-85DC-0EE70F6B9A93}" srcId="{64E469A3-D58E-4B0A-A7CC-6DE0C0D0367D}" destId="{9F182388-D078-4603-93CF-AE33D12CED8F}" srcOrd="0" destOrd="0" parTransId="{0E12F52B-8980-4F34-B15D-C44E9F5CC600}" sibTransId="{C2B83CB4-8F4E-4A12-AF45-4427F2C9CC38}"/>
    <dgm:cxn modelId="{3756BCBE-B3BC-454B-B52F-46BF2C21D413}" type="presParOf" srcId="{CB34DE5E-DE01-4493-81BB-55C44B5BC3D5}" destId="{88158F87-F639-4F4C-91D7-292ADE74D626}" srcOrd="0" destOrd="0" presId="urn:microsoft.com/office/officeart/2005/8/layout/orgChart1"/>
    <dgm:cxn modelId="{DD8581B7-6419-4CFB-AE11-3B46DF5C6D4D}" type="presParOf" srcId="{88158F87-F639-4F4C-91D7-292ADE74D626}" destId="{342BA0B4-701C-4108-A246-D7BCB0DC36C9}" srcOrd="0" destOrd="0" presId="urn:microsoft.com/office/officeart/2005/8/layout/orgChart1"/>
    <dgm:cxn modelId="{20EF74D3-F0EF-4A62-9913-A53BFC5B05BD}" type="presParOf" srcId="{342BA0B4-701C-4108-A246-D7BCB0DC36C9}" destId="{D85DE29F-5D28-4C3D-A985-365A89ED253F}" srcOrd="0" destOrd="0" presId="urn:microsoft.com/office/officeart/2005/8/layout/orgChart1"/>
    <dgm:cxn modelId="{A0D92BE2-5BE2-46C0-98F2-BB416D0F781D}" type="presParOf" srcId="{342BA0B4-701C-4108-A246-D7BCB0DC36C9}" destId="{7DA0630D-8414-4532-8740-D0D571E8080E}" srcOrd="1" destOrd="0" presId="urn:microsoft.com/office/officeart/2005/8/layout/orgChart1"/>
    <dgm:cxn modelId="{DBFFD68E-A49F-4B0D-8FF2-94D4BB7A6A1D}" type="presParOf" srcId="{88158F87-F639-4F4C-91D7-292ADE74D626}" destId="{8C9D623E-385F-40FB-B87A-28784EA655B7}" srcOrd="1" destOrd="0" presId="urn:microsoft.com/office/officeart/2005/8/layout/orgChart1"/>
    <dgm:cxn modelId="{DF979EBF-55B8-470F-A0A3-610E8829D2D6}" type="presParOf" srcId="{8C9D623E-385F-40FB-B87A-28784EA655B7}" destId="{FF4AE160-97A6-4A86-8029-EBC346870C5C}" srcOrd="0" destOrd="0" presId="urn:microsoft.com/office/officeart/2005/8/layout/orgChart1"/>
    <dgm:cxn modelId="{B8F9AD0E-7292-4406-8281-FCB6118998FE}" type="presParOf" srcId="{8C9D623E-385F-40FB-B87A-28784EA655B7}" destId="{913AD301-5075-427B-B6AA-186FFB8F003D}" srcOrd="1" destOrd="0" presId="urn:microsoft.com/office/officeart/2005/8/layout/orgChart1"/>
    <dgm:cxn modelId="{75C76A59-7F3B-43B3-8F48-DA63968D2692}" type="presParOf" srcId="{913AD301-5075-427B-B6AA-186FFB8F003D}" destId="{D873D27B-F2F4-4BFC-B01F-A24E322817D3}" srcOrd="0" destOrd="0" presId="urn:microsoft.com/office/officeart/2005/8/layout/orgChart1"/>
    <dgm:cxn modelId="{99A2C9A8-B61B-4356-ACE1-B7984DB1C0DC}" type="presParOf" srcId="{D873D27B-F2F4-4BFC-B01F-A24E322817D3}" destId="{49C23812-910E-4ECD-B12D-EB308A199D78}" srcOrd="0" destOrd="0" presId="urn:microsoft.com/office/officeart/2005/8/layout/orgChart1"/>
    <dgm:cxn modelId="{6D64C7AB-A82E-4741-B48B-CF36704252F3}" type="presParOf" srcId="{D873D27B-F2F4-4BFC-B01F-A24E322817D3}" destId="{B5E14C84-D8A0-4AEC-950B-CA53FD8C3A32}" srcOrd="1" destOrd="0" presId="urn:microsoft.com/office/officeart/2005/8/layout/orgChart1"/>
    <dgm:cxn modelId="{9A3822C3-BF2B-4D45-A14E-AB5A2D90C2BC}" type="presParOf" srcId="{913AD301-5075-427B-B6AA-186FFB8F003D}" destId="{E78D16C4-9883-4308-9826-373FCC8FB1AD}" srcOrd="1" destOrd="0" presId="urn:microsoft.com/office/officeart/2005/8/layout/orgChart1"/>
    <dgm:cxn modelId="{F053AE57-A365-4820-A2EB-05B7E849CE3E}" type="presParOf" srcId="{913AD301-5075-427B-B6AA-186FFB8F003D}" destId="{EDB0BD2B-8242-4860-AD7B-49DA595CFB93}" srcOrd="2" destOrd="0" presId="urn:microsoft.com/office/officeart/2005/8/layout/orgChart1"/>
    <dgm:cxn modelId="{7F6D0CF6-5684-4B96-AE5B-E3F8F4A7D6A3}" type="presParOf" srcId="{8C9D623E-385F-40FB-B87A-28784EA655B7}" destId="{1DFFBDB4-3F3A-4E8C-815C-1F7AE17D754B}" srcOrd="2" destOrd="0" presId="urn:microsoft.com/office/officeart/2005/8/layout/orgChart1"/>
    <dgm:cxn modelId="{F20C6F64-8E58-4F42-B32C-0872DD380015}" type="presParOf" srcId="{8C9D623E-385F-40FB-B87A-28784EA655B7}" destId="{CD81F2E6-5E41-4788-81B6-A82A64B7E712}" srcOrd="3" destOrd="0" presId="urn:microsoft.com/office/officeart/2005/8/layout/orgChart1"/>
    <dgm:cxn modelId="{544B1675-7954-4C7B-B76B-F4DF82B1C722}" type="presParOf" srcId="{CD81F2E6-5E41-4788-81B6-A82A64B7E712}" destId="{62E40ED5-B2EE-402D-A461-365743F30A6C}" srcOrd="0" destOrd="0" presId="urn:microsoft.com/office/officeart/2005/8/layout/orgChart1"/>
    <dgm:cxn modelId="{19A49EBE-F449-4836-8D0E-6007FD5119A3}" type="presParOf" srcId="{62E40ED5-B2EE-402D-A461-365743F30A6C}" destId="{49B69596-CE53-4019-A602-0042AC6528CF}" srcOrd="0" destOrd="0" presId="urn:microsoft.com/office/officeart/2005/8/layout/orgChart1"/>
    <dgm:cxn modelId="{9349CA22-7E8B-4427-AF53-D2664563516F}" type="presParOf" srcId="{62E40ED5-B2EE-402D-A461-365743F30A6C}" destId="{F4A1BC98-2CC1-4E44-9F8A-D33C476118A0}" srcOrd="1" destOrd="0" presId="urn:microsoft.com/office/officeart/2005/8/layout/orgChart1"/>
    <dgm:cxn modelId="{D9D04E18-5D3E-4273-ADC5-3ABD4F6FD1B0}" type="presParOf" srcId="{CD81F2E6-5E41-4788-81B6-A82A64B7E712}" destId="{7723BF53-257D-448E-BA82-2B69A939C50C}" srcOrd="1" destOrd="0" presId="urn:microsoft.com/office/officeart/2005/8/layout/orgChart1"/>
    <dgm:cxn modelId="{2F53FE6C-969E-47D5-B0E1-989E3689F9AA}" type="presParOf" srcId="{CD81F2E6-5E41-4788-81B6-A82A64B7E712}" destId="{ED47C602-3805-4D59-BF17-499AF87B610F}" srcOrd="2" destOrd="0" presId="urn:microsoft.com/office/officeart/2005/8/layout/orgChart1"/>
    <dgm:cxn modelId="{CD3375ED-B45F-4AAE-9707-6E83A8879B2E}" type="presParOf" srcId="{8C9D623E-385F-40FB-B87A-28784EA655B7}" destId="{0CEFBFAF-8DB5-4212-A3F2-F91E4364B563}" srcOrd="4" destOrd="0" presId="urn:microsoft.com/office/officeart/2005/8/layout/orgChart1"/>
    <dgm:cxn modelId="{179A2B4D-4F43-4923-96D8-FB7DA90D8754}" type="presParOf" srcId="{8C9D623E-385F-40FB-B87A-28784EA655B7}" destId="{E0890767-66D8-401D-B231-374980FBC6B0}" srcOrd="5" destOrd="0" presId="urn:microsoft.com/office/officeart/2005/8/layout/orgChart1"/>
    <dgm:cxn modelId="{56C74F07-EEF5-4E1F-AAA5-DE1439AA511F}" type="presParOf" srcId="{E0890767-66D8-401D-B231-374980FBC6B0}" destId="{40D26417-D373-4EAB-9983-1E86523881B1}" srcOrd="0" destOrd="0" presId="urn:microsoft.com/office/officeart/2005/8/layout/orgChart1"/>
    <dgm:cxn modelId="{0206AE90-1AFC-4D1B-A08A-54A75090CD17}" type="presParOf" srcId="{40D26417-D373-4EAB-9983-1E86523881B1}" destId="{00E5B254-713C-4B16-BE5A-09C9B7F47A7B}" srcOrd="0" destOrd="0" presId="urn:microsoft.com/office/officeart/2005/8/layout/orgChart1"/>
    <dgm:cxn modelId="{895FFDCD-6E33-4676-8A98-8A2A164CFF05}" type="presParOf" srcId="{40D26417-D373-4EAB-9983-1E86523881B1}" destId="{5EB6CFFE-01CA-4D2C-8D9D-20F4A7392510}" srcOrd="1" destOrd="0" presId="urn:microsoft.com/office/officeart/2005/8/layout/orgChart1"/>
    <dgm:cxn modelId="{1F136C40-F521-4315-B489-E71112A0A306}" type="presParOf" srcId="{E0890767-66D8-401D-B231-374980FBC6B0}" destId="{A9A6DC3B-E513-4CDC-AB14-4A650B5AEDFB}" srcOrd="1" destOrd="0" presId="urn:microsoft.com/office/officeart/2005/8/layout/orgChart1"/>
    <dgm:cxn modelId="{22DA126F-47FE-49FF-8692-EA57F2F56B0C}" type="presParOf" srcId="{E0890767-66D8-401D-B231-374980FBC6B0}" destId="{69A7E91A-1AFE-4339-A65F-DFFB309FCC27}" srcOrd="2" destOrd="0" presId="urn:microsoft.com/office/officeart/2005/8/layout/orgChart1"/>
    <dgm:cxn modelId="{3CB585B3-8003-4B9D-9587-34E9ADADDC32}" type="presParOf" srcId="{8C9D623E-385F-40FB-B87A-28784EA655B7}" destId="{E8F1E57A-D419-4117-8CFF-08EC8517CC89}" srcOrd="6" destOrd="0" presId="urn:microsoft.com/office/officeart/2005/8/layout/orgChart1"/>
    <dgm:cxn modelId="{54C48B33-802A-4793-96BF-5AC89B9031D0}" type="presParOf" srcId="{8C9D623E-385F-40FB-B87A-28784EA655B7}" destId="{118EA6E7-37E6-4231-9F0F-8654785F5A84}" srcOrd="7" destOrd="0" presId="urn:microsoft.com/office/officeart/2005/8/layout/orgChart1"/>
    <dgm:cxn modelId="{6FACC340-807D-4583-8436-7D1EA260EC1F}" type="presParOf" srcId="{118EA6E7-37E6-4231-9F0F-8654785F5A84}" destId="{67EFED03-BD7E-466D-9988-706FF9734B12}" srcOrd="0" destOrd="0" presId="urn:microsoft.com/office/officeart/2005/8/layout/orgChart1"/>
    <dgm:cxn modelId="{40DAFC22-D7F4-4B5C-AAC2-C230DE59A92B}" type="presParOf" srcId="{67EFED03-BD7E-466D-9988-706FF9734B12}" destId="{58824BC9-89A2-4E3D-88D2-47D1BE63EF91}" srcOrd="0" destOrd="0" presId="urn:microsoft.com/office/officeart/2005/8/layout/orgChart1"/>
    <dgm:cxn modelId="{46FDF034-9736-4496-8C36-346A406C6599}" type="presParOf" srcId="{67EFED03-BD7E-466D-9988-706FF9734B12}" destId="{9E5B4E47-02C7-4752-BF8A-B003B6DAD10B}" srcOrd="1" destOrd="0" presId="urn:microsoft.com/office/officeart/2005/8/layout/orgChart1"/>
    <dgm:cxn modelId="{291E0B44-53A2-4D79-8FE8-D804ACD347AA}" type="presParOf" srcId="{118EA6E7-37E6-4231-9F0F-8654785F5A84}" destId="{5E422290-7111-4F40-B9D4-C9FF93DEFA86}" srcOrd="1" destOrd="0" presId="urn:microsoft.com/office/officeart/2005/8/layout/orgChart1"/>
    <dgm:cxn modelId="{71B5B83E-FECC-424F-842A-E3C8B186C2B1}" type="presParOf" srcId="{118EA6E7-37E6-4231-9F0F-8654785F5A84}" destId="{F8475704-B135-4E99-B7F3-E5E92200F5C5}" srcOrd="2" destOrd="0" presId="urn:microsoft.com/office/officeart/2005/8/layout/orgChart1"/>
    <dgm:cxn modelId="{8992B506-1B74-4F27-BC8D-50230E8179BC}" type="presParOf" srcId="{88158F87-F639-4F4C-91D7-292ADE74D626}" destId="{83BB1616-6D5B-43D3-B246-34F52E476F9A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30B667-9D93-4829-9502-CB94E61F09CF}" type="doc">
      <dgm:prSet loTypeId="urn:microsoft.com/office/officeart/2005/8/layout/cycle4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04F32C-5BD3-41B9-A591-B7BAF0070A3F}">
      <dgm:prSet phldrT="[Text]" custT="1"/>
      <dgm:spPr/>
      <dgm:t>
        <a:bodyPr/>
        <a:lstStyle/>
        <a:p>
          <a:r>
            <a:rPr lang="vi-VN" sz="1700" b="1" i="1" dirty="0">
              <a:solidFill>
                <a:schemeClr val="accent5">
                  <a:lumMod val="50000"/>
                </a:schemeClr>
              </a:solidFill>
            </a:rPr>
            <a:t>Trạm 1:</a:t>
          </a:r>
          <a:r>
            <a:rPr lang="vi-VN" sz="17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vi-VN" sz="1700" dirty="0">
              <a:solidFill>
                <a:srgbClr val="0070C0"/>
              </a:solidFill>
            </a:rPr>
            <a:t>Tính chất hóa học của oxide acid</a:t>
          </a:r>
          <a:endParaRPr lang="en-US" sz="1700" dirty="0">
            <a:solidFill>
              <a:srgbClr val="0070C0"/>
            </a:solidFill>
          </a:endParaRPr>
        </a:p>
      </dgm:t>
    </dgm:pt>
    <dgm:pt modelId="{609B3CBA-E27D-4392-829D-7E74DC0457B7}" type="parTrans" cxnId="{330CB4DE-FE3B-4A63-8944-5AF02A4A9972}">
      <dgm:prSet/>
      <dgm:spPr/>
      <dgm:t>
        <a:bodyPr/>
        <a:lstStyle/>
        <a:p>
          <a:endParaRPr lang="en-US"/>
        </a:p>
      </dgm:t>
    </dgm:pt>
    <dgm:pt modelId="{9D908C06-A1E3-4CE3-B98C-862A91E6916B}" type="sibTrans" cxnId="{330CB4DE-FE3B-4A63-8944-5AF02A4A9972}">
      <dgm:prSet/>
      <dgm:spPr/>
      <dgm:t>
        <a:bodyPr/>
        <a:lstStyle/>
        <a:p>
          <a:endParaRPr lang="en-US"/>
        </a:p>
      </dgm:t>
    </dgm:pt>
    <dgm:pt modelId="{D8DE0BA6-3BDE-4881-AB10-B306FD85D3CC}">
      <dgm:prSet phldrT="[Text]" phldr="1"/>
      <dgm:spPr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5556" b="97333" l="9778" r="89778">
                        <a14:foregroundMark x1="23111" y1="45778" x2="29333" y2="44444"/>
                        <a14:foregroundMark x1="28889" y1="43556" x2="37333" y2="47556"/>
                        <a14:foregroundMark x1="27556" y1="44444" x2="20000" y2="46667"/>
                        <a14:foregroundMark x1="45333" y1="40889" x2="49778" y2="36444"/>
                        <a14:foregroundMark x1="54222" y1="46667" x2="53778" y2="50222"/>
                        <a14:foregroundMark x1="68000" y1="45778" x2="72889" y2="43111"/>
                        <a14:foregroundMark x1="76889" y1="52000" x2="74667" y2="54222"/>
                        <a14:foregroundMark x1="19556" y1="56444" x2="21778" y2="56889"/>
                        <a14:foregroundMark x1="53778" y1="94667" x2="43111" y2="97333"/>
                        <a14:backgroundMark x1="20444" y1="47556" x2="20645" y2="47495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0019E590-B4A2-46C3-A985-832019389013}" type="parTrans" cxnId="{C6D4684C-A638-425E-95FA-726AD21B6054}">
      <dgm:prSet/>
      <dgm:spPr/>
      <dgm:t>
        <a:bodyPr/>
        <a:lstStyle/>
        <a:p>
          <a:endParaRPr lang="en-US"/>
        </a:p>
      </dgm:t>
    </dgm:pt>
    <dgm:pt modelId="{D99CD029-25A1-4E85-87DF-CFC8335DAE59}" type="sibTrans" cxnId="{C6D4684C-A638-425E-95FA-726AD21B6054}">
      <dgm:prSet/>
      <dgm:spPr/>
      <dgm:t>
        <a:bodyPr/>
        <a:lstStyle/>
        <a:p>
          <a:endParaRPr lang="en-US"/>
        </a:p>
      </dgm:t>
    </dgm:pt>
    <dgm:pt modelId="{3E095401-5FA2-478F-8E0D-D86AC41ABDA6}">
      <dgm:prSet phldrT="[Text]" custT="1"/>
      <dgm:spPr>
        <a:blipFill rotWithShape="0">
          <a:blip xmlns:r="http://schemas.openxmlformats.org/officeDocument/2006/relationships" r:embed="rId3"/>
          <a:srcRect/>
          <a:stretch>
            <a:fillRect t="-53000" b="-53000"/>
          </a:stretch>
        </a:blipFill>
      </dgm:spPr>
      <dgm:t>
        <a:bodyPr/>
        <a:lstStyle/>
        <a:p>
          <a:r>
            <a:rPr lang="vi-VN" sz="1700" b="1" i="1" dirty="0">
              <a:solidFill>
                <a:schemeClr val="accent5">
                  <a:lumMod val="50000"/>
                </a:schemeClr>
              </a:solidFill>
            </a:rPr>
            <a:t>Trạm 2:</a:t>
          </a:r>
          <a:r>
            <a:rPr lang="vi-VN" sz="17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vi-VN" sz="1700" dirty="0">
              <a:solidFill>
                <a:srgbClr val="0070C0"/>
              </a:solidFill>
            </a:rPr>
            <a:t>Tính chất hóa học của oxide base</a:t>
          </a:r>
          <a:endParaRPr lang="en-US" sz="1700" dirty="0">
            <a:solidFill>
              <a:srgbClr val="0070C0"/>
            </a:solidFill>
          </a:endParaRPr>
        </a:p>
      </dgm:t>
    </dgm:pt>
    <dgm:pt modelId="{3439428B-82E8-4C32-8C10-30A4579F9696}" type="parTrans" cxnId="{FB70C04F-59A6-494F-A4CF-E365C48C4052}">
      <dgm:prSet/>
      <dgm:spPr/>
      <dgm:t>
        <a:bodyPr/>
        <a:lstStyle/>
        <a:p>
          <a:endParaRPr lang="en-US"/>
        </a:p>
      </dgm:t>
    </dgm:pt>
    <dgm:pt modelId="{D683C38F-84C8-47B4-8148-4212E3F23A97}" type="sibTrans" cxnId="{FB70C04F-59A6-494F-A4CF-E365C48C4052}">
      <dgm:prSet/>
      <dgm:spPr/>
      <dgm:t>
        <a:bodyPr/>
        <a:lstStyle/>
        <a:p>
          <a:endParaRPr lang="en-US"/>
        </a:p>
      </dgm:t>
    </dgm:pt>
    <dgm:pt modelId="{379D1559-DC42-407B-AEAC-9F761F6B3A13}">
      <dgm:prSet phldrT="[Text]" phldr="1"/>
      <dgm:spPr>
        <a:blipFill rotWithShape="0">
          <a:blip xmlns:r="http://schemas.openxmlformats.org/officeDocument/2006/relationships" r:embed="rId4"/>
          <a:srcRect/>
          <a:stretch>
            <a:fillRect l="-18000" r="-18000"/>
          </a:stretch>
        </a:blipFill>
      </dgm:spPr>
      <dgm:t>
        <a:bodyPr/>
        <a:lstStyle/>
        <a:p>
          <a:endParaRPr lang="en-US" dirty="0"/>
        </a:p>
      </dgm:t>
    </dgm:pt>
    <dgm:pt modelId="{FD67BCF2-994A-4474-AB36-C931A8708387}" type="parTrans" cxnId="{447FCA2C-52B1-4E3C-A753-1C55B33BD8F7}">
      <dgm:prSet/>
      <dgm:spPr/>
      <dgm:t>
        <a:bodyPr/>
        <a:lstStyle/>
        <a:p>
          <a:endParaRPr lang="en-US"/>
        </a:p>
      </dgm:t>
    </dgm:pt>
    <dgm:pt modelId="{65B2B200-E2A6-4B14-97C0-3B0EBFD87049}" type="sibTrans" cxnId="{447FCA2C-52B1-4E3C-A753-1C55B33BD8F7}">
      <dgm:prSet/>
      <dgm:spPr/>
      <dgm:t>
        <a:bodyPr/>
        <a:lstStyle/>
        <a:p>
          <a:endParaRPr lang="en-US"/>
        </a:p>
      </dgm:t>
    </dgm:pt>
    <dgm:pt modelId="{F3D99BFF-B8DD-4BB0-89E9-2488A5A9E7AF}">
      <dgm:prSet phldrT="[Text]" custT="1"/>
      <dgm:spPr/>
      <dgm:t>
        <a:bodyPr/>
        <a:lstStyle/>
        <a:p>
          <a:r>
            <a:rPr lang="vi-VN" sz="1700" b="1" i="1" dirty="0">
              <a:solidFill>
                <a:schemeClr val="accent5">
                  <a:lumMod val="50000"/>
                </a:schemeClr>
              </a:solidFill>
            </a:rPr>
            <a:t>Trạm 3:</a:t>
          </a:r>
          <a:r>
            <a:rPr lang="vi-VN" sz="17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vi-VN" sz="1700" dirty="0">
              <a:solidFill>
                <a:srgbClr val="0070C0"/>
              </a:solidFill>
            </a:rPr>
            <a:t>Tính chất hóa học của oxide  lưỡng tính</a:t>
          </a:r>
          <a:endParaRPr lang="en-US" sz="1700" dirty="0">
            <a:solidFill>
              <a:srgbClr val="0070C0"/>
            </a:solidFill>
          </a:endParaRPr>
        </a:p>
      </dgm:t>
    </dgm:pt>
    <dgm:pt modelId="{1A077F6D-FDCA-47F0-9E86-30FA7E5F29B0}" type="parTrans" cxnId="{201355F8-7195-402A-9ADA-9F16DD90CBAC}">
      <dgm:prSet/>
      <dgm:spPr/>
      <dgm:t>
        <a:bodyPr/>
        <a:lstStyle/>
        <a:p>
          <a:endParaRPr lang="en-US"/>
        </a:p>
      </dgm:t>
    </dgm:pt>
    <dgm:pt modelId="{B2197CEA-C95E-4C5B-BBCD-A9B987FBA931}" type="sibTrans" cxnId="{201355F8-7195-402A-9ADA-9F16DD90CBAC}">
      <dgm:prSet/>
      <dgm:spPr/>
      <dgm:t>
        <a:bodyPr/>
        <a:lstStyle/>
        <a:p>
          <a:endParaRPr lang="en-US"/>
        </a:p>
      </dgm:t>
    </dgm:pt>
    <dgm:pt modelId="{E6D58CF2-0245-49D3-956C-79BE67414AF9}">
      <dgm:prSet phldrT="[Text]" phldr="1"/>
      <dgm:spPr>
        <a:blipFill rotWithShape="0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5529C0D4-B955-40E0-A17D-29EA552FE073}" type="parTrans" cxnId="{F9DE3C75-7857-46A2-8E5C-5DAB6BF6C738}">
      <dgm:prSet/>
      <dgm:spPr/>
      <dgm:t>
        <a:bodyPr/>
        <a:lstStyle/>
        <a:p>
          <a:endParaRPr lang="en-US"/>
        </a:p>
      </dgm:t>
    </dgm:pt>
    <dgm:pt modelId="{5000F992-7917-466C-8BC6-56E35D7B33AD}" type="sibTrans" cxnId="{F9DE3C75-7857-46A2-8E5C-5DAB6BF6C738}">
      <dgm:prSet/>
      <dgm:spPr/>
      <dgm:t>
        <a:bodyPr/>
        <a:lstStyle/>
        <a:p>
          <a:endParaRPr lang="en-US"/>
        </a:p>
      </dgm:t>
    </dgm:pt>
    <dgm:pt modelId="{F0DC7C15-83EB-4AD7-BDCF-3352E59FED14}">
      <dgm:prSet phldrT="[Text]" custT="1"/>
      <dgm:spPr/>
      <dgm:t>
        <a:bodyPr/>
        <a:lstStyle/>
        <a:p>
          <a:r>
            <a:rPr lang="vi-VN" sz="1700" b="1" i="1" dirty="0">
              <a:solidFill>
                <a:schemeClr val="accent5">
                  <a:lumMod val="50000"/>
                </a:schemeClr>
              </a:solidFill>
            </a:rPr>
            <a:t>Trạm 4:</a:t>
          </a:r>
          <a:r>
            <a:rPr lang="vi-VN" sz="17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vi-VN" sz="1700" dirty="0">
              <a:solidFill>
                <a:srgbClr val="0070C0"/>
              </a:solidFill>
            </a:rPr>
            <a:t>Tính chất hóa học của oxide trung tính</a:t>
          </a:r>
          <a:endParaRPr lang="en-US" sz="1700" dirty="0">
            <a:solidFill>
              <a:srgbClr val="0070C0"/>
            </a:solidFill>
          </a:endParaRPr>
        </a:p>
      </dgm:t>
    </dgm:pt>
    <dgm:pt modelId="{62B370C4-E744-4953-BE51-3AA90F06F251}" type="parTrans" cxnId="{14882D16-F0AE-4CBE-B1A3-4D033DB43B8D}">
      <dgm:prSet/>
      <dgm:spPr/>
      <dgm:t>
        <a:bodyPr/>
        <a:lstStyle/>
        <a:p>
          <a:endParaRPr lang="en-US"/>
        </a:p>
      </dgm:t>
    </dgm:pt>
    <dgm:pt modelId="{19617C16-F603-42F0-8F82-BD743A54CC03}" type="sibTrans" cxnId="{14882D16-F0AE-4CBE-B1A3-4D033DB43B8D}">
      <dgm:prSet/>
      <dgm:spPr/>
      <dgm:t>
        <a:bodyPr/>
        <a:lstStyle/>
        <a:p>
          <a:endParaRPr lang="en-US"/>
        </a:p>
      </dgm:t>
    </dgm:pt>
    <dgm:pt modelId="{1CEEBB85-2F50-4E4E-86DD-38FB19D39AB3}">
      <dgm:prSet phldrT="[Text]" phldr="1"/>
      <dgm:spPr>
        <a:blipFill rotWithShape="0">
          <a:blip xmlns:r="http://schemas.openxmlformats.org/officeDocument/2006/relationships" r:embed="rId6"/>
          <a:srcRect/>
          <a:stretch>
            <a:fillRect l="-42000" r="-42000"/>
          </a:stretch>
        </a:blipFill>
      </dgm:spPr>
      <dgm:t>
        <a:bodyPr/>
        <a:lstStyle/>
        <a:p>
          <a:endParaRPr lang="en-US" dirty="0"/>
        </a:p>
      </dgm:t>
    </dgm:pt>
    <dgm:pt modelId="{3530077E-518E-441B-B415-F990D960C65C}" type="parTrans" cxnId="{865F8B62-81D9-464B-8E41-DB632F78A745}">
      <dgm:prSet/>
      <dgm:spPr/>
      <dgm:t>
        <a:bodyPr/>
        <a:lstStyle/>
        <a:p>
          <a:endParaRPr lang="en-US"/>
        </a:p>
      </dgm:t>
    </dgm:pt>
    <dgm:pt modelId="{3C213562-FA26-4E49-A7B3-5B18E784CDD6}" type="sibTrans" cxnId="{865F8B62-81D9-464B-8E41-DB632F78A745}">
      <dgm:prSet/>
      <dgm:spPr/>
      <dgm:t>
        <a:bodyPr/>
        <a:lstStyle/>
        <a:p>
          <a:endParaRPr lang="en-US"/>
        </a:p>
      </dgm:t>
    </dgm:pt>
    <dgm:pt modelId="{21F964E3-E01B-4628-9ABC-8D1E6E5D3025}" type="pres">
      <dgm:prSet presAssocID="{D630B667-9D93-4829-9502-CB94E61F09CF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DE81253-EC8D-4616-84AE-C733A21A1496}" type="pres">
      <dgm:prSet presAssocID="{D630B667-9D93-4829-9502-CB94E61F09CF}" presName="children" presStyleCnt="0"/>
      <dgm:spPr/>
    </dgm:pt>
    <dgm:pt modelId="{8BE16354-2AC4-4D64-85C5-CD2CCD6FB524}" type="pres">
      <dgm:prSet presAssocID="{D630B667-9D93-4829-9502-CB94E61F09CF}" presName="child1group" presStyleCnt="0"/>
      <dgm:spPr/>
    </dgm:pt>
    <dgm:pt modelId="{6A1FDC76-588F-4D15-BF04-26B2E64DEBE6}" type="pres">
      <dgm:prSet presAssocID="{D630B667-9D93-4829-9502-CB94E61F09CF}" presName="child1" presStyleLbl="bgAcc1" presStyleIdx="0" presStyleCnt="4" custLinFactNeighborX="-22099" custLinFactNeighborY="-247"/>
      <dgm:spPr/>
      <dgm:t>
        <a:bodyPr/>
        <a:lstStyle/>
        <a:p>
          <a:endParaRPr lang="en-US"/>
        </a:p>
      </dgm:t>
    </dgm:pt>
    <dgm:pt modelId="{CF211369-5781-481A-8BAD-D2B5287DEF82}" type="pres">
      <dgm:prSet presAssocID="{D630B667-9D93-4829-9502-CB94E61F09CF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54DC82-1E49-4743-A686-7A046F42AF5B}" type="pres">
      <dgm:prSet presAssocID="{D630B667-9D93-4829-9502-CB94E61F09CF}" presName="child2group" presStyleCnt="0"/>
      <dgm:spPr/>
    </dgm:pt>
    <dgm:pt modelId="{E5EA983F-4AB4-428C-B40B-7C5B7BFEA179}" type="pres">
      <dgm:prSet presAssocID="{D630B667-9D93-4829-9502-CB94E61F09CF}" presName="child2" presStyleLbl="bgAcc1" presStyleIdx="1" presStyleCnt="4" custLinFactNeighborX="21387" custLinFactNeighborY="-549"/>
      <dgm:spPr/>
      <dgm:t>
        <a:bodyPr/>
        <a:lstStyle/>
        <a:p>
          <a:endParaRPr lang="en-US"/>
        </a:p>
      </dgm:t>
    </dgm:pt>
    <dgm:pt modelId="{85C7A7C2-0146-48B2-8CDF-2A6123E04358}" type="pres">
      <dgm:prSet presAssocID="{D630B667-9D93-4829-9502-CB94E61F09CF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9F81FE-19AE-44B8-853A-45C62046E786}" type="pres">
      <dgm:prSet presAssocID="{D630B667-9D93-4829-9502-CB94E61F09CF}" presName="child3group" presStyleCnt="0"/>
      <dgm:spPr/>
    </dgm:pt>
    <dgm:pt modelId="{895C14A9-C4D8-44AC-883D-058681144779}" type="pres">
      <dgm:prSet presAssocID="{D630B667-9D93-4829-9502-CB94E61F09CF}" presName="child3" presStyleLbl="bgAcc1" presStyleIdx="2" presStyleCnt="4" custLinFactNeighborX="20173" custLinFactNeighborY="-3095"/>
      <dgm:spPr/>
      <dgm:t>
        <a:bodyPr/>
        <a:lstStyle/>
        <a:p>
          <a:endParaRPr lang="en-US"/>
        </a:p>
      </dgm:t>
    </dgm:pt>
    <dgm:pt modelId="{9DC93E43-22A1-4CC2-8F2A-7B51BDD93FDA}" type="pres">
      <dgm:prSet presAssocID="{D630B667-9D93-4829-9502-CB94E61F09CF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A4B979-28E4-49B4-A1CD-63C1517DA299}" type="pres">
      <dgm:prSet presAssocID="{D630B667-9D93-4829-9502-CB94E61F09CF}" presName="child4group" presStyleCnt="0"/>
      <dgm:spPr/>
    </dgm:pt>
    <dgm:pt modelId="{E059556D-764F-48BC-9628-346F0A31E4C0}" type="pres">
      <dgm:prSet presAssocID="{D630B667-9D93-4829-9502-CB94E61F09CF}" presName="child4" presStyleLbl="bgAcc1" presStyleIdx="3" presStyleCnt="4" custLinFactNeighborX="-19131" custLinFactNeighborY="30"/>
      <dgm:spPr/>
      <dgm:t>
        <a:bodyPr/>
        <a:lstStyle/>
        <a:p>
          <a:endParaRPr lang="en-US"/>
        </a:p>
      </dgm:t>
    </dgm:pt>
    <dgm:pt modelId="{4A48CA24-9F58-4B0D-A4E1-C338E9A1E06A}" type="pres">
      <dgm:prSet presAssocID="{D630B667-9D93-4829-9502-CB94E61F09CF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2FEF37-8EB8-41AE-98D8-A20D22FB2879}" type="pres">
      <dgm:prSet presAssocID="{D630B667-9D93-4829-9502-CB94E61F09CF}" presName="childPlaceholder" presStyleCnt="0"/>
      <dgm:spPr/>
    </dgm:pt>
    <dgm:pt modelId="{49E24B08-4992-40EC-BBE2-E85B5424DC1D}" type="pres">
      <dgm:prSet presAssocID="{D630B667-9D93-4829-9502-CB94E61F09CF}" presName="circle" presStyleCnt="0"/>
      <dgm:spPr/>
    </dgm:pt>
    <dgm:pt modelId="{0F361A83-8276-4409-9E79-6FC580CB3E43}" type="pres">
      <dgm:prSet presAssocID="{D630B667-9D93-4829-9502-CB94E61F09CF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48C9EA-D8A4-4724-B26E-1150560B1976}" type="pres">
      <dgm:prSet presAssocID="{D630B667-9D93-4829-9502-CB94E61F09CF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8F80BE-71B4-4335-A8CC-4083123DE3D4}" type="pres">
      <dgm:prSet presAssocID="{D630B667-9D93-4829-9502-CB94E61F09CF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6DAC63-8ECE-4AED-8FD5-550A6E36EFDB}" type="pres">
      <dgm:prSet presAssocID="{D630B667-9D93-4829-9502-CB94E61F09CF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4601A0-D269-4AB4-A15D-AC39C96D0E1C}" type="pres">
      <dgm:prSet presAssocID="{D630B667-9D93-4829-9502-CB94E61F09CF}" presName="quadrantPlaceholder" presStyleCnt="0"/>
      <dgm:spPr/>
    </dgm:pt>
    <dgm:pt modelId="{F2D41E91-F2D3-4849-BB9D-B706E08529B3}" type="pres">
      <dgm:prSet presAssocID="{D630B667-9D93-4829-9502-CB94E61F09CF}" presName="center1" presStyleLbl="fgShp" presStyleIdx="0" presStyleCnt="2"/>
      <dgm:spPr/>
    </dgm:pt>
    <dgm:pt modelId="{124A2F4F-F07C-4793-9190-B0BEBDAADDDA}" type="pres">
      <dgm:prSet presAssocID="{D630B667-9D93-4829-9502-CB94E61F09CF}" presName="center2" presStyleLbl="fgShp" presStyleIdx="1" presStyleCnt="2"/>
      <dgm:spPr/>
    </dgm:pt>
  </dgm:ptLst>
  <dgm:cxnLst>
    <dgm:cxn modelId="{1FBB471E-8F76-4D42-AB85-AA6BA24885DA}" type="presOf" srcId="{379D1559-DC42-407B-AEAC-9F761F6B3A13}" destId="{E5EA983F-4AB4-428C-B40B-7C5B7BFEA179}" srcOrd="0" destOrd="0" presId="urn:microsoft.com/office/officeart/2005/8/layout/cycle4"/>
    <dgm:cxn modelId="{F6A049E7-9774-4DB0-9167-FC4D01094D0D}" type="presOf" srcId="{E6D58CF2-0245-49D3-956C-79BE67414AF9}" destId="{9DC93E43-22A1-4CC2-8F2A-7B51BDD93FDA}" srcOrd="1" destOrd="0" presId="urn:microsoft.com/office/officeart/2005/8/layout/cycle4"/>
    <dgm:cxn modelId="{55F672BB-AA5B-4141-9A5B-69D68BE697D9}" type="presOf" srcId="{D630B667-9D93-4829-9502-CB94E61F09CF}" destId="{21F964E3-E01B-4628-9ABC-8D1E6E5D3025}" srcOrd="0" destOrd="0" presId="urn:microsoft.com/office/officeart/2005/8/layout/cycle4"/>
    <dgm:cxn modelId="{446A5653-9D94-471E-8F9D-2610F33E866D}" type="presOf" srcId="{379D1559-DC42-407B-AEAC-9F761F6B3A13}" destId="{85C7A7C2-0146-48B2-8CDF-2A6123E04358}" srcOrd="1" destOrd="0" presId="urn:microsoft.com/office/officeart/2005/8/layout/cycle4"/>
    <dgm:cxn modelId="{97AEEFDF-541E-4BF7-BB4B-0A02E0E6F903}" type="presOf" srcId="{F3D99BFF-B8DD-4BB0-89E9-2488A5A9E7AF}" destId="{A58F80BE-71B4-4335-A8CC-4083123DE3D4}" srcOrd="0" destOrd="0" presId="urn:microsoft.com/office/officeart/2005/8/layout/cycle4"/>
    <dgm:cxn modelId="{F9DE3C75-7857-46A2-8E5C-5DAB6BF6C738}" srcId="{F3D99BFF-B8DD-4BB0-89E9-2488A5A9E7AF}" destId="{E6D58CF2-0245-49D3-956C-79BE67414AF9}" srcOrd="0" destOrd="0" parTransId="{5529C0D4-B955-40E0-A17D-29EA552FE073}" sibTransId="{5000F992-7917-466C-8BC6-56E35D7B33AD}"/>
    <dgm:cxn modelId="{14882D16-F0AE-4CBE-B1A3-4D033DB43B8D}" srcId="{D630B667-9D93-4829-9502-CB94E61F09CF}" destId="{F0DC7C15-83EB-4AD7-BDCF-3352E59FED14}" srcOrd="3" destOrd="0" parTransId="{62B370C4-E744-4953-BE51-3AA90F06F251}" sibTransId="{19617C16-F603-42F0-8F82-BD743A54CC03}"/>
    <dgm:cxn modelId="{CAF7DB33-4EED-47A3-A19E-A4AA783FCDDC}" type="presOf" srcId="{1CEEBB85-2F50-4E4E-86DD-38FB19D39AB3}" destId="{4A48CA24-9F58-4B0D-A4E1-C338E9A1E06A}" srcOrd="1" destOrd="0" presId="urn:microsoft.com/office/officeart/2005/8/layout/cycle4"/>
    <dgm:cxn modelId="{330CB4DE-FE3B-4A63-8944-5AF02A4A9972}" srcId="{D630B667-9D93-4829-9502-CB94E61F09CF}" destId="{2904F32C-5BD3-41B9-A591-B7BAF0070A3F}" srcOrd="0" destOrd="0" parTransId="{609B3CBA-E27D-4392-829D-7E74DC0457B7}" sibTransId="{9D908C06-A1E3-4CE3-B98C-862A91E6916B}"/>
    <dgm:cxn modelId="{6EC8925E-E1E8-4868-A5BC-BEC3E11CA6AB}" type="presOf" srcId="{F0DC7C15-83EB-4AD7-BDCF-3352E59FED14}" destId="{8E6DAC63-8ECE-4AED-8FD5-550A6E36EFDB}" srcOrd="0" destOrd="0" presId="urn:microsoft.com/office/officeart/2005/8/layout/cycle4"/>
    <dgm:cxn modelId="{5125BAFA-58AF-4D7A-9983-A55E454626F7}" type="presOf" srcId="{2904F32C-5BD3-41B9-A591-B7BAF0070A3F}" destId="{0F361A83-8276-4409-9E79-6FC580CB3E43}" srcOrd="0" destOrd="0" presId="urn:microsoft.com/office/officeart/2005/8/layout/cycle4"/>
    <dgm:cxn modelId="{80644FCD-D7CF-4B00-A8DB-3CC85B2F3C57}" type="presOf" srcId="{D8DE0BA6-3BDE-4881-AB10-B306FD85D3CC}" destId="{CF211369-5781-481A-8BAD-D2B5287DEF82}" srcOrd="1" destOrd="0" presId="urn:microsoft.com/office/officeart/2005/8/layout/cycle4"/>
    <dgm:cxn modelId="{E0D1C683-9AE3-4EDC-A023-932D35892BA5}" type="presOf" srcId="{E6D58CF2-0245-49D3-956C-79BE67414AF9}" destId="{895C14A9-C4D8-44AC-883D-058681144779}" srcOrd="0" destOrd="0" presId="urn:microsoft.com/office/officeart/2005/8/layout/cycle4"/>
    <dgm:cxn modelId="{FB70C04F-59A6-494F-A4CF-E365C48C4052}" srcId="{D630B667-9D93-4829-9502-CB94E61F09CF}" destId="{3E095401-5FA2-478F-8E0D-D86AC41ABDA6}" srcOrd="1" destOrd="0" parTransId="{3439428B-82E8-4C32-8C10-30A4579F9696}" sibTransId="{D683C38F-84C8-47B4-8148-4212E3F23A97}"/>
    <dgm:cxn modelId="{201355F8-7195-402A-9ADA-9F16DD90CBAC}" srcId="{D630B667-9D93-4829-9502-CB94E61F09CF}" destId="{F3D99BFF-B8DD-4BB0-89E9-2488A5A9E7AF}" srcOrd="2" destOrd="0" parTransId="{1A077F6D-FDCA-47F0-9E86-30FA7E5F29B0}" sibTransId="{B2197CEA-C95E-4C5B-BBCD-A9B987FBA931}"/>
    <dgm:cxn modelId="{42A075EC-8C71-4729-A5EB-F62E436F7BAC}" type="presOf" srcId="{1CEEBB85-2F50-4E4E-86DD-38FB19D39AB3}" destId="{E059556D-764F-48BC-9628-346F0A31E4C0}" srcOrd="0" destOrd="0" presId="urn:microsoft.com/office/officeart/2005/8/layout/cycle4"/>
    <dgm:cxn modelId="{36583A35-4BB0-4615-88B3-CC1D48B590AA}" type="presOf" srcId="{3E095401-5FA2-478F-8E0D-D86AC41ABDA6}" destId="{4A48C9EA-D8A4-4724-B26E-1150560B1976}" srcOrd="0" destOrd="0" presId="urn:microsoft.com/office/officeart/2005/8/layout/cycle4"/>
    <dgm:cxn modelId="{00DF37ED-A2FA-40DD-996B-013C6B311881}" type="presOf" srcId="{D8DE0BA6-3BDE-4881-AB10-B306FD85D3CC}" destId="{6A1FDC76-588F-4D15-BF04-26B2E64DEBE6}" srcOrd="0" destOrd="0" presId="urn:microsoft.com/office/officeart/2005/8/layout/cycle4"/>
    <dgm:cxn modelId="{865F8B62-81D9-464B-8E41-DB632F78A745}" srcId="{F0DC7C15-83EB-4AD7-BDCF-3352E59FED14}" destId="{1CEEBB85-2F50-4E4E-86DD-38FB19D39AB3}" srcOrd="0" destOrd="0" parTransId="{3530077E-518E-441B-B415-F990D960C65C}" sibTransId="{3C213562-FA26-4E49-A7B3-5B18E784CDD6}"/>
    <dgm:cxn modelId="{447FCA2C-52B1-4E3C-A753-1C55B33BD8F7}" srcId="{3E095401-5FA2-478F-8E0D-D86AC41ABDA6}" destId="{379D1559-DC42-407B-AEAC-9F761F6B3A13}" srcOrd="0" destOrd="0" parTransId="{FD67BCF2-994A-4474-AB36-C931A8708387}" sibTransId="{65B2B200-E2A6-4B14-97C0-3B0EBFD87049}"/>
    <dgm:cxn modelId="{C6D4684C-A638-425E-95FA-726AD21B6054}" srcId="{2904F32C-5BD3-41B9-A591-B7BAF0070A3F}" destId="{D8DE0BA6-3BDE-4881-AB10-B306FD85D3CC}" srcOrd="0" destOrd="0" parTransId="{0019E590-B4A2-46C3-A985-832019389013}" sibTransId="{D99CD029-25A1-4E85-87DF-CFC8335DAE59}"/>
    <dgm:cxn modelId="{DDA53C5B-67D5-43FF-A035-9D0D09CC560C}" type="presParOf" srcId="{21F964E3-E01B-4628-9ABC-8D1E6E5D3025}" destId="{7DE81253-EC8D-4616-84AE-C733A21A1496}" srcOrd="0" destOrd="0" presId="urn:microsoft.com/office/officeart/2005/8/layout/cycle4"/>
    <dgm:cxn modelId="{6FC6DB5A-AC43-49EA-8732-AD8C1262B6B0}" type="presParOf" srcId="{7DE81253-EC8D-4616-84AE-C733A21A1496}" destId="{8BE16354-2AC4-4D64-85C5-CD2CCD6FB524}" srcOrd="0" destOrd="0" presId="urn:microsoft.com/office/officeart/2005/8/layout/cycle4"/>
    <dgm:cxn modelId="{1012211A-56AA-43D9-8410-7E491E46F448}" type="presParOf" srcId="{8BE16354-2AC4-4D64-85C5-CD2CCD6FB524}" destId="{6A1FDC76-588F-4D15-BF04-26B2E64DEBE6}" srcOrd="0" destOrd="0" presId="urn:microsoft.com/office/officeart/2005/8/layout/cycle4"/>
    <dgm:cxn modelId="{FFBD3A63-C54C-44B1-97B6-530AFF670942}" type="presParOf" srcId="{8BE16354-2AC4-4D64-85C5-CD2CCD6FB524}" destId="{CF211369-5781-481A-8BAD-D2B5287DEF82}" srcOrd="1" destOrd="0" presId="urn:microsoft.com/office/officeart/2005/8/layout/cycle4"/>
    <dgm:cxn modelId="{DFBEFB18-3819-40D6-B5C2-76AC75847C94}" type="presParOf" srcId="{7DE81253-EC8D-4616-84AE-C733A21A1496}" destId="{C754DC82-1E49-4743-A686-7A046F42AF5B}" srcOrd="1" destOrd="0" presId="urn:microsoft.com/office/officeart/2005/8/layout/cycle4"/>
    <dgm:cxn modelId="{83508FCB-15E3-4250-9A32-6D9E7200A7F1}" type="presParOf" srcId="{C754DC82-1E49-4743-A686-7A046F42AF5B}" destId="{E5EA983F-4AB4-428C-B40B-7C5B7BFEA179}" srcOrd="0" destOrd="0" presId="urn:microsoft.com/office/officeart/2005/8/layout/cycle4"/>
    <dgm:cxn modelId="{20C02151-75C8-4F69-9080-435CBE4651AB}" type="presParOf" srcId="{C754DC82-1E49-4743-A686-7A046F42AF5B}" destId="{85C7A7C2-0146-48B2-8CDF-2A6123E04358}" srcOrd="1" destOrd="0" presId="urn:microsoft.com/office/officeart/2005/8/layout/cycle4"/>
    <dgm:cxn modelId="{E3579DD3-AABB-4A55-99F2-83E6C5452C30}" type="presParOf" srcId="{7DE81253-EC8D-4616-84AE-C733A21A1496}" destId="{609F81FE-19AE-44B8-853A-45C62046E786}" srcOrd="2" destOrd="0" presId="urn:microsoft.com/office/officeart/2005/8/layout/cycle4"/>
    <dgm:cxn modelId="{636E7857-82D3-4998-8B26-3105E0BA7182}" type="presParOf" srcId="{609F81FE-19AE-44B8-853A-45C62046E786}" destId="{895C14A9-C4D8-44AC-883D-058681144779}" srcOrd="0" destOrd="0" presId="urn:microsoft.com/office/officeart/2005/8/layout/cycle4"/>
    <dgm:cxn modelId="{F1693F3F-8F4A-4463-8B83-09739605CB70}" type="presParOf" srcId="{609F81FE-19AE-44B8-853A-45C62046E786}" destId="{9DC93E43-22A1-4CC2-8F2A-7B51BDD93FDA}" srcOrd="1" destOrd="0" presId="urn:microsoft.com/office/officeart/2005/8/layout/cycle4"/>
    <dgm:cxn modelId="{440A2839-148F-4C93-8646-29340A1F7318}" type="presParOf" srcId="{7DE81253-EC8D-4616-84AE-C733A21A1496}" destId="{0AA4B979-28E4-49B4-A1CD-63C1517DA299}" srcOrd="3" destOrd="0" presId="urn:microsoft.com/office/officeart/2005/8/layout/cycle4"/>
    <dgm:cxn modelId="{262ABC82-A67F-4F1C-88E3-17030EB22183}" type="presParOf" srcId="{0AA4B979-28E4-49B4-A1CD-63C1517DA299}" destId="{E059556D-764F-48BC-9628-346F0A31E4C0}" srcOrd="0" destOrd="0" presId="urn:microsoft.com/office/officeart/2005/8/layout/cycle4"/>
    <dgm:cxn modelId="{EBE4060F-7DB6-4BF6-9C7A-6CC497E1E19E}" type="presParOf" srcId="{0AA4B979-28E4-49B4-A1CD-63C1517DA299}" destId="{4A48CA24-9F58-4B0D-A4E1-C338E9A1E06A}" srcOrd="1" destOrd="0" presId="urn:microsoft.com/office/officeart/2005/8/layout/cycle4"/>
    <dgm:cxn modelId="{E28FC024-B5E3-4B8D-B452-0CFD98E7E299}" type="presParOf" srcId="{7DE81253-EC8D-4616-84AE-C733A21A1496}" destId="{932FEF37-8EB8-41AE-98D8-A20D22FB2879}" srcOrd="4" destOrd="0" presId="urn:microsoft.com/office/officeart/2005/8/layout/cycle4"/>
    <dgm:cxn modelId="{33ADEE80-F985-4FCF-9BC9-3BAB7C8C5C90}" type="presParOf" srcId="{21F964E3-E01B-4628-9ABC-8D1E6E5D3025}" destId="{49E24B08-4992-40EC-BBE2-E85B5424DC1D}" srcOrd="1" destOrd="0" presId="urn:microsoft.com/office/officeart/2005/8/layout/cycle4"/>
    <dgm:cxn modelId="{D0E0E293-CF54-4023-ACA7-11AA23539B0D}" type="presParOf" srcId="{49E24B08-4992-40EC-BBE2-E85B5424DC1D}" destId="{0F361A83-8276-4409-9E79-6FC580CB3E43}" srcOrd="0" destOrd="0" presId="urn:microsoft.com/office/officeart/2005/8/layout/cycle4"/>
    <dgm:cxn modelId="{44A6317E-0A68-48A8-83B3-1608D76D5F67}" type="presParOf" srcId="{49E24B08-4992-40EC-BBE2-E85B5424DC1D}" destId="{4A48C9EA-D8A4-4724-B26E-1150560B1976}" srcOrd="1" destOrd="0" presId="urn:microsoft.com/office/officeart/2005/8/layout/cycle4"/>
    <dgm:cxn modelId="{093BC0CE-8670-4C3A-81B0-DC7621C1EED3}" type="presParOf" srcId="{49E24B08-4992-40EC-BBE2-E85B5424DC1D}" destId="{A58F80BE-71B4-4335-A8CC-4083123DE3D4}" srcOrd="2" destOrd="0" presId="urn:microsoft.com/office/officeart/2005/8/layout/cycle4"/>
    <dgm:cxn modelId="{30AEDC24-3B05-4622-AC22-182071EBC5F7}" type="presParOf" srcId="{49E24B08-4992-40EC-BBE2-E85B5424DC1D}" destId="{8E6DAC63-8ECE-4AED-8FD5-550A6E36EFDB}" srcOrd="3" destOrd="0" presId="urn:microsoft.com/office/officeart/2005/8/layout/cycle4"/>
    <dgm:cxn modelId="{67AA2CD6-406D-4495-832B-41B25103AD64}" type="presParOf" srcId="{49E24B08-4992-40EC-BBE2-E85B5424DC1D}" destId="{5E4601A0-D269-4AB4-A15D-AC39C96D0E1C}" srcOrd="4" destOrd="0" presId="urn:microsoft.com/office/officeart/2005/8/layout/cycle4"/>
    <dgm:cxn modelId="{D26F8A59-77FF-4530-A7C7-E107664EEA3D}" type="presParOf" srcId="{21F964E3-E01B-4628-9ABC-8D1E6E5D3025}" destId="{F2D41E91-F2D3-4849-BB9D-B706E08529B3}" srcOrd="2" destOrd="0" presId="urn:microsoft.com/office/officeart/2005/8/layout/cycle4"/>
    <dgm:cxn modelId="{97BECBEE-D0CC-4B38-9573-0ECBB6E8ADBE}" type="presParOf" srcId="{21F964E3-E01B-4628-9ABC-8D1E6E5D3025}" destId="{124A2F4F-F07C-4793-9190-B0BEBDAADDDA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F1E57A-D419-4117-8CFF-08EC8517CC89}">
      <dsp:nvSpPr>
        <dsp:cNvPr id="0" name=""/>
        <dsp:cNvSpPr/>
      </dsp:nvSpPr>
      <dsp:spPr>
        <a:xfrm>
          <a:off x="2038536" y="1024521"/>
          <a:ext cx="1160944" cy="5434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738"/>
              </a:lnTo>
              <a:lnTo>
                <a:pt x="1160944" y="271738"/>
              </a:lnTo>
              <a:lnTo>
                <a:pt x="1160944" y="543476"/>
              </a:lnTo>
            </a:path>
          </a:pathLst>
        </a:custGeom>
        <a:noFill/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4AE160-97A6-4A86-8029-EBC346870C5C}">
      <dsp:nvSpPr>
        <dsp:cNvPr id="0" name=""/>
        <dsp:cNvSpPr/>
      </dsp:nvSpPr>
      <dsp:spPr>
        <a:xfrm>
          <a:off x="914574" y="1024521"/>
          <a:ext cx="1123961" cy="543476"/>
        </a:xfrm>
        <a:custGeom>
          <a:avLst/>
          <a:gdLst/>
          <a:ahLst/>
          <a:cxnLst/>
          <a:rect l="0" t="0" r="0" b="0"/>
          <a:pathLst>
            <a:path>
              <a:moveTo>
                <a:pt x="1123961" y="0"/>
              </a:moveTo>
              <a:lnTo>
                <a:pt x="1123961" y="271738"/>
              </a:lnTo>
              <a:lnTo>
                <a:pt x="0" y="271738"/>
              </a:lnTo>
              <a:lnTo>
                <a:pt x="0" y="543476"/>
              </a:lnTo>
            </a:path>
          </a:pathLst>
        </a:custGeom>
        <a:noFill/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5DE29F-5D28-4C3D-A985-365A89ED253F}">
      <dsp:nvSpPr>
        <dsp:cNvPr id="0" name=""/>
        <dsp:cNvSpPr/>
      </dsp:nvSpPr>
      <dsp:spPr>
        <a:xfrm>
          <a:off x="1069102" y="1426"/>
          <a:ext cx="1938866" cy="10230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accent6">
              <a:lumMod val="5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Phân</a:t>
          </a:r>
          <a:r>
            <a:rPr lang="en-US" sz="2000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000" kern="12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loại</a:t>
          </a:r>
          <a:r>
            <a:rPr lang="en-US" sz="2000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000" kern="12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theo</a:t>
          </a:r>
          <a:r>
            <a:rPr lang="en-US" sz="2000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000" kern="12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thành</a:t>
          </a:r>
          <a:r>
            <a:rPr lang="en-US" sz="2000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000" kern="12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phần</a:t>
          </a:r>
          <a:r>
            <a:rPr lang="en-US" sz="2000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000" kern="12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nguyên</a:t>
          </a:r>
          <a:r>
            <a:rPr lang="en-US" sz="2000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000" kern="12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tố</a:t>
          </a:r>
          <a:endParaRPr lang="en-US" sz="2000" kern="1200" dirty="0">
            <a:solidFill>
              <a:srgbClr val="FF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069102" y="1426"/>
        <a:ext cx="1938866" cy="1023095"/>
      </dsp:txXfrm>
    </dsp:sp>
    <dsp:sp modelId="{49C23812-910E-4ECD-B12D-EB308A199D78}">
      <dsp:nvSpPr>
        <dsp:cNvPr id="0" name=""/>
        <dsp:cNvSpPr/>
      </dsp:nvSpPr>
      <dsp:spPr>
        <a:xfrm>
          <a:off x="25368" y="1567998"/>
          <a:ext cx="1778411" cy="7658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accent6">
              <a:lumMod val="5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Oxide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phi </a:t>
          </a:r>
          <a:r>
            <a:rPr lang="en-US" sz="2000" kern="1200" dirty="0" err="1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kim</a:t>
          </a:r>
          <a:endParaRPr lang="en-US" sz="2000" kern="1200" dirty="0">
            <a:solidFill>
              <a:schemeClr val="bg2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5368" y="1567998"/>
        <a:ext cx="1778411" cy="765849"/>
      </dsp:txXfrm>
    </dsp:sp>
    <dsp:sp modelId="{58824BC9-89A2-4E3D-88D2-47D1BE63EF91}">
      <dsp:nvSpPr>
        <dsp:cNvPr id="0" name=""/>
        <dsp:cNvSpPr/>
      </dsp:nvSpPr>
      <dsp:spPr>
        <a:xfrm>
          <a:off x="2347256" y="1567998"/>
          <a:ext cx="1704447" cy="7858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accent6">
              <a:lumMod val="5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Oxide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kim</a:t>
          </a:r>
          <a:r>
            <a:rPr lang="en-US" sz="2000" kern="1200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000" kern="1200" dirty="0" err="1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loại</a:t>
          </a:r>
          <a:endParaRPr lang="en-US" sz="2000" kern="1200" dirty="0">
            <a:solidFill>
              <a:schemeClr val="bg2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347256" y="1567998"/>
        <a:ext cx="1704447" cy="7858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F1E57A-D419-4117-8CFF-08EC8517CC89}">
      <dsp:nvSpPr>
        <dsp:cNvPr id="0" name=""/>
        <dsp:cNvSpPr/>
      </dsp:nvSpPr>
      <dsp:spPr>
        <a:xfrm>
          <a:off x="2289001" y="706450"/>
          <a:ext cx="1739157" cy="1760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8017"/>
              </a:lnTo>
              <a:lnTo>
                <a:pt x="1739157" y="88017"/>
              </a:lnTo>
              <a:lnTo>
                <a:pt x="1739157" y="176034"/>
              </a:lnTo>
            </a:path>
          </a:pathLst>
        </a:custGeom>
        <a:noFill/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EFBFAF-8DB5-4212-A3F2-F91E4364B563}">
      <dsp:nvSpPr>
        <dsp:cNvPr id="0" name=""/>
        <dsp:cNvSpPr/>
      </dsp:nvSpPr>
      <dsp:spPr>
        <a:xfrm>
          <a:off x="2289001" y="706450"/>
          <a:ext cx="376922" cy="1760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8017"/>
              </a:lnTo>
              <a:lnTo>
                <a:pt x="376922" y="88017"/>
              </a:lnTo>
              <a:lnTo>
                <a:pt x="376922" y="176034"/>
              </a:lnTo>
            </a:path>
          </a:pathLst>
        </a:custGeom>
        <a:noFill/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FFBDB4-3F3A-4E8C-815C-1F7AE17D754B}">
      <dsp:nvSpPr>
        <dsp:cNvPr id="0" name=""/>
        <dsp:cNvSpPr/>
      </dsp:nvSpPr>
      <dsp:spPr>
        <a:xfrm>
          <a:off x="1433911" y="706450"/>
          <a:ext cx="855089" cy="176034"/>
        </a:xfrm>
        <a:custGeom>
          <a:avLst/>
          <a:gdLst/>
          <a:ahLst/>
          <a:cxnLst/>
          <a:rect l="0" t="0" r="0" b="0"/>
          <a:pathLst>
            <a:path>
              <a:moveTo>
                <a:pt x="855089" y="0"/>
              </a:moveTo>
              <a:lnTo>
                <a:pt x="855089" y="88017"/>
              </a:lnTo>
              <a:lnTo>
                <a:pt x="0" y="88017"/>
              </a:lnTo>
              <a:lnTo>
                <a:pt x="0" y="17603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4AE160-97A6-4A86-8029-EBC346870C5C}">
      <dsp:nvSpPr>
        <dsp:cNvPr id="0" name=""/>
        <dsp:cNvSpPr/>
      </dsp:nvSpPr>
      <dsp:spPr>
        <a:xfrm>
          <a:off x="419620" y="706450"/>
          <a:ext cx="1869381" cy="176034"/>
        </a:xfrm>
        <a:custGeom>
          <a:avLst/>
          <a:gdLst/>
          <a:ahLst/>
          <a:cxnLst/>
          <a:rect l="0" t="0" r="0" b="0"/>
          <a:pathLst>
            <a:path>
              <a:moveTo>
                <a:pt x="1869381" y="0"/>
              </a:moveTo>
              <a:lnTo>
                <a:pt x="1869381" y="88017"/>
              </a:lnTo>
              <a:lnTo>
                <a:pt x="0" y="88017"/>
              </a:lnTo>
              <a:lnTo>
                <a:pt x="0" y="176034"/>
              </a:lnTo>
            </a:path>
          </a:pathLst>
        </a:custGeom>
        <a:noFill/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5DE29F-5D28-4C3D-A985-365A89ED253F}">
      <dsp:nvSpPr>
        <dsp:cNvPr id="0" name=""/>
        <dsp:cNvSpPr/>
      </dsp:nvSpPr>
      <dsp:spPr>
        <a:xfrm>
          <a:off x="636582" y="139423"/>
          <a:ext cx="3304838" cy="5670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accent6">
              <a:lumMod val="5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Phân</a:t>
          </a:r>
          <a:r>
            <a:rPr lang="en-US" sz="1800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kern="12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loại</a:t>
          </a:r>
          <a:r>
            <a:rPr lang="en-US" sz="1800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kern="12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theo</a:t>
          </a:r>
          <a:r>
            <a:rPr lang="en-US" sz="1800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kern="12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tính</a:t>
          </a:r>
          <a:r>
            <a:rPr lang="en-US" sz="1800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kern="12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chất</a:t>
          </a:r>
          <a:r>
            <a:rPr lang="en-US" sz="1800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kern="12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hóa</a:t>
          </a:r>
          <a:r>
            <a:rPr lang="en-US" sz="1800" kern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kern="1200" dirty="0" err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học</a:t>
          </a:r>
          <a:endParaRPr lang="en-US" sz="1800" kern="1200" dirty="0">
            <a:solidFill>
              <a:srgbClr val="FF0000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636582" y="139423"/>
        <a:ext cx="3304838" cy="567026"/>
      </dsp:txXfrm>
    </dsp:sp>
    <dsp:sp modelId="{49C23812-910E-4ECD-B12D-EB308A199D78}">
      <dsp:nvSpPr>
        <dsp:cNvPr id="0" name=""/>
        <dsp:cNvSpPr/>
      </dsp:nvSpPr>
      <dsp:spPr>
        <a:xfrm>
          <a:off x="491" y="882484"/>
          <a:ext cx="838257" cy="19187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accent6">
              <a:lumMod val="5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Oxide acid: </a:t>
          </a:r>
          <a:r>
            <a:rPr lang="nl-NL" sz="18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</a:t>
          </a:r>
          <a:r>
            <a:rPr lang="nl-NL" sz="1800" kern="1200" baseline="-25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</a:t>
          </a:r>
          <a:r>
            <a:rPr lang="nl-NL" sz="18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SO</a:t>
          </a:r>
          <a:r>
            <a:rPr lang="nl-NL" sz="1800" kern="1200" baseline="-25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</a:t>
          </a:r>
          <a:r>
            <a:rPr lang="nl-NL" sz="18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...</a:t>
          </a:r>
          <a:endParaRPr lang="en-US" sz="1800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91" y="882484"/>
        <a:ext cx="838257" cy="1918725"/>
      </dsp:txXfrm>
    </dsp:sp>
    <dsp:sp modelId="{49B69596-CE53-4019-A602-0042AC6528CF}">
      <dsp:nvSpPr>
        <dsp:cNvPr id="0" name=""/>
        <dsp:cNvSpPr/>
      </dsp:nvSpPr>
      <dsp:spPr>
        <a:xfrm>
          <a:off x="1014783" y="882484"/>
          <a:ext cx="838257" cy="19187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accent5">
              <a:lumMod val="5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Oxide base: </a:t>
          </a:r>
          <a:r>
            <a:rPr lang="nl-NL" sz="18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Na</a:t>
          </a:r>
          <a:r>
            <a:rPr lang="nl-NL" sz="1800" kern="1200" baseline="-25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</a:t>
          </a:r>
          <a:r>
            <a:rPr lang="nl-NL" sz="18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O, FeO, ...</a:t>
          </a:r>
          <a:r>
            <a:rPr lang="en-US" sz="18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</a:p>
      </dsp:txBody>
      <dsp:txXfrm>
        <a:off x="1014783" y="882484"/>
        <a:ext cx="838257" cy="1918725"/>
      </dsp:txXfrm>
    </dsp:sp>
    <dsp:sp modelId="{00E5B254-713C-4B16-BE5A-09C9B7F47A7B}">
      <dsp:nvSpPr>
        <dsp:cNvPr id="0" name=""/>
        <dsp:cNvSpPr/>
      </dsp:nvSpPr>
      <dsp:spPr>
        <a:xfrm>
          <a:off x="2029074" y="882484"/>
          <a:ext cx="1273698" cy="19346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accent5">
              <a:lumMod val="5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Oxide </a:t>
          </a:r>
          <a:r>
            <a:rPr lang="en-US" sz="1800" kern="12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lưỡng</a:t>
          </a:r>
          <a:r>
            <a:rPr lang="en-US" sz="18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tính</a:t>
          </a:r>
          <a:r>
            <a:rPr lang="en-US" sz="18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: </a:t>
          </a:r>
          <a:r>
            <a:rPr lang="nl-NL" sz="18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Al</a:t>
          </a:r>
          <a:r>
            <a:rPr lang="nl-NL" sz="1800" kern="1200" baseline="-25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</a:t>
          </a:r>
          <a:r>
            <a:rPr lang="nl-NL" sz="18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</a:t>
          </a:r>
          <a:r>
            <a:rPr lang="nl-NL" sz="1800" kern="1200" baseline="-25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</a:t>
          </a:r>
          <a:r>
            <a:rPr lang="nl-NL" sz="18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ZnO, ...</a:t>
          </a:r>
          <a:endParaRPr lang="en-US" sz="1800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029074" y="882484"/>
        <a:ext cx="1273698" cy="1934630"/>
      </dsp:txXfrm>
    </dsp:sp>
    <dsp:sp modelId="{58824BC9-89A2-4E3D-88D2-47D1BE63EF91}">
      <dsp:nvSpPr>
        <dsp:cNvPr id="0" name=""/>
        <dsp:cNvSpPr/>
      </dsp:nvSpPr>
      <dsp:spPr>
        <a:xfrm>
          <a:off x="3478807" y="882484"/>
          <a:ext cx="1098703" cy="19505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chemeClr val="accent6">
              <a:lumMod val="5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Oxide </a:t>
          </a:r>
          <a:r>
            <a:rPr lang="en-US" sz="1800" kern="12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trung</a:t>
          </a:r>
          <a:r>
            <a:rPr lang="en-US" sz="18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tính</a:t>
          </a:r>
          <a:r>
            <a:rPr lang="en-US" sz="18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: </a:t>
          </a:r>
          <a:r>
            <a:rPr lang="nl-NL" sz="18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CO, NO, ...</a:t>
          </a:r>
          <a:endParaRPr lang="en-US" sz="1800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478807" y="882484"/>
        <a:ext cx="1098703" cy="19505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5C14A9-C4D8-44AC-883D-058681144779}">
      <dsp:nvSpPr>
        <dsp:cNvPr id="0" name=""/>
        <dsp:cNvSpPr/>
      </dsp:nvSpPr>
      <dsp:spPr>
        <a:xfrm>
          <a:off x="4086980" y="2723270"/>
          <a:ext cx="2007616" cy="130048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700" kern="1200" dirty="0"/>
        </a:p>
      </dsp:txBody>
      <dsp:txXfrm>
        <a:off x="4717832" y="3076957"/>
        <a:ext cx="1348197" cy="918226"/>
      </dsp:txXfrm>
    </dsp:sp>
    <dsp:sp modelId="{E059556D-764F-48BC-9628-346F0A31E4C0}">
      <dsp:nvSpPr>
        <dsp:cNvPr id="0" name=""/>
        <dsp:cNvSpPr/>
      </dsp:nvSpPr>
      <dsp:spPr>
        <a:xfrm>
          <a:off x="22322" y="2763519"/>
          <a:ext cx="2007616" cy="130048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rcRect/>
          <a:stretch>
            <a:fillRect l="-42000" r="-42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700" kern="1200" dirty="0"/>
        </a:p>
      </dsp:txBody>
      <dsp:txXfrm>
        <a:off x="50889" y="3117207"/>
        <a:ext cx="1348197" cy="918226"/>
      </dsp:txXfrm>
    </dsp:sp>
    <dsp:sp modelId="{E5EA983F-4AB4-428C-B40B-7C5B7BFEA179}">
      <dsp:nvSpPr>
        <dsp:cNvPr id="0" name=""/>
        <dsp:cNvSpPr/>
      </dsp:nvSpPr>
      <dsp:spPr>
        <a:xfrm>
          <a:off x="4088384" y="0"/>
          <a:ext cx="2007616" cy="130048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rcRect/>
          <a:stretch>
            <a:fillRect l="-18000" r="-18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700" kern="1200" dirty="0"/>
        </a:p>
      </dsp:txBody>
      <dsp:txXfrm>
        <a:off x="4719235" y="28567"/>
        <a:ext cx="1348197" cy="918226"/>
      </dsp:txXfrm>
    </dsp:sp>
    <dsp:sp modelId="{6A1FDC76-588F-4D15-BF04-26B2E64DEBE6}">
      <dsp:nvSpPr>
        <dsp:cNvPr id="0" name=""/>
        <dsp:cNvSpPr/>
      </dsp:nvSpPr>
      <dsp:spPr>
        <a:xfrm>
          <a:off x="0" y="0"/>
          <a:ext cx="2007616" cy="130048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556" b="97333" l="9778" r="89778">
                        <a14:foregroundMark x1="23111" y1="45778" x2="29333" y2="44444"/>
                        <a14:foregroundMark x1="28889" y1="43556" x2="37333" y2="47556"/>
                        <a14:foregroundMark x1="27556" y1="44444" x2="20000" y2="46667"/>
                        <a14:foregroundMark x1="45333" y1="40889" x2="49778" y2="36444"/>
                        <a14:foregroundMark x1="54222" y1="46667" x2="53778" y2="50222"/>
                        <a14:foregroundMark x1="68000" y1="45778" x2="72889" y2="43111"/>
                        <a14:foregroundMark x1="76889" y1="52000" x2="74667" y2="54222"/>
                        <a14:foregroundMark x1="19556" y1="56444" x2="21778" y2="56889"/>
                        <a14:foregroundMark x1="53778" y1="94667" x2="43111" y2="97333"/>
                        <a14:backgroundMark x1="20444" y1="47556" x2="20645" y2="47495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700" kern="1200" dirty="0"/>
        </a:p>
      </dsp:txBody>
      <dsp:txXfrm>
        <a:off x="28567" y="28567"/>
        <a:ext cx="1348197" cy="918226"/>
      </dsp:txXfrm>
    </dsp:sp>
    <dsp:sp modelId="{0F361A83-8276-4409-9E79-6FC580CB3E43}">
      <dsp:nvSpPr>
        <dsp:cNvPr id="0" name=""/>
        <dsp:cNvSpPr/>
      </dsp:nvSpPr>
      <dsp:spPr>
        <a:xfrm>
          <a:off x="1247648" y="231647"/>
          <a:ext cx="1759712" cy="175971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700" b="1" i="1" kern="1200" dirty="0">
              <a:solidFill>
                <a:schemeClr val="accent5">
                  <a:lumMod val="50000"/>
                </a:schemeClr>
              </a:solidFill>
            </a:rPr>
            <a:t>Trạm 1:</a:t>
          </a:r>
          <a:r>
            <a:rPr lang="vi-VN" sz="1700" kern="12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vi-VN" sz="1700" kern="1200" dirty="0">
              <a:solidFill>
                <a:srgbClr val="0070C0"/>
              </a:solidFill>
            </a:rPr>
            <a:t>Tính chất hóa học của oxide acid</a:t>
          </a:r>
          <a:endParaRPr lang="en-US" sz="1700" kern="1200" dirty="0">
            <a:solidFill>
              <a:srgbClr val="0070C0"/>
            </a:solidFill>
          </a:endParaRPr>
        </a:p>
      </dsp:txBody>
      <dsp:txXfrm>
        <a:off x="1763056" y="747055"/>
        <a:ext cx="1244304" cy="1244304"/>
      </dsp:txXfrm>
    </dsp:sp>
    <dsp:sp modelId="{4A48C9EA-D8A4-4724-B26E-1150560B1976}">
      <dsp:nvSpPr>
        <dsp:cNvPr id="0" name=""/>
        <dsp:cNvSpPr/>
      </dsp:nvSpPr>
      <dsp:spPr>
        <a:xfrm rot="5400000">
          <a:off x="3088640" y="231647"/>
          <a:ext cx="1759712" cy="1759712"/>
        </a:xfrm>
        <a:prstGeom prst="pieWedge">
          <a:avLst/>
        </a:prstGeom>
        <a:blipFill rotWithShape="0">
          <a:blip xmlns:r="http://schemas.openxmlformats.org/officeDocument/2006/relationships" r:embed="rId6"/>
          <a:srcRect/>
          <a:stretch>
            <a:fillRect t="-53000" b="-5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700" b="1" i="1" kern="1200" dirty="0">
              <a:solidFill>
                <a:schemeClr val="accent5">
                  <a:lumMod val="50000"/>
                </a:schemeClr>
              </a:solidFill>
            </a:rPr>
            <a:t>Trạm 2:</a:t>
          </a:r>
          <a:r>
            <a:rPr lang="vi-VN" sz="1700" kern="12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vi-VN" sz="1700" kern="1200" dirty="0">
              <a:solidFill>
                <a:srgbClr val="0070C0"/>
              </a:solidFill>
            </a:rPr>
            <a:t>Tính chất hóa học của oxide base</a:t>
          </a:r>
          <a:endParaRPr lang="en-US" sz="1700" kern="1200" dirty="0">
            <a:solidFill>
              <a:srgbClr val="0070C0"/>
            </a:solidFill>
          </a:endParaRPr>
        </a:p>
      </dsp:txBody>
      <dsp:txXfrm rot="-5400000">
        <a:off x="3088640" y="747055"/>
        <a:ext cx="1244304" cy="1244304"/>
      </dsp:txXfrm>
    </dsp:sp>
    <dsp:sp modelId="{A58F80BE-71B4-4335-A8CC-4083123DE3D4}">
      <dsp:nvSpPr>
        <dsp:cNvPr id="0" name=""/>
        <dsp:cNvSpPr/>
      </dsp:nvSpPr>
      <dsp:spPr>
        <a:xfrm rot="10800000">
          <a:off x="3088640" y="2072640"/>
          <a:ext cx="1759712" cy="175971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700" b="1" i="1" kern="1200" dirty="0">
              <a:solidFill>
                <a:schemeClr val="accent5">
                  <a:lumMod val="50000"/>
                </a:schemeClr>
              </a:solidFill>
            </a:rPr>
            <a:t>Trạm 3:</a:t>
          </a:r>
          <a:r>
            <a:rPr lang="vi-VN" sz="1700" kern="12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vi-VN" sz="1700" kern="1200" dirty="0">
              <a:solidFill>
                <a:srgbClr val="0070C0"/>
              </a:solidFill>
            </a:rPr>
            <a:t>Tính chất hóa học của oxide  lưỡng tính</a:t>
          </a:r>
          <a:endParaRPr lang="en-US" sz="1700" kern="1200" dirty="0">
            <a:solidFill>
              <a:srgbClr val="0070C0"/>
            </a:solidFill>
          </a:endParaRPr>
        </a:p>
      </dsp:txBody>
      <dsp:txXfrm rot="10800000">
        <a:off x="3088640" y="2072640"/>
        <a:ext cx="1244304" cy="1244304"/>
      </dsp:txXfrm>
    </dsp:sp>
    <dsp:sp modelId="{8E6DAC63-8ECE-4AED-8FD5-550A6E36EFDB}">
      <dsp:nvSpPr>
        <dsp:cNvPr id="0" name=""/>
        <dsp:cNvSpPr/>
      </dsp:nvSpPr>
      <dsp:spPr>
        <a:xfrm rot="16200000">
          <a:off x="1247648" y="2072640"/>
          <a:ext cx="1759712" cy="175971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700" b="1" i="1" kern="1200" dirty="0">
              <a:solidFill>
                <a:schemeClr val="accent5">
                  <a:lumMod val="50000"/>
                </a:schemeClr>
              </a:solidFill>
            </a:rPr>
            <a:t>Trạm 4:</a:t>
          </a:r>
          <a:r>
            <a:rPr lang="vi-VN" sz="1700" kern="12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vi-VN" sz="1700" kern="1200" dirty="0">
              <a:solidFill>
                <a:srgbClr val="0070C0"/>
              </a:solidFill>
            </a:rPr>
            <a:t>Tính chất hóa học của oxide trung tính</a:t>
          </a:r>
          <a:endParaRPr lang="en-US" sz="1700" kern="1200" dirty="0">
            <a:solidFill>
              <a:srgbClr val="0070C0"/>
            </a:solidFill>
          </a:endParaRPr>
        </a:p>
      </dsp:txBody>
      <dsp:txXfrm rot="5400000">
        <a:off x="1763056" y="2072640"/>
        <a:ext cx="1244304" cy="1244304"/>
      </dsp:txXfrm>
    </dsp:sp>
    <dsp:sp modelId="{F2D41E91-F2D3-4849-BB9D-B706E08529B3}">
      <dsp:nvSpPr>
        <dsp:cNvPr id="0" name=""/>
        <dsp:cNvSpPr/>
      </dsp:nvSpPr>
      <dsp:spPr>
        <a:xfrm>
          <a:off x="2744216" y="1666240"/>
          <a:ext cx="607568" cy="528320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4A2F4F-F07C-4793-9190-B0BEBDAADDDA}">
      <dsp:nvSpPr>
        <dsp:cNvPr id="0" name=""/>
        <dsp:cNvSpPr/>
      </dsp:nvSpPr>
      <dsp:spPr>
        <a:xfrm rot="10800000">
          <a:off x="2744216" y="1869440"/>
          <a:ext cx="607568" cy="528320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b5cfccbf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b5cfccbf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8570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b5cfccbf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b5cfccbf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1042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d88af441a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d88af441a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d88af441a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d88af441a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6158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b5cfccbf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b5cfccbf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b5cfccbf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b5cfccbf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6638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b5cfccbf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b5cfccbf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2073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b5cfccbf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b5cfccbf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3336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b5cfccbf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b5cfccbf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9243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b5cfccbf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b5cfccbf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5520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b5cfccbf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b5cfccbf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8727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b5cfccbf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b5cfccbf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8703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713400" y="1764875"/>
            <a:ext cx="26769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0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3400" y="539375"/>
            <a:ext cx="6003600" cy="14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2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713100" y="1147950"/>
            <a:ext cx="7717800" cy="35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300"/>
              </a:spcBef>
              <a:spcAft>
                <a:spcPts val="0"/>
              </a:spcAft>
              <a:buSzPts val="1200"/>
              <a:buFont typeface="Roboto Condensed Light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■"/>
              <a:defRPr sz="12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13100" y="4523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0" name="Google Shape;20;p4"/>
          <p:cNvGrpSpPr/>
          <p:nvPr/>
        </p:nvGrpSpPr>
        <p:grpSpPr>
          <a:xfrm>
            <a:off x="8064066" y="4604053"/>
            <a:ext cx="880186" cy="539385"/>
            <a:chOff x="7020722" y="3595000"/>
            <a:chExt cx="2002699" cy="1227270"/>
          </a:xfrm>
        </p:grpSpPr>
        <p:sp>
          <p:nvSpPr>
            <p:cNvPr id="21" name="Google Shape;21;p4"/>
            <p:cNvSpPr/>
            <p:nvPr/>
          </p:nvSpPr>
          <p:spPr>
            <a:xfrm>
              <a:off x="7020722" y="3595000"/>
              <a:ext cx="2002699" cy="1227270"/>
            </a:xfrm>
            <a:custGeom>
              <a:avLst/>
              <a:gdLst/>
              <a:ahLst/>
              <a:cxnLst/>
              <a:rect l="l" t="t" r="r" b="b"/>
              <a:pathLst>
                <a:path w="31219" h="19132" extrusionOk="0">
                  <a:moveTo>
                    <a:pt x="21980" y="0"/>
                  </a:moveTo>
                  <a:cubicBezTo>
                    <a:pt x="18411" y="0"/>
                    <a:pt x="16046" y="5069"/>
                    <a:pt x="12428" y="5069"/>
                  </a:cubicBezTo>
                  <a:cubicBezTo>
                    <a:pt x="12334" y="5069"/>
                    <a:pt x="12240" y="5065"/>
                    <a:pt x="12145" y="5058"/>
                  </a:cubicBezTo>
                  <a:cubicBezTo>
                    <a:pt x="10185" y="4921"/>
                    <a:pt x="8522" y="3205"/>
                    <a:pt x="6574" y="3205"/>
                  </a:cubicBezTo>
                  <a:cubicBezTo>
                    <a:pt x="6498" y="3205"/>
                    <a:pt x="6423" y="3208"/>
                    <a:pt x="6346" y="3213"/>
                  </a:cubicBezTo>
                  <a:cubicBezTo>
                    <a:pt x="5382" y="3296"/>
                    <a:pt x="4549" y="3796"/>
                    <a:pt x="3834" y="4487"/>
                  </a:cubicBezTo>
                  <a:cubicBezTo>
                    <a:pt x="3382" y="4904"/>
                    <a:pt x="3001" y="5392"/>
                    <a:pt x="2667" y="5880"/>
                  </a:cubicBezTo>
                  <a:cubicBezTo>
                    <a:pt x="631" y="8892"/>
                    <a:pt x="0" y="14691"/>
                    <a:pt x="453" y="19132"/>
                  </a:cubicBezTo>
                  <a:lnTo>
                    <a:pt x="30885" y="19132"/>
                  </a:lnTo>
                  <a:cubicBezTo>
                    <a:pt x="31219" y="17310"/>
                    <a:pt x="30980" y="15262"/>
                    <a:pt x="30040" y="13929"/>
                  </a:cubicBezTo>
                  <a:cubicBezTo>
                    <a:pt x="29754" y="13512"/>
                    <a:pt x="29397" y="13155"/>
                    <a:pt x="28968" y="12917"/>
                  </a:cubicBezTo>
                  <a:cubicBezTo>
                    <a:pt x="28063" y="12416"/>
                    <a:pt x="26944" y="12119"/>
                    <a:pt x="26397" y="11238"/>
                  </a:cubicBezTo>
                  <a:cubicBezTo>
                    <a:pt x="25873" y="10392"/>
                    <a:pt x="26063" y="9321"/>
                    <a:pt x="26218" y="8333"/>
                  </a:cubicBezTo>
                  <a:cubicBezTo>
                    <a:pt x="26480" y="6642"/>
                    <a:pt x="26599" y="4868"/>
                    <a:pt x="26039" y="3249"/>
                  </a:cubicBezTo>
                  <a:cubicBezTo>
                    <a:pt x="25480" y="1629"/>
                    <a:pt x="24099" y="201"/>
                    <a:pt x="22384" y="22"/>
                  </a:cubicBezTo>
                  <a:cubicBezTo>
                    <a:pt x="22248" y="7"/>
                    <a:pt x="22113" y="0"/>
                    <a:pt x="21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074835" y="3846971"/>
              <a:ext cx="560414" cy="974978"/>
            </a:xfrm>
            <a:custGeom>
              <a:avLst/>
              <a:gdLst/>
              <a:ahLst/>
              <a:cxnLst/>
              <a:rect l="l" t="t" r="r" b="b"/>
              <a:pathLst>
                <a:path w="8736" h="15199" extrusionOk="0">
                  <a:moveTo>
                    <a:pt x="7274" y="0"/>
                  </a:moveTo>
                  <a:cubicBezTo>
                    <a:pt x="7252" y="0"/>
                    <a:pt x="7230" y="10"/>
                    <a:pt x="7214" y="35"/>
                  </a:cubicBezTo>
                  <a:cubicBezTo>
                    <a:pt x="5440" y="2309"/>
                    <a:pt x="3916" y="4809"/>
                    <a:pt x="2702" y="7429"/>
                  </a:cubicBezTo>
                  <a:cubicBezTo>
                    <a:pt x="2392" y="6369"/>
                    <a:pt x="2118" y="5298"/>
                    <a:pt x="1880" y="4226"/>
                  </a:cubicBezTo>
                  <a:cubicBezTo>
                    <a:pt x="2583" y="3285"/>
                    <a:pt x="3249" y="2321"/>
                    <a:pt x="3904" y="1357"/>
                  </a:cubicBezTo>
                  <a:cubicBezTo>
                    <a:pt x="3954" y="1274"/>
                    <a:pt x="3883" y="1198"/>
                    <a:pt x="3812" y="1198"/>
                  </a:cubicBezTo>
                  <a:cubicBezTo>
                    <a:pt x="3780" y="1198"/>
                    <a:pt x="3748" y="1213"/>
                    <a:pt x="3726" y="1249"/>
                  </a:cubicBezTo>
                  <a:cubicBezTo>
                    <a:pt x="3118" y="2178"/>
                    <a:pt x="2476" y="3071"/>
                    <a:pt x="1833" y="3964"/>
                  </a:cubicBezTo>
                  <a:cubicBezTo>
                    <a:pt x="1618" y="2893"/>
                    <a:pt x="1416" y="1797"/>
                    <a:pt x="1297" y="702"/>
                  </a:cubicBezTo>
                  <a:cubicBezTo>
                    <a:pt x="1291" y="636"/>
                    <a:pt x="1237" y="604"/>
                    <a:pt x="1187" y="604"/>
                  </a:cubicBezTo>
                  <a:cubicBezTo>
                    <a:pt x="1136" y="604"/>
                    <a:pt x="1088" y="636"/>
                    <a:pt x="1094" y="702"/>
                  </a:cubicBezTo>
                  <a:cubicBezTo>
                    <a:pt x="1237" y="1880"/>
                    <a:pt x="1416" y="3059"/>
                    <a:pt x="1678" y="4202"/>
                  </a:cubicBezTo>
                  <a:cubicBezTo>
                    <a:pt x="1642" y="4250"/>
                    <a:pt x="1654" y="4274"/>
                    <a:pt x="1702" y="4309"/>
                  </a:cubicBezTo>
                  <a:cubicBezTo>
                    <a:pt x="1940" y="5452"/>
                    <a:pt x="2237" y="6583"/>
                    <a:pt x="2595" y="7703"/>
                  </a:cubicBezTo>
                  <a:cubicBezTo>
                    <a:pt x="2035" y="8929"/>
                    <a:pt x="1523" y="10203"/>
                    <a:pt x="1083" y="11489"/>
                  </a:cubicBezTo>
                  <a:cubicBezTo>
                    <a:pt x="678" y="12668"/>
                    <a:pt x="321" y="13858"/>
                    <a:pt x="23" y="15061"/>
                  </a:cubicBezTo>
                  <a:cubicBezTo>
                    <a:pt x="1" y="15141"/>
                    <a:pt x="68" y="15199"/>
                    <a:pt x="132" y="15199"/>
                  </a:cubicBezTo>
                  <a:cubicBezTo>
                    <a:pt x="173" y="15199"/>
                    <a:pt x="211" y="15176"/>
                    <a:pt x="225" y="15120"/>
                  </a:cubicBezTo>
                  <a:cubicBezTo>
                    <a:pt x="392" y="14477"/>
                    <a:pt x="571" y="13834"/>
                    <a:pt x="761" y="13203"/>
                  </a:cubicBezTo>
                  <a:cubicBezTo>
                    <a:pt x="785" y="13203"/>
                    <a:pt x="785" y="13203"/>
                    <a:pt x="797" y="13191"/>
                  </a:cubicBezTo>
                  <a:cubicBezTo>
                    <a:pt x="2011" y="12441"/>
                    <a:pt x="3285" y="11775"/>
                    <a:pt x="4607" y="11227"/>
                  </a:cubicBezTo>
                  <a:cubicBezTo>
                    <a:pt x="5940" y="10655"/>
                    <a:pt x="7309" y="10215"/>
                    <a:pt x="8703" y="9834"/>
                  </a:cubicBezTo>
                  <a:cubicBezTo>
                    <a:pt x="8736" y="9800"/>
                    <a:pt x="8707" y="9641"/>
                    <a:pt x="8605" y="9641"/>
                  </a:cubicBezTo>
                  <a:cubicBezTo>
                    <a:pt x="8598" y="9641"/>
                    <a:pt x="8591" y="9642"/>
                    <a:pt x="8583" y="9643"/>
                  </a:cubicBezTo>
                  <a:cubicBezTo>
                    <a:pt x="7405" y="9929"/>
                    <a:pt x="6262" y="10298"/>
                    <a:pt x="5119" y="10751"/>
                  </a:cubicBezTo>
                  <a:cubicBezTo>
                    <a:pt x="5309" y="9786"/>
                    <a:pt x="5583" y="8834"/>
                    <a:pt x="5964" y="7917"/>
                  </a:cubicBezTo>
                  <a:cubicBezTo>
                    <a:pt x="5986" y="7843"/>
                    <a:pt x="5922" y="7793"/>
                    <a:pt x="5858" y="7793"/>
                  </a:cubicBezTo>
                  <a:cubicBezTo>
                    <a:pt x="5819" y="7793"/>
                    <a:pt x="5780" y="7812"/>
                    <a:pt x="5762" y="7857"/>
                  </a:cubicBezTo>
                  <a:cubicBezTo>
                    <a:pt x="5381" y="8810"/>
                    <a:pt x="5095" y="9810"/>
                    <a:pt x="4904" y="10834"/>
                  </a:cubicBezTo>
                  <a:cubicBezTo>
                    <a:pt x="3476" y="11417"/>
                    <a:pt x="2106" y="12120"/>
                    <a:pt x="797" y="12906"/>
                  </a:cubicBezTo>
                  <a:cubicBezTo>
                    <a:pt x="1856" y="9489"/>
                    <a:pt x="3369" y="6191"/>
                    <a:pt x="5274" y="3154"/>
                  </a:cubicBezTo>
                  <a:cubicBezTo>
                    <a:pt x="5928" y="2131"/>
                    <a:pt x="6631" y="1130"/>
                    <a:pt x="7357" y="154"/>
                  </a:cubicBezTo>
                  <a:cubicBezTo>
                    <a:pt x="7410" y="84"/>
                    <a:pt x="7339" y="0"/>
                    <a:pt x="7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7233251" y="4046791"/>
              <a:ext cx="502230" cy="774068"/>
            </a:xfrm>
            <a:custGeom>
              <a:avLst/>
              <a:gdLst/>
              <a:ahLst/>
              <a:cxnLst/>
              <a:rect l="l" t="t" r="r" b="b"/>
              <a:pathLst>
                <a:path w="7829" h="12067" extrusionOk="0">
                  <a:moveTo>
                    <a:pt x="2949" y="1"/>
                  </a:moveTo>
                  <a:cubicBezTo>
                    <a:pt x="2897" y="1"/>
                    <a:pt x="2849" y="34"/>
                    <a:pt x="2855" y="99"/>
                  </a:cubicBezTo>
                  <a:cubicBezTo>
                    <a:pt x="3141" y="2397"/>
                    <a:pt x="3486" y="4671"/>
                    <a:pt x="3915" y="6933"/>
                  </a:cubicBezTo>
                  <a:cubicBezTo>
                    <a:pt x="3248" y="6445"/>
                    <a:pt x="2593" y="5909"/>
                    <a:pt x="1962" y="5338"/>
                  </a:cubicBezTo>
                  <a:cubicBezTo>
                    <a:pt x="1652" y="5064"/>
                    <a:pt x="1343" y="4766"/>
                    <a:pt x="1021" y="4445"/>
                  </a:cubicBezTo>
                  <a:cubicBezTo>
                    <a:pt x="747" y="4147"/>
                    <a:pt x="402" y="3873"/>
                    <a:pt x="224" y="3492"/>
                  </a:cubicBezTo>
                  <a:cubicBezTo>
                    <a:pt x="208" y="3462"/>
                    <a:pt x="178" y="3448"/>
                    <a:pt x="146" y="3448"/>
                  </a:cubicBezTo>
                  <a:cubicBezTo>
                    <a:pt x="78" y="3448"/>
                    <a:pt x="1" y="3507"/>
                    <a:pt x="33" y="3588"/>
                  </a:cubicBezTo>
                  <a:cubicBezTo>
                    <a:pt x="164" y="3957"/>
                    <a:pt x="509" y="4242"/>
                    <a:pt x="771" y="4528"/>
                  </a:cubicBezTo>
                  <a:cubicBezTo>
                    <a:pt x="1105" y="4850"/>
                    <a:pt x="1426" y="5183"/>
                    <a:pt x="1783" y="5493"/>
                  </a:cubicBezTo>
                  <a:cubicBezTo>
                    <a:pt x="2474" y="6100"/>
                    <a:pt x="3164" y="6683"/>
                    <a:pt x="3915" y="7231"/>
                  </a:cubicBezTo>
                  <a:cubicBezTo>
                    <a:pt x="3938" y="7243"/>
                    <a:pt x="3962" y="7243"/>
                    <a:pt x="3974" y="7243"/>
                  </a:cubicBezTo>
                  <a:cubicBezTo>
                    <a:pt x="4105" y="7921"/>
                    <a:pt x="4236" y="8588"/>
                    <a:pt x="4379" y="9243"/>
                  </a:cubicBezTo>
                  <a:cubicBezTo>
                    <a:pt x="4343" y="9291"/>
                    <a:pt x="4379" y="9326"/>
                    <a:pt x="4403" y="9362"/>
                  </a:cubicBezTo>
                  <a:lnTo>
                    <a:pt x="4403" y="9374"/>
                  </a:lnTo>
                  <a:cubicBezTo>
                    <a:pt x="4593" y="10255"/>
                    <a:pt x="4760" y="11136"/>
                    <a:pt x="4998" y="11993"/>
                  </a:cubicBezTo>
                  <a:cubicBezTo>
                    <a:pt x="5012" y="12045"/>
                    <a:pt x="5052" y="12067"/>
                    <a:pt x="5093" y="12067"/>
                  </a:cubicBezTo>
                  <a:cubicBezTo>
                    <a:pt x="5158" y="12067"/>
                    <a:pt x="5227" y="12013"/>
                    <a:pt x="5212" y="11934"/>
                  </a:cubicBezTo>
                  <a:cubicBezTo>
                    <a:pt x="5046" y="11172"/>
                    <a:pt x="4855" y="10422"/>
                    <a:pt x="4688" y="9648"/>
                  </a:cubicBezTo>
                  <a:cubicBezTo>
                    <a:pt x="4653" y="9505"/>
                    <a:pt x="4629" y="9374"/>
                    <a:pt x="4593" y="9231"/>
                  </a:cubicBezTo>
                  <a:cubicBezTo>
                    <a:pt x="5665" y="7040"/>
                    <a:pt x="6724" y="4850"/>
                    <a:pt x="7796" y="2683"/>
                  </a:cubicBezTo>
                  <a:cubicBezTo>
                    <a:pt x="7829" y="2609"/>
                    <a:pt x="7754" y="2535"/>
                    <a:pt x="7685" y="2535"/>
                  </a:cubicBezTo>
                  <a:cubicBezTo>
                    <a:pt x="7654" y="2535"/>
                    <a:pt x="7624" y="2550"/>
                    <a:pt x="7605" y="2587"/>
                  </a:cubicBezTo>
                  <a:lnTo>
                    <a:pt x="4522" y="8933"/>
                  </a:lnTo>
                  <a:cubicBezTo>
                    <a:pt x="4415" y="8410"/>
                    <a:pt x="4296" y="7886"/>
                    <a:pt x="4212" y="7350"/>
                  </a:cubicBezTo>
                  <a:cubicBezTo>
                    <a:pt x="3915" y="5838"/>
                    <a:pt x="3653" y="4302"/>
                    <a:pt x="3426" y="2766"/>
                  </a:cubicBezTo>
                  <a:cubicBezTo>
                    <a:pt x="3283" y="1873"/>
                    <a:pt x="3164" y="980"/>
                    <a:pt x="3069" y="99"/>
                  </a:cubicBezTo>
                  <a:cubicBezTo>
                    <a:pt x="3057" y="34"/>
                    <a:pt x="3001" y="1"/>
                    <a:pt x="2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4"/>
          <p:cNvGrpSpPr/>
          <p:nvPr/>
        </p:nvGrpSpPr>
        <p:grpSpPr>
          <a:xfrm>
            <a:off x="8833735" y="4076000"/>
            <a:ext cx="461700" cy="461700"/>
            <a:chOff x="292035" y="246950"/>
            <a:chExt cx="461700" cy="461700"/>
          </a:xfrm>
        </p:grpSpPr>
        <p:sp>
          <p:nvSpPr>
            <p:cNvPr id="25" name="Google Shape;25;p4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4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4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4"/>
          <p:cNvSpPr/>
          <p:nvPr/>
        </p:nvSpPr>
        <p:spPr>
          <a:xfrm>
            <a:off x="355175" y="4800377"/>
            <a:ext cx="634001" cy="146918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-410275" y="-202623"/>
            <a:ext cx="1335937" cy="741991"/>
          </a:xfrm>
          <a:custGeom>
            <a:avLst/>
            <a:gdLst/>
            <a:ahLst/>
            <a:cxnLst/>
            <a:rect l="l" t="t" r="r" b="b"/>
            <a:pathLst>
              <a:path w="18932" h="10515" extrusionOk="0">
                <a:moveTo>
                  <a:pt x="8514" y="394"/>
                </a:moveTo>
                <a:cubicBezTo>
                  <a:pt x="8562" y="513"/>
                  <a:pt x="8669" y="608"/>
                  <a:pt x="8800" y="608"/>
                </a:cubicBezTo>
                <a:cubicBezTo>
                  <a:pt x="8835" y="608"/>
                  <a:pt x="8859" y="608"/>
                  <a:pt x="8871" y="596"/>
                </a:cubicBezTo>
                <a:lnTo>
                  <a:pt x="10026" y="2573"/>
                </a:lnTo>
                <a:cubicBezTo>
                  <a:pt x="9943" y="2632"/>
                  <a:pt x="9907" y="2704"/>
                  <a:pt x="9907" y="2811"/>
                </a:cubicBezTo>
                <a:cubicBezTo>
                  <a:pt x="9907" y="2918"/>
                  <a:pt x="9943" y="2989"/>
                  <a:pt x="10026" y="3049"/>
                </a:cubicBezTo>
                <a:lnTo>
                  <a:pt x="8907" y="4978"/>
                </a:lnTo>
                <a:cubicBezTo>
                  <a:pt x="8871" y="4966"/>
                  <a:pt x="8847" y="4966"/>
                  <a:pt x="8800" y="4966"/>
                </a:cubicBezTo>
                <a:cubicBezTo>
                  <a:pt x="8657" y="4966"/>
                  <a:pt x="8514" y="5073"/>
                  <a:pt x="8502" y="5216"/>
                </a:cubicBezTo>
                <a:lnTo>
                  <a:pt x="6240" y="5216"/>
                </a:lnTo>
                <a:cubicBezTo>
                  <a:pt x="6216" y="5073"/>
                  <a:pt x="6097" y="4966"/>
                  <a:pt x="5942" y="4966"/>
                </a:cubicBezTo>
                <a:cubicBezTo>
                  <a:pt x="5918" y="4966"/>
                  <a:pt x="5871" y="4966"/>
                  <a:pt x="5835" y="4978"/>
                </a:cubicBezTo>
                <a:lnTo>
                  <a:pt x="4728" y="3049"/>
                </a:lnTo>
                <a:cubicBezTo>
                  <a:pt x="4799" y="2989"/>
                  <a:pt x="4847" y="2894"/>
                  <a:pt x="4847" y="2811"/>
                </a:cubicBezTo>
                <a:cubicBezTo>
                  <a:pt x="4847" y="2704"/>
                  <a:pt x="4799" y="2620"/>
                  <a:pt x="4728" y="2573"/>
                </a:cubicBezTo>
                <a:lnTo>
                  <a:pt x="5871" y="596"/>
                </a:lnTo>
                <a:cubicBezTo>
                  <a:pt x="5895" y="596"/>
                  <a:pt x="5918" y="608"/>
                  <a:pt x="5942" y="608"/>
                </a:cubicBezTo>
                <a:cubicBezTo>
                  <a:pt x="6073" y="608"/>
                  <a:pt x="6192" y="513"/>
                  <a:pt x="6228" y="394"/>
                </a:cubicBezTo>
                <a:close/>
                <a:moveTo>
                  <a:pt x="17075" y="382"/>
                </a:moveTo>
                <a:cubicBezTo>
                  <a:pt x="17122" y="501"/>
                  <a:pt x="17229" y="596"/>
                  <a:pt x="17360" y="596"/>
                </a:cubicBezTo>
                <a:lnTo>
                  <a:pt x="17420" y="596"/>
                </a:lnTo>
                <a:lnTo>
                  <a:pt x="18539" y="2525"/>
                </a:lnTo>
                <a:cubicBezTo>
                  <a:pt x="18420" y="2573"/>
                  <a:pt x="18337" y="2680"/>
                  <a:pt x="18337" y="2811"/>
                </a:cubicBezTo>
                <a:cubicBezTo>
                  <a:pt x="18337" y="2942"/>
                  <a:pt x="18432" y="3049"/>
                  <a:pt x="18539" y="3085"/>
                </a:cubicBezTo>
                <a:lnTo>
                  <a:pt x="17444" y="4978"/>
                </a:lnTo>
                <a:cubicBezTo>
                  <a:pt x="17420" y="4966"/>
                  <a:pt x="17384" y="4966"/>
                  <a:pt x="17360" y="4966"/>
                </a:cubicBezTo>
                <a:cubicBezTo>
                  <a:pt x="17205" y="4966"/>
                  <a:pt x="17075" y="5073"/>
                  <a:pt x="17063" y="5216"/>
                </a:cubicBezTo>
                <a:lnTo>
                  <a:pt x="14789" y="5216"/>
                </a:lnTo>
                <a:cubicBezTo>
                  <a:pt x="14753" y="5073"/>
                  <a:pt x="14634" y="4966"/>
                  <a:pt x="14491" y="4966"/>
                </a:cubicBezTo>
                <a:cubicBezTo>
                  <a:pt x="14455" y="4966"/>
                  <a:pt x="14408" y="4978"/>
                  <a:pt x="14384" y="4978"/>
                </a:cubicBezTo>
                <a:lnTo>
                  <a:pt x="13253" y="3037"/>
                </a:lnTo>
                <a:cubicBezTo>
                  <a:pt x="13324" y="2978"/>
                  <a:pt x="13372" y="2894"/>
                  <a:pt x="13372" y="2787"/>
                </a:cubicBezTo>
                <a:cubicBezTo>
                  <a:pt x="13372" y="2704"/>
                  <a:pt x="13324" y="2608"/>
                  <a:pt x="13265" y="2549"/>
                </a:cubicBezTo>
                <a:lnTo>
                  <a:pt x="14408" y="572"/>
                </a:lnTo>
                <a:cubicBezTo>
                  <a:pt x="14443" y="572"/>
                  <a:pt x="14467" y="596"/>
                  <a:pt x="14491" y="596"/>
                </a:cubicBezTo>
                <a:cubicBezTo>
                  <a:pt x="14622" y="596"/>
                  <a:pt x="14741" y="501"/>
                  <a:pt x="14765" y="382"/>
                </a:cubicBezTo>
                <a:close/>
                <a:moveTo>
                  <a:pt x="4251" y="2835"/>
                </a:moveTo>
                <a:cubicBezTo>
                  <a:pt x="4275" y="2989"/>
                  <a:pt x="4394" y="3085"/>
                  <a:pt x="4549" y="3085"/>
                </a:cubicBezTo>
                <a:cubicBezTo>
                  <a:pt x="4573" y="3085"/>
                  <a:pt x="4585" y="3085"/>
                  <a:pt x="4621" y="3073"/>
                </a:cubicBezTo>
                <a:lnTo>
                  <a:pt x="5752" y="5025"/>
                </a:lnTo>
                <a:cubicBezTo>
                  <a:pt x="5692" y="5085"/>
                  <a:pt x="5645" y="5156"/>
                  <a:pt x="5645" y="5252"/>
                </a:cubicBezTo>
                <a:cubicBezTo>
                  <a:pt x="5645" y="5335"/>
                  <a:pt x="5692" y="5418"/>
                  <a:pt x="5752" y="5466"/>
                </a:cubicBezTo>
                <a:lnTo>
                  <a:pt x="4632" y="7407"/>
                </a:lnTo>
                <a:cubicBezTo>
                  <a:pt x="4621" y="7407"/>
                  <a:pt x="4585" y="7395"/>
                  <a:pt x="4561" y="7395"/>
                </a:cubicBezTo>
                <a:cubicBezTo>
                  <a:pt x="4406" y="7395"/>
                  <a:pt x="4275" y="7514"/>
                  <a:pt x="4263" y="7657"/>
                </a:cubicBezTo>
                <a:lnTo>
                  <a:pt x="1954" y="7657"/>
                </a:lnTo>
                <a:cubicBezTo>
                  <a:pt x="1942" y="7514"/>
                  <a:pt x="1799" y="7395"/>
                  <a:pt x="1656" y="7395"/>
                </a:cubicBezTo>
                <a:cubicBezTo>
                  <a:pt x="1620" y="7395"/>
                  <a:pt x="1584" y="7395"/>
                  <a:pt x="1549" y="7407"/>
                </a:cubicBezTo>
                <a:lnTo>
                  <a:pt x="441" y="5514"/>
                </a:lnTo>
                <a:cubicBezTo>
                  <a:pt x="513" y="5454"/>
                  <a:pt x="572" y="5371"/>
                  <a:pt x="572" y="5264"/>
                </a:cubicBezTo>
                <a:cubicBezTo>
                  <a:pt x="572" y="5156"/>
                  <a:pt x="525" y="5073"/>
                  <a:pt x="441" y="5013"/>
                </a:cubicBezTo>
                <a:lnTo>
                  <a:pt x="1549" y="3073"/>
                </a:lnTo>
                <a:cubicBezTo>
                  <a:pt x="1584" y="3085"/>
                  <a:pt x="1608" y="3085"/>
                  <a:pt x="1644" y="3085"/>
                </a:cubicBezTo>
                <a:cubicBezTo>
                  <a:pt x="1787" y="3085"/>
                  <a:pt x="1906" y="2989"/>
                  <a:pt x="1942" y="2835"/>
                </a:cubicBezTo>
                <a:close/>
                <a:moveTo>
                  <a:pt x="8502" y="5311"/>
                </a:moveTo>
                <a:cubicBezTo>
                  <a:pt x="8538" y="5454"/>
                  <a:pt x="8645" y="5561"/>
                  <a:pt x="8800" y="5561"/>
                </a:cubicBezTo>
                <a:cubicBezTo>
                  <a:pt x="8835" y="5561"/>
                  <a:pt x="8871" y="5561"/>
                  <a:pt x="8907" y="5549"/>
                </a:cubicBezTo>
                <a:lnTo>
                  <a:pt x="10026" y="7478"/>
                </a:lnTo>
                <a:cubicBezTo>
                  <a:pt x="9943" y="7538"/>
                  <a:pt x="9907" y="7609"/>
                  <a:pt x="9907" y="7716"/>
                </a:cubicBezTo>
                <a:cubicBezTo>
                  <a:pt x="9907" y="7823"/>
                  <a:pt x="9943" y="7907"/>
                  <a:pt x="10026" y="7954"/>
                </a:cubicBezTo>
                <a:lnTo>
                  <a:pt x="8895" y="9955"/>
                </a:lnTo>
                <a:cubicBezTo>
                  <a:pt x="8859" y="9955"/>
                  <a:pt x="8847" y="9931"/>
                  <a:pt x="8812" y="9931"/>
                </a:cubicBezTo>
                <a:cubicBezTo>
                  <a:pt x="8681" y="9931"/>
                  <a:pt x="8562" y="10026"/>
                  <a:pt x="8538" y="10145"/>
                </a:cubicBezTo>
                <a:lnTo>
                  <a:pt x="6240" y="10145"/>
                </a:lnTo>
                <a:cubicBezTo>
                  <a:pt x="6192" y="10026"/>
                  <a:pt x="6085" y="9931"/>
                  <a:pt x="5954" y="9931"/>
                </a:cubicBezTo>
                <a:cubicBezTo>
                  <a:pt x="5930" y="9931"/>
                  <a:pt x="5895" y="9931"/>
                  <a:pt x="5883" y="9955"/>
                </a:cubicBezTo>
                <a:lnTo>
                  <a:pt x="4740" y="7978"/>
                </a:lnTo>
                <a:cubicBezTo>
                  <a:pt x="4823" y="7919"/>
                  <a:pt x="4871" y="7823"/>
                  <a:pt x="4871" y="7716"/>
                </a:cubicBezTo>
                <a:cubicBezTo>
                  <a:pt x="4871" y="7609"/>
                  <a:pt x="4823" y="7526"/>
                  <a:pt x="4740" y="7466"/>
                </a:cubicBezTo>
                <a:lnTo>
                  <a:pt x="5835" y="5549"/>
                </a:lnTo>
                <a:cubicBezTo>
                  <a:pt x="5871" y="5561"/>
                  <a:pt x="5895" y="5561"/>
                  <a:pt x="5942" y="5561"/>
                </a:cubicBezTo>
                <a:cubicBezTo>
                  <a:pt x="6085" y="5561"/>
                  <a:pt x="6228" y="5454"/>
                  <a:pt x="6240" y="5311"/>
                </a:cubicBezTo>
                <a:close/>
                <a:moveTo>
                  <a:pt x="14205" y="5323"/>
                </a:moveTo>
                <a:cubicBezTo>
                  <a:pt x="14229" y="5466"/>
                  <a:pt x="14348" y="5573"/>
                  <a:pt x="14503" y="5573"/>
                </a:cubicBezTo>
                <a:cubicBezTo>
                  <a:pt x="14538" y="5573"/>
                  <a:pt x="14574" y="5561"/>
                  <a:pt x="14598" y="5561"/>
                </a:cubicBezTo>
                <a:lnTo>
                  <a:pt x="15705" y="7502"/>
                </a:lnTo>
                <a:cubicBezTo>
                  <a:pt x="15646" y="7550"/>
                  <a:pt x="15598" y="7633"/>
                  <a:pt x="15598" y="7740"/>
                </a:cubicBezTo>
                <a:cubicBezTo>
                  <a:pt x="15598" y="7835"/>
                  <a:pt x="15646" y="7919"/>
                  <a:pt x="15717" y="7978"/>
                </a:cubicBezTo>
                <a:lnTo>
                  <a:pt x="14574" y="9966"/>
                </a:lnTo>
                <a:cubicBezTo>
                  <a:pt x="14538" y="9955"/>
                  <a:pt x="14515" y="9955"/>
                  <a:pt x="14491" y="9955"/>
                </a:cubicBezTo>
                <a:cubicBezTo>
                  <a:pt x="14348" y="9955"/>
                  <a:pt x="14229" y="10038"/>
                  <a:pt x="14205" y="10157"/>
                </a:cubicBezTo>
                <a:lnTo>
                  <a:pt x="11955" y="10157"/>
                </a:lnTo>
                <a:cubicBezTo>
                  <a:pt x="11907" y="10038"/>
                  <a:pt x="11812" y="9955"/>
                  <a:pt x="11669" y="9955"/>
                </a:cubicBezTo>
                <a:cubicBezTo>
                  <a:pt x="11645" y="9955"/>
                  <a:pt x="11610" y="9955"/>
                  <a:pt x="11586" y="9966"/>
                </a:cubicBezTo>
                <a:lnTo>
                  <a:pt x="10419" y="7954"/>
                </a:lnTo>
                <a:cubicBezTo>
                  <a:pt x="10502" y="7895"/>
                  <a:pt x="10538" y="7823"/>
                  <a:pt x="10538" y="7716"/>
                </a:cubicBezTo>
                <a:cubicBezTo>
                  <a:pt x="10538" y="7633"/>
                  <a:pt x="10502" y="7550"/>
                  <a:pt x="10431" y="7502"/>
                </a:cubicBezTo>
                <a:lnTo>
                  <a:pt x="11550" y="5549"/>
                </a:lnTo>
                <a:cubicBezTo>
                  <a:pt x="11586" y="5561"/>
                  <a:pt x="11621" y="5573"/>
                  <a:pt x="11669" y="5573"/>
                </a:cubicBezTo>
                <a:cubicBezTo>
                  <a:pt x="11824" y="5573"/>
                  <a:pt x="11955" y="5466"/>
                  <a:pt x="11967" y="5323"/>
                </a:cubicBezTo>
                <a:close/>
                <a:moveTo>
                  <a:pt x="14503" y="1"/>
                </a:moveTo>
                <a:cubicBezTo>
                  <a:pt x="14336" y="1"/>
                  <a:pt x="14205" y="132"/>
                  <a:pt x="14205" y="299"/>
                </a:cubicBezTo>
                <a:cubicBezTo>
                  <a:pt x="14205" y="394"/>
                  <a:pt x="14265" y="489"/>
                  <a:pt x="14336" y="549"/>
                </a:cubicBezTo>
                <a:lnTo>
                  <a:pt x="13181" y="2525"/>
                </a:lnTo>
                <a:cubicBezTo>
                  <a:pt x="13145" y="2513"/>
                  <a:pt x="13098" y="2513"/>
                  <a:pt x="13074" y="2513"/>
                </a:cubicBezTo>
                <a:cubicBezTo>
                  <a:pt x="12907" y="2513"/>
                  <a:pt x="12776" y="2644"/>
                  <a:pt x="12776" y="2811"/>
                </a:cubicBezTo>
                <a:cubicBezTo>
                  <a:pt x="12776" y="2978"/>
                  <a:pt x="12907" y="3108"/>
                  <a:pt x="13074" y="3108"/>
                </a:cubicBezTo>
                <a:cubicBezTo>
                  <a:pt x="13110" y="3108"/>
                  <a:pt x="13145" y="3085"/>
                  <a:pt x="13181" y="3085"/>
                </a:cubicBezTo>
                <a:lnTo>
                  <a:pt x="14288" y="5037"/>
                </a:lnTo>
                <a:cubicBezTo>
                  <a:pt x="14229" y="5085"/>
                  <a:pt x="14193" y="5156"/>
                  <a:pt x="14193" y="5228"/>
                </a:cubicBezTo>
                <a:lnTo>
                  <a:pt x="11955" y="5228"/>
                </a:lnTo>
                <a:cubicBezTo>
                  <a:pt x="11919" y="5085"/>
                  <a:pt x="11812" y="4978"/>
                  <a:pt x="11657" y="4978"/>
                </a:cubicBezTo>
                <a:cubicBezTo>
                  <a:pt x="11490" y="4978"/>
                  <a:pt x="11360" y="5109"/>
                  <a:pt x="11360" y="5275"/>
                </a:cubicBezTo>
                <a:cubicBezTo>
                  <a:pt x="11360" y="5371"/>
                  <a:pt x="11407" y="5442"/>
                  <a:pt x="11467" y="5502"/>
                </a:cubicBezTo>
                <a:lnTo>
                  <a:pt x="10347" y="7454"/>
                </a:lnTo>
                <a:cubicBezTo>
                  <a:pt x="10324" y="7430"/>
                  <a:pt x="10276" y="7419"/>
                  <a:pt x="10228" y="7419"/>
                </a:cubicBezTo>
                <a:cubicBezTo>
                  <a:pt x="10181" y="7419"/>
                  <a:pt x="10157" y="7430"/>
                  <a:pt x="10121" y="7430"/>
                </a:cubicBezTo>
                <a:lnTo>
                  <a:pt x="9014" y="5502"/>
                </a:lnTo>
                <a:cubicBezTo>
                  <a:pt x="9085" y="5442"/>
                  <a:pt x="9133" y="5347"/>
                  <a:pt x="9133" y="5264"/>
                </a:cubicBezTo>
                <a:cubicBezTo>
                  <a:pt x="9133" y="5156"/>
                  <a:pt x="9085" y="5085"/>
                  <a:pt x="9014" y="5025"/>
                </a:cubicBezTo>
                <a:lnTo>
                  <a:pt x="10121" y="3085"/>
                </a:lnTo>
                <a:cubicBezTo>
                  <a:pt x="10157" y="3108"/>
                  <a:pt x="10181" y="3108"/>
                  <a:pt x="10228" y="3108"/>
                </a:cubicBezTo>
                <a:cubicBezTo>
                  <a:pt x="10395" y="3108"/>
                  <a:pt x="10526" y="2966"/>
                  <a:pt x="10526" y="2811"/>
                </a:cubicBezTo>
                <a:cubicBezTo>
                  <a:pt x="10526" y="2644"/>
                  <a:pt x="10395" y="2513"/>
                  <a:pt x="10228" y="2513"/>
                </a:cubicBezTo>
                <a:cubicBezTo>
                  <a:pt x="10205" y="2513"/>
                  <a:pt x="10157" y="2525"/>
                  <a:pt x="10121" y="2525"/>
                </a:cubicBezTo>
                <a:lnTo>
                  <a:pt x="8990" y="561"/>
                </a:lnTo>
                <a:cubicBezTo>
                  <a:pt x="9085" y="501"/>
                  <a:pt x="9133" y="406"/>
                  <a:pt x="9133" y="311"/>
                </a:cubicBezTo>
                <a:cubicBezTo>
                  <a:pt x="9133" y="144"/>
                  <a:pt x="8990" y="13"/>
                  <a:pt x="8835" y="13"/>
                </a:cubicBezTo>
                <a:cubicBezTo>
                  <a:pt x="8669" y="13"/>
                  <a:pt x="8538" y="144"/>
                  <a:pt x="8538" y="311"/>
                </a:cubicBezTo>
                <a:lnTo>
                  <a:pt x="6276" y="311"/>
                </a:lnTo>
                <a:cubicBezTo>
                  <a:pt x="6276" y="144"/>
                  <a:pt x="6133" y="13"/>
                  <a:pt x="5978" y="13"/>
                </a:cubicBezTo>
                <a:cubicBezTo>
                  <a:pt x="5811" y="13"/>
                  <a:pt x="5680" y="144"/>
                  <a:pt x="5680" y="311"/>
                </a:cubicBezTo>
                <a:cubicBezTo>
                  <a:pt x="5680" y="406"/>
                  <a:pt x="5740" y="501"/>
                  <a:pt x="5811" y="561"/>
                </a:cubicBezTo>
                <a:lnTo>
                  <a:pt x="4680" y="2525"/>
                </a:lnTo>
                <a:cubicBezTo>
                  <a:pt x="4644" y="2513"/>
                  <a:pt x="4621" y="2513"/>
                  <a:pt x="4585" y="2513"/>
                </a:cubicBezTo>
                <a:cubicBezTo>
                  <a:pt x="4442" y="2513"/>
                  <a:pt x="4311" y="2632"/>
                  <a:pt x="4287" y="2763"/>
                </a:cubicBezTo>
                <a:lnTo>
                  <a:pt x="1989" y="2763"/>
                </a:lnTo>
                <a:cubicBezTo>
                  <a:pt x="1965" y="2608"/>
                  <a:pt x="1835" y="2513"/>
                  <a:pt x="1692" y="2513"/>
                </a:cubicBezTo>
                <a:cubicBezTo>
                  <a:pt x="1525" y="2513"/>
                  <a:pt x="1394" y="2644"/>
                  <a:pt x="1394" y="2811"/>
                </a:cubicBezTo>
                <a:cubicBezTo>
                  <a:pt x="1394" y="2906"/>
                  <a:pt x="1430" y="3001"/>
                  <a:pt x="1513" y="3049"/>
                </a:cubicBezTo>
                <a:lnTo>
                  <a:pt x="394" y="4978"/>
                </a:lnTo>
                <a:cubicBezTo>
                  <a:pt x="358" y="4966"/>
                  <a:pt x="334" y="4966"/>
                  <a:pt x="299" y="4966"/>
                </a:cubicBezTo>
                <a:cubicBezTo>
                  <a:pt x="144" y="4966"/>
                  <a:pt x="1" y="5097"/>
                  <a:pt x="1" y="5264"/>
                </a:cubicBezTo>
                <a:cubicBezTo>
                  <a:pt x="1" y="5430"/>
                  <a:pt x="144" y="5561"/>
                  <a:pt x="299" y="5561"/>
                </a:cubicBezTo>
                <a:cubicBezTo>
                  <a:pt x="334" y="5561"/>
                  <a:pt x="358" y="5561"/>
                  <a:pt x="394" y="5549"/>
                </a:cubicBezTo>
                <a:lnTo>
                  <a:pt x="1513" y="7466"/>
                </a:lnTo>
                <a:cubicBezTo>
                  <a:pt x="1430" y="7526"/>
                  <a:pt x="1394" y="7597"/>
                  <a:pt x="1394" y="7704"/>
                </a:cubicBezTo>
                <a:cubicBezTo>
                  <a:pt x="1394" y="7871"/>
                  <a:pt x="1525" y="8002"/>
                  <a:pt x="1692" y="8002"/>
                </a:cubicBezTo>
                <a:cubicBezTo>
                  <a:pt x="1835" y="8002"/>
                  <a:pt x="1954" y="7895"/>
                  <a:pt x="1989" y="7764"/>
                </a:cubicBezTo>
                <a:lnTo>
                  <a:pt x="4311" y="7764"/>
                </a:lnTo>
                <a:cubicBezTo>
                  <a:pt x="4335" y="7895"/>
                  <a:pt x="4454" y="8002"/>
                  <a:pt x="4609" y="8002"/>
                </a:cubicBezTo>
                <a:cubicBezTo>
                  <a:pt x="4632" y="8002"/>
                  <a:pt x="4644" y="8002"/>
                  <a:pt x="4680" y="7990"/>
                </a:cubicBezTo>
                <a:lnTo>
                  <a:pt x="5823" y="9966"/>
                </a:lnTo>
                <a:cubicBezTo>
                  <a:pt x="5740" y="10026"/>
                  <a:pt x="5692" y="10109"/>
                  <a:pt x="5692" y="10217"/>
                </a:cubicBezTo>
                <a:cubicBezTo>
                  <a:pt x="5692" y="10383"/>
                  <a:pt x="5823" y="10514"/>
                  <a:pt x="5990" y="10514"/>
                </a:cubicBezTo>
                <a:cubicBezTo>
                  <a:pt x="6156" y="10514"/>
                  <a:pt x="6287" y="10383"/>
                  <a:pt x="6287" y="10217"/>
                </a:cubicBezTo>
                <a:lnTo>
                  <a:pt x="8550" y="10217"/>
                </a:lnTo>
                <a:cubicBezTo>
                  <a:pt x="8550" y="10383"/>
                  <a:pt x="8681" y="10514"/>
                  <a:pt x="8847" y="10514"/>
                </a:cubicBezTo>
                <a:cubicBezTo>
                  <a:pt x="9014" y="10514"/>
                  <a:pt x="9145" y="10383"/>
                  <a:pt x="9145" y="10217"/>
                </a:cubicBezTo>
                <a:cubicBezTo>
                  <a:pt x="9145" y="10109"/>
                  <a:pt x="9085" y="10026"/>
                  <a:pt x="9014" y="9966"/>
                </a:cubicBezTo>
                <a:lnTo>
                  <a:pt x="10157" y="7990"/>
                </a:lnTo>
                <a:cubicBezTo>
                  <a:pt x="10181" y="8002"/>
                  <a:pt x="10217" y="8002"/>
                  <a:pt x="10240" y="8002"/>
                </a:cubicBezTo>
                <a:cubicBezTo>
                  <a:pt x="10288" y="8002"/>
                  <a:pt x="10324" y="7990"/>
                  <a:pt x="10347" y="7990"/>
                </a:cubicBezTo>
                <a:lnTo>
                  <a:pt x="11514" y="9978"/>
                </a:lnTo>
                <a:cubicBezTo>
                  <a:pt x="11431" y="10038"/>
                  <a:pt x="11395" y="10133"/>
                  <a:pt x="11395" y="10217"/>
                </a:cubicBezTo>
                <a:cubicBezTo>
                  <a:pt x="11395" y="10383"/>
                  <a:pt x="11526" y="10514"/>
                  <a:pt x="11693" y="10514"/>
                </a:cubicBezTo>
                <a:cubicBezTo>
                  <a:pt x="11848" y="10514"/>
                  <a:pt x="11991" y="10383"/>
                  <a:pt x="11991" y="10217"/>
                </a:cubicBezTo>
                <a:lnTo>
                  <a:pt x="14205" y="10217"/>
                </a:lnTo>
                <a:cubicBezTo>
                  <a:pt x="14205" y="10383"/>
                  <a:pt x="14336" y="10514"/>
                  <a:pt x="14503" y="10514"/>
                </a:cubicBezTo>
                <a:cubicBezTo>
                  <a:pt x="14669" y="10514"/>
                  <a:pt x="14800" y="10383"/>
                  <a:pt x="14800" y="10217"/>
                </a:cubicBezTo>
                <a:cubicBezTo>
                  <a:pt x="14800" y="10109"/>
                  <a:pt x="14753" y="10026"/>
                  <a:pt x="14669" y="9966"/>
                </a:cubicBezTo>
                <a:lnTo>
                  <a:pt x="15812" y="7966"/>
                </a:lnTo>
                <a:cubicBezTo>
                  <a:pt x="15836" y="7990"/>
                  <a:pt x="15872" y="7990"/>
                  <a:pt x="15920" y="7990"/>
                </a:cubicBezTo>
                <a:cubicBezTo>
                  <a:pt x="16074" y="7990"/>
                  <a:pt x="16217" y="7847"/>
                  <a:pt x="16217" y="7692"/>
                </a:cubicBezTo>
                <a:cubicBezTo>
                  <a:pt x="16217" y="7526"/>
                  <a:pt x="16074" y="7395"/>
                  <a:pt x="15920" y="7395"/>
                </a:cubicBezTo>
                <a:cubicBezTo>
                  <a:pt x="15872" y="7395"/>
                  <a:pt x="15836" y="7407"/>
                  <a:pt x="15812" y="7407"/>
                </a:cubicBezTo>
                <a:lnTo>
                  <a:pt x="14693" y="5466"/>
                </a:lnTo>
                <a:cubicBezTo>
                  <a:pt x="14753" y="5430"/>
                  <a:pt x="14789" y="5371"/>
                  <a:pt x="14800" y="5287"/>
                </a:cubicBezTo>
                <a:lnTo>
                  <a:pt x="17075" y="5287"/>
                </a:lnTo>
                <a:cubicBezTo>
                  <a:pt x="17110" y="5442"/>
                  <a:pt x="17229" y="5549"/>
                  <a:pt x="17372" y="5549"/>
                </a:cubicBezTo>
                <a:cubicBezTo>
                  <a:pt x="17539" y="5549"/>
                  <a:pt x="17670" y="5406"/>
                  <a:pt x="17670" y="5252"/>
                </a:cubicBezTo>
                <a:cubicBezTo>
                  <a:pt x="17670" y="5144"/>
                  <a:pt x="17622" y="5049"/>
                  <a:pt x="17539" y="4990"/>
                </a:cubicBezTo>
                <a:lnTo>
                  <a:pt x="18634" y="3073"/>
                </a:lnTo>
                <a:cubicBezTo>
                  <a:pt x="18801" y="3073"/>
                  <a:pt x="18932" y="2942"/>
                  <a:pt x="18932" y="2775"/>
                </a:cubicBezTo>
                <a:cubicBezTo>
                  <a:pt x="18932" y="2644"/>
                  <a:pt x="18801" y="2513"/>
                  <a:pt x="18634" y="2513"/>
                </a:cubicBezTo>
                <a:lnTo>
                  <a:pt x="17503" y="561"/>
                </a:lnTo>
                <a:cubicBezTo>
                  <a:pt x="17598" y="501"/>
                  <a:pt x="17658" y="406"/>
                  <a:pt x="17658" y="299"/>
                </a:cubicBezTo>
                <a:cubicBezTo>
                  <a:pt x="17658" y="132"/>
                  <a:pt x="17527" y="1"/>
                  <a:pt x="17360" y="1"/>
                </a:cubicBezTo>
                <a:cubicBezTo>
                  <a:pt x="17194" y="1"/>
                  <a:pt x="17063" y="132"/>
                  <a:pt x="17063" y="299"/>
                </a:cubicBezTo>
                <a:lnTo>
                  <a:pt x="14800" y="299"/>
                </a:lnTo>
                <a:cubicBezTo>
                  <a:pt x="14800" y="132"/>
                  <a:pt x="14669" y="1"/>
                  <a:pt x="1450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/>
          <p:nvPr/>
        </p:nvSpPr>
        <p:spPr>
          <a:xfrm>
            <a:off x="8430731" y="-120375"/>
            <a:ext cx="633999" cy="572705"/>
          </a:xfrm>
          <a:custGeom>
            <a:avLst/>
            <a:gdLst/>
            <a:ahLst/>
            <a:cxnLst/>
            <a:rect l="l" t="t" r="r" b="b"/>
            <a:pathLst>
              <a:path w="6144" h="5550" extrusionOk="0">
                <a:moveTo>
                  <a:pt x="4239" y="358"/>
                </a:moveTo>
                <a:cubicBezTo>
                  <a:pt x="4263" y="501"/>
                  <a:pt x="4382" y="608"/>
                  <a:pt x="4536" y="608"/>
                </a:cubicBezTo>
                <a:cubicBezTo>
                  <a:pt x="4560" y="608"/>
                  <a:pt x="4596" y="608"/>
                  <a:pt x="4620" y="596"/>
                </a:cubicBezTo>
                <a:lnTo>
                  <a:pt x="5727" y="2501"/>
                </a:lnTo>
                <a:cubicBezTo>
                  <a:pt x="5620" y="2549"/>
                  <a:pt x="5560" y="2644"/>
                  <a:pt x="5560" y="2763"/>
                </a:cubicBezTo>
                <a:cubicBezTo>
                  <a:pt x="5560" y="2882"/>
                  <a:pt x="5632" y="2989"/>
                  <a:pt x="5727" y="3037"/>
                </a:cubicBezTo>
                <a:lnTo>
                  <a:pt x="4584" y="4990"/>
                </a:lnTo>
                <a:cubicBezTo>
                  <a:pt x="4560" y="4990"/>
                  <a:pt x="4536" y="4966"/>
                  <a:pt x="4501" y="4966"/>
                </a:cubicBezTo>
                <a:cubicBezTo>
                  <a:pt x="4370" y="4966"/>
                  <a:pt x="4251" y="5061"/>
                  <a:pt x="4227" y="5180"/>
                </a:cubicBezTo>
                <a:lnTo>
                  <a:pt x="1953" y="5180"/>
                </a:lnTo>
                <a:cubicBezTo>
                  <a:pt x="1917" y="5061"/>
                  <a:pt x="1810" y="4966"/>
                  <a:pt x="1679" y="4966"/>
                </a:cubicBezTo>
                <a:cubicBezTo>
                  <a:pt x="1631" y="4966"/>
                  <a:pt x="1596" y="4990"/>
                  <a:pt x="1572" y="4990"/>
                </a:cubicBezTo>
                <a:lnTo>
                  <a:pt x="429" y="3013"/>
                </a:lnTo>
                <a:cubicBezTo>
                  <a:pt x="512" y="2954"/>
                  <a:pt x="572" y="2858"/>
                  <a:pt x="572" y="2751"/>
                </a:cubicBezTo>
                <a:cubicBezTo>
                  <a:pt x="572" y="2644"/>
                  <a:pt x="512" y="2561"/>
                  <a:pt x="441" y="2501"/>
                </a:cubicBezTo>
                <a:lnTo>
                  <a:pt x="1560" y="584"/>
                </a:lnTo>
                <a:cubicBezTo>
                  <a:pt x="1596" y="596"/>
                  <a:pt x="1643" y="608"/>
                  <a:pt x="1691" y="608"/>
                </a:cubicBezTo>
                <a:cubicBezTo>
                  <a:pt x="1834" y="608"/>
                  <a:pt x="1977" y="501"/>
                  <a:pt x="1989" y="358"/>
                </a:cubicBezTo>
                <a:close/>
                <a:moveTo>
                  <a:pt x="1691" y="1"/>
                </a:moveTo>
                <a:cubicBezTo>
                  <a:pt x="1524" y="1"/>
                  <a:pt x="1393" y="132"/>
                  <a:pt x="1393" y="299"/>
                </a:cubicBezTo>
                <a:cubicBezTo>
                  <a:pt x="1393" y="394"/>
                  <a:pt x="1429" y="465"/>
                  <a:pt x="1488" y="525"/>
                </a:cubicBezTo>
                <a:lnTo>
                  <a:pt x="369" y="2454"/>
                </a:lnTo>
                <a:cubicBezTo>
                  <a:pt x="334" y="2454"/>
                  <a:pt x="322" y="2442"/>
                  <a:pt x="298" y="2442"/>
                </a:cubicBezTo>
                <a:cubicBezTo>
                  <a:pt x="131" y="2442"/>
                  <a:pt x="0" y="2573"/>
                  <a:pt x="0" y="2739"/>
                </a:cubicBezTo>
                <a:cubicBezTo>
                  <a:pt x="0" y="2906"/>
                  <a:pt x="131" y="3037"/>
                  <a:pt x="298" y="3037"/>
                </a:cubicBezTo>
                <a:cubicBezTo>
                  <a:pt x="322" y="3037"/>
                  <a:pt x="334" y="3037"/>
                  <a:pt x="369" y="3025"/>
                </a:cubicBezTo>
                <a:lnTo>
                  <a:pt x="1512" y="5013"/>
                </a:lnTo>
                <a:cubicBezTo>
                  <a:pt x="1441" y="5073"/>
                  <a:pt x="1393" y="5144"/>
                  <a:pt x="1393" y="5252"/>
                </a:cubicBezTo>
                <a:cubicBezTo>
                  <a:pt x="1393" y="5418"/>
                  <a:pt x="1524" y="5549"/>
                  <a:pt x="1691" y="5549"/>
                </a:cubicBezTo>
                <a:cubicBezTo>
                  <a:pt x="1858" y="5549"/>
                  <a:pt x="1989" y="5418"/>
                  <a:pt x="1989" y="5252"/>
                </a:cubicBezTo>
                <a:lnTo>
                  <a:pt x="4227" y="5252"/>
                </a:lnTo>
                <a:cubicBezTo>
                  <a:pt x="4227" y="5418"/>
                  <a:pt x="4358" y="5549"/>
                  <a:pt x="4525" y="5549"/>
                </a:cubicBezTo>
                <a:cubicBezTo>
                  <a:pt x="4679" y="5549"/>
                  <a:pt x="4822" y="5418"/>
                  <a:pt x="4822" y="5252"/>
                </a:cubicBezTo>
                <a:cubicBezTo>
                  <a:pt x="4822" y="5144"/>
                  <a:pt x="4763" y="5049"/>
                  <a:pt x="4667" y="5001"/>
                </a:cubicBezTo>
                <a:lnTo>
                  <a:pt x="5799" y="3049"/>
                </a:lnTo>
                <a:lnTo>
                  <a:pt x="5846" y="3049"/>
                </a:lnTo>
                <a:cubicBezTo>
                  <a:pt x="6013" y="3049"/>
                  <a:pt x="6144" y="2918"/>
                  <a:pt x="6144" y="2751"/>
                </a:cubicBezTo>
                <a:cubicBezTo>
                  <a:pt x="6144" y="2608"/>
                  <a:pt x="6013" y="2477"/>
                  <a:pt x="5846" y="2477"/>
                </a:cubicBezTo>
                <a:lnTo>
                  <a:pt x="5810" y="2477"/>
                </a:lnTo>
                <a:lnTo>
                  <a:pt x="4703" y="549"/>
                </a:lnTo>
                <a:cubicBezTo>
                  <a:pt x="4775" y="489"/>
                  <a:pt x="4834" y="406"/>
                  <a:pt x="4834" y="299"/>
                </a:cubicBezTo>
                <a:cubicBezTo>
                  <a:pt x="4834" y="132"/>
                  <a:pt x="4703" y="1"/>
                  <a:pt x="4536" y="1"/>
                </a:cubicBezTo>
                <a:cubicBezTo>
                  <a:pt x="4382" y="1"/>
                  <a:pt x="4251" y="108"/>
                  <a:pt x="4239" y="251"/>
                </a:cubicBezTo>
                <a:lnTo>
                  <a:pt x="1989" y="251"/>
                </a:lnTo>
                <a:cubicBezTo>
                  <a:pt x="1965" y="108"/>
                  <a:pt x="1846" y="1"/>
                  <a:pt x="169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7282897" y="171974"/>
            <a:ext cx="781190" cy="157424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0"/>
          <p:cNvSpPr/>
          <p:nvPr/>
        </p:nvSpPr>
        <p:spPr>
          <a:xfrm rot="10800000" flipH="1">
            <a:off x="50" y="3174661"/>
            <a:ext cx="3295768" cy="1968839"/>
          </a:xfrm>
          <a:custGeom>
            <a:avLst/>
            <a:gdLst/>
            <a:ahLst/>
            <a:cxnLst/>
            <a:rect l="l" t="t" r="r" b="b"/>
            <a:pathLst>
              <a:path w="36315" h="21694" extrusionOk="0">
                <a:moveTo>
                  <a:pt x="0" y="1"/>
                </a:moveTo>
                <a:lnTo>
                  <a:pt x="0" y="21694"/>
                </a:lnTo>
                <a:cubicBezTo>
                  <a:pt x="1548" y="21682"/>
                  <a:pt x="3096" y="21504"/>
                  <a:pt x="4620" y="21182"/>
                </a:cubicBezTo>
                <a:cubicBezTo>
                  <a:pt x="5406" y="21015"/>
                  <a:pt x="6203" y="20789"/>
                  <a:pt x="6858" y="20325"/>
                </a:cubicBezTo>
                <a:cubicBezTo>
                  <a:pt x="8192" y="19396"/>
                  <a:pt x="8692" y="17634"/>
                  <a:pt x="9918" y="16574"/>
                </a:cubicBezTo>
                <a:cubicBezTo>
                  <a:pt x="11549" y="15181"/>
                  <a:pt x="13942" y="15336"/>
                  <a:pt x="16085" y="15098"/>
                </a:cubicBezTo>
                <a:cubicBezTo>
                  <a:pt x="19241" y="14741"/>
                  <a:pt x="22253" y="13276"/>
                  <a:pt x="24479" y="11026"/>
                </a:cubicBezTo>
                <a:cubicBezTo>
                  <a:pt x="26742" y="8716"/>
                  <a:pt x="28170" y="5704"/>
                  <a:pt x="30492" y="3454"/>
                </a:cubicBezTo>
                <a:cubicBezTo>
                  <a:pt x="32147" y="1846"/>
                  <a:pt x="34147" y="739"/>
                  <a:pt x="3631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0"/>
          <p:cNvSpPr txBox="1">
            <a:spLocks noGrp="1"/>
          </p:cNvSpPr>
          <p:nvPr>
            <p:ph type="title"/>
          </p:nvPr>
        </p:nvSpPr>
        <p:spPr>
          <a:xfrm>
            <a:off x="908700" y="3522750"/>
            <a:ext cx="3679200" cy="9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CUSTOM_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3"/>
          <p:cNvSpPr txBox="1">
            <a:spLocks noGrp="1"/>
          </p:cNvSpPr>
          <p:nvPr>
            <p:ph type="subTitle" idx="1"/>
          </p:nvPr>
        </p:nvSpPr>
        <p:spPr>
          <a:xfrm>
            <a:off x="720300" y="1879438"/>
            <a:ext cx="23868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title" hasCustomPrompt="1"/>
          </p:nvPr>
        </p:nvSpPr>
        <p:spPr>
          <a:xfrm>
            <a:off x="815274" y="1284875"/>
            <a:ext cx="623100" cy="4761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8" name="Google Shape;158;p13"/>
          <p:cNvSpPr txBox="1">
            <a:spLocks noGrp="1"/>
          </p:cNvSpPr>
          <p:nvPr>
            <p:ph type="subTitle" idx="2"/>
          </p:nvPr>
        </p:nvSpPr>
        <p:spPr>
          <a:xfrm>
            <a:off x="720300" y="2188337"/>
            <a:ext cx="2385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59" name="Google Shape;159;p13"/>
          <p:cNvSpPr txBox="1">
            <a:spLocks noGrp="1"/>
          </p:cNvSpPr>
          <p:nvPr>
            <p:ph type="title" idx="3" hasCustomPrompt="1"/>
          </p:nvPr>
        </p:nvSpPr>
        <p:spPr>
          <a:xfrm>
            <a:off x="3350624" y="1284875"/>
            <a:ext cx="623100" cy="4761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0" name="Google Shape;160;p13"/>
          <p:cNvSpPr txBox="1">
            <a:spLocks noGrp="1"/>
          </p:cNvSpPr>
          <p:nvPr>
            <p:ph type="title" idx="4" hasCustomPrompt="1"/>
          </p:nvPr>
        </p:nvSpPr>
        <p:spPr>
          <a:xfrm>
            <a:off x="5885697" y="1288325"/>
            <a:ext cx="623100" cy="4692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1" name="Google Shape;161;p13"/>
          <p:cNvSpPr txBox="1">
            <a:spLocks noGrp="1"/>
          </p:cNvSpPr>
          <p:nvPr>
            <p:ph type="title" idx="5" hasCustomPrompt="1"/>
          </p:nvPr>
        </p:nvSpPr>
        <p:spPr>
          <a:xfrm>
            <a:off x="814575" y="3074422"/>
            <a:ext cx="623100" cy="4692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2" name="Google Shape;162;p13"/>
          <p:cNvSpPr txBox="1">
            <a:spLocks noGrp="1"/>
          </p:cNvSpPr>
          <p:nvPr>
            <p:ph type="subTitle" idx="6"/>
          </p:nvPr>
        </p:nvSpPr>
        <p:spPr>
          <a:xfrm>
            <a:off x="3255370" y="1879438"/>
            <a:ext cx="23868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163" name="Google Shape;163;p13"/>
          <p:cNvSpPr txBox="1">
            <a:spLocks noGrp="1"/>
          </p:cNvSpPr>
          <p:nvPr>
            <p:ph type="subTitle" idx="7"/>
          </p:nvPr>
        </p:nvSpPr>
        <p:spPr>
          <a:xfrm>
            <a:off x="3257550" y="2188337"/>
            <a:ext cx="23847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8"/>
          </p:nvPr>
        </p:nvSpPr>
        <p:spPr>
          <a:xfrm>
            <a:off x="5790440" y="1879438"/>
            <a:ext cx="23868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subTitle" idx="9"/>
          </p:nvPr>
        </p:nvSpPr>
        <p:spPr>
          <a:xfrm>
            <a:off x="5792551" y="2188337"/>
            <a:ext cx="23847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13"/>
          </p:nvPr>
        </p:nvSpPr>
        <p:spPr>
          <a:xfrm>
            <a:off x="721421" y="3661562"/>
            <a:ext cx="23868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subTitle" idx="14"/>
          </p:nvPr>
        </p:nvSpPr>
        <p:spPr>
          <a:xfrm>
            <a:off x="721422" y="3970462"/>
            <a:ext cx="2385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title" idx="15"/>
          </p:nvPr>
        </p:nvSpPr>
        <p:spPr>
          <a:xfrm>
            <a:off x="720300" y="452325"/>
            <a:ext cx="717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16" hasCustomPrompt="1"/>
          </p:nvPr>
        </p:nvSpPr>
        <p:spPr>
          <a:xfrm>
            <a:off x="3350624" y="3074400"/>
            <a:ext cx="623100" cy="4761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0" name="Google Shape;170;p13"/>
          <p:cNvSpPr txBox="1">
            <a:spLocks noGrp="1"/>
          </p:cNvSpPr>
          <p:nvPr>
            <p:ph type="title" idx="17" hasCustomPrompt="1"/>
          </p:nvPr>
        </p:nvSpPr>
        <p:spPr>
          <a:xfrm>
            <a:off x="5885697" y="3074400"/>
            <a:ext cx="623100" cy="4692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1" name="Google Shape;171;p13"/>
          <p:cNvSpPr txBox="1">
            <a:spLocks noGrp="1"/>
          </p:cNvSpPr>
          <p:nvPr>
            <p:ph type="subTitle" idx="18"/>
          </p:nvPr>
        </p:nvSpPr>
        <p:spPr>
          <a:xfrm>
            <a:off x="3255370" y="3661562"/>
            <a:ext cx="23877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9"/>
          </p:nvPr>
        </p:nvSpPr>
        <p:spPr>
          <a:xfrm>
            <a:off x="3256575" y="3970462"/>
            <a:ext cx="2385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subTitle" idx="20"/>
          </p:nvPr>
        </p:nvSpPr>
        <p:spPr>
          <a:xfrm>
            <a:off x="5790440" y="3661562"/>
            <a:ext cx="23868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21"/>
          </p:nvPr>
        </p:nvSpPr>
        <p:spPr>
          <a:xfrm>
            <a:off x="5792551" y="3970462"/>
            <a:ext cx="23847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75" name="Google Shape;175;p13"/>
          <p:cNvSpPr/>
          <p:nvPr/>
        </p:nvSpPr>
        <p:spPr>
          <a:xfrm>
            <a:off x="7238358" y="157747"/>
            <a:ext cx="2384722" cy="1324522"/>
          </a:xfrm>
          <a:custGeom>
            <a:avLst/>
            <a:gdLst/>
            <a:ahLst/>
            <a:cxnLst/>
            <a:rect l="l" t="t" r="r" b="b"/>
            <a:pathLst>
              <a:path w="18932" h="10515" extrusionOk="0">
                <a:moveTo>
                  <a:pt x="8514" y="394"/>
                </a:moveTo>
                <a:cubicBezTo>
                  <a:pt x="8562" y="513"/>
                  <a:pt x="8669" y="608"/>
                  <a:pt x="8800" y="608"/>
                </a:cubicBezTo>
                <a:cubicBezTo>
                  <a:pt x="8835" y="608"/>
                  <a:pt x="8859" y="608"/>
                  <a:pt x="8871" y="596"/>
                </a:cubicBezTo>
                <a:lnTo>
                  <a:pt x="10026" y="2573"/>
                </a:lnTo>
                <a:cubicBezTo>
                  <a:pt x="9943" y="2632"/>
                  <a:pt x="9907" y="2704"/>
                  <a:pt x="9907" y="2811"/>
                </a:cubicBezTo>
                <a:cubicBezTo>
                  <a:pt x="9907" y="2918"/>
                  <a:pt x="9943" y="2989"/>
                  <a:pt x="10026" y="3049"/>
                </a:cubicBezTo>
                <a:lnTo>
                  <a:pt x="8907" y="4978"/>
                </a:lnTo>
                <a:cubicBezTo>
                  <a:pt x="8871" y="4966"/>
                  <a:pt x="8847" y="4966"/>
                  <a:pt x="8800" y="4966"/>
                </a:cubicBezTo>
                <a:cubicBezTo>
                  <a:pt x="8657" y="4966"/>
                  <a:pt x="8514" y="5073"/>
                  <a:pt x="8502" y="5216"/>
                </a:cubicBezTo>
                <a:lnTo>
                  <a:pt x="6240" y="5216"/>
                </a:lnTo>
                <a:cubicBezTo>
                  <a:pt x="6216" y="5073"/>
                  <a:pt x="6097" y="4966"/>
                  <a:pt x="5942" y="4966"/>
                </a:cubicBezTo>
                <a:cubicBezTo>
                  <a:pt x="5918" y="4966"/>
                  <a:pt x="5871" y="4966"/>
                  <a:pt x="5835" y="4978"/>
                </a:cubicBezTo>
                <a:lnTo>
                  <a:pt x="4728" y="3049"/>
                </a:lnTo>
                <a:cubicBezTo>
                  <a:pt x="4799" y="2989"/>
                  <a:pt x="4847" y="2894"/>
                  <a:pt x="4847" y="2811"/>
                </a:cubicBezTo>
                <a:cubicBezTo>
                  <a:pt x="4847" y="2704"/>
                  <a:pt x="4799" y="2620"/>
                  <a:pt x="4728" y="2573"/>
                </a:cubicBezTo>
                <a:lnTo>
                  <a:pt x="5871" y="596"/>
                </a:lnTo>
                <a:cubicBezTo>
                  <a:pt x="5895" y="596"/>
                  <a:pt x="5918" y="608"/>
                  <a:pt x="5942" y="608"/>
                </a:cubicBezTo>
                <a:cubicBezTo>
                  <a:pt x="6073" y="608"/>
                  <a:pt x="6192" y="513"/>
                  <a:pt x="6228" y="394"/>
                </a:cubicBezTo>
                <a:close/>
                <a:moveTo>
                  <a:pt x="17075" y="382"/>
                </a:moveTo>
                <a:cubicBezTo>
                  <a:pt x="17122" y="501"/>
                  <a:pt x="17229" y="596"/>
                  <a:pt x="17360" y="596"/>
                </a:cubicBezTo>
                <a:lnTo>
                  <a:pt x="17420" y="596"/>
                </a:lnTo>
                <a:lnTo>
                  <a:pt x="18539" y="2525"/>
                </a:lnTo>
                <a:cubicBezTo>
                  <a:pt x="18420" y="2573"/>
                  <a:pt x="18337" y="2680"/>
                  <a:pt x="18337" y="2811"/>
                </a:cubicBezTo>
                <a:cubicBezTo>
                  <a:pt x="18337" y="2942"/>
                  <a:pt x="18432" y="3049"/>
                  <a:pt x="18539" y="3085"/>
                </a:cubicBezTo>
                <a:lnTo>
                  <a:pt x="17444" y="4978"/>
                </a:lnTo>
                <a:cubicBezTo>
                  <a:pt x="17420" y="4966"/>
                  <a:pt x="17384" y="4966"/>
                  <a:pt x="17360" y="4966"/>
                </a:cubicBezTo>
                <a:cubicBezTo>
                  <a:pt x="17205" y="4966"/>
                  <a:pt x="17075" y="5073"/>
                  <a:pt x="17063" y="5216"/>
                </a:cubicBezTo>
                <a:lnTo>
                  <a:pt x="14789" y="5216"/>
                </a:lnTo>
                <a:cubicBezTo>
                  <a:pt x="14753" y="5073"/>
                  <a:pt x="14634" y="4966"/>
                  <a:pt x="14491" y="4966"/>
                </a:cubicBezTo>
                <a:cubicBezTo>
                  <a:pt x="14455" y="4966"/>
                  <a:pt x="14408" y="4978"/>
                  <a:pt x="14384" y="4978"/>
                </a:cubicBezTo>
                <a:lnTo>
                  <a:pt x="13253" y="3037"/>
                </a:lnTo>
                <a:cubicBezTo>
                  <a:pt x="13324" y="2978"/>
                  <a:pt x="13372" y="2894"/>
                  <a:pt x="13372" y="2787"/>
                </a:cubicBezTo>
                <a:cubicBezTo>
                  <a:pt x="13372" y="2704"/>
                  <a:pt x="13324" y="2608"/>
                  <a:pt x="13265" y="2549"/>
                </a:cubicBezTo>
                <a:lnTo>
                  <a:pt x="14408" y="572"/>
                </a:lnTo>
                <a:cubicBezTo>
                  <a:pt x="14443" y="572"/>
                  <a:pt x="14467" y="596"/>
                  <a:pt x="14491" y="596"/>
                </a:cubicBezTo>
                <a:cubicBezTo>
                  <a:pt x="14622" y="596"/>
                  <a:pt x="14741" y="501"/>
                  <a:pt x="14765" y="382"/>
                </a:cubicBezTo>
                <a:close/>
                <a:moveTo>
                  <a:pt x="4251" y="2835"/>
                </a:moveTo>
                <a:cubicBezTo>
                  <a:pt x="4275" y="2989"/>
                  <a:pt x="4394" y="3085"/>
                  <a:pt x="4549" y="3085"/>
                </a:cubicBezTo>
                <a:cubicBezTo>
                  <a:pt x="4573" y="3085"/>
                  <a:pt x="4585" y="3085"/>
                  <a:pt x="4621" y="3073"/>
                </a:cubicBezTo>
                <a:lnTo>
                  <a:pt x="5752" y="5025"/>
                </a:lnTo>
                <a:cubicBezTo>
                  <a:pt x="5692" y="5085"/>
                  <a:pt x="5645" y="5156"/>
                  <a:pt x="5645" y="5252"/>
                </a:cubicBezTo>
                <a:cubicBezTo>
                  <a:pt x="5645" y="5335"/>
                  <a:pt x="5692" y="5418"/>
                  <a:pt x="5752" y="5466"/>
                </a:cubicBezTo>
                <a:lnTo>
                  <a:pt x="4632" y="7407"/>
                </a:lnTo>
                <a:cubicBezTo>
                  <a:pt x="4621" y="7407"/>
                  <a:pt x="4585" y="7395"/>
                  <a:pt x="4561" y="7395"/>
                </a:cubicBezTo>
                <a:cubicBezTo>
                  <a:pt x="4406" y="7395"/>
                  <a:pt x="4275" y="7514"/>
                  <a:pt x="4263" y="7657"/>
                </a:cubicBezTo>
                <a:lnTo>
                  <a:pt x="1954" y="7657"/>
                </a:lnTo>
                <a:cubicBezTo>
                  <a:pt x="1942" y="7514"/>
                  <a:pt x="1799" y="7395"/>
                  <a:pt x="1656" y="7395"/>
                </a:cubicBezTo>
                <a:cubicBezTo>
                  <a:pt x="1620" y="7395"/>
                  <a:pt x="1584" y="7395"/>
                  <a:pt x="1549" y="7407"/>
                </a:cubicBezTo>
                <a:lnTo>
                  <a:pt x="441" y="5514"/>
                </a:lnTo>
                <a:cubicBezTo>
                  <a:pt x="513" y="5454"/>
                  <a:pt x="572" y="5371"/>
                  <a:pt x="572" y="5264"/>
                </a:cubicBezTo>
                <a:cubicBezTo>
                  <a:pt x="572" y="5156"/>
                  <a:pt x="525" y="5073"/>
                  <a:pt x="441" y="5013"/>
                </a:cubicBezTo>
                <a:lnTo>
                  <a:pt x="1549" y="3073"/>
                </a:lnTo>
                <a:cubicBezTo>
                  <a:pt x="1584" y="3085"/>
                  <a:pt x="1608" y="3085"/>
                  <a:pt x="1644" y="3085"/>
                </a:cubicBezTo>
                <a:cubicBezTo>
                  <a:pt x="1787" y="3085"/>
                  <a:pt x="1906" y="2989"/>
                  <a:pt x="1942" y="2835"/>
                </a:cubicBezTo>
                <a:close/>
                <a:moveTo>
                  <a:pt x="8502" y="5311"/>
                </a:moveTo>
                <a:cubicBezTo>
                  <a:pt x="8538" y="5454"/>
                  <a:pt x="8645" y="5561"/>
                  <a:pt x="8800" y="5561"/>
                </a:cubicBezTo>
                <a:cubicBezTo>
                  <a:pt x="8835" y="5561"/>
                  <a:pt x="8871" y="5561"/>
                  <a:pt x="8907" y="5549"/>
                </a:cubicBezTo>
                <a:lnTo>
                  <a:pt x="10026" y="7478"/>
                </a:lnTo>
                <a:cubicBezTo>
                  <a:pt x="9943" y="7538"/>
                  <a:pt x="9907" y="7609"/>
                  <a:pt x="9907" y="7716"/>
                </a:cubicBezTo>
                <a:cubicBezTo>
                  <a:pt x="9907" y="7823"/>
                  <a:pt x="9943" y="7907"/>
                  <a:pt x="10026" y="7954"/>
                </a:cubicBezTo>
                <a:lnTo>
                  <a:pt x="8895" y="9955"/>
                </a:lnTo>
                <a:cubicBezTo>
                  <a:pt x="8859" y="9955"/>
                  <a:pt x="8847" y="9931"/>
                  <a:pt x="8812" y="9931"/>
                </a:cubicBezTo>
                <a:cubicBezTo>
                  <a:pt x="8681" y="9931"/>
                  <a:pt x="8562" y="10026"/>
                  <a:pt x="8538" y="10145"/>
                </a:cubicBezTo>
                <a:lnTo>
                  <a:pt x="6240" y="10145"/>
                </a:lnTo>
                <a:cubicBezTo>
                  <a:pt x="6192" y="10026"/>
                  <a:pt x="6085" y="9931"/>
                  <a:pt x="5954" y="9931"/>
                </a:cubicBezTo>
                <a:cubicBezTo>
                  <a:pt x="5930" y="9931"/>
                  <a:pt x="5895" y="9931"/>
                  <a:pt x="5883" y="9955"/>
                </a:cubicBezTo>
                <a:lnTo>
                  <a:pt x="4740" y="7978"/>
                </a:lnTo>
                <a:cubicBezTo>
                  <a:pt x="4823" y="7919"/>
                  <a:pt x="4871" y="7823"/>
                  <a:pt x="4871" y="7716"/>
                </a:cubicBezTo>
                <a:cubicBezTo>
                  <a:pt x="4871" y="7609"/>
                  <a:pt x="4823" y="7526"/>
                  <a:pt x="4740" y="7466"/>
                </a:cubicBezTo>
                <a:lnTo>
                  <a:pt x="5835" y="5549"/>
                </a:lnTo>
                <a:cubicBezTo>
                  <a:pt x="5871" y="5561"/>
                  <a:pt x="5895" y="5561"/>
                  <a:pt x="5942" y="5561"/>
                </a:cubicBezTo>
                <a:cubicBezTo>
                  <a:pt x="6085" y="5561"/>
                  <a:pt x="6228" y="5454"/>
                  <a:pt x="6240" y="5311"/>
                </a:cubicBezTo>
                <a:close/>
                <a:moveTo>
                  <a:pt x="14205" y="5323"/>
                </a:moveTo>
                <a:cubicBezTo>
                  <a:pt x="14229" y="5466"/>
                  <a:pt x="14348" y="5573"/>
                  <a:pt x="14503" y="5573"/>
                </a:cubicBezTo>
                <a:cubicBezTo>
                  <a:pt x="14538" y="5573"/>
                  <a:pt x="14574" y="5561"/>
                  <a:pt x="14598" y="5561"/>
                </a:cubicBezTo>
                <a:lnTo>
                  <a:pt x="15705" y="7502"/>
                </a:lnTo>
                <a:cubicBezTo>
                  <a:pt x="15646" y="7550"/>
                  <a:pt x="15598" y="7633"/>
                  <a:pt x="15598" y="7740"/>
                </a:cubicBezTo>
                <a:cubicBezTo>
                  <a:pt x="15598" y="7835"/>
                  <a:pt x="15646" y="7919"/>
                  <a:pt x="15717" y="7978"/>
                </a:cubicBezTo>
                <a:lnTo>
                  <a:pt x="14574" y="9966"/>
                </a:lnTo>
                <a:cubicBezTo>
                  <a:pt x="14538" y="9955"/>
                  <a:pt x="14515" y="9955"/>
                  <a:pt x="14491" y="9955"/>
                </a:cubicBezTo>
                <a:cubicBezTo>
                  <a:pt x="14348" y="9955"/>
                  <a:pt x="14229" y="10038"/>
                  <a:pt x="14205" y="10157"/>
                </a:cubicBezTo>
                <a:lnTo>
                  <a:pt x="11955" y="10157"/>
                </a:lnTo>
                <a:cubicBezTo>
                  <a:pt x="11907" y="10038"/>
                  <a:pt x="11812" y="9955"/>
                  <a:pt x="11669" y="9955"/>
                </a:cubicBezTo>
                <a:cubicBezTo>
                  <a:pt x="11645" y="9955"/>
                  <a:pt x="11610" y="9955"/>
                  <a:pt x="11586" y="9966"/>
                </a:cubicBezTo>
                <a:lnTo>
                  <a:pt x="10419" y="7954"/>
                </a:lnTo>
                <a:cubicBezTo>
                  <a:pt x="10502" y="7895"/>
                  <a:pt x="10538" y="7823"/>
                  <a:pt x="10538" y="7716"/>
                </a:cubicBezTo>
                <a:cubicBezTo>
                  <a:pt x="10538" y="7633"/>
                  <a:pt x="10502" y="7550"/>
                  <a:pt x="10431" y="7502"/>
                </a:cubicBezTo>
                <a:lnTo>
                  <a:pt x="11550" y="5549"/>
                </a:lnTo>
                <a:cubicBezTo>
                  <a:pt x="11586" y="5561"/>
                  <a:pt x="11621" y="5573"/>
                  <a:pt x="11669" y="5573"/>
                </a:cubicBezTo>
                <a:cubicBezTo>
                  <a:pt x="11824" y="5573"/>
                  <a:pt x="11955" y="5466"/>
                  <a:pt x="11967" y="5323"/>
                </a:cubicBezTo>
                <a:close/>
                <a:moveTo>
                  <a:pt x="14503" y="1"/>
                </a:moveTo>
                <a:cubicBezTo>
                  <a:pt x="14336" y="1"/>
                  <a:pt x="14205" y="132"/>
                  <a:pt x="14205" y="299"/>
                </a:cubicBezTo>
                <a:cubicBezTo>
                  <a:pt x="14205" y="394"/>
                  <a:pt x="14265" y="489"/>
                  <a:pt x="14336" y="549"/>
                </a:cubicBezTo>
                <a:lnTo>
                  <a:pt x="13181" y="2525"/>
                </a:lnTo>
                <a:cubicBezTo>
                  <a:pt x="13145" y="2513"/>
                  <a:pt x="13098" y="2513"/>
                  <a:pt x="13074" y="2513"/>
                </a:cubicBezTo>
                <a:cubicBezTo>
                  <a:pt x="12907" y="2513"/>
                  <a:pt x="12776" y="2644"/>
                  <a:pt x="12776" y="2811"/>
                </a:cubicBezTo>
                <a:cubicBezTo>
                  <a:pt x="12776" y="2978"/>
                  <a:pt x="12907" y="3108"/>
                  <a:pt x="13074" y="3108"/>
                </a:cubicBezTo>
                <a:cubicBezTo>
                  <a:pt x="13110" y="3108"/>
                  <a:pt x="13145" y="3085"/>
                  <a:pt x="13181" y="3085"/>
                </a:cubicBezTo>
                <a:lnTo>
                  <a:pt x="14288" y="5037"/>
                </a:lnTo>
                <a:cubicBezTo>
                  <a:pt x="14229" y="5085"/>
                  <a:pt x="14193" y="5156"/>
                  <a:pt x="14193" y="5228"/>
                </a:cubicBezTo>
                <a:lnTo>
                  <a:pt x="11955" y="5228"/>
                </a:lnTo>
                <a:cubicBezTo>
                  <a:pt x="11919" y="5085"/>
                  <a:pt x="11812" y="4978"/>
                  <a:pt x="11657" y="4978"/>
                </a:cubicBezTo>
                <a:cubicBezTo>
                  <a:pt x="11490" y="4978"/>
                  <a:pt x="11360" y="5109"/>
                  <a:pt x="11360" y="5275"/>
                </a:cubicBezTo>
                <a:cubicBezTo>
                  <a:pt x="11360" y="5371"/>
                  <a:pt x="11407" y="5442"/>
                  <a:pt x="11467" y="5502"/>
                </a:cubicBezTo>
                <a:lnTo>
                  <a:pt x="10347" y="7454"/>
                </a:lnTo>
                <a:cubicBezTo>
                  <a:pt x="10324" y="7430"/>
                  <a:pt x="10276" y="7419"/>
                  <a:pt x="10228" y="7419"/>
                </a:cubicBezTo>
                <a:cubicBezTo>
                  <a:pt x="10181" y="7419"/>
                  <a:pt x="10157" y="7430"/>
                  <a:pt x="10121" y="7430"/>
                </a:cubicBezTo>
                <a:lnTo>
                  <a:pt x="9014" y="5502"/>
                </a:lnTo>
                <a:cubicBezTo>
                  <a:pt x="9085" y="5442"/>
                  <a:pt x="9133" y="5347"/>
                  <a:pt x="9133" y="5264"/>
                </a:cubicBezTo>
                <a:cubicBezTo>
                  <a:pt x="9133" y="5156"/>
                  <a:pt x="9085" y="5085"/>
                  <a:pt x="9014" y="5025"/>
                </a:cubicBezTo>
                <a:lnTo>
                  <a:pt x="10121" y="3085"/>
                </a:lnTo>
                <a:cubicBezTo>
                  <a:pt x="10157" y="3108"/>
                  <a:pt x="10181" y="3108"/>
                  <a:pt x="10228" y="3108"/>
                </a:cubicBezTo>
                <a:cubicBezTo>
                  <a:pt x="10395" y="3108"/>
                  <a:pt x="10526" y="2966"/>
                  <a:pt x="10526" y="2811"/>
                </a:cubicBezTo>
                <a:cubicBezTo>
                  <a:pt x="10526" y="2644"/>
                  <a:pt x="10395" y="2513"/>
                  <a:pt x="10228" y="2513"/>
                </a:cubicBezTo>
                <a:cubicBezTo>
                  <a:pt x="10205" y="2513"/>
                  <a:pt x="10157" y="2525"/>
                  <a:pt x="10121" y="2525"/>
                </a:cubicBezTo>
                <a:lnTo>
                  <a:pt x="8990" y="561"/>
                </a:lnTo>
                <a:cubicBezTo>
                  <a:pt x="9085" y="501"/>
                  <a:pt x="9133" y="406"/>
                  <a:pt x="9133" y="311"/>
                </a:cubicBezTo>
                <a:cubicBezTo>
                  <a:pt x="9133" y="144"/>
                  <a:pt x="8990" y="13"/>
                  <a:pt x="8835" y="13"/>
                </a:cubicBezTo>
                <a:cubicBezTo>
                  <a:pt x="8669" y="13"/>
                  <a:pt x="8538" y="144"/>
                  <a:pt x="8538" y="311"/>
                </a:cubicBezTo>
                <a:lnTo>
                  <a:pt x="6276" y="311"/>
                </a:lnTo>
                <a:cubicBezTo>
                  <a:pt x="6276" y="144"/>
                  <a:pt x="6133" y="13"/>
                  <a:pt x="5978" y="13"/>
                </a:cubicBezTo>
                <a:cubicBezTo>
                  <a:pt x="5811" y="13"/>
                  <a:pt x="5680" y="144"/>
                  <a:pt x="5680" y="311"/>
                </a:cubicBezTo>
                <a:cubicBezTo>
                  <a:pt x="5680" y="406"/>
                  <a:pt x="5740" y="501"/>
                  <a:pt x="5811" y="561"/>
                </a:cubicBezTo>
                <a:lnTo>
                  <a:pt x="4680" y="2525"/>
                </a:lnTo>
                <a:cubicBezTo>
                  <a:pt x="4644" y="2513"/>
                  <a:pt x="4621" y="2513"/>
                  <a:pt x="4585" y="2513"/>
                </a:cubicBezTo>
                <a:cubicBezTo>
                  <a:pt x="4442" y="2513"/>
                  <a:pt x="4311" y="2632"/>
                  <a:pt x="4287" y="2763"/>
                </a:cubicBezTo>
                <a:lnTo>
                  <a:pt x="1989" y="2763"/>
                </a:lnTo>
                <a:cubicBezTo>
                  <a:pt x="1965" y="2608"/>
                  <a:pt x="1835" y="2513"/>
                  <a:pt x="1692" y="2513"/>
                </a:cubicBezTo>
                <a:cubicBezTo>
                  <a:pt x="1525" y="2513"/>
                  <a:pt x="1394" y="2644"/>
                  <a:pt x="1394" y="2811"/>
                </a:cubicBezTo>
                <a:cubicBezTo>
                  <a:pt x="1394" y="2906"/>
                  <a:pt x="1430" y="3001"/>
                  <a:pt x="1513" y="3049"/>
                </a:cubicBezTo>
                <a:lnTo>
                  <a:pt x="394" y="4978"/>
                </a:lnTo>
                <a:cubicBezTo>
                  <a:pt x="358" y="4966"/>
                  <a:pt x="334" y="4966"/>
                  <a:pt x="299" y="4966"/>
                </a:cubicBezTo>
                <a:cubicBezTo>
                  <a:pt x="144" y="4966"/>
                  <a:pt x="1" y="5097"/>
                  <a:pt x="1" y="5264"/>
                </a:cubicBezTo>
                <a:cubicBezTo>
                  <a:pt x="1" y="5430"/>
                  <a:pt x="144" y="5561"/>
                  <a:pt x="299" y="5561"/>
                </a:cubicBezTo>
                <a:cubicBezTo>
                  <a:pt x="334" y="5561"/>
                  <a:pt x="358" y="5561"/>
                  <a:pt x="394" y="5549"/>
                </a:cubicBezTo>
                <a:lnTo>
                  <a:pt x="1513" y="7466"/>
                </a:lnTo>
                <a:cubicBezTo>
                  <a:pt x="1430" y="7526"/>
                  <a:pt x="1394" y="7597"/>
                  <a:pt x="1394" y="7704"/>
                </a:cubicBezTo>
                <a:cubicBezTo>
                  <a:pt x="1394" y="7871"/>
                  <a:pt x="1525" y="8002"/>
                  <a:pt x="1692" y="8002"/>
                </a:cubicBezTo>
                <a:cubicBezTo>
                  <a:pt x="1835" y="8002"/>
                  <a:pt x="1954" y="7895"/>
                  <a:pt x="1989" y="7764"/>
                </a:cubicBezTo>
                <a:lnTo>
                  <a:pt x="4311" y="7764"/>
                </a:lnTo>
                <a:cubicBezTo>
                  <a:pt x="4335" y="7895"/>
                  <a:pt x="4454" y="8002"/>
                  <a:pt x="4609" y="8002"/>
                </a:cubicBezTo>
                <a:cubicBezTo>
                  <a:pt x="4632" y="8002"/>
                  <a:pt x="4644" y="8002"/>
                  <a:pt x="4680" y="7990"/>
                </a:cubicBezTo>
                <a:lnTo>
                  <a:pt x="5823" y="9966"/>
                </a:lnTo>
                <a:cubicBezTo>
                  <a:pt x="5740" y="10026"/>
                  <a:pt x="5692" y="10109"/>
                  <a:pt x="5692" y="10217"/>
                </a:cubicBezTo>
                <a:cubicBezTo>
                  <a:pt x="5692" y="10383"/>
                  <a:pt x="5823" y="10514"/>
                  <a:pt x="5990" y="10514"/>
                </a:cubicBezTo>
                <a:cubicBezTo>
                  <a:pt x="6156" y="10514"/>
                  <a:pt x="6287" y="10383"/>
                  <a:pt x="6287" y="10217"/>
                </a:cubicBezTo>
                <a:lnTo>
                  <a:pt x="8550" y="10217"/>
                </a:lnTo>
                <a:cubicBezTo>
                  <a:pt x="8550" y="10383"/>
                  <a:pt x="8681" y="10514"/>
                  <a:pt x="8847" y="10514"/>
                </a:cubicBezTo>
                <a:cubicBezTo>
                  <a:pt x="9014" y="10514"/>
                  <a:pt x="9145" y="10383"/>
                  <a:pt x="9145" y="10217"/>
                </a:cubicBezTo>
                <a:cubicBezTo>
                  <a:pt x="9145" y="10109"/>
                  <a:pt x="9085" y="10026"/>
                  <a:pt x="9014" y="9966"/>
                </a:cubicBezTo>
                <a:lnTo>
                  <a:pt x="10157" y="7990"/>
                </a:lnTo>
                <a:cubicBezTo>
                  <a:pt x="10181" y="8002"/>
                  <a:pt x="10217" y="8002"/>
                  <a:pt x="10240" y="8002"/>
                </a:cubicBezTo>
                <a:cubicBezTo>
                  <a:pt x="10288" y="8002"/>
                  <a:pt x="10324" y="7990"/>
                  <a:pt x="10347" y="7990"/>
                </a:cubicBezTo>
                <a:lnTo>
                  <a:pt x="11514" y="9978"/>
                </a:lnTo>
                <a:cubicBezTo>
                  <a:pt x="11431" y="10038"/>
                  <a:pt x="11395" y="10133"/>
                  <a:pt x="11395" y="10217"/>
                </a:cubicBezTo>
                <a:cubicBezTo>
                  <a:pt x="11395" y="10383"/>
                  <a:pt x="11526" y="10514"/>
                  <a:pt x="11693" y="10514"/>
                </a:cubicBezTo>
                <a:cubicBezTo>
                  <a:pt x="11848" y="10514"/>
                  <a:pt x="11991" y="10383"/>
                  <a:pt x="11991" y="10217"/>
                </a:cubicBezTo>
                <a:lnTo>
                  <a:pt x="14205" y="10217"/>
                </a:lnTo>
                <a:cubicBezTo>
                  <a:pt x="14205" y="10383"/>
                  <a:pt x="14336" y="10514"/>
                  <a:pt x="14503" y="10514"/>
                </a:cubicBezTo>
                <a:cubicBezTo>
                  <a:pt x="14669" y="10514"/>
                  <a:pt x="14800" y="10383"/>
                  <a:pt x="14800" y="10217"/>
                </a:cubicBezTo>
                <a:cubicBezTo>
                  <a:pt x="14800" y="10109"/>
                  <a:pt x="14753" y="10026"/>
                  <a:pt x="14669" y="9966"/>
                </a:cubicBezTo>
                <a:lnTo>
                  <a:pt x="15812" y="7966"/>
                </a:lnTo>
                <a:cubicBezTo>
                  <a:pt x="15836" y="7990"/>
                  <a:pt x="15872" y="7990"/>
                  <a:pt x="15920" y="7990"/>
                </a:cubicBezTo>
                <a:cubicBezTo>
                  <a:pt x="16074" y="7990"/>
                  <a:pt x="16217" y="7847"/>
                  <a:pt x="16217" y="7692"/>
                </a:cubicBezTo>
                <a:cubicBezTo>
                  <a:pt x="16217" y="7526"/>
                  <a:pt x="16074" y="7395"/>
                  <a:pt x="15920" y="7395"/>
                </a:cubicBezTo>
                <a:cubicBezTo>
                  <a:pt x="15872" y="7395"/>
                  <a:pt x="15836" y="7407"/>
                  <a:pt x="15812" y="7407"/>
                </a:cubicBezTo>
                <a:lnTo>
                  <a:pt x="14693" y="5466"/>
                </a:lnTo>
                <a:cubicBezTo>
                  <a:pt x="14753" y="5430"/>
                  <a:pt x="14789" y="5371"/>
                  <a:pt x="14800" y="5287"/>
                </a:cubicBezTo>
                <a:lnTo>
                  <a:pt x="17075" y="5287"/>
                </a:lnTo>
                <a:cubicBezTo>
                  <a:pt x="17110" y="5442"/>
                  <a:pt x="17229" y="5549"/>
                  <a:pt x="17372" y="5549"/>
                </a:cubicBezTo>
                <a:cubicBezTo>
                  <a:pt x="17539" y="5549"/>
                  <a:pt x="17670" y="5406"/>
                  <a:pt x="17670" y="5252"/>
                </a:cubicBezTo>
                <a:cubicBezTo>
                  <a:pt x="17670" y="5144"/>
                  <a:pt x="17622" y="5049"/>
                  <a:pt x="17539" y="4990"/>
                </a:cubicBezTo>
                <a:lnTo>
                  <a:pt x="18634" y="3073"/>
                </a:lnTo>
                <a:cubicBezTo>
                  <a:pt x="18801" y="3073"/>
                  <a:pt x="18932" y="2942"/>
                  <a:pt x="18932" y="2775"/>
                </a:cubicBezTo>
                <a:cubicBezTo>
                  <a:pt x="18932" y="2644"/>
                  <a:pt x="18801" y="2513"/>
                  <a:pt x="18634" y="2513"/>
                </a:cubicBezTo>
                <a:lnTo>
                  <a:pt x="17503" y="561"/>
                </a:lnTo>
                <a:cubicBezTo>
                  <a:pt x="17598" y="501"/>
                  <a:pt x="17658" y="406"/>
                  <a:pt x="17658" y="299"/>
                </a:cubicBezTo>
                <a:cubicBezTo>
                  <a:pt x="17658" y="132"/>
                  <a:pt x="17527" y="1"/>
                  <a:pt x="17360" y="1"/>
                </a:cubicBezTo>
                <a:cubicBezTo>
                  <a:pt x="17194" y="1"/>
                  <a:pt x="17063" y="132"/>
                  <a:pt x="17063" y="299"/>
                </a:cubicBezTo>
                <a:lnTo>
                  <a:pt x="14800" y="299"/>
                </a:lnTo>
                <a:cubicBezTo>
                  <a:pt x="14800" y="132"/>
                  <a:pt x="14669" y="1"/>
                  <a:pt x="145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" name="Google Shape;176;p13"/>
          <p:cNvGrpSpPr/>
          <p:nvPr/>
        </p:nvGrpSpPr>
        <p:grpSpPr>
          <a:xfrm rot="-2175021">
            <a:off x="7719577" y="210249"/>
            <a:ext cx="946022" cy="1636498"/>
            <a:chOff x="-1203150" y="452325"/>
            <a:chExt cx="668575" cy="1156550"/>
          </a:xfrm>
        </p:grpSpPr>
        <p:sp>
          <p:nvSpPr>
            <p:cNvPr id="177" name="Google Shape;177;p13"/>
            <p:cNvSpPr/>
            <p:nvPr/>
          </p:nvSpPr>
          <p:spPr>
            <a:xfrm>
              <a:off x="-1048650" y="848925"/>
              <a:ext cx="399775" cy="759950"/>
            </a:xfrm>
            <a:custGeom>
              <a:avLst/>
              <a:gdLst/>
              <a:ahLst/>
              <a:cxnLst/>
              <a:rect l="l" t="t" r="r" b="b"/>
              <a:pathLst>
                <a:path w="15991" h="30398" extrusionOk="0">
                  <a:moveTo>
                    <a:pt x="655" y="1"/>
                  </a:moveTo>
                  <a:cubicBezTo>
                    <a:pt x="655" y="1"/>
                    <a:pt x="0" y="930"/>
                    <a:pt x="1167" y="1608"/>
                  </a:cubicBezTo>
                  <a:cubicBezTo>
                    <a:pt x="2346" y="2299"/>
                    <a:pt x="2143" y="10288"/>
                    <a:pt x="2143" y="10288"/>
                  </a:cubicBezTo>
                  <a:lnTo>
                    <a:pt x="2143" y="25730"/>
                  </a:lnTo>
                  <a:cubicBezTo>
                    <a:pt x="2143" y="25730"/>
                    <a:pt x="1929" y="30374"/>
                    <a:pt x="7989" y="30397"/>
                  </a:cubicBezTo>
                  <a:lnTo>
                    <a:pt x="8013" y="30397"/>
                  </a:lnTo>
                  <a:cubicBezTo>
                    <a:pt x="14085" y="30374"/>
                    <a:pt x="13859" y="25730"/>
                    <a:pt x="13859" y="25730"/>
                  </a:cubicBezTo>
                  <a:lnTo>
                    <a:pt x="13859" y="10288"/>
                  </a:lnTo>
                  <a:cubicBezTo>
                    <a:pt x="13859" y="10288"/>
                    <a:pt x="13657" y="2299"/>
                    <a:pt x="14835" y="1608"/>
                  </a:cubicBezTo>
                  <a:cubicBezTo>
                    <a:pt x="15990" y="930"/>
                    <a:pt x="15336" y="1"/>
                    <a:pt x="153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3"/>
            <p:cNvSpPr/>
            <p:nvPr/>
          </p:nvSpPr>
          <p:spPr>
            <a:xfrm>
              <a:off x="-995675" y="595825"/>
              <a:ext cx="220000" cy="713600"/>
            </a:xfrm>
            <a:custGeom>
              <a:avLst/>
              <a:gdLst/>
              <a:ahLst/>
              <a:cxnLst/>
              <a:rect l="l" t="t" r="r" b="b"/>
              <a:pathLst>
                <a:path w="8800" h="28544" extrusionOk="0">
                  <a:moveTo>
                    <a:pt x="8707" y="0"/>
                  </a:moveTo>
                  <a:cubicBezTo>
                    <a:pt x="8672" y="0"/>
                    <a:pt x="8642" y="16"/>
                    <a:pt x="8633" y="52"/>
                  </a:cubicBezTo>
                  <a:cubicBezTo>
                    <a:pt x="8609" y="124"/>
                    <a:pt x="6942" y="4827"/>
                    <a:pt x="6109" y="9613"/>
                  </a:cubicBezTo>
                  <a:cubicBezTo>
                    <a:pt x="6085" y="5160"/>
                    <a:pt x="4918" y="2612"/>
                    <a:pt x="4894" y="2576"/>
                  </a:cubicBezTo>
                  <a:cubicBezTo>
                    <a:pt x="4885" y="2551"/>
                    <a:pt x="4858" y="2531"/>
                    <a:pt x="4830" y="2531"/>
                  </a:cubicBezTo>
                  <a:cubicBezTo>
                    <a:pt x="4820" y="2531"/>
                    <a:pt x="4809" y="2534"/>
                    <a:pt x="4799" y="2541"/>
                  </a:cubicBezTo>
                  <a:cubicBezTo>
                    <a:pt x="4751" y="2552"/>
                    <a:pt x="4739" y="2600"/>
                    <a:pt x="4751" y="2648"/>
                  </a:cubicBezTo>
                  <a:cubicBezTo>
                    <a:pt x="4763" y="2672"/>
                    <a:pt x="6120" y="5589"/>
                    <a:pt x="5930" y="10684"/>
                  </a:cubicBezTo>
                  <a:lnTo>
                    <a:pt x="5930" y="10696"/>
                  </a:lnTo>
                  <a:cubicBezTo>
                    <a:pt x="5704" y="12197"/>
                    <a:pt x="5585" y="13673"/>
                    <a:pt x="5644" y="14983"/>
                  </a:cubicBezTo>
                  <a:cubicBezTo>
                    <a:pt x="3882" y="8815"/>
                    <a:pt x="203" y="4993"/>
                    <a:pt x="155" y="4946"/>
                  </a:cubicBezTo>
                  <a:cubicBezTo>
                    <a:pt x="138" y="4934"/>
                    <a:pt x="117" y="4928"/>
                    <a:pt x="96" y="4928"/>
                  </a:cubicBezTo>
                  <a:cubicBezTo>
                    <a:pt x="75" y="4928"/>
                    <a:pt x="54" y="4934"/>
                    <a:pt x="36" y="4946"/>
                  </a:cubicBezTo>
                  <a:cubicBezTo>
                    <a:pt x="1" y="4981"/>
                    <a:pt x="1" y="5029"/>
                    <a:pt x="36" y="5065"/>
                  </a:cubicBezTo>
                  <a:cubicBezTo>
                    <a:pt x="72" y="5124"/>
                    <a:pt x="5239" y="10458"/>
                    <a:pt x="6228" y="18721"/>
                  </a:cubicBezTo>
                  <a:cubicBezTo>
                    <a:pt x="6228" y="18733"/>
                    <a:pt x="6228" y="18733"/>
                    <a:pt x="6239" y="18745"/>
                  </a:cubicBezTo>
                  <a:cubicBezTo>
                    <a:pt x="6109" y="20924"/>
                    <a:pt x="6192" y="23019"/>
                    <a:pt x="6347" y="24710"/>
                  </a:cubicBezTo>
                  <a:cubicBezTo>
                    <a:pt x="5549" y="21829"/>
                    <a:pt x="3989" y="19912"/>
                    <a:pt x="3965" y="19888"/>
                  </a:cubicBezTo>
                  <a:cubicBezTo>
                    <a:pt x="3943" y="19873"/>
                    <a:pt x="3917" y="19863"/>
                    <a:pt x="3891" y="19863"/>
                  </a:cubicBezTo>
                  <a:cubicBezTo>
                    <a:pt x="3875" y="19863"/>
                    <a:pt x="3860" y="19867"/>
                    <a:pt x="3846" y="19876"/>
                  </a:cubicBezTo>
                  <a:cubicBezTo>
                    <a:pt x="3811" y="19912"/>
                    <a:pt x="3799" y="19947"/>
                    <a:pt x="3823" y="19995"/>
                  </a:cubicBezTo>
                  <a:cubicBezTo>
                    <a:pt x="3846" y="20031"/>
                    <a:pt x="5823" y="22436"/>
                    <a:pt x="6442" y="25948"/>
                  </a:cubicBezTo>
                  <a:cubicBezTo>
                    <a:pt x="6442" y="25960"/>
                    <a:pt x="6442" y="25960"/>
                    <a:pt x="6466" y="25960"/>
                  </a:cubicBezTo>
                  <a:cubicBezTo>
                    <a:pt x="6620" y="27472"/>
                    <a:pt x="6823" y="28437"/>
                    <a:pt x="6823" y="28484"/>
                  </a:cubicBezTo>
                  <a:cubicBezTo>
                    <a:pt x="6823" y="28520"/>
                    <a:pt x="6859" y="28544"/>
                    <a:pt x="6894" y="28544"/>
                  </a:cubicBezTo>
                  <a:lnTo>
                    <a:pt x="6906" y="28544"/>
                  </a:lnTo>
                  <a:cubicBezTo>
                    <a:pt x="6954" y="28520"/>
                    <a:pt x="6978" y="28496"/>
                    <a:pt x="6966" y="28448"/>
                  </a:cubicBezTo>
                  <a:cubicBezTo>
                    <a:pt x="6942" y="28329"/>
                    <a:pt x="4692" y="16352"/>
                    <a:pt x="8752" y="10149"/>
                  </a:cubicBezTo>
                  <a:cubicBezTo>
                    <a:pt x="8799" y="10101"/>
                    <a:pt x="8799" y="10053"/>
                    <a:pt x="8752" y="10030"/>
                  </a:cubicBezTo>
                  <a:cubicBezTo>
                    <a:pt x="8742" y="10015"/>
                    <a:pt x="8727" y="10009"/>
                    <a:pt x="8711" y="10009"/>
                  </a:cubicBezTo>
                  <a:cubicBezTo>
                    <a:pt x="8686" y="10009"/>
                    <a:pt x="8659" y="10025"/>
                    <a:pt x="8645" y="10053"/>
                  </a:cubicBezTo>
                  <a:cubicBezTo>
                    <a:pt x="7204" y="12244"/>
                    <a:pt x="6549" y="15161"/>
                    <a:pt x="6311" y="18007"/>
                  </a:cubicBezTo>
                  <a:cubicBezTo>
                    <a:pt x="6204" y="17257"/>
                    <a:pt x="6061" y="16542"/>
                    <a:pt x="5882" y="15864"/>
                  </a:cubicBezTo>
                  <a:lnTo>
                    <a:pt x="5882" y="15840"/>
                  </a:lnTo>
                  <a:cubicBezTo>
                    <a:pt x="5192" y="10232"/>
                    <a:pt x="8740" y="219"/>
                    <a:pt x="8787" y="112"/>
                  </a:cubicBezTo>
                  <a:cubicBezTo>
                    <a:pt x="8799" y="64"/>
                    <a:pt x="8787" y="28"/>
                    <a:pt x="8740" y="5"/>
                  </a:cubicBezTo>
                  <a:cubicBezTo>
                    <a:pt x="8729" y="2"/>
                    <a:pt x="8717" y="0"/>
                    <a:pt x="87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3"/>
            <p:cNvSpPr/>
            <p:nvPr/>
          </p:nvSpPr>
          <p:spPr>
            <a:xfrm>
              <a:off x="-993000" y="955500"/>
              <a:ext cx="124150" cy="184575"/>
            </a:xfrm>
            <a:custGeom>
              <a:avLst/>
              <a:gdLst/>
              <a:ahLst/>
              <a:cxnLst/>
              <a:rect l="l" t="t" r="r" b="b"/>
              <a:pathLst>
                <a:path w="4966" h="7383" extrusionOk="0">
                  <a:moveTo>
                    <a:pt x="1" y="0"/>
                  </a:moveTo>
                  <a:lnTo>
                    <a:pt x="1" y="0"/>
                  </a:lnTo>
                  <a:cubicBezTo>
                    <a:pt x="620" y="774"/>
                    <a:pt x="298" y="1298"/>
                    <a:pt x="1322" y="3739"/>
                  </a:cubicBezTo>
                  <a:cubicBezTo>
                    <a:pt x="2358" y="6156"/>
                    <a:pt x="4966" y="7382"/>
                    <a:pt x="4966" y="7382"/>
                  </a:cubicBezTo>
                  <a:cubicBezTo>
                    <a:pt x="4954" y="6692"/>
                    <a:pt x="4942" y="5084"/>
                    <a:pt x="3287" y="2691"/>
                  </a:cubicBezTo>
                  <a:cubicBezTo>
                    <a:pt x="1632" y="2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3"/>
            <p:cNvSpPr/>
            <p:nvPr/>
          </p:nvSpPr>
          <p:spPr>
            <a:xfrm>
              <a:off x="-838200" y="1021925"/>
              <a:ext cx="124125" cy="139575"/>
            </a:xfrm>
            <a:custGeom>
              <a:avLst/>
              <a:gdLst/>
              <a:ahLst/>
              <a:cxnLst/>
              <a:rect l="l" t="t" r="r" b="b"/>
              <a:pathLst>
                <a:path w="4965" h="5583" extrusionOk="0">
                  <a:moveTo>
                    <a:pt x="3997" y="0"/>
                  </a:moveTo>
                  <a:cubicBezTo>
                    <a:pt x="3443" y="0"/>
                    <a:pt x="2695" y="194"/>
                    <a:pt x="1869" y="939"/>
                  </a:cubicBezTo>
                  <a:cubicBezTo>
                    <a:pt x="167" y="2487"/>
                    <a:pt x="0" y="5582"/>
                    <a:pt x="0" y="5582"/>
                  </a:cubicBezTo>
                  <a:cubicBezTo>
                    <a:pt x="1453" y="4558"/>
                    <a:pt x="3060" y="3427"/>
                    <a:pt x="3298" y="2130"/>
                  </a:cubicBezTo>
                  <a:cubicBezTo>
                    <a:pt x="3536" y="844"/>
                    <a:pt x="4965" y="225"/>
                    <a:pt x="4965" y="225"/>
                  </a:cubicBezTo>
                  <a:cubicBezTo>
                    <a:pt x="4965" y="225"/>
                    <a:pt x="4594" y="0"/>
                    <a:pt x="3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3"/>
            <p:cNvSpPr/>
            <p:nvPr/>
          </p:nvSpPr>
          <p:spPr>
            <a:xfrm>
              <a:off x="-808450" y="667950"/>
              <a:ext cx="246175" cy="222075"/>
            </a:xfrm>
            <a:custGeom>
              <a:avLst/>
              <a:gdLst/>
              <a:ahLst/>
              <a:cxnLst/>
              <a:rect l="l" t="t" r="r" b="b"/>
              <a:pathLst>
                <a:path w="9847" h="8883" extrusionOk="0">
                  <a:moveTo>
                    <a:pt x="9061" y="1"/>
                  </a:moveTo>
                  <a:lnTo>
                    <a:pt x="9061" y="1"/>
                  </a:lnTo>
                  <a:cubicBezTo>
                    <a:pt x="9061" y="1"/>
                    <a:pt x="8347" y="1727"/>
                    <a:pt x="7502" y="2120"/>
                  </a:cubicBezTo>
                  <a:cubicBezTo>
                    <a:pt x="6656" y="2513"/>
                    <a:pt x="3811" y="2680"/>
                    <a:pt x="1906" y="4644"/>
                  </a:cubicBezTo>
                  <a:cubicBezTo>
                    <a:pt x="1" y="6609"/>
                    <a:pt x="334" y="8883"/>
                    <a:pt x="334" y="8883"/>
                  </a:cubicBezTo>
                  <a:cubicBezTo>
                    <a:pt x="1382" y="6906"/>
                    <a:pt x="3370" y="7061"/>
                    <a:pt x="6609" y="5513"/>
                  </a:cubicBezTo>
                  <a:cubicBezTo>
                    <a:pt x="9847" y="3966"/>
                    <a:pt x="9061" y="1"/>
                    <a:pt x="9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3"/>
            <p:cNvSpPr/>
            <p:nvPr/>
          </p:nvSpPr>
          <p:spPr>
            <a:xfrm>
              <a:off x="-801000" y="840600"/>
              <a:ext cx="112825" cy="65475"/>
            </a:xfrm>
            <a:custGeom>
              <a:avLst/>
              <a:gdLst/>
              <a:ahLst/>
              <a:cxnLst/>
              <a:rect l="l" t="t" r="r" b="b"/>
              <a:pathLst>
                <a:path w="4513" h="2619" extrusionOk="0">
                  <a:moveTo>
                    <a:pt x="4513" y="0"/>
                  </a:moveTo>
                  <a:cubicBezTo>
                    <a:pt x="4513" y="1"/>
                    <a:pt x="4082" y="907"/>
                    <a:pt x="2646" y="907"/>
                  </a:cubicBezTo>
                  <a:cubicBezTo>
                    <a:pt x="2610" y="907"/>
                    <a:pt x="2573" y="906"/>
                    <a:pt x="2536" y="905"/>
                  </a:cubicBezTo>
                  <a:cubicBezTo>
                    <a:pt x="2507" y="904"/>
                    <a:pt x="2477" y="904"/>
                    <a:pt x="2448" y="904"/>
                  </a:cubicBezTo>
                  <a:cubicBezTo>
                    <a:pt x="973" y="904"/>
                    <a:pt x="0" y="2060"/>
                    <a:pt x="0" y="2060"/>
                  </a:cubicBezTo>
                  <a:cubicBezTo>
                    <a:pt x="734" y="2459"/>
                    <a:pt x="1354" y="2619"/>
                    <a:pt x="1877" y="2619"/>
                  </a:cubicBezTo>
                  <a:cubicBezTo>
                    <a:pt x="3992" y="2619"/>
                    <a:pt x="4513" y="1"/>
                    <a:pt x="45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3"/>
            <p:cNvSpPr/>
            <p:nvPr/>
          </p:nvSpPr>
          <p:spPr>
            <a:xfrm>
              <a:off x="-1161475" y="664325"/>
              <a:ext cx="175175" cy="70275"/>
            </a:xfrm>
            <a:custGeom>
              <a:avLst/>
              <a:gdLst/>
              <a:ahLst/>
              <a:cxnLst/>
              <a:rect l="l" t="t" r="r" b="b"/>
              <a:pathLst>
                <a:path w="7007" h="2811" extrusionOk="0">
                  <a:moveTo>
                    <a:pt x="2031" y="1"/>
                  </a:moveTo>
                  <a:cubicBezTo>
                    <a:pt x="1859" y="1"/>
                    <a:pt x="1697" y="24"/>
                    <a:pt x="1549" y="74"/>
                  </a:cubicBezTo>
                  <a:cubicBezTo>
                    <a:pt x="1549" y="74"/>
                    <a:pt x="1" y="789"/>
                    <a:pt x="120" y="2706"/>
                  </a:cubicBezTo>
                  <a:cubicBezTo>
                    <a:pt x="120" y="2706"/>
                    <a:pt x="1388" y="1584"/>
                    <a:pt x="3170" y="1584"/>
                  </a:cubicBezTo>
                  <a:cubicBezTo>
                    <a:pt x="3925" y="1584"/>
                    <a:pt x="4773" y="1786"/>
                    <a:pt x="5656" y="2360"/>
                  </a:cubicBezTo>
                  <a:cubicBezTo>
                    <a:pt x="6142" y="2679"/>
                    <a:pt x="6414" y="2810"/>
                    <a:pt x="6519" y="2810"/>
                  </a:cubicBezTo>
                  <a:cubicBezTo>
                    <a:pt x="7007" y="2810"/>
                    <a:pt x="3926" y="1"/>
                    <a:pt x="2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3"/>
            <p:cNvSpPr/>
            <p:nvPr/>
          </p:nvSpPr>
          <p:spPr>
            <a:xfrm>
              <a:off x="-1123075" y="654500"/>
              <a:ext cx="230125" cy="218875"/>
            </a:xfrm>
            <a:custGeom>
              <a:avLst/>
              <a:gdLst/>
              <a:ahLst/>
              <a:cxnLst/>
              <a:rect l="l" t="t" r="r" b="b"/>
              <a:pathLst>
                <a:path w="9205" h="8755" extrusionOk="0">
                  <a:moveTo>
                    <a:pt x="1989" y="1"/>
                  </a:moveTo>
                  <a:cubicBezTo>
                    <a:pt x="1348" y="1"/>
                    <a:pt x="681" y="144"/>
                    <a:pt x="1" y="479"/>
                  </a:cubicBezTo>
                  <a:cubicBezTo>
                    <a:pt x="1" y="479"/>
                    <a:pt x="3001" y="1694"/>
                    <a:pt x="3906" y="3051"/>
                  </a:cubicBezTo>
                  <a:cubicBezTo>
                    <a:pt x="5561" y="5551"/>
                    <a:pt x="6883" y="8135"/>
                    <a:pt x="9204" y="8754"/>
                  </a:cubicBezTo>
                  <a:cubicBezTo>
                    <a:pt x="9204" y="8754"/>
                    <a:pt x="9085" y="6230"/>
                    <a:pt x="8192" y="4539"/>
                  </a:cubicBezTo>
                  <a:cubicBezTo>
                    <a:pt x="7456" y="3156"/>
                    <a:pt x="4998" y="1"/>
                    <a:pt x="19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3"/>
            <p:cNvSpPr/>
            <p:nvPr/>
          </p:nvSpPr>
          <p:spPr>
            <a:xfrm>
              <a:off x="-828100" y="454600"/>
              <a:ext cx="293525" cy="298225"/>
            </a:xfrm>
            <a:custGeom>
              <a:avLst/>
              <a:gdLst/>
              <a:ahLst/>
              <a:cxnLst/>
              <a:rect l="l" t="t" r="r" b="b"/>
              <a:pathLst>
                <a:path w="11741" h="11929" extrusionOk="0">
                  <a:moveTo>
                    <a:pt x="10765" y="1"/>
                  </a:moveTo>
                  <a:cubicBezTo>
                    <a:pt x="6695" y="1"/>
                    <a:pt x="2983" y="2923"/>
                    <a:pt x="1549" y="5415"/>
                  </a:cubicBezTo>
                  <a:cubicBezTo>
                    <a:pt x="1" y="8118"/>
                    <a:pt x="156" y="11928"/>
                    <a:pt x="156" y="11928"/>
                  </a:cubicBezTo>
                  <a:cubicBezTo>
                    <a:pt x="4049" y="9547"/>
                    <a:pt x="7216" y="5939"/>
                    <a:pt x="7454" y="3510"/>
                  </a:cubicBezTo>
                  <a:cubicBezTo>
                    <a:pt x="7692" y="1082"/>
                    <a:pt x="11740" y="58"/>
                    <a:pt x="11740" y="58"/>
                  </a:cubicBezTo>
                  <a:cubicBezTo>
                    <a:pt x="11414" y="19"/>
                    <a:pt x="11088" y="1"/>
                    <a:pt x="10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-1177250" y="452325"/>
              <a:ext cx="362275" cy="259425"/>
            </a:xfrm>
            <a:custGeom>
              <a:avLst/>
              <a:gdLst/>
              <a:ahLst/>
              <a:cxnLst/>
              <a:rect l="l" t="t" r="r" b="b"/>
              <a:pathLst>
                <a:path w="14491" h="10377" extrusionOk="0">
                  <a:moveTo>
                    <a:pt x="3908" y="1"/>
                  </a:moveTo>
                  <a:cubicBezTo>
                    <a:pt x="2484" y="1"/>
                    <a:pt x="1109" y="491"/>
                    <a:pt x="1" y="1780"/>
                  </a:cubicBezTo>
                  <a:cubicBezTo>
                    <a:pt x="1" y="1780"/>
                    <a:pt x="758" y="1623"/>
                    <a:pt x="1804" y="1623"/>
                  </a:cubicBezTo>
                  <a:cubicBezTo>
                    <a:pt x="3404" y="1623"/>
                    <a:pt x="5680" y="1989"/>
                    <a:pt x="6954" y="3840"/>
                  </a:cubicBezTo>
                  <a:cubicBezTo>
                    <a:pt x="9073" y="6911"/>
                    <a:pt x="9978" y="10293"/>
                    <a:pt x="12740" y="10376"/>
                  </a:cubicBezTo>
                  <a:cubicBezTo>
                    <a:pt x="12740" y="10376"/>
                    <a:pt x="14491" y="8804"/>
                    <a:pt x="12109" y="4435"/>
                  </a:cubicBezTo>
                  <a:cubicBezTo>
                    <a:pt x="11369" y="3098"/>
                    <a:pt x="7485" y="1"/>
                    <a:pt x="39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3"/>
            <p:cNvSpPr/>
            <p:nvPr/>
          </p:nvSpPr>
          <p:spPr>
            <a:xfrm>
              <a:off x="-1203150" y="473225"/>
              <a:ext cx="172675" cy="93850"/>
            </a:xfrm>
            <a:custGeom>
              <a:avLst/>
              <a:gdLst/>
              <a:ahLst/>
              <a:cxnLst/>
              <a:rect l="l" t="t" r="r" b="b"/>
              <a:pathLst>
                <a:path w="6907" h="3754" extrusionOk="0">
                  <a:moveTo>
                    <a:pt x="6906" y="1610"/>
                  </a:moveTo>
                  <a:cubicBezTo>
                    <a:pt x="6906" y="1610"/>
                    <a:pt x="6906" y="1611"/>
                    <a:pt x="6907" y="1611"/>
                  </a:cubicBezTo>
                  <a:cubicBezTo>
                    <a:pt x="6907" y="1611"/>
                    <a:pt x="6907" y="1611"/>
                    <a:pt x="6907" y="1610"/>
                  </a:cubicBezTo>
                  <a:cubicBezTo>
                    <a:pt x="6906" y="1610"/>
                    <a:pt x="6906" y="1610"/>
                    <a:pt x="6906" y="1610"/>
                  </a:cubicBezTo>
                  <a:close/>
                  <a:moveTo>
                    <a:pt x="3149" y="0"/>
                  </a:moveTo>
                  <a:cubicBezTo>
                    <a:pt x="2408" y="0"/>
                    <a:pt x="1662" y="249"/>
                    <a:pt x="1025" y="944"/>
                  </a:cubicBezTo>
                  <a:cubicBezTo>
                    <a:pt x="1025" y="944"/>
                    <a:pt x="1" y="2527"/>
                    <a:pt x="715" y="3754"/>
                  </a:cubicBezTo>
                  <a:cubicBezTo>
                    <a:pt x="715" y="3754"/>
                    <a:pt x="1794" y="1056"/>
                    <a:pt x="4573" y="1056"/>
                  </a:cubicBezTo>
                  <a:cubicBezTo>
                    <a:pt x="5247" y="1056"/>
                    <a:pt x="6022" y="1215"/>
                    <a:pt x="6906" y="1610"/>
                  </a:cubicBezTo>
                  <a:lnTo>
                    <a:pt x="6906" y="1610"/>
                  </a:lnTo>
                  <a:cubicBezTo>
                    <a:pt x="6866" y="1584"/>
                    <a:pt x="5019" y="0"/>
                    <a:pt x="31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3"/>
            <p:cNvSpPr/>
            <p:nvPr/>
          </p:nvSpPr>
          <p:spPr>
            <a:xfrm>
              <a:off x="-980500" y="1285000"/>
              <a:ext cx="263450" cy="300050"/>
            </a:xfrm>
            <a:custGeom>
              <a:avLst/>
              <a:gdLst/>
              <a:ahLst/>
              <a:cxnLst/>
              <a:rect l="l" t="t" r="r" b="b"/>
              <a:pathLst>
                <a:path w="10538" h="12002" extrusionOk="0">
                  <a:moveTo>
                    <a:pt x="191" y="0"/>
                  </a:moveTo>
                  <a:lnTo>
                    <a:pt x="191" y="7966"/>
                  </a:lnTo>
                  <a:cubicBezTo>
                    <a:pt x="191" y="7966"/>
                    <a:pt x="1" y="12002"/>
                    <a:pt x="5263" y="12002"/>
                  </a:cubicBezTo>
                  <a:lnTo>
                    <a:pt x="5287" y="12002"/>
                  </a:lnTo>
                  <a:cubicBezTo>
                    <a:pt x="10538" y="11990"/>
                    <a:pt x="10359" y="7966"/>
                    <a:pt x="10359" y="7966"/>
                  </a:cubicBezTo>
                  <a:lnTo>
                    <a:pt x="103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" name="Google Shape;189;p13"/>
          <p:cNvSpPr/>
          <p:nvPr/>
        </p:nvSpPr>
        <p:spPr>
          <a:xfrm>
            <a:off x="8426310" y="283940"/>
            <a:ext cx="137772" cy="137800"/>
          </a:xfrm>
          <a:custGeom>
            <a:avLst/>
            <a:gdLst/>
            <a:ahLst/>
            <a:cxnLst/>
            <a:rect l="l" t="t" r="r" b="b"/>
            <a:pathLst>
              <a:path w="2775" h="2775" extrusionOk="0">
                <a:moveTo>
                  <a:pt x="1382" y="0"/>
                </a:moveTo>
                <a:cubicBezTo>
                  <a:pt x="620" y="0"/>
                  <a:pt x="0" y="619"/>
                  <a:pt x="0" y="1393"/>
                </a:cubicBezTo>
                <a:cubicBezTo>
                  <a:pt x="0" y="2155"/>
                  <a:pt x="620" y="2774"/>
                  <a:pt x="1382" y="2774"/>
                </a:cubicBezTo>
                <a:cubicBezTo>
                  <a:pt x="2155" y="2774"/>
                  <a:pt x="2775" y="2155"/>
                  <a:pt x="2775" y="1393"/>
                </a:cubicBezTo>
                <a:cubicBezTo>
                  <a:pt x="2775" y="619"/>
                  <a:pt x="2155" y="0"/>
                  <a:pt x="13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3"/>
          <p:cNvSpPr/>
          <p:nvPr/>
        </p:nvSpPr>
        <p:spPr>
          <a:xfrm>
            <a:off x="8649702" y="88926"/>
            <a:ext cx="67999" cy="68830"/>
          </a:xfrm>
          <a:custGeom>
            <a:avLst/>
            <a:gdLst/>
            <a:ahLst/>
            <a:cxnLst/>
            <a:rect l="l" t="t" r="r" b="b"/>
            <a:pathLst>
              <a:path w="1060" h="1073" extrusionOk="0">
                <a:moveTo>
                  <a:pt x="536" y="1"/>
                </a:moveTo>
                <a:cubicBezTo>
                  <a:pt x="238" y="1"/>
                  <a:pt x="0" y="239"/>
                  <a:pt x="0" y="536"/>
                </a:cubicBezTo>
                <a:cubicBezTo>
                  <a:pt x="0" y="834"/>
                  <a:pt x="238" y="1072"/>
                  <a:pt x="536" y="1072"/>
                </a:cubicBezTo>
                <a:cubicBezTo>
                  <a:pt x="822" y="1072"/>
                  <a:pt x="1060" y="834"/>
                  <a:pt x="1060" y="536"/>
                </a:cubicBezTo>
                <a:cubicBezTo>
                  <a:pt x="1060" y="239"/>
                  <a:pt x="822" y="1"/>
                  <a:pt x="5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3"/>
          <p:cNvSpPr/>
          <p:nvPr/>
        </p:nvSpPr>
        <p:spPr>
          <a:xfrm>
            <a:off x="8649702" y="727101"/>
            <a:ext cx="67999" cy="68830"/>
          </a:xfrm>
          <a:custGeom>
            <a:avLst/>
            <a:gdLst/>
            <a:ahLst/>
            <a:cxnLst/>
            <a:rect l="l" t="t" r="r" b="b"/>
            <a:pathLst>
              <a:path w="1060" h="1073" extrusionOk="0">
                <a:moveTo>
                  <a:pt x="536" y="1"/>
                </a:moveTo>
                <a:cubicBezTo>
                  <a:pt x="238" y="1"/>
                  <a:pt x="0" y="239"/>
                  <a:pt x="0" y="536"/>
                </a:cubicBezTo>
                <a:cubicBezTo>
                  <a:pt x="0" y="834"/>
                  <a:pt x="238" y="1072"/>
                  <a:pt x="536" y="1072"/>
                </a:cubicBezTo>
                <a:cubicBezTo>
                  <a:pt x="822" y="1072"/>
                  <a:pt x="1060" y="834"/>
                  <a:pt x="1060" y="536"/>
                </a:cubicBezTo>
                <a:cubicBezTo>
                  <a:pt x="1060" y="239"/>
                  <a:pt x="822" y="1"/>
                  <a:pt x="5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3"/>
          <p:cNvSpPr/>
          <p:nvPr/>
        </p:nvSpPr>
        <p:spPr>
          <a:xfrm>
            <a:off x="7563852" y="152026"/>
            <a:ext cx="67999" cy="68830"/>
          </a:xfrm>
          <a:custGeom>
            <a:avLst/>
            <a:gdLst/>
            <a:ahLst/>
            <a:cxnLst/>
            <a:rect l="l" t="t" r="r" b="b"/>
            <a:pathLst>
              <a:path w="1060" h="1073" extrusionOk="0">
                <a:moveTo>
                  <a:pt x="536" y="1"/>
                </a:moveTo>
                <a:cubicBezTo>
                  <a:pt x="238" y="1"/>
                  <a:pt x="0" y="239"/>
                  <a:pt x="0" y="536"/>
                </a:cubicBezTo>
                <a:cubicBezTo>
                  <a:pt x="0" y="834"/>
                  <a:pt x="238" y="1072"/>
                  <a:pt x="536" y="1072"/>
                </a:cubicBezTo>
                <a:cubicBezTo>
                  <a:pt x="822" y="1072"/>
                  <a:pt x="1060" y="834"/>
                  <a:pt x="1060" y="536"/>
                </a:cubicBezTo>
                <a:cubicBezTo>
                  <a:pt x="1060" y="239"/>
                  <a:pt x="822" y="1"/>
                  <a:pt x="5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" name="Google Shape;193;p13"/>
          <p:cNvGrpSpPr/>
          <p:nvPr/>
        </p:nvGrpSpPr>
        <p:grpSpPr>
          <a:xfrm>
            <a:off x="8420771" y="2059449"/>
            <a:ext cx="725121" cy="1155159"/>
            <a:chOff x="8268309" y="1814374"/>
            <a:chExt cx="725121" cy="1155159"/>
          </a:xfrm>
        </p:grpSpPr>
        <p:sp>
          <p:nvSpPr>
            <p:cNvPr id="194" name="Google Shape;194;p13"/>
            <p:cNvSpPr/>
            <p:nvPr/>
          </p:nvSpPr>
          <p:spPr>
            <a:xfrm rot="1125519">
              <a:off x="8420511" y="2201319"/>
              <a:ext cx="382356" cy="726017"/>
            </a:xfrm>
            <a:custGeom>
              <a:avLst/>
              <a:gdLst/>
              <a:ahLst/>
              <a:cxnLst/>
              <a:rect l="l" t="t" r="r" b="b"/>
              <a:pathLst>
                <a:path w="12253" h="23266" extrusionOk="0">
                  <a:moveTo>
                    <a:pt x="513" y="1"/>
                  </a:moveTo>
                  <a:cubicBezTo>
                    <a:pt x="513" y="1"/>
                    <a:pt x="1" y="703"/>
                    <a:pt x="917" y="1239"/>
                  </a:cubicBezTo>
                  <a:cubicBezTo>
                    <a:pt x="1822" y="1751"/>
                    <a:pt x="1656" y="7871"/>
                    <a:pt x="1656" y="7871"/>
                  </a:cubicBezTo>
                  <a:lnTo>
                    <a:pt x="1656" y="19705"/>
                  </a:lnTo>
                  <a:cubicBezTo>
                    <a:pt x="1656" y="19705"/>
                    <a:pt x="1489" y="23265"/>
                    <a:pt x="6132" y="23265"/>
                  </a:cubicBezTo>
                  <a:cubicBezTo>
                    <a:pt x="10776" y="23265"/>
                    <a:pt x="10609" y="19705"/>
                    <a:pt x="10609" y="19705"/>
                  </a:cubicBezTo>
                  <a:lnTo>
                    <a:pt x="10609" y="7871"/>
                  </a:lnTo>
                  <a:cubicBezTo>
                    <a:pt x="10609" y="7871"/>
                    <a:pt x="10454" y="1751"/>
                    <a:pt x="11359" y="1239"/>
                  </a:cubicBezTo>
                  <a:cubicBezTo>
                    <a:pt x="12252" y="703"/>
                    <a:pt x="11740" y="1"/>
                    <a:pt x="117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3"/>
            <p:cNvSpPr/>
            <p:nvPr/>
          </p:nvSpPr>
          <p:spPr>
            <a:xfrm rot="1125519">
              <a:off x="8381541" y="1873662"/>
              <a:ext cx="498657" cy="786586"/>
            </a:xfrm>
            <a:custGeom>
              <a:avLst/>
              <a:gdLst/>
              <a:ahLst/>
              <a:cxnLst/>
              <a:rect l="l" t="t" r="r" b="b"/>
              <a:pathLst>
                <a:path w="15980" h="25207" extrusionOk="0">
                  <a:moveTo>
                    <a:pt x="10466" y="1"/>
                  </a:moveTo>
                  <a:cubicBezTo>
                    <a:pt x="10466" y="1"/>
                    <a:pt x="7252" y="2811"/>
                    <a:pt x="9490" y="6323"/>
                  </a:cubicBezTo>
                  <a:cubicBezTo>
                    <a:pt x="9800" y="7383"/>
                    <a:pt x="10050" y="9062"/>
                    <a:pt x="9681" y="11324"/>
                  </a:cubicBezTo>
                  <a:cubicBezTo>
                    <a:pt x="8919" y="9133"/>
                    <a:pt x="7966" y="7454"/>
                    <a:pt x="7383" y="6561"/>
                  </a:cubicBezTo>
                  <a:cubicBezTo>
                    <a:pt x="7371" y="5918"/>
                    <a:pt x="7061" y="1799"/>
                    <a:pt x="1965" y="549"/>
                  </a:cubicBezTo>
                  <a:lnTo>
                    <a:pt x="1965" y="549"/>
                  </a:lnTo>
                  <a:cubicBezTo>
                    <a:pt x="1965" y="549"/>
                    <a:pt x="2013" y="5918"/>
                    <a:pt x="7240" y="6621"/>
                  </a:cubicBezTo>
                  <a:cubicBezTo>
                    <a:pt x="7430" y="6930"/>
                    <a:pt x="7680" y="7347"/>
                    <a:pt x="7966" y="7859"/>
                  </a:cubicBezTo>
                  <a:cubicBezTo>
                    <a:pt x="7556" y="7594"/>
                    <a:pt x="6324" y="6906"/>
                    <a:pt x="4653" y="6906"/>
                  </a:cubicBezTo>
                  <a:cubicBezTo>
                    <a:pt x="3318" y="6906"/>
                    <a:pt x="1703" y="7345"/>
                    <a:pt x="1" y="8788"/>
                  </a:cubicBezTo>
                  <a:cubicBezTo>
                    <a:pt x="1" y="8788"/>
                    <a:pt x="1681" y="9976"/>
                    <a:pt x="3818" y="9976"/>
                  </a:cubicBezTo>
                  <a:cubicBezTo>
                    <a:pt x="5150" y="9976"/>
                    <a:pt x="6659" y="9514"/>
                    <a:pt x="8049" y="8014"/>
                  </a:cubicBezTo>
                  <a:cubicBezTo>
                    <a:pt x="8883" y="9585"/>
                    <a:pt x="9907" y="11907"/>
                    <a:pt x="10395" y="14646"/>
                  </a:cubicBezTo>
                  <a:cubicBezTo>
                    <a:pt x="9954" y="19265"/>
                    <a:pt x="9978" y="24409"/>
                    <a:pt x="9978" y="24730"/>
                  </a:cubicBezTo>
                  <a:cubicBezTo>
                    <a:pt x="9978" y="25004"/>
                    <a:pt x="10181" y="25206"/>
                    <a:pt x="10455" y="25206"/>
                  </a:cubicBezTo>
                  <a:cubicBezTo>
                    <a:pt x="10716" y="25206"/>
                    <a:pt x="10931" y="25004"/>
                    <a:pt x="10931" y="24730"/>
                  </a:cubicBezTo>
                  <a:cubicBezTo>
                    <a:pt x="10931" y="24647"/>
                    <a:pt x="10919" y="17146"/>
                    <a:pt x="11657" y="12110"/>
                  </a:cubicBezTo>
                  <a:cubicBezTo>
                    <a:pt x="12431" y="12014"/>
                    <a:pt x="15396" y="11312"/>
                    <a:pt x="15979" y="7371"/>
                  </a:cubicBezTo>
                  <a:lnTo>
                    <a:pt x="15979" y="7371"/>
                  </a:lnTo>
                  <a:cubicBezTo>
                    <a:pt x="15979" y="7371"/>
                    <a:pt x="13395" y="7633"/>
                    <a:pt x="12169" y="9704"/>
                  </a:cubicBezTo>
                  <a:cubicBezTo>
                    <a:pt x="12240" y="9431"/>
                    <a:pt x="12312" y="9193"/>
                    <a:pt x="12383" y="8978"/>
                  </a:cubicBezTo>
                  <a:cubicBezTo>
                    <a:pt x="12479" y="8716"/>
                    <a:pt x="12360" y="8454"/>
                    <a:pt x="12110" y="8359"/>
                  </a:cubicBezTo>
                  <a:cubicBezTo>
                    <a:pt x="12053" y="8341"/>
                    <a:pt x="11997" y="8333"/>
                    <a:pt x="11943" y="8333"/>
                  </a:cubicBezTo>
                  <a:cubicBezTo>
                    <a:pt x="11743" y="8333"/>
                    <a:pt x="11565" y="8448"/>
                    <a:pt x="11490" y="8645"/>
                  </a:cubicBezTo>
                  <a:cubicBezTo>
                    <a:pt x="11014" y="9931"/>
                    <a:pt x="10693" y="11931"/>
                    <a:pt x="10466" y="14110"/>
                  </a:cubicBezTo>
                  <a:cubicBezTo>
                    <a:pt x="10288" y="13241"/>
                    <a:pt x="10062" y="12407"/>
                    <a:pt x="9800" y="11657"/>
                  </a:cubicBezTo>
                  <a:cubicBezTo>
                    <a:pt x="10216" y="9300"/>
                    <a:pt x="9990" y="7549"/>
                    <a:pt x="9681" y="6418"/>
                  </a:cubicBezTo>
                  <a:cubicBezTo>
                    <a:pt x="10133" y="5978"/>
                    <a:pt x="12324" y="3656"/>
                    <a:pt x="10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3"/>
            <p:cNvSpPr/>
            <p:nvPr/>
          </p:nvSpPr>
          <p:spPr>
            <a:xfrm rot="1125519">
              <a:off x="8423577" y="2605567"/>
              <a:ext cx="250795" cy="286868"/>
            </a:xfrm>
            <a:custGeom>
              <a:avLst/>
              <a:gdLst/>
              <a:ahLst/>
              <a:cxnLst/>
              <a:rect l="l" t="t" r="r" b="b"/>
              <a:pathLst>
                <a:path w="8037" h="9193" extrusionOk="0">
                  <a:moveTo>
                    <a:pt x="131" y="1"/>
                  </a:moveTo>
                  <a:lnTo>
                    <a:pt x="131" y="6097"/>
                  </a:lnTo>
                  <a:cubicBezTo>
                    <a:pt x="131" y="6097"/>
                    <a:pt x="0" y="9169"/>
                    <a:pt x="4012" y="9193"/>
                  </a:cubicBezTo>
                  <a:cubicBezTo>
                    <a:pt x="8037" y="9193"/>
                    <a:pt x="7894" y="6097"/>
                    <a:pt x="7894" y="6097"/>
                  </a:cubicBezTo>
                  <a:lnTo>
                    <a:pt x="78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" name="Google Shape;197;p13"/>
          <p:cNvSpPr/>
          <p:nvPr/>
        </p:nvSpPr>
        <p:spPr>
          <a:xfrm>
            <a:off x="8855647" y="1830265"/>
            <a:ext cx="137772" cy="137800"/>
          </a:xfrm>
          <a:custGeom>
            <a:avLst/>
            <a:gdLst/>
            <a:ahLst/>
            <a:cxnLst/>
            <a:rect l="l" t="t" r="r" b="b"/>
            <a:pathLst>
              <a:path w="2775" h="2775" extrusionOk="0">
                <a:moveTo>
                  <a:pt x="1382" y="0"/>
                </a:moveTo>
                <a:cubicBezTo>
                  <a:pt x="620" y="0"/>
                  <a:pt x="0" y="619"/>
                  <a:pt x="0" y="1393"/>
                </a:cubicBezTo>
                <a:cubicBezTo>
                  <a:pt x="0" y="2155"/>
                  <a:pt x="620" y="2774"/>
                  <a:pt x="1382" y="2774"/>
                </a:cubicBezTo>
                <a:cubicBezTo>
                  <a:pt x="2155" y="2774"/>
                  <a:pt x="2775" y="2155"/>
                  <a:pt x="2775" y="1393"/>
                </a:cubicBezTo>
                <a:cubicBezTo>
                  <a:pt x="2775" y="619"/>
                  <a:pt x="2155" y="0"/>
                  <a:pt x="13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3"/>
          <p:cNvSpPr/>
          <p:nvPr/>
        </p:nvSpPr>
        <p:spPr>
          <a:xfrm>
            <a:off x="8560802" y="2050613"/>
            <a:ext cx="67999" cy="68830"/>
          </a:xfrm>
          <a:custGeom>
            <a:avLst/>
            <a:gdLst/>
            <a:ahLst/>
            <a:cxnLst/>
            <a:rect l="l" t="t" r="r" b="b"/>
            <a:pathLst>
              <a:path w="1060" h="1073" extrusionOk="0">
                <a:moveTo>
                  <a:pt x="536" y="1"/>
                </a:moveTo>
                <a:cubicBezTo>
                  <a:pt x="238" y="1"/>
                  <a:pt x="0" y="239"/>
                  <a:pt x="0" y="536"/>
                </a:cubicBezTo>
                <a:cubicBezTo>
                  <a:pt x="0" y="834"/>
                  <a:pt x="238" y="1072"/>
                  <a:pt x="536" y="1072"/>
                </a:cubicBezTo>
                <a:cubicBezTo>
                  <a:pt x="822" y="1072"/>
                  <a:pt x="1060" y="834"/>
                  <a:pt x="1060" y="536"/>
                </a:cubicBezTo>
                <a:cubicBezTo>
                  <a:pt x="1060" y="239"/>
                  <a:pt x="822" y="1"/>
                  <a:pt x="5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3"/>
          <p:cNvSpPr/>
          <p:nvPr/>
        </p:nvSpPr>
        <p:spPr>
          <a:xfrm>
            <a:off x="8890527" y="3305976"/>
            <a:ext cx="67999" cy="68830"/>
          </a:xfrm>
          <a:custGeom>
            <a:avLst/>
            <a:gdLst/>
            <a:ahLst/>
            <a:cxnLst/>
            <a:rect l="l" t="t" r="r" b="b"/>
            <a:pathLst>
              <a:path w="1060" h="1073" extrusionOk="0">
                <a:moveTo>
                  <a:pt x="536" y="1"/>
                </a:moveTo>
                <a:cubicBezTo>
                  <a:pt x="238" y="1"/>
                  <a:pt x="0" y="239"/>
                  <a:pt x="0" y="536"/>
                </a:cubicBezTo>
                <a:cubicBezTo>
                  <a:pt x="0" y="834"/>
                  <a:pt x="238" y="1072"/>
                  <a:pt x="536" y="1072"/>
                </a:cubicBezTo>
                <a:cubicBezTo>
                  <a:pt x="822" y="1072"/>
                  <a:pt x="1060" y="834"/>
                  <a:pt x="1060" y="536"/>
                </a:cubicBezTo>
                <a:cubicBezTo>
                  <a:pt x="1060" y="239"/>
                  <a:pt x="822" y="1"/>
                  <a:pt x="5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0" name="Google Shape;200;p13"/>
          <p:cNvGrpSpPr/>
          <p:nvPr/>
        </p:nvGrpSpPr>
        <p:grpSpPr>
          <a:xfrm>
            <a:off x="178893" y="180292"/>
            <a:ext cx="1476421" cy="195029"/>
            <a:chOff x="213125" y="197550"/>
            <a:chExt cx="1737375" cy="229500"/>
          </a:xfrm>
        </p:grpSpPr>
        <p:cxnSp>
          <p:nvCxnSpPr>
            <p:cNvPr id="201" name="Google Shape;201;p13"/>
            <p:cNvCxnSpPr/>
            <p:nvPr/>
          </p:nvCxnSpPr>
          <p:spPr>
            <a:xfrm flipH="1">
              <a:off x="213125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13"/>
            <p:cNvCxnSpPr/>
            <p:nvPr/>
          </p:nvCxnSpPr>
          <p:spPr>
            <a:xfrm flipH="1">
              <a:off x="359014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13"/>
            <p:cNvCxnSpPr/>
            <p:nvPr/>
          </p:nvCxnSpPr>
          <p:spPr>
            <a:xfrm flipH="1">
              <a:off x="504902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13"/>
            <p:cNvCxnSpPr/>
            <p:nvPr/>
          </p:nvCxnSpPr>
          <p:spPr>
            <a:xfrm flipH="1">
              <a:off x="650791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13"/>
            <p:cNvCxnSpPr/>
            <p:nvPr/>
          </p:nvCxnSpPr>
          <p:spPr>
            <a:xfrm flipH="1">
              <a:off x="796680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13"/>
            <p:cNvCxnSpPr/>
            <p:nvPr/>
          </p:nvCxnSpPr>
          <p:spPr>
            <a:xfrm flipH="1">
              <a:off x="942568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13"/>
            <p:cNvCxnSpPr/>
            <p:nvPr/>
          </p:nvCxnSpPr>
          <p:spPr>
            <a:xfrm flipH="1">
              <a:off x="1088457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13"/>
            <p:cNvCxnSpPr/>
            <p:nvPr/>
          </p:nvCxnSpPr>
          <p:spPr>
            <a:xfrm flipH="1">
              <a:off x="1234345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13"/>
            <p:cNvCxnSpPr/>
            <p:nvPr/>
          </p:nvCxnSpPr>
          <p:spPr>
            <a:xfrm flipH="1">
              <a:off x="1380234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13"/>
            <p:cNvCxnSpPr/>
            <p:nvPr/>
          </p:nvCxnSpPr>
          <p:spPr>
            <a:xfrm flipH="1">
              <a:off x="1526123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13"/>
            <p:cNvCxnSpPr/>
            <p:nvPr/>
          </p:nvCxnSpPr>
          <p:spPr>
            <a:xfrm flipH="1">
              <a:off x="1672011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13"/>
            <p:cNvCxnSpPr/>
            <p:nvPr/>
          </p:nvCxnSpPr>
          <p:spPr>
            <a:xfrm flipH="1">
              <a:off x="1817900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3" name="Google Shape;213;p13"/>
          <p:cNvSpPr/>
          <p:nvPr/>
        </p:nvSpPr>
        <p:spPr>
          <a:xfrm>
            <a:off x="168675" y="4821473"/>
            <a:ext cx="717820" cy="166342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3"/>
          <p:cNvSpPr/>
          <p:nvPr/>
        </p:nvSpPr>
        <p:spPr>
          <a:xfrm>
            <a:off x="6558293" y="151464"/>
            <a:ext cx="531642" cy="107135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8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>
            <a:spLocks noGrp="1"/>
          </p:cNvSpPr>
          <p:nvPr>
            <p:ph type="body" idx="1"/>
          </p:nvPr>
        </p:nvSpPr>
        <p:spPr>
          <a:xfrm>
            <a:off x="1687050" y="1759501"/>
            <a:ext cx="5769900" cy="23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Font typeface="Karla"/>
              <a:buChar char="●"/>
              <a:defRPr sz="16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9pPr>
          </a:lstStyle>
          <a:p>
            <a:endParaRPr/>
          </a:p>
        </p:txBody>
      </p:sp>
      <p:sp>
        <p:nvSpPr>
          <p:cNvPr id="325" name="Google Shape;325;p20"/>
          <p:cNvSpPr txBox="1">
            <a:spLocks noGrp="1"/>
          </p:cNvSpPr>
          <p:nvPr>
            <p:ph type="title"/>
          </p:nvPr>
        </p:nvSpPr>
        <p:spPr>
          <a:xfrm>
            <a:off x="1687050" y="1065000"/>
            <a:ext cx="576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20"/>
          <p:cNvSpPr/>
          <p:nvPr/>
        </p:nvSpPr>
        <p:spPr>
          <a:xfrm rot="692880">
            <a:off x="6860323" y="3364248"/>
            <a:ext cx="3259381" cy="1810340"/>
          </a:xfrm>
          <a:custGeom>
            <a:avLst/>
            <a:gdLst/>
            <a:ahLst/>
            <a:cxnLst/>
            <a:rect l="l" t="t" r="r" b="b"/>
            <a:pathLst>
              <a:path w="18932" h="10515" extrusionOk="0">
                <a:moveTo>
                  <a:pt x="8514" y="394"/>
                </a:moveTo>
                <a:cubicBezTo>
                  <a:pt x="8562" y="513"/>
                  <a:pt x="8669" y="608"/>
                  <a:pt x="8800" y="608"/>
                </a:cubicBezTo>
                <a:cubicBezTo>
                  <a:pt x="8835" y="608"/>
                  <a:pt x="8859" y="608"/>
                  <a:pt x="8871" y="596"/>
                </a:cubicBezTo>
                <a:lnTo>
                  <a:pt x="10026" y="2573"/>
                </a:lnTo>
                <a:cubicBezTo>
                  <a:pt x="9943" y="2632"/>
                  <a:pt x="9907" y="2704"/>
                  <a:pt x="9907" y="2811"/>
                </a:cubicBezTo>
                <a:cubicBezTo>
                  <a:pt x="9907" y="2918"/>
                  <a:pt x="9943" y="2989"/>
                  <a:pt x="10026" y="3049"/>
                </a:cubicBezTo>
                <a:lnTo>
                  <a:pt x="8907" y="4978"/>
                </a:lnTo>
                <a:cubicBezTo>
                  <a:pt x="8871" y="4966"/>
                  <a:pt x="8847" y="4966"/>
                  <a:pt x="8800" y="4966"/>
                </a:cubicBezTo>
                <a:cubicBezTo>
                  <a:pt x="8657" y="4966"/>
                  <a:pt x="8514" y="5073"/>
                  <a:pt x="8502" y="5216"/>
                </a:cubicBezTo>
                <a:lnTo>
                  <a:pt x="6240" y="5216"/>
                </a:lnTo>
                <a:cubicBezTo>
                  <a:pt x="6216" y="5073"/>
                  <a:pt x="6097" y="4966"/>
                  <a:pt x="5942" y="4966"/>
                </a:cubicBezTo>
                <a:cubicBezTo>
                  <a:pt x="5918" y="4966"/>
                  <a:pt x="5871" y="4966"/>
                  <a:pt x="5835" y="4978"/>
                </a:cubicBezTo>
                <a:lnTo>
                  <a:pt x="4728" y="3049"/>
                </a:lnTo>
                <a:cubicBezTo>
                  <a:pt x="4799" y="2989"/>
                  <a:pt x="4847" y="2894"/>
                  <a:pt x="4847" y="2811"/>
                </a:cubicBezTo>
                <a:cubicBezTo>
                  <a:pt x="4847" y="2704"/>
                  <a:pt x="4799" y="2620"/>
                  <a:pt x="4728" y="2573"/>
                </a:cubicBezTo>
                <a:lnTo>
                  <a:pt x="5871" y="596"/>
                </a:lnTo>
                <a:cubicBezTo>
                  <a:pt x="5895" y="596"/>
                  <a:pt x="5918" y="608"/>
                  <a:pt x="5942" y="608"/>
                </a:cubicBezTo>
                <a:cubicBezTo>
                  <a:pt x="6073" y="608"/>
                  <a:pt x="6192" y="513"/>
                  <a:pt x="6228" y="394"/>
                </a:cubicBezTo>
                <a:close/>
                <a:moveTo>
                  <a:pt x="17075" y="382"/>
                </a:moveTo>
                <a:cubicBezTo>
                  <a:pt x="17122" y="501"/>
                  <a:pt x="17229" y="596"/>
                  <a:pt x="17360" y="596"/>
                </a:cubicBezTo>
                <a:lnTo>
                  <a:pt x="17420" y="596"/>
                </a:lnTo>
                <a:lnTo>
                  <a:pt x="18539" y="2525"/>
                </a:lnTo>
                <a:cubicBezTo>
                  <a:pt x="18420" y="2573"/>
                  <a:pt x="18337" y="2680"/>
                  <a:pt x="18337" y="2811"/>
                </a:cubicBezTo>
                <a:cubicBezTo>
                  <a:pt x="18337" y="2942"/>
                  <a:pt x="18432" y="3049"/>
                  <a:pt x="18539" y="3085"/>
                </a:cubicBezTo>
                <a:lnTo>
                  <a:pt x="17444" y="4978"/>
                </a:lnTo>
                <a:cubicBezTo>
                  <a:pt x="17420" y="4966"/>
                  <a:pt x="17384" y="4966"/>
                  <a:pt x="17360" y="4966"/>
                </a:cubicBezTo>
                <a:cubicBezTo>
                  <a:pt x="17205" y="4966"/>
                  <a:pt x="17075" y="5073"/>
                  <a:pt x="17063" y="5216"/>
                </a:cubicBezTo>
                <a:lnTo>
                  <a:pt x="14789" y="5216"/>
                </a:lnTo>
                <a:cubicBezTo>
                  <a:pt x="14753" y="5073"/>
                  <a:pt x="14634" y="4966"/>
                  <a:pt x="14491" y="4966"/>
                </a:cubicBezTo>
                <a:cubicBezTo>
                  <a:pt x="14455" y="4966"/>
                  <a:pt x="14408" y="4978"/>
                  <a:pt x="14384" y="4978"/>
                </a:cubicBezTo>
                <a:lnTo>
                  <a:pt x="13253" y="3037"/>
                </a:lnTo>
                <a:cubicBezTo>
                  <a:pt x="13324" y="2978"/>
                  <a:pt x="13372" y="2894"/>
                  <a:pt x="13372" y="2787"/>
                </a:cubicBezTo>
                <a:cubicBezTo>
                  <a:pt x="13372" y="2704"/>
                  <a:pt x="13324" y="2608"/>
                  <a:pt x="13265" y="2549"/>
                </a:cubicBezTo>
                <a:lnTo>
                  <a:pt x="14408" y="572"/>
                </a:lnTo>
                <a:cubicBezTo>
                  <a:pt x="14443" y="572"/>
                  <a:pt x="14467" y="596"/>
                  <a:pt x="14491" y="596"/>
                </a:cubicBezTo>
                <a:cubicBezTo>
                  <a:pt x="14622" y="596"/>
                  <a:pt x="14741" y="501"/>
                  <a:pt x="14765" y="382"/>
                </a:cubicBezTo>
                <a:close/>
                <a:moveTo>
                  <a:pt x="4251" y="2835"/>
                </a:moveTo>
                <a:cubicBezTo>
                  <a:pt x="4275" y="2989"/>
                  <a:pt x="4394" y="3085"/>
                  <a:pt x="4549" y="3085"/>
                </a:cubicBezTo>
                <a:cubicBezTo>
                  <a:pt x="4573" y="3085"/>
                  <a:pt x="4585" y="3085"/>
                  <a:pt x="4621" y="3073"/>
                </a:cubicBezTo>
                <a:lnTo>
                  <a:pt x="5752" y="5025"/>
                </a:lnTo>
                <a:cubicBezTo>
                  <a:pt x="5692" y="5085"/>
                  <a:pt x="5645" y="5156"/>
                  <a:pt x="5645" y="5252"/>
                </a:cubicBezTo>
                <a:cubicBezTo>
                  <a:pt x="5645" y="5335"/>
                  <a:pt x="5692" y="5418"/>
                  <a:pt x="5752" y="5466"/>
                </a:cubicBezTo>
                <a:lnTo>
                  <a:pt x="4632" y="7407"/>
                </a:lnTo>
                <a:cubicBezTo>
                  <a:pt x="4621" y="7407"/>
                  <a:pt x="4585" y="7395"/>
                  <a:pt x="4561" y="7395"/>
                </a:cubicBezTo>
                <a:cubicBezTo>
                  <a:pt x="4406" y="7395"/>
                  <a:pt x="4275" y="7514"/>
                  <a:pt x="4263" y="7657"/>
                </a:cubicBezTo>
                <a:lnTo>
                  <a:pt x="1954" y="7657"/>
                </a:lnTo>
                <a:cubicBezTo>
                  <a:pt x="1942" y="7514"/>
                  <a:pt x="1799" y="7395"/>
                  <a:pt x="1656" y="7395"/>
                </a:cubicBezTo>
                <a:cubicBezTo>
                  <a:pt x="1620" y="7395"/>
                  <a:pt x="1584" y="7395"/>
                  <a:pt x="1549" y="7407"/>
                </a:cubicBezTo>
                <a:lnTo>
                  <a:pt x="441" y="5514"/>
                </a:lnTo>
                <a:cubicBezTo>
                  <a:pt x="513" y="5454"/>
                  <a:pt x="572" y="5371"/>
                  <a:pt x="572" y="5264"/>
                </a:cubicBezTo>
                <a:cubicBezTo>
                  <a:pt x="572" y="5156"/>
                  <a:pt x="525" y="5073"/>
                  <a:pt x="441" y="5013"/>
                </a:cubicBezTo>
                <a:lnTo>
                  <a:pt x="1549" y="3073"/>
                </a:lnTo>
                <a:cubicBezTo>
                  <a:pt x="1584" y="3085"/>
                  <a:pt x="1608" y="3085"/>
                  <a:pt x="1644" y="3085"/>
                </a:cubicBezTo>
                <a:cubicBezTo>
                  <a:pt x="1787" y="3085"/>
                  <a:pt x="1906" y="2989"/>
                  <a:pt x="1942" y="2835"/>
                </a:cubicBezTo>
                <a:close/>
                <a:moveTo>
                  <a:pt x="8502" y="5311"/>
                </a:moveTo>
                <a:cubicBezTo>
                  <a:pt x="8538" y="5454"/>
                  <a:pt x="8645" y="5561"/>
                  <a:pt x="8800" y="5561"/>
                </a:cubicBezTo>
                <a:cubicBezTo>
                  <a:pt x="8835" y="5561"/>
                  <a:pt x="8871" y="5561"/>
                  <a:pt x="8907" y="5549"/>
                </a:cubicBezTo>
                <a:lnTo>
                  <a:pt x="10026" y="7478"/>
                </a:lnTo>
                <a:cubicBezTo>
                  <a:pt x="9943" y="7538"/>
                  <a:pt x="9907" y="7609"/>
                  <a:pt x="9907" y="7716"/>
                </a:cubicBezTo>
                <a:cubicBezTo>
                  <a:pt x="9907" y="7823"/>
                  <a:pt x="9943" y="7907"/>
                  <a:pt x="10026" y="7954"/>
                </a:cubicBezTo>
                <a:lnTo>
                  <a:pt x="8895" y="9955"/>
                </a:lnTo>
                <a:cubicBezTo>
                  <a:pt x="8859" y="9955"/>
                  <a:pt x="8847" y="9931"/>
                  <a:pt x="8812" y="9931"/>
                </a:cubicBezTo>
                <a:cubicBezTo>
                  <a:pt x="8681" y="9931"/>
                  <a:pt x="8562" y="10026"/>
                  <a:pt x="8538" y="10145"/>
                </a:cubicBezTo>
                <a:lnTo>
                  <a:pt x="6240" y="10145"/>
                </a:lnTo>
                <a:cubicBezTo>
                  <a:pt x="6192" y="10026"/>
                  <a:pt x="6085" y="9931"/>
                  <a:pt x="5954" y="9931"/>
                </a:cubicBezTo>
                <a:cubicBezTo>
                  <a:pt x="5930" y="9931"/>
                  <a:pt x="5895" y="9931"/>
                  <a:pt x="5883" y="9955"/>
                </a:cubicBezTo>
                <a:lnTo>
                  <a:pt x="4740" y="7978"/>
                </a:lnTo>
                <a:cubicBezTo>
                  <a:pt x="4823" y="7919"/>
                  <a:pt x="4871" y="7823"/>
                  <a:pt x="4871" y="7716"/>
                </a:cubicBezTo>
                <a:cubicBezTo>
                  <a:pt x="4871" y="7609"/>
                  <a:pt x="4823" y="7526"/>
                  <a:pt x="4740" y="7466"/>
                </a:cubicBezTo>
                <a:lnTo>
                  <a:pt x="5835" y="5549"/>
                </a:lnTo>
                <a:cubicBezTo>
                  <a:pt x="5871" y="5561"/>
                  <a:pt x="5895" y="5561"/>
                  <a:pt x="5942" y="5561"/>
                </a:cubicBezTo>
                <a:cubicBezTo>
                  <a:pt x="6085" y="5561"/>
                  <a:pt x="6228" y="5454"/>
                  <a:pt x="6240" y="5311"/>
                </a:cubicBezTo>
                <a:close/>
                <a:moveTo>
                  <a:pt x="14205" y="5323"/>
                </a:moveTo>
                <a:cubicBezTo>
                  <a:pt x="14229" y="5466"/>
                  <a:pt x="14348" y="5573"/>
                  <a:pt x="14503" y="5573"/>
                </a:cubicBezTo>
                <a:cubicBezTo>
                  <a:pt x="14538" y="5573"/>
                  <a:pt x="14574" y="5561"/>
                  <a:pt x="14598" y="5561"/>
                </a:cubicBezTo>
                <a:lnTo>
                  <a:pt x="15705" y="7502"/>
                </a:lnTo>
                <a:cubicBezTo>
                  <a:pt x="15646" y="7550"/>
                  <a:pt x="15598" y="7633"/>
                  <a:pt x="15598" y="7740"/>
                </a:cubicBezTo>
                <a:cubicBezTo>
                  <a:pt x="15598" y="7835"/>
                  <a:pt x="15646" y="7919"/>
                  <a:pt x="15717" y="7978"/>
                </a:cubicBezTo>
                <a:lnTo>
                  <a:pt x="14574" y="9966"/>
                </a:lnTo>
                <a:cubicBezTo>
                  <a:pt x="14538" y="9955"/>
                  <a:pt x="14515" y="9955"/>
                  <a:pt x="14491" y="9955"/>
                </a:cubicBezTo>
                <a:cubicBezTo>
                  <a:pt x="14348" y="9955"/>
                  <a:pt x="14229" y="10038"/>
                  <a:pt x="14205" y="10157"/>
                </a:cubicBezTo>
                <a:lnTo>
                  <a:pt x="11955" y="10157"/>
                </a:lnTo>
                <a:cubicBezTo>
                  <a:pt x="11907" y="10038"/>
                  <a:pt x="11812" y="9955"/>
                  <a:pt x="11669" y="9955"/>
                </a:cubicBezTo>
                <a:cubicBezTo>
                  <a:pt x="11645" y="9955"/>
                  <a:pt x="11610" y="9955"/>
                  <a:pt x="11586" y="9966"/>
                </a:cubicBezTo>
                <a:lnTo>
                  <a:pt x="10419" y="7954"/>
                </a:lnTo>
                <a:cubicBezTo>
                  <a:pt x="10502" y="7895"/>
                  <a:pt x="10538" y="7823"/>
                  <a:pt x="10538" y="7716"/>
                </a:cubicBezTo>
                <a:cubicBezTo>
                  <a:pt x="10538" y="7633"/>
                  <a:pt x="10502" y="7550"/>
                  <a:pt x="10431" y="7502"/>
                </a:cubicBezTo>
                <a:lnTo>
                  <a:pt x="11550" y="5549"/>
                </a:lnTo>
                <a:cubicBezTo>
                  <a:pt x="11586" y="5561"/>
                  <a:pt x="11621" y="5573"/>
                  <a:pt x="11669" y="5573"/>
                </a:cubicBezTo>
                <a:cubicBezTo>
                  <a:pt x="11824" y="5573"/>
                  <a:pt x="11955" y="5466"/>
                  <a:pt x="11967" y="5323"/>
                </a:cubicBezTo>
                <a:close/>
                <a:moveTo>
                  <a:pt x="14503" y="1"/>
                </a:moveTo>
                <a:cubicBezTo>
                  <a:pt x="14336" y="1"/>
                  <a:pt x="14205" y="132"/>
                  <a:pt x="14205" y="299"/>
                </a:cubicBezTo>
                <a:cubicBezTo>
                  <a:pt x="14205" y="394"/>
                  <a:pt x="14265" y="489"/>
                  <a:pt x="14336" y="549"/>
                </a:cubicBezTo>
                <a:lnTo>
                  <a:pt x="13181" y="2525"/>
                </a:lnTo>
                <a:cubicBezTo>
                  <a:pt x="13145" y="2513"/>
                  <a:pt x="13098" y="2513"/>
                  <a:pt x="13074" y="2513"/>
                </a:cubicBezTo>
                <a:cubicBezTo>
                  <a:pt x="12907" y="2513"/>
                  <a:pt x="12776" y="2644"/>
                  <a:pt x="12776" y="2811"/>
                </a:cubicBezTo>
                <a:cubicBezTo>
                  <a:pt x="12776" y="2978"/>
                  <a:pt x="12907" y="3108"/>
                  <a:pt x="13074" y="3108"/>
                </a:cubicBezTo>
                <a:cubicBezTo>
                  <a:pt x="13110" y="3108"/>
                  <a:pt x="13145" y="3085"/>
                  <a:pt x="13181" y="3085"/>
                </a:cubicBezTo>
                <a:lnTo>
                  <a:pt x="14288" y="5037"/>
                </a:lnTo>
                <a:cubicBezTo>
                  <a:pt x="14229" y="5085"/>
                  <a:pt x="14193" y="5156"/>
                  <a:pt x="14193" y="5228"/>
                </a:cubicBezTo>
                <a:lnTo>
                  <a:pt x="11955" y="5228"/>
                </a:lnTo>
                <a:cubicBezTo>
                  <a:pt x="11919" y="5085"/>
                  <a:pt x="11812" y="4978"/>
                  <a:pt x="11657" y="4978"/>
                </a:cubicBezTo>
                <a:cubicBezTo>
                  <a:pt x="11490" y="4978"/>
                  <a:pt x="11360" y="5109"/>
                  <a:pt x="11360" y="5275"/>
                </a:cubicBezTo>
                <a:cubicBezTo>
                  <a:pt x="11360" y="5371"/>
                  <a:pt x="11407" y="5442"/>
                  <a:pt x="11467" y="5502"/>
                </a:cubicBezTo>
                <a:lnTo>
                  <a:pt x="10347" y="7454"/>
                </a:lnTo>
                <a:cubicBezTo>
                  <a:pt x="10324" y="7430"/>
                  <a:pt x="10276" y="7419"/>
                  <a:pt x="10228" y="7419"/>
                </a:cubicBezTo>
                <a:cubicBezTo>
                  <a:pt x="10181" y="7419"/>
                  <a:pt x="10157" y="7430"/>
                  <a:pt x="10121" y="7430"/>
                </a:cubicBezTo>
                <a:lnTo>
                  <a:pt x="9014" y="5502"/>
                </a:lnTo>
                <a:cubicBezTo>
                  <a:pt x="9085" y="5442"/>
                  <a:pt x="9133" y="5347"/>
                  <a:pt x="9133" y="5264"/>
                </a:cubicBezTo>
                <a:cubicBezTo>
                  <a:pt x="9133" y="5156"/>
                  <a:pt x="9085" y="5085"/>
                  <a:pt x="9014" y="5025"/>
                </a:cubicBezTo>
                <a:lnTo>
                  <a:pt x="10121" y="3085"/>
                </a:lnTo>
                <a:cubicBezTo>
                  <a:pt x="10157" y="3108"/>
                  <a:pt x="10181" y="3108"/>
                  <a:pt x="10228" y="3108"/>
                </a:cubicBezTo>
                <a:cubicBezTo>
                  <a:pt x="10395" y="3108"/>
                  <a:pt x="10526" y="2966"/>
                  <a:pt x="10526" y="2811"/>
                </a:cubicBezTo>
                <a:cubicBezTo>
                  <a:pt x="10526" y="2644"/>
                  <a:pt x="10395" y="2513"/>
                  <a:pt x="10228" y="2513"/>
                </a:cubicBezTo>
                <a:cubicBezTo>
                  <a:pt x="10205" y="2513"/>
                  <a:pt x="10157" y="2525"/>
                  <a:pt x="10121" y="2525"/>
                </a:cubicBezTo>
                <a:lnTo>
                  <a:pt x="8990" y="561"/>
                </a:lnTo>
                <a:cubicBezTo>
                  <a:pt x="9085" y="501"/>
                  <a:pt x="9133" y="406"/>
                  <a:pt x="9133" y="311"/>
                </a:cubicBezTo>
                <a:cubicBezTo>
                  <a:pt x="9133" y="144"/>
                  <a:pt x="8990" y="13"/>
                  <a:pt x="8835" y="13"/>
                </a:cubicBezTo>
                <a:cubicBezTo>
                  <a:pt x="8669" y="13"/>
                  <a:pt x="8538" y="144"/>
                  <a:pt x="8538" y="311"/>
                </a:cubicBezTo>
                <a:lnTo>
                  <a:pt x="6276" y="311"/>
                </a:lnTo>
                <a:cubicBezTo>
                  <a:pt x="6276" y="144"/>
                  <a:pt x="6133" y="13"/>
                  <a:pt x="5978" y="13"/>
                </a:cubicBezTo>
                <a:cubicBezTo>
                  <a:pt x="5811" y="13"/>
                  <a:pt x="5680" y="144"/>
                  <a:pt x="5680" y="311"/>
                </a:cubicBezTo>
                <a:cubicBezTo>
                  <a:pt x="5680" y="406"/>
                  <a:pt x="5740" y="501"/>
                  <a:pt x="5811" y="561"/>
                </a:cubicBezTo>
                <a:lnTo>
                  <a:pt x="4680" y="2525"/>
                </a:lnTo>
                <a:cubicBezTo>
                  <a:pt x="4644" y="2513"/>
                  <a:pt x="4621" y="2513"/>
                  <a:pt x="4585" y="2513"/>
                </a:cubicBezTo>
                <a:cubicBezTo>
                  <a:pt x="4442" y="2513"/>
                  <a:pt x="4311" y="2632"/>
                  <a:pt x="4287" y="2763"/>
                </a:cubicBezTo>
                <a:lnTo>
                  <a:pt x="1989" y="2763"/>
                </a:lnTo>
                <a:cubicBezTo>
                  <a:pt x="1965" y="2608"/>
                  <a:pt x="1835" y="2513"/>
                  <a:pt x="1692" y="2513"/>
                </a:cubicBezTo>
                <a:cubicBezTo>
                  <a:pt x="1525" y="2513"/>
                  <a:pt x="1394" y="2644"/>
                  <a:pt x="1394" y="2811"/>
                </a:cubicBezTo>
                <a:cubicBezTo>
                  <a:pt x="1394" y="2906"/>
                  <a:pt x="1430" y="3001"/>
                  <a:pt x="1513" y="3049"/>
                </a:cubicBezTo>
                <a:lnTo>
                  <a:pt x="394" y="4978"/>
                </a:lnTo>
                <a:cubicBezTo>
                  <a:pt x="358" y="4966"/>
                  <a:pt x="334" y="4966"/>
                  <a:pt x="299" y="4966"/>
                </a:cubicBezTo>
                <a:cubicBezTo>
                  <a:pt x="144" y="4966"/>
                  <a:pt x="1" y="5097"/>
                  <a:pt x="1" y="5264"/>
                </a:cubicBezTo>
                <a:cubicBezTo>
                  <a:pt x="1" y="5430"/>
                  <a:pt x="144" y="5561"/>
                  <a:pt x="299" y="5561"/>
                </a:cubicBezTo>
                <a:cubicBezTo>
                  <a:pt x="334" y="5561"/>
                  <a:pt x="358" y="5561"/>
                  <a:pt x="394" y="5549"/>
                </a:cubicBezTo>
                <a:lnTo>
                  <a:pt x="1513" y="7466"/>
                </a:lnTo>
                <a:cubicBezTo>
                  <a:pt x="1430" y="7526"/>
                  <a:pt x="1394" y="7597"/>
                  <a:pt x="1394" y="7704"/>
                </a:cubicBezTo>
                <a:cubicBezTo>
                  <a:pt x="1394" y="7871"/>
                  <a:pt x="1525" y="8002"/>
                  <a:pt x="1692" y="8002"/>
                </a:cubicBezTo>
                <a:cubicBezTo>
                  <a:pt x="1835" y="8002"/>
                  <a:pt x="1954" y="7895"/>
                  <a:pt x="1989" y="7764"/>
                </a:cubicBezTo>
                <a:lnTo>
                  <a:pt x="4311" y="7764"/>
                </a:lnTo>
                <a:cubicBezTo>
                  <a:pt x="4335" y="7895"/>
                  <a:pt x="4454" y="8002"/>
                  <a:pt x="4609" y="8002"/>
                </a:cubicBezTo>
                <a:cubicBezTo>
                  <a:pt x="4632" y="8002"/>
                  <a:pt x="4644" y="8002"/>
                  <a:pt x="4680" y="7990"/>
                </a:cubicBezTo>
                <a:lnTo>
                  <a:pt x="5823" y="9966"/>
                </a:lnTo>
                <a:cubicBezTo>
                  <a:pt x="5740" y="10026"/>
                  <a:pt x="5692" y="10109"/>
                  <a:pt x="5692" y="10217"/>
                </a:cubicBezTo>
                <a:cubicBezTo>
                  <a:pt x="5692" y="10383"/>
                  <a:pt x="5823" y="10514"/>
                  <a:pt x="5990" y="10514"/>
                </a:cubicBezTo>
                <a:cubicBezTo>
                  <a:pt x="6156" y="10514"/>
                  <a:pt x="6287" y="10383"/>
                  <a:pt x="6287" y="10217"/>
                </a:cubicBezTo>
                <a:lnTo>
                  <a:pt x="8550" y="10217"/>
                </a:lnTo>
                <a:cubicBezTo>
                  <a:pt x="8550" y="10383"/>
                  <a:pt x="8681" y="10514"/>
                  <a:pt x="8847" y="10514"/>
                </a:cubicBezTo>
                <a:cubicBezTo>
                  <a:pt x="9014" y="10514"/>
                  <a:pt x="9145" y="10383"/>
                  <a:pt x="9145" y="10217"/>
                </a:cubicBezTo>
                <a:cubicBezTo>
                  <a:pt x="9145" y="10109"/>
                  <a:pt x="9085" y="10026"/>
                  <a:pt x="9014" y="9966"/>
                </a:cubicBezTo>
                <a:lnTo>
                  <a:pt x="10157" y="7990"/>
                </a:lnTo>
                <a:cubicBezTo>
                  <a:pt x="10181" y="8002"/>
                  <a:pt x="10217" y="8002"/>
                  <a:pt x="10240" y="8002"/>
                </a:cubicBezTo>
                <a:cubicBezTo>
                  <a:pt x="10288" y="8002"/>
                  <a:pt x="10324" y="7990"/>
                  <a:pt x="10347" y="7990"/>
                </a:cubicBezTo>
                <a:lnTo>
                  <a:pt x="11514" y="9978"/>
                </a:lnTo>
                <a:cubicBezTo>
                  <a:pt x="11431" y="10038"/>
                  <a:pt x="11395" y="10133"/>
                  <a:pt x="11395" y="10217"/>
                </a:cubicBezTo>
                <a:cubicBezTo>
                  <a:pt x="11395" y="10383"/>
                  <a:pt x="11526" y="10514"/>
                  <a:pt x="11693" y="10514"/>
                </a:cubicBezTo>
                <a:cubicBezTo>
                  <a:pt x="11848" y="10514"/>
                  <a:pt x="11991" y="10383"/>
                  <a:pt x="11991" y="10217"/>
                </a:cubicBezTo>
                <a:lnTo>
                  <a:pt x="14205" y="10217"/>
                </a:lnTo>
                <a:cubicBezTo>
                  <a:pt x="14205" y="10383"/>
                  <a:pt x="14336" y="10514"/>
                  <a:pt x="14503" y="10514"/>
                </a:cubicBezTo>
                <a:cubicBezTo>
                  <a:pt x="14669" y="10514"/>
                  <a:pt x="14800" y="10383"/>
                  <a:pt x="14800" y="10217"/>
                </a:cubicBezTo>
                <a:cubicBezTo>
                  <a:pt x="14800" y="10109"/>
                  <a:pt x="14753" y="10026"/>
                  <a:pt x="14669" y="9966"/>
                </a:cubicBezTo>
                <a:lnTo>
                  <a:pt x="15812" y="7966"/>
                </a:lnTo>
                <a:cubicBezTo>
                  <a:pt x="15836" y="7990"/>
                  <a:pt x="15872" y="7990"/>
                  <a:pt x="15920" y="7990"/>
                </a:cubicBezTo>
                <a:cubicBezTo>
                  <a:pt x="16074" y="7990"/>
                  <a:pt x="16217" y="7847"/>
                  <a:pt x="16217" y="7692"/>
                </a:cubicBezTo>
                <a:cubicBezTo>
                  <a:pt x="16217" y="7526"/>
                  <a:pt x="16074" y="7395"/>
                  <a:pt x="15920" y="7395"/>
                </a:cubicBezTo>
                <a:cubicBezTo>
                  <a:pt x="15872" y="7395"/>
                  <a:pt x="15836" y="7407"/>
                  <a:pt x="15812" y="7407"/>
                </a:cubicBezTo>
                <a:lnTo>
                  <a:pt x="14693" y="5466"/>
                </a:lnTo>
                <a:cubicBezTo>
                  <a:pt x="14753" y="5430"/>
                  <a:pt x="14789" y="5371"/>
                  <a:pt x="14800" y="5287"/>
                </a:cubicBezTo>
                <a:lnTo>
                  <a:pt x="17075" y="5287"/>
                </a:lnTo>
                <a:cubicBezTo>
                  <a:pt x="17110" y="5442"/>
                  <a:pt x="17229" y="5549"/>
                  <a:pt x="17372" y="5549"/>
                </a:cubicBezTo>
                <a:cubicBezTo>
                  <a:pt x="17539" y="5549"/>
                  <a:pt x="17670" y="5406"/>
                  <a:pt x="17670" y="5252"/>
                </a:cubicBezTo>
                <a:cubicBezTo>
                  <a:pt x="17670" y="5144"/>
                  <a:pt x="17622" y="5049"/>
                  <a:pt x="17539" y="4990"/>
                </a:cubicBezTo>
                <a:lnTo>
                  <a:pt x="18634" y="3073"/>
                </a:lnTo>
                <a:cubicBezTo>
                  <a:pt x="18801" y="3073"/>
                  <a:pt x="18932" y="2942"/>
                  <a:pt x="18932" y="2775"/>
                </a:cubicBezTo>
                <a:cubicBezTo>
                  <a:pt x="18932" y="2644"/>
                  <a:pt x="18801" y="2513"/>
                  <a:pt x="18634" y="2513"/>
                </a:cubicBezTo>
                <a:lnTo>
                  <a:pt x="17503" y="561"/>
                </a:lnTo>
                <a:cubicBezTo>
                  <a:pt x="17598" y="501"/>
                  <a:pt x="17658" y="406"/>
                  <a:pt x="17658" y="299"/>
                </a:cubicBezTo>
                <a:cubicBezTo>
                  <a:pt x="17658" y="132"/>
                  <a:pt x="17527" y="1"/>
                  <a:pt x="17360" y="1"/>
                </a:cubicBezTo>
                <a:cubicBezTo>
                  <a:pt x="17194" y="1"/>
                  <a:pt x="17063" y="132"/>
                  <a:pt x="17063" y="299"/>
                </a:cubicBezTo>
                <a:lnTo>
                  <a:pt x="14800" y="299"/>
                </a:lnTo>
                <a:cubicBezTo>
                  <a:pt x="14800" y="132"/>
                  <a:pt x="14669" y="1"/>
                  <a:pt x="1450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0"/>
          <p:cNvSpPr/>
          <p:nvPr/>
        </p:nvSpPr>
        <p:spPr>
          <a:xfrm rot="10800000" flipH="1">
            <a:off x="0" y="3508575"/>
            <a:ext cx="2736789" cy="1634914"/>
          </a:xfrm>
          <a:custGeom>
            <a:avLst/>
            <a:gdLst/>
            <a:ahLst/>
            <a:cxnLst/>
            <a:rect l="l" t="t" r="r" b="b"/>
            <a:pathLst>
              <a:path w="36315" h="21694" extrusionOk="0">
                <a:moveTo>
                  <a:pt x="0" y="1"/>
                </a:moveTo>
                <a:lnTo>
                  <a:pt x="0" y="21694"/>
                </a:lnTo>
                <a:cubicBezTo>
                  <a:pt x="1548" y="21682"/>
                  <a:pt x="3096" y="21504"/>
                  <a:pt x="4620" y="21182"/>
                </a:cubicBezTo>
                <a:cubicBezTo>
                  <a:pt x="5406" y="21015"/>
                  <a:pt x="6203" y="20789"/>
                  <a:pt x="6858" y="20325"/>
                </a:cubicBezTo>
                <a:cubicBezTo>
                  <a:pt x="8192" y="19396"/>
                  <a:pt x="8692" y="17634"/>
                  <a:pt x="9918" y="16574"/>
                </a:cubicBezTo>
                <a:cubicBezTo>
                  <a:pt x="11549" y="15181"/>
                  <a:pt x="13942" y="15336"/>
                  <a:pt x="16085" y="15098"/>
                </a:cubicBezTo>
                <a:cubicBezTo>
                  <a:pt x="19241" y="14741"/>
                  <a:pt x="22253" y="13276"/>
                  <a:pt x="24479" y="11026"/>
                </a:cubicBezTo>
                <a:cubicBezTo>
                  <a:pt x="26742" y="8716"/>
                  <a:pt x="28170" y="5704"/>
                  <a:pt x="30492" y="3454"/>
                </a:cubicBezTo>
                <a:cubicBezTo>
                  <a:pt x="32147" y="1846"/>
                  <a:pt x="34147" y="739"/>
                  <a:pt x="3631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20"/>
          <p:cNvSpPr/>
          <p:nvPr/>
        </p:nvSpPr>
        <p:spPr>
          <a:xfrm>
            <a:off x="6348398" y="4767499"/>
            <a:ext cx="757644" cy="152679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0"/>
          <p:cNvSpPr/>
          <p:nvPr/>
        </p:nvSpPr>
        <p:spPr>
          <a:xfrm>
            <a:off x="293425" y="255513"/>
            <a:ext cx="658895" cy="152687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0" name="Google Shape;330;p20"/>
          <p:cNvGrpSpPr/>
          <p:nvPr/>
        </p:nvGrpSpPr>
        <p:grpSpPr>
          <a:xfrm>
            <a:off x="8155460" y="-126950"/>
            <a:ext cx="461700" cy="461700"/>
            <a:chOff x="292035" y="246950"/>
            <a:chExt cx="461700" cy="461700"/>
          </a:xfrm>
        </p:grpSpPr>
        <p:sp>
          <p:nvSpPr>
            <p:cNvPr id="331" name="Google Shape;331;p20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0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0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0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8"/>
          <p:cNvSpPr/>
          <p:nvPr/>
        </p:nvSpPr>
        <p:spPr>
          <a:xfrm rot="10800000" flipH="1">
            <a:off x="50" y="16"/>
            <a:ext cx="9144142" cy="211656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8"/>
          <p:cNvSpPr/>
          <p:nvPr/>
        </p:nvSpPr>
        <p:spPr>
          <a:xfrm>
            <a:off x="50" y="4924166"/>
            <a:ext cx="9144142" cy="211656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unito Black"/>
              <a:buNone/>
              <a:defRPr sz="28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300" y="1152475"/>
            <a:ext cx="7703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6" r:id="rId3"/>
    <p:sldLayoutId id="2147483659" r:id="rId4"/>
    <p:sldLayoutId id="2147483666" r:id="rId5"/>
    <p:sldLayoutId id="214748367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gif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4.gif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2.png"/><Relationship Id="rId5" Type="http://schemas.microsoft.com/office/2007/relationships/media" Target="../media/media5.mp3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2.png"/><Relationship Id="rId5" Type="http://schemas.microsoft.com/office/2007/relationships/media" Target="../media/media5.mp3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2.png"/><Relationship Id="rId5" Type="http://schemas.microsoft.com/office/2007/relationships/media" Target="../media/media5.mp3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2.png"/><Relationship Id="rId5" Type="http://schemas.microsoft.com/office/2007/relationships/media" Target="../media/media5.mp3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2.png"/><Relationship Id="rId5" Type="http://schemas.microsoft.com/office/2007/relationships/media" Target="../media/media5.mp3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2.png"/><Relationship Id="rId5" Type="http://schemas.microsoft.com/office/2007/relationships/media" Target="../media/media5.mp3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2.png"/><Relationship Id="rId5" Type="http://schemas.microsoft.com/office/2007/relationships/media" Target="../media/media5.mp3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2.png"/><Relationship Id="rId5" Type="http://schemas.microsoft.com/office/2007/relationships/media" Target="../media/media5.mp3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2.png"/><Relationship Id="rId5" Type="http://schemas.microsoft.com/office/2007/relationships/media" Target="../media/media5.mp3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2.png"/><Relationship Id="rId5" Type="http://schemas.microsoft.com/office/2007/relationships/media" Target="../media/media5.mp3"/><Relationship Id="rId10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2.gi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2.gif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9E17D4B-09D8-D791-BE4E-DB9859251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226" y="218110"/>
            <a:ext cx="7717800" cy="572700"/>
          </a:xfrm>
        </p:spPr>
        <p:txBody>
          <a:bodyPr/>
          <a:lstStyle/>
          <a:p>
            <a:r>
              <a:rPr lang="nl-NL" dirty="0">
                <a:solidFill>
                  <a:schemeClr val="accent5">
                    <a:lumMod val="50000"/>
                  </a:schemeClr>
                </a:solidFill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“Hiệu ứng nhà kính” chủ yếu là do khí gì gây ra? 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enorite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C0F1CE-1A7E-DCE6-68F7-FC228CBFAC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2059">
                        <a14:foregroundMark x1="91765" y1="27647" x2="92059" y2="35294"/>
                        <a14:foregroundMark x1="62353" y1="80294" x2="60882" y2="8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4680" y="908954"/>
            <a:ext cx="1198756" cy="1198756"/>
          </a:xfrm>
          <a:prstGeom prst="rect">
            <a:avLst/>
          </a:prstGeom>
        </p:spPr>
      </p:pic>
      <p:sp>
        <p:nvSpPr>
          <p:cNvPr id="5" name="Oval 7">
            <a:extLst>
              <a:ext uri="{FF2B5EF4-FFF2-40B4-BE49-F238E27FC236}">
                <a16:creationId xmlns:a16="http://schemas.microsoft.com/office/drawing/2014/main" id="{026587A2-5D6C-60AD-FE48-A004A31D7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4" y="76199"/>
            <a:ext cx="1122625" cy="949407"/>
          </a:xfrm>
          <a:prstGeom prst="ellipse">
            <a:avLst/>
          </a:prstGeom>
          <a:solidFill>
            <a:schemeClr val="bg1"/>
          </a:solidFill>
          <a:ln w="76200">
            <a:solidFill>
              <a:srgbClr val="A8EEFE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Times New Roman" panose="02020603050405020304" pitchFamily="18" charset="0"/>
              </a:rPr>
              <a:t>    </a:t>
            </a:r>
          </a:p>
        </p:txBody>
      </p:sp>
      <p:pic>
        <p:nvPicPr>
          <p:cNvPr id="6" name="Picture 6" descr="mad_scientist_shaking_test_tube_example">
            <a:extLst>
              <a:ext uri="{FF2B5EF4-FFF2-40B4-BE49-F238E27FC236}">
                <a16:creationId xmlns:a16="http://schemas.microsoft.com/office/drawing/2014/main" id="{3008720B-3BC1-E5A8-397A-34C7C2E211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218110"/>
            <a:ext cx="460562" cy="69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Hiệu Ứng Nhà Kính Là Gì - - Hậu Quả Của Hiệu Ứng Nhà Kính">
            <a:hlinkClick r:id="" action="ppaction://media"/>
            <a:extLst>
              <a:ext uri="{FF2B5EF4-FFF2-40B4-BE49-F238E27FC236}">
                <a16:creationId xmlns:a16="http://schemas.microsoft.com/office/drawing/2014/main" id="{70B88197-7BC6-C5DB-A08D-669F09591D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57904" y="820072"/>
            <a:ext cx="7686095" cy="432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62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30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5A434FC-244E-4666-AC09-1E759BA3E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6" name="Picture 2" descr="Tổng hợp 5000 ảnh động tuyển chọn cực đẹp cho Powerpoint | CTU - Diễn đàn  Sinh viên Đại học Cần Thơ">
            <a:extLst>
              <a:ext uri="{FF2B5EF4-FFF2-40B4-BE49-F238E27FC236}">
                <a16:creationId xmlns:a16="http://schemas.microsoft.com/office/drawing/2014/main" id="{4E8695F2-9D43-8C0E-93B4-805DB9D5A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0" y="-190500"/>
            <a:ext cx="22383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AFCA6C-4294-062F-67CA-70F65B36083E}"/>
              </a:ext>
            </a:extLst>
          </p:cNvPr>
          <p:cNvSpPr txBox="1"/>
          <p:nvPr/>
        </p:nvSpPr>
        <p:spPr>
          <a:xfrm>
            <a:off x="652005" y="939621"/>
            <a:ext cx="75378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rgbClr val="FF0000"/>
                </a:solidFill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- Khái niệm: </a:t>
            </a:r>
            <a:r>
              <a:rPr lang="nl-NL" sz="2400" dirty="0">
                <a:solidFill>
                  <a:srgbClr val="000000"/>
                </a:solidFill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Oxide là hợp chất của hai nguyên tố, trong đó có một nguyên tố là oxygen.</a:t>
            </a:r>
            <a:endParaRPr lang="en-US" sz="2400" dirty="0">
              <a:latin typeface="Tenorite" panose="00000500000000000000" pitchFamily="2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5AF098B-6789-CD22-F08F-AE0C2323B0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1058169"/>
              </p:ext>
            </p:extLst>
          </p:nvPr>
        </p:nvGraphicFramePr>
        <p:xfrm>
          <a:off x="81460" y="1933515"/>
          <a:ext cx="4077072" cy="2355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7A19876-B6D3-0ACD-A751-B9E004C6AD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8695782"/>
              </p:ext>
            </p:extLst>
          </p:nvPr>
        </p:nvGraphicFramePr>
        <p:xfrm>
          <a:off x="4420924" y="1933515"/>
          <a:ext cx="4578003" cy="2972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69491DE-E3D9-17AD-C569-5B862214A596}"/>
              </a:ext>
            </a:extLst>
          </p:cNvPr>
          <p:cNvSpPr txBox="1"/>
          <p:nvPr/>
        </p:nvSpPr>
        <p:spPr>
          <a:xfrm>
            <a:off x="1960896" y="392873"/>
            <a:ext cx="545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GOldFace-Outline" panose="02020500000000000000" pitchFamily="18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I. KHÁI NIỆM</a:t>
            </a:r>
          </a:p>
        </p:txBody>
      </p:sp>
      <p:sp>
        <p:nvSpPr>
          <p:cNvPr id="6" name="Google Shape;475;p32">
            <a:extLst>
              <a:ext uri="{FF2B5EF4-FFF2-40B4-BE49-F238E27FC236}">
                <a16:creationId xmlns:a16="http://schemas.microsoft.com/office/drawing/2014/main" id="{53DA990A-801D-8D72-075E-A73BA43CE22F}"/>
              </a:ext>
            </a:extLst>
          </p:cNvPr>
          <p:cNvSpPr txBox="1">
            <a:spLocks/>
          </p:cNvSpPr>
          <p:nvPr/>
        </p:nvSpPr>
        <p:spPr>
          <a:xfrm>
            <a:off x="1118628" y="-56795"/>
            <a:ext cx="7139682" cy="664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Bài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10: OXIDE </a:t>
            </a:r>
          </a:p>
        </p:txBody>
      </p:sp>
    </p:spTree>
    <p:extLst>
      <p:ext uri="{BB962C8B-B14F-4D97-AF65-F5344CB8AC3E}">
        <p14:creationId xmlns:p14="http://schemas.microsoft.com/office/powerpoint/2010/main" val="335457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8" grpId="0">
        <p:bldAsOne/>
      </p:bldGraphic>
      <p:bldGraphic spid="3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5A434FC-244E-4666-AC09-1E759BA3E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6" name="Picture 2" descr="Tổng hợp 5000 ảnh động tuyển chọn cực đẹp cho Powerpoint | CTU - Diễn đàn  Sinh viên Đại học Cần Thơ">
            <a:extLst>
              <a:ext uri="{FF2B5EF4-FFF2-40B4-BE49-F238E27FC236}">
                <a16:creationId xmlns:a16="http://schemas.microsoft.com/office/drawing/2014/main" id="{4E8695F2-9D43-8C0E-93B4-805DB9D5A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0" y="-190500"/>
            <a:ext cx="22383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AFCA6C-4294-062F-67CA-70F65B36083E}"/>
              </a:ext>
            </a:extLst>
          </p:cNvPr>
          <p:cNvSpPr txBox="1"/>
          <p:nvPr/>
        </p:nvSpPr>
        <p:spPr>
          <a:xfrm>
            <a:off x="1368201" y="850073"/>
            <a:ext cx="75378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rgbClr val="FF0000"/>
                </a:solidFill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- Quy tắc gọi tên oxide: </a:t>
            </a:r>
            <a:endParaRPr lang="en-US" sz="2400" dirty="0">
              <a:solidFill>
                <a:srgbClr val="FF0000"/>
              </a:solidFill>
              <a:latin typeface="Tenorite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912480-79FB-3888-A18B-E9F9BBF51CA3}"/>
              </a:ext>
            </a:extLst>
          </p:cNvPr>
          <p:cNvSpPr txBox="1"/>
          <p:nvPr/>
        </p:nvSpPr>
        <p:spPr>
          <a:xfrm>
            <a:off x="1225078" y="1327485"/>
            <a:ext cx="6424654" cy="57099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914400" indent="-228600" algn="ctr">
              <a:lnSpc>
                <a:spcPct val="150000"/>
              </a:lnSpc>
            </a:pPr>
            <a:r>
              <a:rPr lang="nl-NL" sz="2400" i="1" dirty="0">
                <a:solidFill>
                  <a:schemeClr val="accent5">
                    <a:lumMod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 oxide = tên nguyên tố + oxide </a:t>
            </a:r>
            <a:endParaRPr lang="en-US" sz="2400" dirty="0">
              <a:solidFill>
                <a:schemeClr val="accent5">
                  <a:lumMod val="2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25C11F1C-B515-96F3-F809-1A4559AB9C1B}"/>
              </a:ext>
            </a:extLst>
          </p:cNvPr>
          <p:cNvSpPr/>
          <p:nvPr/>
        </p:nvSpPr>
        <p:spPr>
          <a:xfrm>
            <a:off x="-55082" y="2062643"/>
            <a:ext cx="9144000" cy="944086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1800" dirty="0" err="1">
                <a:solidFill>
                  <a:srgbClr val="FF0000"/>
                </a:solidFill>
                <a:effectLst/>
                <a:latin typeface="UTM Amherst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FF0000"/>
                </a:solidFill>
                <a:effectLst/>
                <a:latin typeface="UTM Amherst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UTM Amherst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1800" dirty="0">
                <a:solidFill>
                  <a:srgbClr val="FF0000"/>
                </a:solidFill>
                <a:effectLst/>
                <a:latin typeface="UTM Amherst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UTM Amherst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800" dirty="0">
                <a:solidFill>
                  <a:srgbClr val="FF0000"/>
                </a:solidFill>
                <a:effectLst/>
                <a:latin typeface="UTM Amherst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UTM Amherst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FF0000"/>
                </a:solidFill>
                <a:effectLst/>
                <a:latin typeface="UTM Amherst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UTM Amherst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solidFill>
                  <a:srgbClr val="FF0000"/>
                </a:solidFill>
                <a:effectLst/>
                <a:latin typeface="UTM Amherst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UTM Amherst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1800" dirty="0">
                <a:solidFill>
                  <a:srgbClr val="FF0000"/>
                </a:solidFill>
                <a:effectLst/>
                <a:latin typeface="UTM Amherst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UTM Amherst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1800" dirty="0">
                <a:solidFill>
                  <a:srgbClr val="FF0000"/>
                </a:solidFill>
                <a:effectLst/>
                <a:latin typeface="UTM Amherst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dirty="0">
              <a:solidFill>
                <a:srgbClr val="FF0000"/>
              </a:solidFill>
              <a:effectLst/>
              <a:latin typeface="UTM Amherst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nl-NL" sz="1800" i="1" dirty="0">
                <a:solidFill>
                  <a:srgbClr val="000000"/>
                </a:solidFill>
                <a:effectLst/>
                <a:latin typeface="UTM Amhers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 oxide = tên nguyên tố (hóa trị của nguyên tố kim loại) + oxide</a:t>
            </a:r>
            <a:endParaRPr lang="en-US" sz="1800" dirty="0">
              <a:effectLst/>
              <a:latin typeface="UTM Amherst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id="{369195AC-0AFB-BDC7-68C1-272315CFFE7C}"/>
              </a:ext>
            </a:extLst>
          </p:cNvPr>
          <p:cNvSpPr/>
          <p:nvPr/>
        </p:nvSpPr>
        <p:spPr>
          <a:xfrm>
            <a:off x="-55082" y="3132583"/>
            <a:ext cx="9144000" cy="1198502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nl-NL" sz="1800" dirty="0">
                <a:solidFill>
                  <a:schemeClr val="accent5">
                    <a:lumMod val="25000"/>
                  </a:schemeClr>
                </a:solidFill>
                <a:effectLst/>
                <a:latin typeface="UTM Amhers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 phi kim có nhiều hóa trị:</a:t>
            </a:r>
            <a:endParaRPr lang="en-US" sz="1800" dirty="0">
              <a:solidFill>
                <a:schemeClr val="accent5">
                  <a:lumMod val="25000"/>
                </a:schemeClr>
              </a:solidFill>
              <a:effectLst/>
              <a:latin typeface="UTM Amherst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nl-NL" i="1" dirty="0">
                <a:solidFill>
                  <a:srgbClr val="000000"/>
                </a:solidFill>
                <a:effectLst/>
                <a:latin typeface="UTM Amhers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 oxide  =                 tên nguyên tố                              +                              oxide</a:t>
            </a:r>
          </a:p>
          <a:p>
            <a:pPr algn="ctr">
              <a:spcAft>
                <a:spcPts val="1000"/>
              </a:spcAft>
            </a:pPr>
            <a:r>
              <a:rPr lang="nl-NL" i="1" dirty="0">
                <a:solidFill>
                  <a:srgbClr val="000000"/>
                </a:solidFill>
                <a:latin typeface="UTM Amhers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</a:t>
            </a:r>
            <a:r>
              <a:rPr lang="nl-NL" i="1" dirty="0">
                <a:solidFill>
                  <a:srgbClr val="000000"/>
                </a:solidFill>
                <a:effectLst/>
                <a:latin typeface="UTM Amherst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(tiền tố chỉ số nguyên tố phi kim)             (tiền tố chỉ số nguyên tử oxygen) </a:t>
            </a:r>
            <a:endParaRPr lang="en-US" dirty="0">
              <a:effectLst/>
              <a:latin typeface="UTM Amherst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04E658E8-EC66-DD9D-0854-67D999AD77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398281"/>
              </p:ext>
            </p:extLst>
          </p:nvPr>
        </p:nvGraphicFramePr>
        <p:xfrm>
          <a:off x="692341" y="4560404"/>
          <a:ext cx="7657105" cy="518160"/>
        </p:xfrm>
        <a:graphic>
          <a:graphicData uri="http://schemas.openxmlformats.org/drawingml/2006/table">
            <a:tbl>
              <a:tblPr firstRow="1" bandRow="1">
                <a:tableStyleId>{F0F78B64-05EC-4BC2-A1AD-6F7650DEC452}</a:tableStyleId>
              </a:tblPr>
              <a:tblGrid>
                <a:gridCol w="1531421">
                  <a:extLst>
                    <a:ext uri="{9D8B030D-6E8A-4147-A177-3AD203B41FA5}">
                      <a16:colId xmlns:a16="http://schemas.microsoft.com/office/drawing/2014/main" val="106478897"/>
                    </a:ext>
                  </a:extLst>
                </a:gridCol>
                <a:gridCol w="1531421">
                  <a:extLst>
                    <a:ext uri="{9D8B030D-6E8A-4147-A177-3AD203B41FA5}">
                      <a16:colId xmlns:a16="http://schemas.microsoft.com/office/drawing/2014/main" val="1116045896"/>
                    </a:ext>
                  </a:extLst>
                </a:gridCol>
                <a:gridCol w="1531421">
                  <a:extLst>
                    <a:ext uri="{9D8B030D-6E8A-4147-A177-3AD203B41FA5}">
                      <a16:colId xmlns:a16="http://schemas.microsoft.com/office/drawing/2014/main" val="4197285735"/>
                    </a:ext>
                  </a:extLst>
                </a:gridCol>
                <a:gridCol w="1531421">
                  <a:extLst>
                    <a:ext uri="{9D8B030D-6E8A-4147-A177-3AD203B41FA5}">
                      <a16:colId xmlns:a16="http://schemas.microsoft.com/office/drawing/2014/main" val="2809874357"/>
                    </a:ext>
                  </a:extLst>
                </a:gridCol>
                <a:gridCol w="1531421">
                  <a:extLst>
                    <a:ext uri="{9D8B030D-6E8A-4147-A177-3AD203B41FA5}">
                      <a16:colId xmlns:a16="http://schemas.microsoft.com/office/drawing/2014/main" val="27002338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E56D23"/>
                          </a:solidFill>
                          <a:latin typeface="Amazone" panose="03020702060507090A04" pitchFamily="66" charset="0"/>
                        </a:rPr>
                        <a:t>1: mono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E56D23"/>
                          </a:solidFill>
                          <a:latin typeface="Amazone" panose="03020702060507090A04" pitchFamily="66" charset="0"/>
                        </a:rPr>
                        <a:t>2: 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E56D23"/>
                          </a:solidFill>
                          <a:latin typeface="Amazone" panose="03020702060507090A04" pitchFamily="66" charset="0"/>
                        </a:rPr>
                        <a:t>3: tri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E56D23"/>
                          </a:solidFill>
                          <a:latin typeface="Amazone" panose="03020702060507090A04" pitchFamily="66" charset="0"/>
                        </a:rPr>
                        <a:t>4: tetra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E56D23"/>
                          </a:solidFill>
                          <a:latin typeface="Amazone" panose="03020702060507090A04" pitchFamily="66" charset="0"/>
                        </a:rPr>
                        <a:t>5: </a:t>
                      </a:r>
                      <a:r>
                        <a:rPr lang="en-US" sz="2800" dirty="0" err="1">
                          <a:solidFill>
                            <a:srgbClr val="E56D23"/>
                          </a:solidFill>
                          <a:latin typeface="Amazone" panose="03020702060507090A04" pitchFamily="66" charset="0"/>
                        </a:rPr>
                        <a:t>penta</a:t>
                      </a:r>
                      <a:endParaRPr lang="en-US" sz="2800" dirty="0">
                        <a:solidFill>
                          <a:srgbClr val="E56D23"/>
                        </a:solidFill>
                        <a:latin typeface="Amazone" panose="03020702060507090A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437334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BD89F81-FFB6-13F7-B73E-569C3A788102}"/>
              </a:ext>
            </a:extLst>
          </p:cNvPr>
          <p:cNvSpPr txBox="1"/>
          <p:nvPr/>
        </p:nvSpPr>
        <p:spPr>
          <a:xfrm>
            <a:off x="1960896" y="392873"/>
            <a:ext cx="545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GOldFace-Outline" panose="02020500000000000000" pitchFamily="18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I. KHÁI NIỆM</a:t>
            </a:r>
          </a:p>
        </p:txBody>
      </p:sp>
      <p:sp>
        <p:nvSpPr>
          <p:cNvPr id="5" name="Google Shape;475;p32">
            <a:extLst>
              <a:ext uri="{FF2B5EF4-FFF2-40B4-BE49-F238E27FC236}">
                <a16:creationId xmlns:a16="http://schemas.microsoft.com/office/drawing/2014/main" id="{015BC415-0D0D-279B-1BDB-F140629F393B}"/>
              </a:ext>
            </a:extLst>
          </p:cNvPr>
          <p:cNvSpPr txBox="1">
            <a:spLocks/>
          </p:cNvSpPr>
          <p:nvPr/>
        </p:nvSpPr>
        <p:spPr>
          <a:xfrm>
            <a:off x="1118628" y="-56795"/>
            <a:ext cx="7139682" cy="664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Bài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10: OXIDE </a:t>
            </a:r>
          </a:p>
        </p:txBody>
      </p:sp>
    </p:spTree>
    <p:extLst>
      <p:ext uri="{BB962C8B-B14F-4D97-AF65-F5344CB8AC3E}">
        <p14:creationId xmlns:p14="http://schemas.microsoft.com/office/powerpoint/2010/main" val="378345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ame Cặp đôi hoàn hảo - Christmas Double Date - Game Vui">
            <a:extLst>
              <a:ext uri="{FF2B5EF4-FFF2-40B4-BE49-F238E27FC236}">
                <a16:creationId xmlns:a16="http://schemas.microsoft.com/office/drawing/2014/main" id="{8F3A81F4-28DC-5E49-35F8-6EDCB4F13E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4" t="9829" r="9607" b="9253"/>
          <a:stretch/>
        </p:blipFill>
        <p:spPr bwMode="auto">
          <a:xfrm>
            <a:off x="0" y="0"/>
            <a:ext cx="2984003" cy="159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eptagon 2">
            <a:extLst>
              <a:ext uri="{FF2B5EF4-FFF2-40B4-BE49-F238E27FC236}">
                <a16:creationId xmlns:a16="http://schemas.microsoft.com/office/drawing/2014/main" id="{D400C890-5055-0E7F-EAB0-B11493678A6F}"/>
              </a:ext>
            </a:extLst>
          </p:cNvPr>
          <p:cNvSpPr/>
          <p:nvPr/>
        </p:nvSpPr>
        <p:spPr>
          <a:xfrm>
            <a:off x="0" y="1598212"/>
            <a:ext cx="3808675" cy="3545287"/>
          </a:xfrm>
          <a:prstGeom prst="hep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1800" i="1" dirty="0">
                <a:solidFill>
                  <a:srgbClr val="00B050"/>
                </a:solidFill>
                <a:effectLst/>
                <a:latin typeface="Tenorite Display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Thể lệ trò chơi: </a:t>
            </a:r>
            <a:r>
              <a:rPr lang="nl-NL" sz="1800" dirty="0">
                <a:solidFill>
                  <a:srgbClr val="00B050"/>
                </a:solidFill>
                <a:effectLst/>
                <a:latin typeface="Tenorite Display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Mỗi bạn sẽ nhận một mẩu giấy có ghi thông tin tên oxide hoặc CTHH của 1 oxide bất kì và yêu cầu HS tìm nửa còn lại sao cho khớp giữa tên và CTHH</a:t>
            </a:r>
            <a:r>
              <a:rPr lang="nl-NL" sz="1800" i="1" dirty="0">
                <a:solidFill>
                  <a:srgbClr val="00B050"/>
                </a:solidFill>
                <a:effectLst/>
                <a:latin typeface="Tenorite Display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solidFill>
                <a:srgbClr val="00B050"/>
              </a:solidFill>
              <a:effectLst/>
              <a:latin typeface="Tenorite Display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6462D56-1717-2161-A6CE-2539407B7F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823595"/>
              </p:ext>
            </p:extLst>
          </p:nvPr>
        </p:nvGraphicFramePr>
        <p:xfrm>
          <a:off x="3790511" y="291718"/>
          <a:ext cx="5335324" cy="4560064"/>
        </p:xfrm>
        <a:graphic>
          <a:graphicData uri="http://schemas.openxmlformats.org/drawingml/2006/table">
            <a:tbl>
              <a:tblPr firstRow="1" bandRow="1">
                <a:tableStyleId>{F0F78B64-05EC-4BC2-A1AD-6F7650DEC452}</a:tableStyleId>
              </a:tblPr>
              <a:tblGrid>
                <a:gridCol w="1001864">
                  <a:extLst>
                    <a:ext uri="{9D8B030D-6E8A-4147-A177-3AD203B41FA5}">
                      <a16:colId xmlns:a16="http://schemas.microsoft.com/office/drawing/2014/main" val="2382821575"/>
                    </a:ext>
                  </a:extLst>
                </a:gridCol>
                <a:gridCol w="1665798">
                  <a:extLst>
                    <a:ext uri="{9D8B030D-6E8A-4147-A177-3AD203B41FA5}">
                      <a16:colId xmlns:a16="http://schemas.microsoft.com/office/drawing/2014/main" val="2115245030"/>
                    </a:ext>
                  </a:extLst>
                </a:gridCol>
                <a:gridCol w="862717">
                  <a:extLst>
                    <a:ext uri="{9D8B030D-6E8A-4147-A177-3AD203B41FA5}">
                      <a16:colId xmlns:a16="http://schemas.microsoft.com/office/drawing/2014/main" val="3066494582"/>
                    </a:ext>
                  </a:extLst>
                </a:gridCol>
                <a:gridCol w="1804945">
                  <a:extLst>
                    <a:ext uri="{9D8B030D-6E8A-4147-A177-3AD203B41FA5}">
                      <a16:colId xmlns:a16="http://schemas.microsoft.com/office/drawing/2014/main" val="25880775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CTHH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 OXIDE</a:t>
                      </a:r>
                      <a:endParaRPr lang="en-US" sz="16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CTHH</a:t>
                      </a:r>
                      <a:endParaRPr lang="en-US" sz="16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 OXIDE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3495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endParaRPr lang="en-US" sz="1600" b="1" dirty="0">
                        <a:solidFill>
                          <a:srgbClr val="7030A0"/>
                        </a:solidFill>
                        <a:effectLst/>
                        <a:latin typeface="Tw Cen MT Condensed" panose="020B06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UTM Androgyne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Carbon monoxide</a:t>
                      </a:r>
                      <a:endParaRPr lang="en-US" sz="1600" dirty="0">
                        <a:effectLst/>
                        <a:latin typeface="UTM Androgyne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1600" b="1" baseline="-25000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1600" b="1" dirty="0">
                        <a:solidFill>
                          <a:srgbClr val="7030A0"/>
                        </a:solidFill>
                        <a:effectLst/>
                        <a:latin typeface="Tw Cen MT Condensed" panose="020B06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UTM Androgyne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Sodium oxide </a:t>
                      </a:r>
                      <a:endParaRPr lang="en-US" sz="1600" dirty="0">
                        <a:effectLst/>
                        <a:latin typeface="UTM Androgyne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78240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sz="1600" b="1" baseline="-25000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 b="1" dirty="0">
                        <a:solidFill>
                          <a:srgbClr val="7030A0"/>
                        </a:solidFill>
                        <a:effectLst/>
                        <a:latin typeface="Tw Cen MT Condensed" panose="020B06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UTM Androgyne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Carbon dioxide</a:t>
                      </a:r>
                      <a:endParaRPr lang="en-US" sz="1600" dirty="0">
                        <a:effectLst/>
                        <a:latin typeface="UTM Androgyne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1600" b="1" dirty="0">
                        <a:solidFill>
                          <a:srgbClr val="7030A0"/>
                        </a:solidFill>
                        <a:effectLst/>
                        <a:latin typeface="Tw Cen MT Condensed" panose="020B06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UTM Androgyne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Calcium oxide</a:t>
                      </a:r>
                      <a:endParaRPr lang="en-US" sz="1600" dirty="0">
                        <a:effectLst/>
                        <a:latin typeface="UTM Androgyne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0227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US" sz="1600" b="1" dirty="0">
                        <a:solidFill>
                          <a:srgbClr val="7030A0"/>
                        </a:solidFill>
                        <a:effectLst/>
                        <a:latin typeface="Tw Cen MT Condensed" panose="020B06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UTM Androgyne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Nitrogen monoxide </a:t>
                      </a:r>
                      <a:endParaRPr lang="en-US" sz="1600" dirty="0">
                        <a:effectLst/>
                        <a:latin typeface="UTM Androgyne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MgO</a:t>
                      </a:r>
                      <a:endParaRPr lang="en-US" sz="1600" b="1" dirty="0">
                        <a:solidFill>
                          <a:srgbClr val="7030A0"/>
                        </a:solidFill>
                        <a:effectLst/>
                        <a:latin typeface="Tw Cen MT Condensed" panose="020B06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UTM Androgyne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Magnesium oxide</a:t>
                      </a:r>
                      <a:endParaRPr lang="en-US" sz="1600" dirty="0">
                        <a:effectLst/>
                        <a:latin typeface="UTM Androgyne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8081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600" b="1" baseline="-25000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600" b="1" baseline="-25000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600" b="1" dirty="0">
                        <a:solidFill>
                          <a:srgbClr val="7030A0"/>
                        </a:solidFill>
                        <a:effectLst/>
                        <a:latin typeface="Tw Cen MT Condensed" panose="020B06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UTM Androgyne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Dinitrogen pentoxide</a:t>
                      </a:r>
                      <a:endParaRPr lang="en-US" sz="1600" dirty="0">
                        <a:effectLst/>
                        <a:latin typeface="UTM Androgyne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endParaRPr lang="en-US" sz="1600" b="1" dirty="0">
                        <a:solidFill>
                          <a:srgbClr val="7030A0"/>
                        </a:solidFill>
                        <a:effectLst/>
                        <a:latin typeface="Tw Cen MT Condensed" panose="020B06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UTM Androgyne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Barium oxide</a:t>
                      </a:r>
                      <a:endParaRPr lang="en-US" sz="1600" dirty="0">
                        <a:effectLst/>
                        <a:latin typeface="UTM Androgyne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0276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r>
                        <a:rPr lang="en-US" sz="1600" b="1" baseline="-25000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 b="1" dirty="0">
                        <a:solidFill>
                          <a:srgbClr val="7030A0"/>
                        </a:solidFill>
                        <a:effectLst/>
                        <a:latin typeface="Tw Cen MT Condensed" panose="020B06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UTM Androgyne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Nitrogen dioxide</a:t>
                      </a:r>
                      <a:endParaRPr lang="en-US" sz="1600" dirty="0">
                        <a:effectLst/>
                        <a:latin typeface="UTM Androgyne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FeO</a:t>
                      </a:r>
                      <a:endParaRPr lang="en-US" sz="1600" b="1" dirty="0">
                        <a:solidFill>
                          <a:srgbClr val="7030A0"/>
                        </a:solidFill>
                        <a:effectLst/>
                        <a:latin typeface="Tw Cen MT Condensed" panose="020B06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UTM Androgyne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Iron (II) oxide</a:t>
                      </a:r>
                      <a:endParaRPr lang="en-US" sz="1600" dirty="0">
                        <a:effectLst/>
                        <a:latin typeface="UTM Androgyne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0926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lang="en-US" sz="1600" b="1" baseline="-25000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 b="1" dirty="0">
                        <a:solidFill>
                          <a:srgbClr val="7030A0"/>
                        </a:solidFill>
                        <a:effectLst/>
                        <a:latin typeface="Tw Cen MT Condensed" panose="020B06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  <a:latin typeface="UTM Androgyne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Sufur</a:t>
                      </a:r>
                      <a:r>
                        <a:rPr lang="en-US" sz="1600" dirty="0">
                          <a:effectLst/>
                          <a:latin typeface="UTM Androgyne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dioxide</a:t>
                      </a:r>
                      <a:endParaRPr lang="en-US" sz="1600" dirty="0">
                        <a:effectLst/>
                        <a:latin typeface="UTM Androgyne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r>
                        <a:rPr lang="en-US" sz="1600" b="1" baseline="-25000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600" b="1" baseline="-25000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600" b="1" dirty="0">
                        <a:solidFill>
                          <a:srgbClr val="7030A0"/>
                        </a:solidFill>
                        <a:effectLst/>
                        <a:latin typeface="Tw Cen MT Condensed" panose="020B06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UTM Androgyne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Iron (III) oxide</a:t>
                      </a:r>
                      <a:endParaRPr lang="en-US" sz="1600" dirty="0">
                        <a:effectLst/>
                        <a:latin typeface="UTM Androgyne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0378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</a:t>
                      </a:r>
                      <a:r>
                        <a:rPr lang="en-US" sz="1600" b="1" baseline="-25000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600" b="1" dirty="0">
                        <a:solidFill>
                          <a:srgbClr val="7030A0"/>
                        </a:solidFill>
                        <a:effectLst/>
                        <a:latin typeface="Tw Cen MT Condensed" panose="020B06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  <a:latin typeface="UTM Androgyne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Sufur</a:t>
                      </a:r>
                      <a:r>
                        <a:rPr lang="en-US" sz="1600" dirty="0">
                          <a:effectLst/>
                          <a:latin typeface="UTM Androgyne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trioxide</a:t>
                      </a:r>
                      <a:endParaRPr lang="en-US" sz="1600" dirty="0">
                        <a:effectLst/>
                        <a:latin typeface="UTM Androgyne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  <a:r>
                        <a:rPr lang="en-US" sz="1600" b="1" baseline="-25000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600" b="1" baseline="-25000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600" b="1" dirty="0">
                        <a:solidFill>
                          <a:srgbClr val="7030A0"/>
                        </a:solidFill>
                        <a:effectLst/>
                        <a:latin typeface="Tw Cen MT Condensed" panose="020B06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  <a:latin typeface="UTM Androgyne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Aluminium</a:t>
                      </a:r>
                      <a:r>
                        <a:rPr lang="en-US" sz="1600" dirty="0">
                          <a:effectLst/>
                          <a:latin typeface="UTM Androgyne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oxide</a:t>
                      </a:r>
                      <a:endParaRPr lang="en-US" sz="1600" dirty="0">
                        <a:effectLst/>
                        <a:latin typeface="UTM Androgyne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5454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600" b="1" baseline="-25000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600" b="1" baseline="-25000" dirty="0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600" b="1" dirty="0">
                        <a:solidFill>
                          <a:srgbClr val="7030A0"/>
                        </a:solidFill>
                        <a:effectLst/>
                        <a:latin typeface="Tw Cen MT Condensed" panose="020B06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  <a:latin typeface="UTM Androgyne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Diphosphorus</a:t>
                      </a:r>
                      <a:r>
                        <a:rPr lang="en-US" sz="1600" dirty="0">
                          <a:effectLst/>
                          <a:latin typeface="UTM Androgyne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pentoxide</a:t>
                      </a:r>
                      <a:endParaRPr lang="en-US" sz="1600" dirty="0">
                        <a:effectLst/>
                        <a:latin typeface="UTM Androgyne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 err="1">
                          <a:solidFill>
                            <a:srgbClr val="7030A0"/>
                          </a:solidFill>
                          <a:effectLst/>
                          <a:latin typeface="Tw Cen MT Condensed" panose="020B06060201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ZnO</a:t>
                      </a:r>
                      <a:endParaRPr lang="en-US" sz="1600" b="1" dirty="0">
                        <a:solidFill>
                          <a:srgbClr val="7030A0"/>
                        </a:solidFill>
                        <a:effectLst/>
                        <a:latin typeface="Tw Cen MT Condensed" panose="020B06060201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  <a:latin typeface="UTM Androgyne" panose="0204060305050602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Zinc oxide</a:t>
                      </a:r>
                      <a:endParaRPr lang="en-US" sz="1600" dirty="0">
                        <a:effectLst/>
                        <a:latin typeface="UTM Androgyne" panose="02040603050506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46023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0715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5A434FC-244E-4666-AC09-1E759BA3E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6" name="Google Shape;681;p36">
            <a:extLst>
              <a:ext uri="{FF2B5EF4-FFF2-40B4-BE49-F238E27FC236}">
                <a16:creationId xmlns:a16="http://schemas.microsoft.com/office/drawing/2014/main" id="{EF5D35D6-24C4-4122-8759-B988A26A9555}"/>
              </a:ext>
            </a:extLst>
          </p:cNvPr>
          <p:cNvGrpSpPr/>
          <p:nvPr/>
        </p:nvGrpSpPr>
        <p:grpSpPr>
          <a:xfrm>
            <a:off x="6841092" y="3592516"/>
            <a:ext cx="2268562" cy="1550984"/>
            <a:chOff x="985225" y="863600"/>
            <a:chExt cx="3306673" cy="3305352"/>
          </a:xfrm>
        </p:grpSpPr>
        <p:sp>
          <p:nvSpPr>
            <p:cNvPr id="37" name="Google Shape;682;p36">
              <a:extLst>
                <a:ext uri="{FF2B5EF4-FFF2-40B4-BE49-F238E27FC236}">
                  <a16:creationId xmlns:a16="http://schemas.microsoft.com/office/drawing/2014/main" id="{F0303A65-D77F-48E8-80BF-6C987A784FBA}"/>
                </a:ext>
              </a:extLst>
            </p:cNvPr>
            <p:cNvSpPr/>
            <p:nvPr/>
          </p:nvSpPr>
          <p:spPr>
            <a:xfrm>
              <a:off x="1246000" y="863600"/>
              <a:ext cx="2732700" cy="31359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83;p36">
              <a:extLst>
                <a:ext uri="{FF2B5EF4-FFF2-40B4-BE49-F238E27FC236}">
                  <a16:creationId xmlns:a16="http://schemas.microsoft.com/office/drawing/2014/main" id="{1B3247DD-7A8F-44B4-A675-15DF6A4B54C8}"/>
                </a:ext>
              </a:extLst>
            </p:cNvPr>
            <p:cNvSpPr/>
            <p:nvPr/>
          </p:nvSpPr>
          <p:spPr>
            <a:xfrm>
              <a:off x="3369896" y="2889583"/>
              <a:ext cx="255797" cy="880143"/>
            </a:xfrm>
            <a:custGeom>
              <a:avLst/>
              <a:gdLst/>
              <a:ahLst/>
              <a:cxnLst/>
              <a:rect l="l" t="t" r="r" b="b"/>
              <a:pathLst>
                <a:path w="4585" h="15776" extrusionOk="0">
                  <a:moveTo>
                    <a:pt x="0" y="0"/>
                  </a:moveTo>
                  <a:lnTo>
                    <a:pt x="0" y="13526"/>
                  </a:lnTo>
                  <a:cubicBezTo>
                    <a:pt x="0" y="14764"/>
                    <a:pt x="1012" y="15776"/>
                    <a:pt x="2250" y="15776"/>
                  </a:cubicBezTo>
                  <a:lnTo>
                    <a:pt x="2346" y="15776"/>
                  </a:lnTo>
                  <a:cubicBezTo>
                    <a:pt x="3572" y="15776"/>
                    <a:pt x="4584" y="14764"/>
                    <a:pt x="4584" y="13526"/>
                  </a:cubicBezTo>
                  <a:lnTo>
                    <a:pt x="45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84;p36">
              <a:extLst>
                <a:ext uri="{FF2B5EF4-FFF2-40B4-BE49-F238E27FC236}">
                  <a16:creationId xmlns:a16="http://schemas.microsoft.com/office/drawing/2014/main" id="{8314BF96-2A96-4E90-8443-089C1747D2ED}"/>
                </a:ext>
              </a:extLst>
            </p:cNvPr>
            <p:cNvSpPr/>
            <p:nvPr/>
          </p:nvSpPr>
          <p:spPr>
            <a:xfrm>
              <a:off x="3343284" y="2849694"/>
              <a:ext cx="308965" cy="39946"/>
            </a:xfrm>
            <a:custGeom>
              <a:avLst/>
              <a:gdLst/>
              <a:ahLst/>
              <a:cxnLst/>
              <a:rect l="l" t="t" r="r" b="b"/>
              <a:pathLst>
                <a:path w="5538" h="716" extrusionOk="0">
                  <a:moveTo>
                    <a:pt x="358" y="1"/>
                  </a:moveTo>
                  <a:cubicBezTo>
                    <a:pt x="168" y="1"/>
                    <a:pt x="1" y="167"/>
                    <a:pt x="1" y="358"/>
                  </a:cubicBezTo>
                  <a:cubicBezTo>
                    <a:pt x="1" y="548"/>
                    <a:pt x="168" y="715"/>
                    <a:pt x="358" y="715"/>
                  </a:cubicBezTo>
                  <a:lnTo>
                    <a:pt x="5180" y="715"/>
                  </a:lnTo>
                  <a:cubicBezTo>
                    <a:pt x="5383" y="715"/>
                    <a:pt x="5537" y="548"/>
                    <a:pt x="5537" y="358"/>
                  </a:cubicBezTo>
                  <a:cubicBezTo>
                    <a:pt x="5537" y="167"/>
                    <a:pt x="5371" y="1"/>
                    <a:pt x="51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85;p36">
              <a:extLst>
                <a:ext uri="{FF2B5EF4-FFF2-40B4-BE49-F238E27FC236}">
                  <a16:creationId xmlns:a16="http://schemas.microsoft.com/office/drawing/2014/main" id="{745CDD52-41E5-4196-B2CF-215D372A2E29}"/>
                </a:ext>
              </a:extLst>
            </p:cNvPr>
            <p:cNvSpPr/>
            <p:nvPr/>
          </p:nvSpPr>
          <p:spPr>
            <a:xfrm>
              <a:off x="3761762" y="2889583"/>
              <a:ext cx="255128" cy="880143"/>
            </a:xfrm>
            <a:custGeom>
              <a:avLst/>
              <a:gdLst/>
              <a:ahLst/>
              <a:cxnLst/>
              <a:rect l="l" t="t" r="r" b="b"/>
              <a:pathLst>
                <a:path w="4573" h="15776" extrusionOk="0">
                  <a:moveTo>
                    <a:pt x="1" y="0"/>
                  </a:moveTo>
                  <a:lnTo>
                    <a:pt x="1" y="13526"/>
                  </a:lnTo>
                  <a:cubicBezTo>
                    <a:pt x="1" y="14764"/>
                    <a:pt x="1013" y="15776"/>
                    <a:pt x="2251" y="15776"/>
                  </a:cubicBezTo>
                  <a:lnTo>
                    <a:pt x="2323" y="15776"/>
                  </a:lnTo>
                  <a:cubicBezTo>
                    <a:pt x="3561" y="15776"/>
                    <a:pt x="4573" y="14764"/>
                    <a:pt x="4573" y="13526"/>
                  </a:cubicBezTo>
                  <a:lnTo>
                    <a:pt x="4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86;p36">
              <a:extLst>
                <a:ext uri="{FF2B5EF4-FFF2-40B4-BE49-F238E27FC236}">
                  <a16:creationId xmlns:a16="http://schemas.microsoft.com/office/drawing/2014/main" id="{2635B195-B554-47B0-A723-8C31D8292434}"/>
                </a:ext>
              </a:extLst>
            </p:cNvPr>
            <p:cNvSpPr/>
            <p:nvPr/>
          </p:nvSpPr>
          <p:spPr>
            <a:xfrm>
              <a:off x="3734537" y="2849694"/>
              <a:ext cx="308965" cy="39946"/>
            </a:xfrm>
            <a:custGeom>
              <a:avLst/>
              <a:gdLst/>
              <a:ahLst/>
              <a:cxnLst/>
              <a:rect l="l" t="t" r="r" b="b"/>
              <a:pathLst>
                <a:path w="5538" h="716" extrusionOk="0">
                  <a:moveTo>
                    <a:pt x="358" y="1"/>
                  </a:moveTo>
                  <a:cubicBezTo>
                    <a:pt x="167" y="1"/>
                    <a:pt x="1" y="167"/>
                    <a:pt x="1" y="358"/>
                  </a:cubicBezTo>
                  <a:cubicBezTo>
                    <a:pt x="1" y="548"/>
                    <a:pt x="167" y="715"/>
                    <a:pt x="358" y="715"/>
                  </a:cubicBezTo>
                  <a:lnTo>
                    <a:pt x="5180" y="715"/>
                  </a:lnTo>
                  <a:cubicBezTo>
                    <a:pt x="5370" y="715"/>
                    <a:pt x="5537" y="548"/>
                    <a:pt x="5537" y="358"/>
                  </a:cubicBezTo>
                  <a:cubicBezTo>
                    <a:pt x="5537" y="167"/>
                    <a:pt x="5370" y="1"/>
                    <a:pt x="51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87;p36">
              <a:extLst>
                <a:ext uri="{FF2B5EF4-FFF2-40B4-BE49-F238E27FC236}">
                  <a16:creationId xmlns:a16="http://schemas.microsoft.com/office/drawing/2014/main" id="{F11B12DE-5173-4438-8B4C-ABD6CF1DEE10}"/>
                </a:ext>
              </a:extLst>
            </p:cNvPr>
            <p:cNvSpPr/>
            <p:nvPr/>
          </p:nvSpPr>
          <p:spPr>
            <a:xfrm>
              <a:off x="3832169" y="3558445"/>
              <a:ext cx="114983" cy="114983"/>
            </a:xfrm>
            <a:custGeom>
              <a:avLst/>
              <a:gdLst/>
              <a:ahLst/>
              <a:cxnLst/>
              <a:rect l="l" t="t" r="r" b="b"/>
              <a:pathLst>
                <a:path w="2061" h="2061" extrusionOk="0">
                  <a:moveTo>
                    <a:pt x="1037" y="1"/>
                  </a:moveTo>
                  <a:cubicBezTo>
                    <a:pt x="465" y="1"/>
                    <a:pt x="1" y="465"/>
                    <a:pt x="1" y="1025"/>
                  </a:cubicBezTo>
                  <a:cubicBezTo>
                    <a:pt x="1" y="1596"/>
                    <a:pt x="465" y="2060"/>
                    <a:pt x="1037" y="2060"/>
                  </a:cubicBezTo>
                  <a:cubicBezTo>
                    <a:pt x="1596" y="2060"/>
                    <a:pt x="2061" y="1596"/>
                    <a:pt x="2061" y="1025"/>
                  </a:cubicBezTo>
                  <a:cubicBezTo>
                    <a:pt x="2061" y="465"/>
                    <a:pt x="1596" y="1"/>
                    <a:pt x="1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88;p36">
              <a:extLst>
                <a:ext uri="{FF2B5EF4-FFF2-40B4-BE49-F238E27FC236}">
                  <a16:creationId xmlns:a16="http://schemas.microsoft.com/office/drawing/2014/main" id="{709BEE1F-B653-49C4-88A6-7967BCC54910}"/>
                </a:ext>
              </a:extLst>
            </p:cNvPr>
            <p:cNvSpPr/>
            <p:nvPr/>
          </p:nvSpPr>
          <p:spPr>
            <a:xfrm>
              <a:off x="3906592" y="3426949"/>
              <a:ext cx="46529" cy="46529"/>
            </a:xfrm>
            <a:custGeom>
              <a:avLst/>
              <a:gdLst/>
              <a:ahLst/>
              <a:cxnLst/>
              <a:rect l="l" t="t" r="r" b="b"/>
              <a:pathLst>
                <a:path w="834" h="834" extrusionOk="0">
                  <a:moveTo>
                    <a:pt x="417" y="0"/>
                  </a:moveTo>
                  <a:cubicBezTo>
                    <a:pt x="179" y="0"/>
                    <a:pt x="0" y="191"/>
                    <a:pt x="0" y="417"/>
                  </a:cubicBezTo>
                  <a:cubicBezTo>
                    <a:pt x="0" y="655"/>
                    <a:pt x="191" y="834"/>
                    <a:pt x="417" y="834"/>
                  </a:cubicBezTo>
                  <a:cubicBezTo>
                    <a:pt x="655" y="834"/>
                    <a:pt x="834" y="631"/>
                    <a:pt x="834" y="417"/>
                  </a:cubicBezTo>
                  <a:cubicBezTo>
                    <a:pt x="834" y="179"/>
                    <a:pt x="643" y="0"/>
                    <a:pt x="4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89;p36">
              <a:extLst>
                <a:ext uri="{FF2B5EF4-FFF2-40B4-BE49-F238E27FC236}">
                  <a16:creationId xmlns:a16="http://schemas.microsoft.com/office/drawing/2014/main" id="{B48A5010-B250-4518-9980-25DE833A654E}"/>
                </a:ext>
              </a:extLst>
            </p:cNvPr>
            <p:cNvSpPr/>
            <p:nvPr/>
          </p:nvSpPr>
          <p:spPr>
            <a:xfrm>
              <a:off x="3828877" y="3478721"/>
              <a:ext cx="39890" cy="39946"/>
            </a:xfrm>
            <a:custGeom>
              <a:avLst/>
              <a:gdLst/>
              <a:ahLst/>
              <a:cxnLst/>
              <a:rect l="l" t="t" r="r" b="b"/>
              <a:pathLst>
                <a:path w="715" h="716" extrusionOk="0">
                  <a:moveTo>
                    <a:pt x="358" y="1"/>
                  </a:moveTo>
                  <a:cubicBezTo>
                    <a:pt x="167" y="1"/>
                    <a:pt x="0" y="168"/>
                    <a:pt x="0" y="358"/>
                  </a:cubicBezTo>
                  <a:cubicBezTo>
                    <a:pt x="0" y="549"/>
                    <a:pt x="167" y="715"/>
                    <a:pt x="358" y="715"/>
                  </a:cubicBezTo>
                  <a:cubicBezTo>
                    <a:pt x="560" y="715"/>
                    <a:pt x="715" y="560"/>
                    <a:pt x="715" y="358"/>
                  </a:cubicBezTo>
                  <a:cubicBezTo>
                    <a:pt x="715" y="168"/>
                    <a:pt x="560" y="1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90;p36">
              <a:extLst>
                <a:ext uri="{FF2B5EF4-FFF2-40B4-BE49-F238E27FC236}">
                  <a16:creationId xmlns:a16="http://schemas.microsoft.com/office/drawing/2014/main" id="{35279BEA-B3EA-4BA8-9E7B-B2DB0E98832B}"/>
                </a:ext>
              </a:extLst>
            </p:cNvPr>
            <p:cNvSpPr/>
            <p:nvPr/>
          </p:nvSpPr>
          <p:spPr>
            <a:xfrm>
              <a:off x="3129443" y="3056952"/>
              <a:ext cx="1127906" cy="104997"/>
            </a:xfrm>
            <a:custGeom>
              <a:avLst/>
              <a:gdLst/>
              <a:ahLst/>
              <a:cxnLst/>
              <a:rect l="l" t="t" r="r" b="b"/>
              <a:pathLst>
                <a:path w="20217" h="1882" extrusionOk="0">
                  <a:moveTo>
                    <a:pt x="0" y="0"/>
                  </a:moveTo>
                  <a:lnTo>
                    <a:pt x="0" y="1882"/>
                  </a:lnTo>
                  <a:lnTo>
                    <a:pt x="20217" y="1882"/>
                  </a:lnTo>
                  <a:lnTo>
                    <a:pt x="202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91;p36">
              <a:extLst>
                <a:ext uri="{FF2B5EF4-FFF2-40B4-BE49-F238E27FC236}">
                  <a16:creationId xmlns:a16="http://schemas.microsoft.com/office/drawing/2014/main" id="{0E6123E3-750C-46B9-BF57-9D3DE795A3EE}"/>
                </a:ext>
              </a:extLst>
            </p:cNvPr>
            <p:cNvSpPr/>
            <p:nvPr/>
          </p:nvSpPr>
          <p:spPr>
            <a:xfrm>
              <a:off x="3209110" y="3161892"/>
              <a:ext cx="963884" cy="786527"/>
            </a:xfrm>
            <a:custGeom>
              <a:avLst/>
              <a:gdLst/>
              <a:ahLst/>
              <a:cxnLst/>
              <a:rect l="l" t="t" r="r" b="b"/>
              <a:pathLst>
                <a:path w="17277" h="14098" extrusionOk="0">
                  <a:moveTo>
                    <a:pt x="1" y="1"/>
                  </a:moveTo>
                  <a:lnTo>
                    <a:pt x="1" y="14098"/>
                  </a:lnTo>
                  <a:lnTo>
                    <a:pt x="17277" y="14098"/>
                  </a:lnTo>
                  <a:lnTo>
                    <a:pt x="17277" y="1"/>
                  </a:lnTo>
                  <a:lnTo>
                    <a:pt x="16360" y="1"/>
                  </a:lnTo>
                  <a:lnTo>
                    <a:pt x="16360" y="12228"/>
                  </a:lnTo>
                  <a:lnTo>
                    <a:pt x="918" y="12228"/>
                  </a:lnTo>
                  <a:lnTo>
                    <a:pt x="9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92;p36">
              <a:extLst>
                <a:ext uri="{FF2B5EF4-FFF2-40B4-BE49-F238E27FC236}">
                  <a16:creationId xmlns:a16="http://schemas.microsoft.com/office/drawing/2014/main" id="{C8EA7F22-2C6D-4759-88D9-1BD9B4351B8D}"/>
                </a:ext>
              </a:extLst>
            </p:cNvPr>
            <p:cNvSpPr/>
            <p:nvPr/>
          </p:nvSpPr>
          <p:spPr>
            <a:xfrm>
              <a:off x="3587754" y="1892344"/>
              <a:ext cx="322857" cy="298532"/>
            </a:xfrm>
            <a:custGeom>
              <a:avLst/>
              <a:gdLst/>
              <a:ahLst/>
              <a:cxnLst/>
              <a:rect l="l" t="t" r="r" b="b"/>
              <a:pathLst>
                <a:path w="5787" h="5351" extrusionOk="0">
                  <a:moveTo>
                    <a:pt x="949" y="1"/>
                  </a:moveTo>
                  <a:cubicBezTo>
                    <a:pt x="721" y="1"/>
                    <a:pt x="494" y="93"/>
                    <a:pt x="322" y="278"/>
                  </a:cubicBezTo>
                  <a:cubicBezTo>
                    <a:pt x="0" y="635"/>
                    <a:pt x="12" y="1171"/>
                    <a:pt x="369" y="1504"/>
                  </a:cubicBezTo>
                  <a:lnTo>
                    <a:pt x="4239" y="5124"/>
                  </a:lnTo>
                  <a:cubicBezTo>
                    <a:pt x="4402" y="5276"/>
                    <a:pt x="4611" y="5350"/>
                    <a:pt x="4821" y="5350"/>
                  </a:cubicBezTo>
                  <a:cubicBezTo>
                    <a:pt x="5055" y="5350"/>
                    <a:pt x="5290" y="5258"/>
                    <a:pt x="5465" y="5076"/>
                  </a:cubicBezTo>
                  <a:cubicBezTo>
                    <a:pt x="5787" y="4719"/>
                    <a:pt x="5775" y="4183"/>
                    <a:pt x="5418" y="3850"/>
                  </a:cubicBezTo>
                  <a:lnTo>
                    <a:pt x="1548" y="242"/>
                  </a:lnTo>
                  <a:cubicBezTo>
                    <a:pt x="1376" y="81"/>
                    <a:pt x="1162" y="1"/>
                    <a:pt x="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93;p36">
              <a:extLst>
                <a:ext uri="{FF2B5EF4-FFF2-40B4-BE49-F238E27FC236}">
                  <a16:creationId xmlns:a16="http://schemas.microsoft.com/office/drawing/2014/main" id="{E1615AE0-752C-4A64-932B-D9EBCA3A8F7E}"/>
                </a:ext>
              </a:extLst>
            </p:cNvPr>
            <p:cNvSpPr/>
            <p:nvPr/>
          </p:nvSpPr>
          <p:spPr>
            <a:xfrm>
              <a:off x="2795988" y="2002808"/>
              <a:ext cx="999087" cy="1048908"/>
            </a:xfrm>
            <a:custGeom>
              <a:avLst/>
              <a:gdLst/>
              <a:ahLst/>
              <a:cxnLst/>
              <a:rect l="l" t="t" r="r" b="b"/>
              <a:pathLst>
                <a:path w="17908" h="18801" extrusionOk="0">
                  <a:moveTo>
                    <a:pt x="15073" y="0"/>
                  </a:moveTo>
                  <a:lnTo>
                    <a:pt x="0" y="16157"/>
                  </a:lnTo>
                  <a:lnTo>
                    <a:pt x="2846" y="18800"/>
                  </a:lnTo>
                  <a:lnTo>
                    <a:pt x="17907" y="2655"/>
                  </a:lnTo>
                  <a:lnTo>
                    <a:pt x="150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94;p36">
              <a:extLst>
                <a:ext uri="{FF2B5EF4-FFF2-40B4-BE49-F238E27FC236}">
                  <a16:creationId xmlns:a16="http://schemas.microsoft.com/office/drawing/2014/main" id="{C881C09A-0D02-4C91-8E5E-148924345B46}"/>
                </a:ext>
              </a:extLst>
            </p:cNvPr>
            <p:cNvSpPr/>
            <p:nvPr/>
          </p:nvSpPr>
          <p:spPr>
            <a:xfrm>
              <a:off x="2728873" y="2882275"/>
              <a:ext cx="249158" cy="237889"/>
            </a:xfrm>
            <a:custGeom>
              <a:avLst/>
              <a:gdLst/>
              <a:ahLst/>
              <a:cxnLst/>
              <a:rect l="l" t="t" r="r" b="b"/>
              <a:pathLst>
                <a:path w="4466" h="4264" extrusionOk="0">
                  <a:moveTo>
                    <a:pt x="757" y="0"/>
                  </a:moveTo>
                  <a:cubicBezTo>
                    <a:pt x="727" y="0"/>
                    <a:pt x="697" y="12"/>
                    <a:pt x="679" y="36"/>
                  </a:cubicBezTo>
                  <a:lnTo>
                    <a:pt x="48" y="714"/>
                  </a:lnTo>
                  <a:cubicBezTo>
                    <a:pt x="1" y="750"/>
                    <a:pt x="1" y="834"/>
                    <a:pt x="48" y="869"/>
                  </a:cubicBezTo>
                  <a:lnTo>
                    <a:pt x="3632" y="4227"/>
                  </a:lnTo>
                  <a:cubicBezTo>
                    <a:pt x="3653" y="4253"/>
                    <a:pt x="3679" y="4263"/>
                    <a:pt x="3705" y="4263"/>
                  </a:cubicBezTo>
                  <a:cubicBezTo>
                    <a:pt x="3738" y="4263"/>
                    <a:pt x="3772" y="4247"/>
                    <a:pt x="3799" y="4227"/>
                  </a:cubicBezTo>
                  <a:lnTo>
                    <a:pt x="4430" y="3548"/>
                  </a:lnTo>
                  <a:cubicBezTo>
                    <a:pt x="4465" y="3512"/>
                    <a:pt x="4465" y="3429"/>
                    <a:pt x="4430" y="3393"/>
                  </a:cubicBezTo>
                  <a:lnTo>
                    <a:pt x="834" y="36"/>
                  </a:lnTo>
                  <a:cubicBezTo>
                    <a:pt x="816" y="12"/>
                    <a:pt x="786" y="0"/>
                    <a:pt x="7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95;p36">
              <a:extLst>
                <a:ext uri="{FF2B5EF4-FFF2-40B4-BE49-F238E27FC236}">
                  <a16:creationId xmlns:a16="http://schemas.microsoft.com/office/drawing/2014/main" id="{5D3DEB04-F0F7-417A-AF05-F7F1FC6AB732}"/>
                </a:ext>
              </a:extLst>
            </p:cNvPr>
            <p:cNvSpPr/>
            <p:nvPr/>
          </p:nvSpPr>
          <p:spPr>
            <a:xfrm>
              <a:off x="2701648" y="2981915"/>
              <a:ext cx="176073" cy="174846"/>
            </a:xfrm>
            <a:custGeom>
              <a:avLst/>
              <a:gdLst/>
              <a:ahLst/>
              <a:cxnLst/>
              <a:rect l="l" t="t" r="r" b="b"/>
              <a:pathLst>
                <a:path w="3156" h="3134" extrusionOk="0">
                  <a:moveTo>
                    <a:pt x="1489" y="0"/>
                  </a:moveTo>
                  <a:lnTo>
                    <a:pt x="48" y="1548"/>
                  </a:lnTo>
                  <a:cubicBezTo>
                    <a:pt x="0" y="1619"/>
                    <a:pt x="0" y="1703"/>
                    <a:pt x="60" y="1762"/>
                  </a:cubicBezTo>
                  <a:lnTo>
                    <a:pt x="1489" y="3108"/>
                  </a:lnTo>
                  <a:cubicBezTo>
                    <a:pt x="1522" y="3124"/>
                    <a:pt x="1560" y="3133"/>
                    <a:pt x="1598" y="3133"/>
                  </a:cubicBezTo>
                  <a:cubicBezTo>
                    <a:pt x="1641" y="3133"/>
                    <a:pt x="1683" y="3121"/>
                    <a:pt x="1715" y="3096"/>
                  </a:cubicBezTo>
                  <a:lnTo>
                    <a:pt x="3156" y="15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96;p36">
              <a:extLst>
                <a:ext uri="{FF2B5EF4-FFF2-40B4-BE49-F238E27FC236}">
                  <a16:creationId xmlns:a16="http://schemas.microsoft.com/office/drawing/2014/main" id="{9D093AF9-6B0B-4077-9861-277AEDA84779}"/>
                </a:ext>
              </a:extLst>
            </p:cNvPr>
            <p:cNvSpPr/>
            <p:nvPr/>
          </p:nvSpPr>
          <p:spPr>
            <a:xfrm>
              <a:off x="2857078" y="2064902"/>
              <a:ext cx="870882" cy="897550"/>
            </a:xfrm>
            <a:custGeom>
              <a:avLst/>
              <a:gdLst/>
              <a:ahLst/>
              <a:cxnLst/>
              <a:rect l="l" t="t" r="r" b="b"/>
              <a:pathLst>
                <a:path w="15610" h="16088" extrusionOk="0">
                  <a:moveTo>
                    <a:pt x="11388" y="0"/>
                  </a:moveTo>
                  <a:cubicBezTo>
                    <a:pt x="11340" y="0"/>
                    <a:pt x="11291" y="21"/>
                    <a:pt x="11252" y="66"/>
                  </a:cubicBezTo>
                  <a:lnTo>
                    <a:pt x="60" y="12056"/>
                  </a:lnTo>
                  <a:cubicBezTo>
                    <a:pt x="1" y="12127"/>
                    <a:pt x="1" y="12234"/>
                    <a:pt x="72" y="12306"/>
                  </a:cubicBezTo>
                  <a:lnTo>
                    <a:pt x="4084" y="16044"/>
                  </a:lnTo>
                  <a:cubicBezTo>
                    <a:pt x="4124" y="16073"/>
                    <a:pt x="4167" y="16087"/>
                    <a:pt x="4209" y="16087"/>
                  </a:cubicBezTo>
                  <a:cubicBezTo>
                    <a:pt x="4256" y="16087"/>
                    <a:pt x="4303" y="16070"/>
                    <a:pt x="4346" y="16032"/>
                  </a:cubicBezTo>
                  <a:lnTo>
                    <a:pt x="15538" y="4031"/>
                  </a:lnTo>
                  <a:cubicBezTo>
                    <a:pt x="15610" y="3959"/>
                    <a:pt x="15610" y="3840"/>
                    <a:pt x="15526" y="3781"/>
                  </a:cubicBezTo>
                  <a:lnTo>
                    <a:pt x="11502" y="42"/>
                  </a:lnTo>
                  <a:cubicBezTo>
                    <a:pt x="11469" y="15"/>
                    <a:pt x="11429" y="0"/>
                    <a:pt x="113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97;p36">
              <a:extLst>
                <a:ext uri="{FF2B5EF4-FFF2-40B4-BE49-F238E27FC236}">
                  <a16:creationId xmlns:a16="http://schemas.microsoft.com/office/drawing/2014/main" id="{B65C557C-0448-40D4-A67B-7213EF996F52}"/>
                </a:ext>
              </a:extLst>
            </p:cNvPr>
            <p:cNvSpPr/>
            <p:nvPr/>
          </p:nvSpPr>
          <p:spPr>
            <a:xfrm>
              <a:off x="2336951" y="3796276"/>
              <a:ext cx="1128632" cy="152139"/>
            </a:xfrm>
            <a:custGeom>
              <a:avLst/>
              <a:gdLst/>
              <a:ahLst/>
              <a:cxnLst/>
              <a:rect l="l" t="t" r="r" b="b"/>
              <a:pathLst>
                <a:path w="20230" h="2727" extrusionOk="0">
                  <a:moveTo>
                    <a:pt x="489" y="0"/>
                  </a:moveTo>
                  <a:cubicBezTo>
                    <a:pt x="227" y="0"/>
                    <a:pt x="1" y="226"/>
                    <a:pt x="1" y="488"/>
                  </a:cubicBezTo>
                  <a:lnTo>
                    <a:pt x="1" y="2727"/>
                  </a:lnTo>
                  <a:lnTo>
                    <a:pt x="20230" y="2727"/>
                  </a:lnTo>
                  <a:lnTo>
                    <a:pt x="20230" y="488"/>
                  </a:lnTo>
                  <a:cubicBezTo>
                    <a:pt x="20230" y="226"/>
                    <a:pt x="20003" y="0"/>
                    <a:pt x="197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98;p36">
              <a:extLst>
                <a:ext uri="{FF2B5EF4-FFF2-40B4-BE49-F238E27FC236}">
                  <a16:creationId xmlns:a16="http://schemas.microsoft.com/office/drawing/2014/main" id="{5A0518B9-8E2D-4942-B7E1-F69B9532945E}"/>
                </a:ext>
              </a:extLst>
            </p:cNvPr>
            <p:cNvSpPr/>
            <p:nvPr/>
          </p:nvSpPr>
          <p:spPr>
            <a:xfrm>
              <a:off x="2551518" y="2517578"/>
              <a:ext cx="1039591" cy="1079481"/>
            </a:xfrm>
            <a:custGeom>
              <a:avLst/>
              <a:gdLst/>
              <a:ahLst/>
              <a:cxnLst/>
              <a:rect l="l" t="t" r="r" b="b"/>
              <a:pathLst>
                <a:path w="18634" h="19349" extrusionOk="0">
                  <a:moveTo>
                    <a:pt x="16515" y="1"/>
                  </a:moveTo>
                  <a:lnTo>
                    <a:pt x="16515" y="9371"/>
                  </a:lnTo>
                  <a:cubicBezTo>
                    <a:pt x="16515" y="13990"/>
                    <a:pt x="12788" y="17705"/>
                    <a:pt x="8180" y="17705"/>
                  </a:cubicBezTo>
                  <a:lnTo>
                    <a:pt x="7109" y="17705"/>
                  </a:lnTo>
                  <a:cubicBezTo>
                    <a:pt x="4811" y="17705"/>
                    <a:pt x="2680" y="16967"/>
                    <a:pt x="953" y="15705"/>
                  </a:cubicBezTo>
                  <a:lnTo>
                    <a:pt x="548" y="16241"/>
                  </a:lnTo>
                  <a:lnTo>
                    <a:pt x="1" y="16979"/>
                  </a:lnTo>
                  <a:cubicBezTo>
                    <a:pt x="2001" y="18467"/>
                    <a:pt x="4501" y="19348"/>
                    <a:pt x="7180" y="19348"/>
                  </a:cubicBezTo>
                  <a:lnTo>
                    <a:pt x="8942" y="19348"/>
                  </a:lnTo>
                  <a:cubicBezTo>
                    <a:pt x="14300" y="19348"/>
                    <a:pt x="18634" y="15002"/>
                    <a:pt x="18634" y="9657"/>
                  </a:cubicBezTo>
                  <a:lnTo>
                    <a:pt x="186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99;p36">
              <a:extLst>
                <a:ext uri="{FF2B5EF4-FFF2-40B4-BE49-F238E27FC236}">
                  <a16:creationId xmlns:a16="http://schemas.microsoft.com/office/drawing/2014/main" id="{862F1634-E005-411D-9FD2-BB65C8590461}"/>
                </a:ext>
              </a:extLst>
            </p:cNvPr>
            <p:cNvSpPr/>
            <p:nvPr/>
          </p:nvSpPr>
          <p:spPr>
            <a:xfrm>
              <a:off x="2339629" y="3230290"/>
              <a:ext cx="336191" cy="282688"/>
            </a:xfrm>
            <a:custGeom>
              <a:avLst/>
              <a:gdLst/>
              <a:ahLst/>
              <a:cxnLst/>
              <a:rect l="l" t="t" r="r" b="b"/>
              <a:pathLst>
                <a:path w="6026" h="5067" extrusionOk="0">
                  <a:moveTo>
                    <a:pt x="1239" y="1"/>
                  </a:moveTo>
                  <a:lnTo>
                    <a:pt x="72" y="1715"/>
                  </a:lnTo>
                  <a:cubicBezTo>
                    <a:pt x="1" y="1823"/>
                    <a:pt x="36" y="1954"/>
                    <a:pt x="132" y="2025"/>
                  </a:cubicBezTo>
                  <a:lnTo>
                    <a:pt x="4561" y="5025"/>
                  </a:lnTo>
                  <a:cubicBezTo>
                    <a:pt x="4597" y="5053"/>
                    <a:pt x="4641" y="5066"/>
                    <a:pt x="4685" y="5066"/>
                  </a:cubicBezTo>
                  <a:cubicBezTo>
                    <a:pt x="4755" y="5066"/>
                    <a:pt x="4826" y="5032"/>
                    <a:pt x="4870" y="4966"/>
                  </a:cubicBezTo>
                  <a:lnTo>
                    <a:pt x="6025" y="3251"/>
                  </a:lnTo>
                  <a:lnTo>
                    <a:pt x="12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00;p36">
              <a:extLst>
                <a:ext uri="{FF2B5EF4-FFF2-40B4-BE49-F238E27FC236}">
                  <a16:creationId xmlns:a16="http://schemas.microsoft.com/office/drawing/2014/main" id="{0ECFC617-4831-46DE-B5F7-F81BA77A1694}"/>
                </a:ext>
              </a:extLst>
            </p:cNvPr>
            <p:cNvSpPr/>
            <p:nvPr/>
          </p:nvSpPr>
          <p:spPr>
            <a:xfrm>
              <a:off x="2339629" y="3080551"/>
              <a:ext cx="477004" cy="374239"/>
            </a:xfrm>
            <a:custGeom>
              <a:avLst/>
              <a:gdLst/>
              <a:ahLst/>
              <a:cxnLst/>
              <a:rect l="l" t="t" r="r" b="b"/>
              <a:pathLst>
                <a:path w="8550" h="6708" extrusionOk="0">
                  <a:moveTo>
                    <a:pt x="1295" y="1"/>
                  </a:moveTo>
                  <a:cubicBezTo>
                    <a:pt x="1221" y="1"/>
                    <a:pt x="1147" y="35"/>
                    <a:pt x="1096" y="101"/>
                  </a:cubicBezTo>
                  <a:lnTo>
                    <a:pt x="72" y="1601"/>
                  </a:lnTo>
                  <a:cubicBezTo>
                    <a:pt x="1" y="1709"/>
                    <a:pt x="24" y="1863"/>
                    <a:pt x="132" y="1935"/>
                  </a:cubicBezTo>
                  <a:lnTo>
                    <a:pt x="7109" y="6662"/>
                  </a:lnTo>
                  <a:cubicBezTo>
                    <a:pt x="7149" y="6693"/>
                    <a:pt x="7197" y="6708"/>
                    <a:pt x="7244" y="6708"/>
                  </a:cubicBezTo>
                  <a:cubicBezTo>
                    <a:pt x="7321" y="6708"/>
                    <a:pt x="7398" y="6669"/>
                    <a:pt x="7442" y="6602"/>
                  </a:cubicBezTo>
                  <a:lnTo>
                    <a:pt x="8466" y="5102"/>
                  </a:lnTo>
                  <a:cubicBezTo>
                    <a:pt x="8549" y="4995"/>
                    <a:pt x="8514" y="4852"/>
                    <a:pt x="8406" y="4780"/>
                  </a:cubicBezTo>
                  <a:lnTo>
                    <a:pt x="1429" y="42"/>
                  </a:lnTo>
                  <a:cubicBezTo>
                    <a:pt x="1388" y="14"/>
                    <a:pt x="1342" y="1"/>
                    <a:pt x="1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01;p36">
              <a:extLst>
                <a:ext uri="{FF2B5EF4-FFF2-40B4-BE49-F238E27FC236}">
                  <a16:creationId xmlns:a16="http://schemas.microsoft.com/office/drawing/2014/main" id="{CD03F637-4699-42FD-B802-917F720FD965}"/>
                </a:ext>
              </a:extLst>
            </p:cNvPr>
            <p:cNvSpPr/>
            <p:nvPr/>
          </p:nvSpPr>
          <p:spPr>
            <a:xfrm>
              <a:off x="3359240" y="2343571"/>
              <a:ext cx="344782" cy="346121"/>
            </a:xfrm>
            <a:custGeom>
              <a:avLst/>
              <a:gdLst/>
              <a:ahLst/>
              <a:cxnLst/>
              <a:rect l="l" t="t" r="r" b="b"/>
              <a:pathLst>
                <a:path w="6180" h="6204" extrusionOk="0">
                  <a:moveTo>
                    <a:pt x="3096" y="0"/>
                  </a:moveTo>
                  <a:cubicBezTo>
                    <a:pt x="1382" y="0"/>
                    <a:pt x="1" y="1393"/>
                    <a:pt x="1" y="3096"/>
                  </a:cubicBezTo>
                  <a:cubicBezTo>
                    <a:pt x="1" y="4060"/>
                    <a:pt x="429" y="4917"/>
                    <a:pt x="1120" y="5477"/>
                  </a:cubicBezTo>
                  <a:cubicBezTo>
                    <a:pt x="1644" y="5929"/>
                    <a:pt x="2334" y="6203"/>
                    <a:pt x="3084" y="6203"/>
                  </a:cubicBezTo>
                  <a:cubicBezTo>
                    <a:pt x="4799" y="6203"/>
                    <a:pt x="6180" y="4810"/>
                    <a:pt x="6180" y="3108"/>
                  </a:cubicBezTo>
                  <a:cubicBezTo>
                    <a:pt x="6180" y="2239"/>
                    <a:pt x="5835" y="1465"/>
                    <a:pt x="5263" y="893"/>
                  </a:cubicBezTo>
                  <a:cubicBezTo>
                    <a:pt x="4716" y="345"/>
                    <a:pt x="3942" y="0"/>
                    <a:pt x="30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02;p36">
              <a:extLst>
                <a:ext uri="{FF2B5EF4-FFF2-40B4-BE49-F238E27FC236}">
                  <a16:creationId xmlns:a16="http://schemas.microsoft.com/office/drawing/2014/main" id="{16BC730B-C9FF-488E-8DD6-2F6CB66ED9F3}"/>
                </a:ext>
              </a:extLst>
            </p:cNvPr>
            <p:cNvSpPr/>
            <p:nvPr/>
          </p:nvSpPr>
          <p:spPr>
            <a:xfrm>
              <a:off x="3438963" y="2424577"/>
              <a:ext cx="184721" cy="184051"/>
            </a:xfrm>
            <a:custGeom>
              <a:avLst/>
              <a:gdLst/>
              <a:ahLst/>
              <a:cxnLst/>
              <a:rect l="l" t="t" r="r" b="b"/>
              <a:pathLst>
                <a:path w="3311" h="3299" extrusionOk="0">
                  <a:moveTo>
                    <a:pt x="1655" y="1"/>
                  </a:moveTo>
                  <a:cubicBezTo>
                    <a:pt x="739" y="1"/>
                    <a:pt x="0" y="739"/>
                    <a:pt x="0" y="1644"/>
                  </a:cubicBezTo>
                  <a:cubicBezTo>
                    <a:pt x="0" y="2561"/>
                    <a:pt x="739" y="3299"/>
                    <a:pt x="1655" y="3299"/>
                  </a:cubicBezTo>
                  <a:cubicBezTo>
                    <a:pt x="2560" y="3299"/>
                    <a:pt x="3310" y="2561"/>
                    <a:pt x="3310" y="1644"/>
                  </a:cubicBezTo>
                  <a:cubicBezTo>
                    <a:pt x="3310" y="739"/>
                    <a:pt x="2560" y="1"/>
                    <a:pt x="16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03;p36">
              <a:extLst>
                <a:ext uri="{FF2B5EF4-FFF2-40B4-BE49-F238E27FC236}">
                  <a16:creationId xmlns:a16="http://schemas.microsoft.com/office/drawing/2014/main" id="{A17D74A6-7D29-442D-8C7D-E35D07355DD2}"/>
                </a:ext>
              </a:extLst>
            </p:cNvPr>
            <p:cNvSpPr/>
            <p:nvPr/>
          </p:nvSpPr>
          <p:spPr>
            <a:xfrm>
              <a:off x="2901598" y="3424271"/>
              <a:ext cx="225894" cy="444423"/>
            </a:xfrm>
            <a:custGeom>
              <a:avLst/>
              <a:gdLst/>
              <a:ahLst/>
              <a:cxnLst/>
              <a:rect l="l" t="t" r="r" b="b"/>
              <a:pathLst>
                <a:path w="4049" h="7966" extrusionOk="0">
                  <a:moveTo>
                    <a:pt x="2082" y="0"/>
                  </a:moveTo>
                  <a:cubicBezTo>
                    <a:pt x="2074" y="0"/>
                    <a:pt x="2067" y="1"/>
                    <a:pt x="2060" y="1"/>
                  </a:cubicBezTo>
                  <a:lnTo>
                    <a:pt x="1977" y="1"/>
                  </a:lnTo>
                  <a:cubicBezTo>
                    <a:pt x="893" y="1"/>
                    <a:pt x="0" y="882"/>
                    <a:pt x="0" y="1977"/>
                  </a:cubicBezTo>
                  <a:lnTo>
                    <a:pt x="0" y="7966"/>
                  </a:lnTo>
                  <a:lnTo>
                    <a:pt x="4048" y="7966"/>
                  </a:lnTo>
                  <a:lnTo>
                    <a:pt x="4048" y="1977"/>
                  </a:lnTo>
                  <a:cubicBezTo>
                    <a:pt x="4048" y="889"/>
                    <a:pt x="3167" y="0"/>
                    <a:pt x="20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04;p36">
              <a:extLst>
                <a:ext uri="{FF2B5EF4-FFF2-40B4-BE49-F238E27FC236}">
                  <a16:creationId xmlns:a16="http://schemas.microsoft.com/office/drawing/2014/main" id="{28630EB7-BD23-4A46-90E2-B76A9E935CF8}"/>
                </a:ext>
              </a:extLst>
            </p:cNvPr>
            <p:cNvSpPr/>
            <p:nvPr/>
          </p:nvSpPr>
          <p:spPr>
            <a:xfrm>
              <a:off x="2962688" y="3493338"/>
              <a:ext cx="104327" cy="104383"/>
            </a:xfrm>
            <a:custGeom>
              <a:avLst/>
              <a:gdLst/>
              <a:ahLst/>
              <a:cxnLst/>
              <a:rect l="l" t="t" r="r" b="b"/>
              <a:pathLst>
                <a:path w="1870" h="1871" extrusionOk="0">
                  <a:moveTo>
                    <a:pt x="929" y="1"/>
                  </a:moveTo>
                  <a:cubicBezTo>
                    <a:pt x="417" y="1"/>
                    <a:pt x="1" y="418"/>
                    <a:pt x="1" y="930"/>
                  </a:cubicBezTo>
                  <a:cubicBezTo>
                    <a:pt x="1" y="1453"/>
                    <a:pt x="417" y="1870"/>
                    <a:pt x="929" y="1870"/>
                  </a:cubicBezTo>
                  <a:cubicBezTo>
                    <a:pt x="1453" y="1870"/>
                    <a:pt x="1870" y="1453"/>
                    <a:pt x="1870" y="930"/>
                  </a:cubicBezTo>
                  <a:cubicBezTo>
                    <a:pt x="1870" y="418"/>
                    <a:pt x="1453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05;p36">
              <a:extLst>
                <a:ext uri="{FF2B5EF4-FFF2-40B4-BE49-F238E27FC236}">
                  <a16:creationId xmlns:a16="http://schemas.microsoft.com/office/drawing/2014/main" id="{D29CC59A-FC97-4A20-B394-224424455F8A}"/>
                </a:ext>
              </a:extLst>
            </p:cNvPr>
            <p:cNvSpPr/>
            <p:nvPr/>
          </p:nvSpPr>
          <p:spPr>
            <a:xfrm>
              <a:off x="1349922" y="2513617"/>
              <a:ext cx="1003048" cy="1485967"/>
            </a:xfrm>
            <a:custGeom>
              <a:avLst/>
              <a:gdLst/>
              <a:ahLst/>
              <a:cxnLst/>
              <a:rect l="l" t="t" r="r" b="b"/>
              <a:pathLst>
                <a:path w="17979" h="26635" extrusionOk="0">
                  <a:moveTo>
                    <a:pt x="6013" y="0"/>
                  </a:moveTo>
                  <a:lnTo>
                    <a:pt x="6013" y="10859"/>
                  </a:lnTo>
                  <a:cubicBezTo>
                    <a:pt x="2512" y="12240"/>
                    <a:pt x="0" y="15978"/>
                    <a:pt x="0" y="19895"/>
                  </a:cubicBezTo>
                  <a:cubicBezTo>
                    <a:pt x="0" y="24860"/>
                    <a:pt x="4025" y="26634"/>
                    <a:pt x="8989" y="26634"/>
                  </a:cubicBezTo>
                  <a:cubicBezTo>
                    <a:pt x="13942" y="26634"/>
                    <a:pt x="17979" y="24860"/>
                    <a:pt x="17979" y="19895"/>
                  </a:cubicBezTo>
                  <a:cubicBezTo>
                    <a:pt x="17979" y="15966"/>
                    <a:pt x="15466" y="12240"/>
                    <a:pt x="11966" y="10847"/>
                  </a:cubicBezTo>
                  <a:lnTo>
                    <a:pt x="119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06;p36">
              <a:extLst>
                <a:ext uri="{FF2B5EF4-FFF2-40B4-BE49-F238E27FC236}">
                  <a16:creationId xmlns:a16="http://schemas.microsoft.com/office/drawing/2014/main" id="{128B6146-02C5-4129-8082-F7E59A446DD9}"/>
                </a:ext>
              </a:extLst>
            </p:cNvPr>
            <p:cNvSpPr/>
            <p:nvPr/>
          </p:nvSpPr>
          <p:spPr>
            <a:xfrm>
              <a:off x="1656151" y="2445833"/>
              <a:ext cx="393933" cy="71132"/>
            </a:xfrm>
            <a:custGeom>
              <a:avLst/>
              <a:gdLst/>
              <a:ahLst/>
              <a:cxnLst/>
              <a:rect l="l" t="t" r="r" b="b"/>
              <a:pathLst>
                <a:path w="7061" h="1275" extrusionOk="0">
                  <a:moveTo>
                    <a:pt x="298" y="1"/>
                  </a:moveTo>
                  <a:cubicBezTo>
                    <a:pt x="143" y="1"/>
                    <a:pt x="0" y="144"/>
                    <a:pt x="0" y="298"/>
                  </a:cubicBezTo>
                  <a:lnTo>
                    <a:pt x="0" y="977"/>
                  </a:lnTo>
                  <a:cubicBezTo>
                    <a:pt x="0" y="1132"/>
                    <a:pt x="143" y="1275"/>
                    <a:pt x="298" y="1275"/>
                  </a:cubicBezTo>
                  <a:lnTo>
                    <a:pt x="6763" y="1275"/>
                  </a:lnTo>
                  <a:cubicBezTo>
                    <a:pt x="6929" y="1275"/>
                    <a:pt x="7060" y="1132"/>
                    <a:pt x="7060" y="977"/>
                  </a:cubicBezTo>
                  <a:lnTo>
                    <a:pt x="7060" y="298"/>
                  </a:lnTo>
                  <a:cubicBezTo>
                    <a:pt x="7060" y="144"/>
                    <a:pt x="6929" y="1"/>
                    <a:pt x="6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07;p36">
              <a:extLst>
                <a:ext uri="{FF2B5EF4-FFF2-40B4-BE49-F238E27FC236}">
                  <a16:creationId xmlns:a16="http://schemas.microsoft.com/office/drawing/2014/main" id="{F27B8484-E896-41FA-8D1C-33BF5FC75342}"/>
                </a:ext>
              </a:extLst>
            </p:cNvPr>
            <p:cNvSpPr/>
            <p:nvPr/>
          </p:nvSpPr>
          <p:spPr>
            <a:xfrm>
              <a:off x="1416981" y="3418971"/>
              <a:ext cx="872221" cy="522808"/>
            </a:xfrm>
            <a:custGeom>
              <a:avLst/>
              <a:gdLst/>
              <a:ahLst/>
              <a:cxnLst/>
              <a:rect l="l" t="t" r="r" b="b"/>
              <a:pathLst>
                <a:path w="15634" h="9371" extrusionOk="0">
                  <a:moveTo>
                    <a:pt x="6252" y="0"/>
                  </a:moveTo>
                  <a:cubicBezTo>
                    <a:pt x="4692" y="0"/>
                    <a:pt x="4692" y="941"/>
                    <a:pt x="3132" y="941"/>
                  </a:cubicBezTo>
                  <a:cubicBezTo>
                    <a:pt x="1870" y="941"/>
                    <a:pt x="1632" y="334"/>
                    <a:pt x="751" y="96"/>
                  </a:cubicBezTo>
                  <a:cubicBezTo>
                    <a:pt x="275" y="1167"/>
                    <a:pt x="1" y="2322"/>
                    <a:pt x="1" y="3513"/>
                  </a:cubicBezTo>
                  <a:cubicBezTo>
                    <a:pt x="1" y="7835"/>
                    <a:pt x="3501" y="9371"/>
                    <a:pt x="7823" y="9371"/>
                  </a:cubicBezTo>
                  <a:cubicBezTo>
                    <a:pt x="12133" y="9371"/>
                    <a:pt x="15634" y="7835"/>
                    <a:pt x="15634" y="3513"/>
                  </a:cubicBezTo>
                  <a:cubicBezTo>
                    <a:pt x="15634" y="2644"/>
                    <a:pt x="15479" y="1762"/>
                    <a:pt x="15217" y="917"/>
                  </a:cubicBezTo>
                  <a:cubicBezTo>
                    <a:pt x="14050" y="762"/>
                    <a:pt x="13919" y="0"/>
                    <a:pt x="12502" y="0"/>
                  </a:cubicBezTo>
                  <a:cubicBezTo>
                    <a:pt x="10943" y="0"/>
                    <a:pt x="10943" y="941"/>
                    <a:pt x="9383" y="941"/>
                  </a:cubicBezTo>
                  <a:cubicBezTo>
                    <a:pt x="7823" y="941"/>
                    <a:pt x="7823" y="0"/>
                    <a:pt x="6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08;p36">
              <a:extLst>
                <a:ext uri="{FF2B5EF4-FFF2-40B4-BE49-F238E27FC236}">
                  <a16:creationId xmlns:a16="http://schemas.microsoft.com/office/drawing/2014/main" id="{BFF809C5-FE9D-4020-BBA9-311874114A0B}"/>
                </a:ext>
              </a:extLst>
            </p:cNvPr>
            <p:cNvSpPr/>
            <p:nvPr/>
          </p:nvSpPr>
          <p:spPr>
            <a:xfrm>
              <a:off x="2016806" y="3293054"/>
              <a:ext cx="63154" cy="63210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32"/>
                    <a:pt x="572" y="1132"/>
                  </a:cubicBezTo>
                  <a:cubicBezTo>
                    <a:pt x="881" y="1132"/>
                    <a:pt x="1131" y="870"/>
                    <a:pt x="1131" y="561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09;p36">
              <a:extLst>
                <a:ext uri="{FF2B5EF4-FFF2-40B4-BE49-F238E27FC236}">
                  <a16:creationId xmlns:a16="http://schemas.microsoft.com/office/drawing/2014/main" id="{CB67465D-4042-4A6B-8633-B56EC2E36546}"/>
                </a:ext>
              </a:extLst>
            </p:cNvPr>
            <p:cNvSpPr/>
            <p:nvPr/>
          </p:nvSpPr>
          <p:spPr>
            <a:xfrm>
              <a:off x="1854096" y="3123635"/>
              <a:ext cx="93058" cy="93058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1"/>
                  </a:moveTo>
                  <a:cubicBezTo>
                    <a:pt x="381" y="1"/>
                    <a:pt x="0" y="382"/>
                    <a:pt x="0" y="834"/>
                  </a:cubicBezTo>
                  <a:cubicBezTo>
                    <a:pt x="0" y="1299"/>
                    <a:pt x="381" y="1668"/>
                    <a:pt x="834" y="1668"/>
                  </a:cubicBezTo>
                  <a:cubicBezTo>
                    <a:pt x="1298" y="1668"/>
                    <a:pt x="1667" y="1299"/>
                    <a:pt x="1667" y="834"/>
                  </a:cubicBezTo>
                  <a:cubicBezTo>
                    <a:pt x="1667" y="382"/>
                    <a:pt x="1286" y="1"/>
                    <a:pt x="8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710;p36">
              <a:extLst>
                <a:ext uri="{FF2B5EF4-FFF2-40B4-BE49-F238E27FC236}">
                  <a16:creationId xmlns:a16="http://schemas.microsoft.com/office/drawing/2014/main" id="{68F45346-5135-40EE-B0D5-F2C6604A6C03}"/>
                </a:ext>
              </a:extLst>
            </p:cNvPr>
            <p:cNvSpPr/>
            <p:nvPr/>
          </p:nvSpPr>
          <p:spPr>
            <a:xfrm>
              <a:off x="2167574" y="3532558"/>
              <a:ext cx="51885" cy="51829"/>
            </a:xfrm>
            <a:custGeom>
              <a:avLst/>
              <a:gdLst/>
              <a:ahLst/>
              <a:cxnLst/>
              <a:rect l="l" t="t" r="r" b="b"/>
              <a:pathLst>
                <a:path w="930" h="929" extrusionOk="0">
                  <a:moveTo>
                    <a:pt x="465" y="0"/>
                  </a:moveTo>
                  <a:cubicBezTo>
                    <a:pt x="215" y="0"/>
                    <a:pt x="1" y="215"/>
                    <a:pt x="1" y="465"/>
                  </a:cubicBezTo>
                  <a:cubicBezTo>
                    <a:pt x="1" y="727"/>
                    <a:pt x="215" y="929"/>
                    <a:pt x="465" y="929"/>
                  </a:cubicBezTo>
                  <a:cubicBezTo>
                    <a:pt x="715" y="929"/>
                    <a:pt x="930" y="727"/>
                    <a:pt x="930" y="465"/>
                  </a:cubicBezTo>
                  <a:cubicBezTo>
                    <a:pt x="930" y="215"/>
                    <a:pt x="715" y="12"/>
                    <a:pt x="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711;p36">
              <a:extLst>
                <a:ext uri="{FF2B5EF4-FFF2-40B4-BE49-F238E27FC236}">
                  <a16:creationId xmlns:a16="http://schemas.microsoft.com/office/drawing/2014/main" id="{91930C6D-E46C-4079-A7DB-2E38A39E7455}"/>
                </a:ext>
              </a:extLst>
            </p:cNvPr>
            <p:cNvSpPr/>
            <p:nvPr/>
          </p:nvSpPr>
          <p:spPr>
            <a:xfrm>
              <a:off x="2100515" y="3658085"/>
              <a:ext cx="81732" cy="81788"/>
            </a:xfrm>
            <a:custGeom>
              <a:avLst/>
              <a:gdLst/>
              <a:ahLst/>
              <a:cxnLst/>
              <a:rect l="l" t="t" r="r" b="b"/>
              <a:pathLst>
                <a:path w="1465" h="1466" extrusionOk="0">
                  <a:moveTo>
                    <a:pt x="748" y="0"/>
                  </a:moveTo>
                  <a:cubicBezTo>
                    <a:pt x="741" y="0"/>
                    <a:pt x="734" y="0"/>
                    <a:pt x="727" y="1"/>
                  </a:cubicBezTo>
                  <a:cubicBezTo>
                    <a:pt x="334" y="1"/>
                    <a:pt x="0" y="334"/>
                    <a:pt x="0" y="739"/>
                  </a:cubicBezTo>
                  <a:cubicBezTo>
                    <a:pt x="0" y="1132"/>
                    <a:pt x="334" y="1465"/>
                    <a:pt x="727" y="1465"/>
                  </a:cubicBezTo>
                  <a:cubicBezTo>
                    <a:pt x="1131" y="1465"/>
                    <a:pt x="1465" y="1132"/>
                    <a:pt x="1465" y="739"/>
                  </a:cubicBezTo>
                  <a:cubicBezTo>
                    <a:pt x="1465" y="329"/>
                    <a:pt x="1143" y="0"/>
                    <a:pt x="7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12;p36">
              <a:extLst>
                <a:ext uri="{FF2B5EF4-FFF2-40B4-BE49-F238E27FC236}">
                  <a16:creationId xmlns:a16="http://schemas.microsoft.com/office/drawing/2014/main" id="{9BE1C7BC-BF61-4F9A-9299-2F1D97D2781D}"/>
                </a:ext>
              </a:extLst>
            </p:cNvPr>
            <p:cNvSpPr/>
            <p:nvPr/>
          </p:nvSpPr>
          <p:spPr>
            <a:xfrm>
              <a:off x="1013120" y="2341562"/>
              <a:ext cx="1183752" cy="1600225"/>
            </a:xfrm>
            <a:custGeom>
              <a:avLst/>
              <a:gdLst/>
              <a:ahLst/>
              <a:cxnLst/>
              <a:rect l="l" t="t" r="r" b="b"/>
              <a:pathLst>
                <a:path w="21218" h="28683" extrusionOk="0">
                  <a:moveTo>
                    <a:pt x="6918" y="0"/>
                  </a:moveTo>
                  <a:lnTo>
                    <a:pt x="6918" y="15133"/>
                  </a:lnTo>
                  <a:lnTo>
                    <a:pt x="715" y="25885"/>
                  </a:lnTo>
                  <a:cubicBezTo>
                    <a:pt x="1" y="27135"/>
                    <a:pt x="894" y="28683"/>
                    <a:pt x="2322" y="28683"/>
                  </a:cubicBezTo>
                  <a:lnTo>
                    <a:pt x="18884" y="28683"/>
                  </a:lnTo>
                  <a:cubicBezTo>
                    <a:pt x="20325" y="28683"/>
                    <a:pt x="21218" y="27135"/>
                    <a:pt x="20491" y="25885"/>
                  </a:cubicBezTo>
                  <a:lnTo>
                    <a:pt x="14288" y="15133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3;p36">
              <a:extLst>
                <a:ext uri="{FF2B5EF4-FFF2-40B4-BE49-F238E27FC236}">
                  <a16:creationId xmlns:a16="http://schemas.microsoft.com/office/drawing/2014/main" id="{8D46BF67-72C8-4400-B197-0D24F1041979}"/>
                </a:ext>
              </a:extLst>
            </p:cNvPr>
            <p:cNvSpPr/>
            <p:nvPr/>
          </p:nvSpPr>
          <p:spPr>
            <a:xfrm>
              <a:off x="1102829" y="3232299"/>
              <a:ext cx="997079" cy="644374"/>
            </a:xfrm>
            <a:custGeom>
              <a:avLst/>
              <a:gdLst/>
              <a:ahLst/>
              <a:cxnLst/>
              <a:rect l="l" t="t" r="r" b="b"/>
              <a:pathLst>
                <a:path w="17872" h="11550" extrusionOk="0">
                  <a:moveTo>
                    <a:pt x="10501" y="1"/>
                  </a:moveTo>
                  <a:cubicBezTo>
                    <a:pt x="9728" y="1"/>
                    <a:pt x="9406" y="417"/>
                    <a:pt x="9001" y="775"/>
                  </a:cubicBezTo>
                  <a:cubicBezTo>
                    <a:pt x="8692" y="1048"/>
                    <a:pt x="8358" y="1287"/>
                    <a:pt x="7763" y="1287"/>
                  </a:cubicBezTo>
                  <a:cubicBezTo>
                    <a:pt x="6810" y="1287"/>
                    <a:pt x="6513" y="644"/>
                    <a:pt x="5965" y="263"/>
                  </a:cubicBezTo>
                  <a:lnTo>
                    <a:pt x="429" y="9871"/>
                  </a:lnTo>
                  <a:cubicBezTo>
                    <a:pt x="0" y="10609"/>
                    <a:pt x="536" y="11550"/>
                    <a:pt x="1393" y="11550"/>
                  </a:cubicBezTo>
                  <a:lnTo>
                    <a:pt x="16466" y="11550"/>
                  </a:lnTo>
                  <a:cubicBezTo>
                    <a:pt x="17336" y="11550"/>
                    <a:pt x="17871" y="10609"/>
                    <a:pt x="17431" y="9871"/>
                  </a:cubicBezTo>
                  <a:lnTo>
                    <a:pt x="12335" y="1025"/>
                  </a:lnTo>
                  <a:cubicBezTo>
                    <a:pt x="12121" y="727"/>
                    <a:pt x="11466" y="1"/>
                    <a:pt x="105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14;p36">
              <a:extLst>
                <a:ext uri="{FF2B5EF4-FFF2-40B4-BE49-F238E27FC236}">
                  <a16:creationId xmlns:a16="http://schemas.microsoft.com/office/drawing/2014/main" id="{F1E729B9-A501-48CA-9DAF-06DC24C641C0}"/>
                </a:ext>
              </a:extLst>
            </p:cNvPr>
            <p:cNvSpPr/>
            <p:nvPr/>
          </p:nvSpPr>
          <p:spPr>
            <a:xfrm>
              <a:off x="1356561" y="2264517"/>
              <a:ext cx="487605" cy="77102"/>
            </a:xfrm>
            <a:custGeom>
              <a:avLst/>
              <a:gdLst/>
              <a:ahLst/>
              <a:cxnLst/>
              <a:rect l="l" t="t" r="r" b="b"/>
              <a:pathLst>
                <a:path w="8740" h="1382" extrusionOk="0">
                  <a:moveTo>
                    <a:pt x="369" y="0"/>
                  </a:moveTo>
                  <a:cubicBezTo>
                    <a:pt x="167" y="0"/>
                    <a:pt x="0" y="155"/>
                    <a:pt x="0" y="369"/>
                  </a:cubicBezTo>
                  <a:lnTo>
                    <a:pt x="0" y="1012"/>
                  </a:lnTo>
                  <a:cubicBezTo>
                    <a:pt x="0" y="1215"/>
                    <a:pt x="167" y="1381"/>
                    <a:pt x="369" y="1381"/>
                  </a:cubicBezTo>
                  <a:lnTo>
                    <a:pt x="8370" y="1381"/>
                  </a:lnTo>
                  <a:cubicBezTo>
                    <a:pt x="8573" y="1381"/>
                    <a:pt x="8739" y="1215"/>
                    <a:pt x="8739" y="1012"/>
                  </a:cubicBezTo>
                  <a:lnTo>
                    <a:pt x="8739" y="369"/>
                  </a:lnTo>
                  <a:cubicBezTo>
                    <a:pt x="8739" y="179"/>
                    <a:pt x="8573" y="12"/>
                    <a:pt x="8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15;p36">
              <a:extLst>
                <a:ext uri="{FF2B5EF4-FFF2-40B4-BE49-F238E27FC236}">
                  <a16:creationId xmlns:a16="http://schemas.microsoft.com/office/drawing/2014/main" id="{D4D2B20E-74C5-4495-91FF-C73A6D5D5CE5}"/>
                </a:ext>
              </a:extLst>
            </p:cNvPr>
            <p:cNvSpPr/>
            <p:nvPr/>
          </p:nvSpPr>
          <p:spPr>
            <a:xfrm>
              <a:off x="1479409" y="3372442"/>
              <a:ext cx="59863" cy="59863"/>
            </a:xfrm>
            <a:custGeom>
              <a:avLst/>
              <a:gdLst/>
              <a:ahLst/>
              <a:cxnLst/>
              <a:rect l="l" t="t" r="r" b="b"/>
              <a:pathLst>
                <a:path w="1073" h="1073" extrusionOk="0">
                  <a:moveTo>
                    <a:pt x="537" y="1"/>
                  </a:moveTo>
                  <a:cubicBezTo>
                    <a:pt x="239" y="1"/>
                    <a:pt x="1" y="239"/>
                    <a:pt x="1" y="537"/>
                  </a:cubicBezTo>
                  <a:cubicBezTo>
                    <a:pt x="1" y="834"/>
                    <a:pt x="239" y="1072"/>
                    <a:pt x="537" y="1072"/>
                  </a:cubicBezTo>
                  <a:cubicBezTo>
                    <a:pt x="834" y="1072"/>
                    <a:pt x="1073" y="834"/>
                    <a:pt x="1073" y="537"/>
                  </a:cubicBezTo>
                  <a:cubicBezTo>
                    <a:pt x="1073" y="239"/>
                    <a:pt x="834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16;p36">
              <a:extLst>
                <a:ext uri="{FF2B5EF4-FFF2-40B4-BE49-F238E27FC236}">
                  <a16:creationId xmlns:a16="http://schemas.microsoft.com/office/drawing/2014/main" id="{69A20011-7730-4491-9EDF-251F49295AB2}"/>
                </a:ext>
              </a:extLst>
            </p:cNvPr>
            <p:cNvSpPr/>
            <p:nvPr/>
          </p:nvSpPr>
          <p:spPr>
            <a:xfrm>
              <a:off x="1507974" y="3139297"/>
              <a:ext cx="64493" cy="65163"/>
            </a:xfrm>
            <a:custGeom>
              <a:avLst/>
              <a:gdLst/>
              <a:ahLst/>
              <a:cxnLst/>
              <a:rect l="l" t="t" r="r" b="b"/>
              <a:pathLst>
                <a:path w="1156" h="1168" extrusionOk="0">
                  <a:moveTo>
                    <a:pt x="572" y="1"/>
                  </a:moveTo>
                  <a:cubicBezTo>
                    <a:pt x="251" y="1"/>
                    <a:pt x="1" y="251"/>
                    <a:pt x="1" y="584"/>
                  </a:cubicBezTo>
                  <a:cubicBezTo>
                    <a:pt x="1" y="906"/>
                    <a:pt x="251" y="1168"/>
                    <a:pt x="572" y="1168"/>
                  </a:cubicBezTo>
                  <a:cubicBezTo>
                    <a:pt x="906" y="1168"/>
                    <a:pt x="1156" y="906"/>
                    <a:pt x="1156" y="584"/>
                  </a:cubicBezTo>
                  <a:cubicBezTo>
                    <a:pt x="1156" y="275"/>
                    <a:pt x="894" y="1"/>
                    <a:pt x="5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17;p36">
              <a:extLst>
                <a:ext uri="{FF2B5EF4-FFF2-40B4-BE49-F238E27FC236}">
                  <a16:creationId xmlns:a16="http://schemas.microsoft.com/office/drawing/2014/main" id="{987C8C06-EC2C-400E-98CB-150B6D108C26}"/>
                </a:ext>
              </a:extLst>
            </p:cNvPr>
            <p:cNvSpPr/>
            <p:nvPr/>
          </p:nvSpPr>
          <p:spPr>
            <a:xfrm>
              <a:off x="1621561" y="2940687"/>
              <a:ext cx="111022" cy="111692"/>
            </a:xfrm>
            <a:custGeom>
              <a:avLst/>
              <a:gdLst/>
              <a:ahLst/>
              <a:cxnLst/>
              <a:rect l="l" t="t" r="r" b="b"/>
              <a:pathLst>
                <a:path w="1990" h="2002" extrusionOk="0">
                  <a:moveTo>
                    <a:pt x="1011" y="1"/>
                  </a:moveTo>
                  <a:cubicBezTo>
                    <a:pt x="1004" y="1"/>
                    <a:pt x="996" y="1"/>
                    <a:pt x="989" y="1"/>
                  </a:cubicBezTo>
                  <a:cubicBezTo>
                    <a:pt x="441" y="1"/>
                    <a:pt x="1" y="453"/>
                    <a:pt x="1" y="1001"/>
                  </a:cubicBezTo>
                  <a:cubicBezTo>
                    <a:pt x="1" y="1549"/>
                    <a:pt x="441" y="2001"/>
                    <a:pt x="989" y="2001"/>
                  </a:cubicBezTo>
                  <a:cubicBezTo>
                    <a:pt x="1549" y="2001"/>
                    <a:pt x="1989" y="1549"/>
                    <a:pt x="1989" y="1001"/>
                  </a:cubicBezTo>
                  <a:cubicBezTo>
                    <a:pt x="1989" y="437"/>
                    <a:pt x="1560" y="1"/>
                    <a:pt x="10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18;p36">
              <a:extLst>
                <a:ext uri="{FF2B5EF4-FFF2-40B4-BE49-F238E27FC236}">
                  <a16:creationId xmlns:a16="http://schemas.microsoft.com/office/drawing/2014/main" id="{F031DF71-6FFA-4CA1-B7A0-DAD0C7B37884}"/>
                </a:ext>
              </a:extLst>
            </p:cNvPr>
            <p:cNvSpPr/>
            <p:nvPr/>
          </p:nvSpPr>
          <p:spPr>
            <a:xfrm>
              <a:off x="1515282" y="2844338"/>
              <a:ext cx="49876" cy="49932"/>
            </a:xfrm>
            <a:custGeom>
              <a:avLst/>
              <a:gdLst/>
              <a:ahLst/>
              <a:cxnLst/>
              <a:rect l="l" t="t" r="r" b="b"/>
              <a:pathLst>
                <a:path w="894" h="895" extrusionOk="0">
                  <a:moveTo>
                    <a:pt x="462" y="1"/>
                  </a:moveTo>
                  <a:cubicBezTo>
                    <a:pt x="455" y="1"/>
                    <a:pt x="448" y="1"/>
                    <a:pt x="441" y="1"/>
                  </a:cubicBezTo>
                  <a:cubicBezTo>
                    <a:pt x="203" y="1"/>
                    <a:pt x="1" y="204"/>
                    <a:pt x="1" y="454"/>
                  </a:cubicBezTo>
                  <a:cubicBezTo>
                    <a:pt x="1" y="692"/>
                    <a:pt x="191" y="894"/>
                    <a:pt x="441" y="894"/>
                  </a:cubicBezTo>
                  <a:cubicBezTo>
                    <a:pt x="680" y="894"/>
                    <a:pt x="894" y="704"/>
                    <a:pt x="894" y="454"/>
                  </a:cubicBezTo>
                  <a:cubicBezTo>
                    <a:pt x="894" y="211"/>
                    <a:pt x="713" y="1"/>
                    <a:pt x="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19;p36">
              <a:extLst>
                <a:ext uri="{FF2B5EF4-FFF2-40B4-BE49-F238E27FC236}">
                  <a16:creationId xmlns:a16="http://schemas.microsoft.com/office/drawing/2014/main" id="{9A108210-6C5E-4F2A-B20C-45C31844401F}"/>
                </a:ext>
              </a:extLst>
            </p:cNvPr>
            <p:cNvSpPr/>
            <p:nvPr/>
          </p:nvSpPr>
          <p:spPr>
            <a:xfrm>
              <a:off x="1701954" y="3372442"/>
              <a:ext cx="83071" cy="83127"/>
            </a:xfrm>
            <a:custGeom>
              <a:avLst/>
              <a:gdLst/>
              <a:ahLst/>
              <a:cxnLst/>
              <a:rect l="l" t="t" r="r" b="b"/>
              <a:pathLst>
                <a:path w="1489" h="1490" extrusionOk="0">
                  <a:moveTo>
                    <a:pt x="751" y="1"/>
                  </a:moveTo>
                  <a:cubicBezTo>
                    <a:pt x="346" y="1"/>
                    <a:pt x="1" y="334"/>
                    <a:pt x="1" y="751"/>
                  </a:cubicBezTo>
                  <a:cubicBezTo>
                    <a:pt x="1" y="1156"/>
                    <a:pt x="334" y="1489"/>
                    <a:pt x="751" y="1489"/>
                  </a:cubicBezTo>
                  <a:cubicBezTo>
                    <a:pt x="1144" y="1489"/>
                    <a:pt x="1489" y="1168"/>
                    <a:pt x="1489" y="751"/>
                  </a:cubicBezTo>
                  <a:cubicBezTo>
                    <a:pt x="1489" y="334"/>
                    <a:pt x="1144" y="1"/>
                    <a:pt x="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20;p36">
              <a:extLst>
                <a:ext uri="{FF2B5EF4-FFF2-40B4-BE49-F238E27FC236}">
                  <a16:creationId xmlns:a16="http://schemas.microsoft.com/office/drawing/2014/main" id="{23ADC90D-5171-45DA-8EAD-EE930D45C923}"/>
                </a:ext>
              </a:extLst>
            </p:cNvPr>
            <p:cNvSpPr/>
            <p:nvPr/>
          </p:nvSpPr>
          <p:spPr>
            <a:xfrm>
              <a:off x="1639526" y="3524580"/>
              <a:ext cx="33251" cy="33251"/>
            </a:xfrm>
            <a:custGeom>
              <a:avLst/>
              <a:gdLst/>
              <a:ahLst/>
              <a:cxnLst/>
              <a:rect l="l" t="t" r="r" b="b"/>
              <a:pathLst>
                <a:path w="596" h="596" extrusionOk="0">
                  <a:moveTo>
                    <a:pt x="298" y="0"/>
                  </a:moveTo>
                  <a:cubicBezTo>
                    <a:pt x="143" y="0"/>
                    <a:pt x="0" y="131"/>
                    <a:pt x="0" y="298"/>
                  </a:cubicBezTo>
                  <a:cubicBezTo>
                    <a:pt x="0" y="465"/>
                    <a:pt x="143" y="596"/>
                    <a:pt x="298" y="596"/>
                  </a:cubicBezTo>
                  <a:cubicBezTo>
                    <a:pt x="465" y="596"/>
                    <a:pt x="596" y="465"/>
                    <a:pt x="596" y="298"/>
                  </a:cubicBezTo>
                  <a:cubicBezTo>
                    <a:pt x="596" y="131"/>
                    <a:pt x="465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21;p36">
              <a:extLst>
                <a:ext uri="{FF2B5EF4-FFF2-40B4-BE49-F238E27FC236}">
                  <a16:creationId xmlns:a16="http://schemas.microsoft.com/office/drawing/2014/main" id="{4DA3D54F-91B3-4433-B291-2E44EC7DD474}"/>
                </a:ext>
              </a:extLst>
            </p:cNvPr>
            <p:cNvSpPr/>
            <p:nvPr/>
          </p:nvSpPr>
          <p:spPr>
            <a:xfrm>
              <a:off x="985225" y="3948358"/>
              <a:ext cx="3306673" cy="220594"/>
            </a:xfrm>
            <a:custGeom>
              <a:avLst/>
              <a:gdLst/>
              <a:ahLst/>
              <a:cxnLst/>
              <a:rect l="l" t="t" r="r" b="b"/>
              <a:pathLst>
                <a:path w="59270" h="3954" extrusionOk="0">
                  <a:moveTo>
                    <a:pt x="1989" y="1"/>
                  </a:moveTo>
                  <a:cubicBezTo>
                    <a:pt x="1429" y="1"/>
                    <a:pt x="941" y="215"/>
                    <a:pt x="584" y="572"/>
                  </a:cubicBezTo>
                  <a:cubicBezTo>
                    <a:pt x="227" y="929"/>
                    <a:pt x="1" y="1429"/>
                    <a:pt x="1" y="1977"/>
                  </a:cubicBezTo>
                  <a:cubicBezTo>
                    <a:pt x="1" y="3072"/>
                    <a:pt x="894" y="3953"/>
                    <a:pt x="1989" y="3953"/>
                  </a:cubicBezTo>
                  <a:lnTo>
                    <a:pt x="57282" y="3953"/>
                  </a:lnTo>
                  <a:cubicBezTo>
                    <a:pt x="57841" y="3953"/>
                    <a:pt x="58329" y="3727"/>
                    <a:pt x="58687" y="3370"/>
                  </a:cubicBezTo>
                  <a:cubicBezTo>
                    <a:pt x="59044" y="3013"/>
                    <a:pt x="59270" y="2525"/>
                    <a:pt x="59270" y="1977"/>
                  </a:cubicBezTo>
                  <a:cubicBezTo>
                    <a:pt x="59270" y="894"/>
                    <a:pt x="58377" y="12"/>
                    <a:pt x="572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722;p36">
              <a:extLst>
                <a:ext uri="{FF2B5EF4-FFF2-40B4-BE49-F238E27FC236}">
                  <a16:creationId xmlns:a16="http://schemas.microsoft.com/office/drawing/2014/main" id="{E31DDE9B-F19D-4243-908F-6CC5206EA18F}"/>
                </a:ext>
              </a:extLst>
            </p:cNvPr>
            <p:cNvSpPr/>
            <p:nvPr/>
          </p:nvSpPr>
          <p:spPr>
            <a:xfrm>
              <a:off x="2335668" y="2322315"/>
              <a:ext cx="292953" cy="424506"/>
            </a:xfrm>
            <a:custGeom>
              <a:avLst/>
              <a:gdLst/>
              <a:ahLst/>
              <a:cxnLst/>
              <a:rect l="l" t="t" r="r" b="b"/>
              <a:pathLst>
                <a:path w="5251" h="7609" extrusionOk="0">
                  <a:moveTo>
                    <a:pt x="5084" y="0"/>
                  </a:moveTo>
                  <a:cubicBezTo>
                    <a:pt x="5072" y="12"/>
                    <a:pt x="5048" y="12"/>
                    <a:pt x="5025" y="12"/>
                  </a:cubicBezTo>
                  <a:cubicBezTo>
                    <a:pt x="4465" y="107"/>
                    <a:pt x="3882" y="357"/>
                    <a:pt x="3322" y="726"/>
                  </a:cubicBezTo>
                  <a:lnTo>
                    <a:pt x="3179" y="822"/>
                  </a:lnTo>
                  <a:cubicBezTo>
                    <a:pt x="2810" y="1084"/>
                    <a:pt x="2441" y="1393"/>
                    <a:pt x="2096" y="1774"/>
                  </a:cubicBezTo>
                  <a:lnTo>
                    <a:pt x="1965" y="1905"/>
                  </a:lnTo>
                  <a:cubicBezTo>
                    <a:pt x="1691" y="2191"/>
                    <a:pt x="1441" y="2512"/>
                    <a:pt x="1215" y="2870"/>
                  </a:cubicBezTo>
                  <a:cubicBezTo>
                    <a:pt x="1143" y="2977"/>
                    <a:pt x="1072" y="3096"/>
                    <a:pt x="1012" y="3215"/>
                  </a:cubicBezTo>
                  <a:lnTo>
                    <a:pt x="893" y="3429"/>
                  </a:lnTo>
                  <a:cubicBezTo>
                    <a:pt x="607" y="3941"/>
                    <a:pt x="393" y="4465"/>
                    <a:pt x="250" y="4989"/>
                  </a:cubicBezTo>
                  <a:lnTo>
                    <a:pt x="179" y="5310"/>
                  </a:lnTo>
                  <a:cubicBezTo>
                    <a:pt x="0" y="6120"/>
                    <a:pt x="0" y="6858"/>
                    <a:pt x="143" y="7513"/>
                  </a:cubicBezTo>
                  <a:lnTo>
                    <a:pt x="179" y="7608"/>
                  </a:lnTo>
                  <a:cubicBezTo>
                    <a:pt x="203" y="7608"/>
                    <a:pt x="250" y="7596"/>
                    <a:pt x="286" y="7596"/>
                  </a:cubicBezTo>
                  <a:cubicBezTo>
                    <a:pt x="1203" y="7418"/>
                    <a:pt x="2179" y="6846"/>
                    <a:pt x="3048" y="5989"/>
                  </a:cubicBezTo>
                  <a:cubicBezTo>
                    <a:pt x="3108" y="5929"/>
                    <a:pt x="3167" y="5846"/>
                    <a:pt x="3227" y="5787"/>
                  </a:cubicBezTo>
                  <a:cubicBezTo>
                    <a:pt x="3524" y="5477"/>
                    <a:pt x="3810" y="5108"/>
                    <a:pt x="4060" y="4715"/>
                  </a:cubicBezTo>
                  <a:cubicBezTo>
                    <a:pt x="4072" y="4691"/>
                    <a:pt x="4084" y="4667"/>
                    <a:pt x="4108" y="4644"/>
                  </a:cubicBezTo>
                  <a:cubicBezTo>
                    <a:pt x="4132" y="4584"/>
                    <a:pt x="4179" y="4525"/>
                    <a:pt x="4203" y="4465"/>
                  </a:cubicBezTo>
                  <a:cubicBezTo>
                    <a:pt x="4477" y="4024"/>
                    <a:pt x="4703" y="3548"/>
                    <a:pt x="4858" y="3084"/>
                  </a:cubicBezTo>
                  <a:lnTo>
                    <a:pt x="4929" y="2917"/>
                  </a:lnTo>
                  <a:cubicBezTo>
                    <a:pt x="5084" y="2429"/>
                    <a:pt x="5179" y="1953"/>
                    <a:pt x="5227" y="1488"/>
                  </a:cubicBezTo>
                  <a:lnTo>
                    <a:pt x="5239" y="1346"/>
                  </a:lnTo>
                  <a:cubicBezTo>
                    <a:pt x="5251" y="929"/>
                    <a:pt x="5227" y="536"/>
                    <a:pt x="5167" y="179"/>
                  </a:cubicBezTo>
                  <a:cubicBezTo>
                    <a:pt x="5167" y="167"/>
                    <a:pt x="5144" y="131"/>
                    <a:pt x="5144" y="119"/>
                  </a:cubicBezTo>
                  <a:cubicBezTo>
                    <a:pt x="5132" y="72"/>
                    <a:pt x="5132" y="48"/>
                    <a:pt x="5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723;p36">
              <a:extLst>
                <a:ext uri="{FF2B5EF4-FFF2-40B4-BE49-F238E27FC236}">
                  <a16:creationId xmlns:a16="http://schemas.microsoft.com/office/drawing/2014/main" id="{DD19E4BC-B55F-4CE3-BFF7-729F4B9B7D33}"/>
                </a:ext>
              </a:extLst>
            </p:cNvPr>
            <p:cNvSpPr/>
            <p:nvPr/>
          </p:nvSpPr>
          <p:spPr>
            <a:xfrm>
              <a:off x="2342977" y="2322315"/>
              <a:ext cx="284306" cy="424506"/>
            </a:xfrm>
            <a:custGeom>
              <a:avLst/>
              <a:gdLst/>
              <a:ahLst/>
              <a:cxnLst/>
              <a:rect l="l" t="t" r="r" b="b"/>
              <a:pathLst>
                <a:path w="5096" h="7609" extrusionOk="0">
                  <a:moveTo>
                    <a:pt x="4941" y="0"/>
                  </a:moveTo>
                  <a:cubicBezTo>
                    <a:pt x="4929" y="0"/>
                    <a:pt x="4894" y="0"/>
                    <a:pt x="4882" y="12"/>
                  </a:cubicBezTo>
                  <a:lnTo>
                    <a:pt x="3762" y="1715"/>
                  </a:lnTo>
                  <a:lnTo>
                    <a:pt x="3358" y="2322"/>
                  </a:lnTo>
                  <a:lnTo>
                    <a:pt x="3167" y="726"/>
                  </a:lnTo>
                  <a:lnTo>
                    <a:pt x="3036" y="822"/>
                  </a:lnTo>
                  <a:lnTo>
                    <a:pt x="3239" y="2500"/>
                  </a:lnTo>
                  <a:lnTo>
                    <a:pt x="2310" y="3941"/>
                  </a:lnTo>
                  <a:lnTo>
                    <a:pt x="1953" y="1762"/>
                  </a:lnTo>
                  <a:lnTo>
                    <a:pt x="1810" y="1893"/>
                  </a:lnTo>
                  <a:lnTo>
                    <a:pt x="2191" y="4120"/>
                  </a:lnTo>
                  <a:lnTo>
                    <a:pt x="1298" y="5513"/>
                  </a:lnTo>
                  <a:lnTo>
                    <a:pt x="881" y="3215"/>
                  </a:lnTo>
                  <a:lnTo>
                    <a:pt x="762" y="3429"/>
                  </a:lnTo>
                  <a:lnTo>
                    <a:pt x="1179" y="5703"/>
                  </a:lnTo>
                  <a:lnTo>
                    <a:pt x="524" y="6715"/>
                  </a:lnTo>
                  <a:lnTo>
                    <a:pt x="119" y="4977"/>
                  </a:lnTo>
                  <a:lnTo>
                    <a:pt x="48" y="5298"/>
                  </a:lnTo>
                  <a:lnTo>
                    <a:pt x="405" y="6894"/>
                  </a:lnTo>
                  <a:lnTo>
                    <a:pt x="0" y="7501"/>
                  </a:lnTo>
                  <a:lnTo>
                    <a:pt x="24" y="7608"/>
                  </a:lnTo>
                  <a:cubicBezTo>
                    <a:pt x="60" y="7608"/>
                    <a:pt x="83" y="7596"/>
                    <a:pt x="131" y="7596"/>
                  </a:cubicBezTo>
                  <a:lnTo>
                    <a:pt x="905" y="6406"/>
                  </a:lnTo>
                  <a:lnTo>
                    <a:pt x="2905" y="5989"/>
                  </a:lnTo>
                  <a:lnTo>
                    <a:pt x="3084" y="5787"/>
                  </a:lnTo>
                  <a:lnTo>
                    <a:pt x="3084" y="5787"/>
                  </a:lnTo>
                  <a:lnTo>
                    <a:pt x="1012" y="6227"/>
                  </a:lnTo>
                  <a:lnTo>
                    <a:pt x="1738" y="5108"/>
                  </a:lnTo>
                  <a:lnTo>
                    <a:pt x="3965" y="4644"/>
                  </a:lnTo>
                  <a:cubicBezTo>
                    <a:pt x="4001" y="4584"/>
                    <a:pt x="4036" y="4525"/>
                    <a:pt x="4060" y="4465"/>
                  </a:cubicBezTo>
                  <a:lnTo>
                    <a:pt x="4060" y="4465"/>
                  </a:lnTo>
                  <a:lnTo>
                    <a:pt x="1846" y="4929"/>
                  </a:lnTo>
                  <a:lnTo>
                    <a:pt x="2798" y="3465"/>
                  </a:lnTo>
                  <a:lnTo>
                    <a:pt x="4715" y="3096"/>
                  </a:lnTo>
                  <a:lnTo>
                    <a:pt x="4774" y="2929"/>
                  </a:lnTo>
                  <a:lnTo>
                    <a:pt x="2917" y="3310"/>
                  </a:lnTo>
                  <a:lnTo>
                    <a:pt x="3882" y="1798"/>
                  </a:lnTo>
                  <a:lnTo>
                    <a:pt x="3989" y="1655"/>
                  </a:lnTo>
                  <a:lnTo>
                    <a:pt x="5072" y="1524"/>
                  </a:lnTo>
                  <a:lnTo>
                    <a:pt x="5096" y="1369"/>
                  </a:lnTo>
                  <a:lnTo>
                    <a:pt x="5096" y="1369"/>
                  </a:lnTo>
                  <a:lnTo>
                    <a:pt x="4120" y="1477"/>
                  </a:lnTo>
                  <a:lnTo>
                    <a:pt x="5001" y="119"/>
                  </a:lnTo>
                  <a:cubicBezTo>
                    <a:pt x="4989" y="72"/>
                    <a:pt x="4989" y="48"/>
                    <a:pt x="49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24;p36">
              <a:extLst>
                <a:ext uri="{FF2B5EF4-FFF2-40B4-BE49-F238E27FC236}">
                  <a16:creationId xmlns:a16="http://schemas.microsoft.com/office/drawing/2014/main" id="{EE4E0920-38DA-4F58-A25B-1E0F03C0ABD9}"/>
                </a:ext>
              </a:extLst>
            </p:cNvPr>
            <p:cNvSpPr/>
            <p:nvPr/>
          </p:nvSpPr>
          <p:spPr>
            <a:xfrm>
              <a:off x="2147657" y="2472389"/>
              <a:ext cx="202016" cy="274431"/>
            </a:xfrm>
            <a:custGeom>
              <a:avLst/>
              <a:gdLst/>
              <a:ahLst/>
              <a:cxnLst/>
              <a:rect l="l" t="t" r="r" b="b"/>
              <a:pathLst>
                <a:path w="3621" h="4919" extrusionOk="0">
                  <a:moveTo>
                    <a:pt x="227" y="1"/>
                  </a:moveTo>
                  <a:cubicBezTo>
                    <a:pt x="215" y="37"/>
                    <a:pt x="203" y="84"/>
                    <a:pt x="203" y="108"/>
                  </a:cubicBezTo>
                  <a:cubicBezTo>
                    <a:pt x="1" y="942"/>
                    <a:pt x="239" y="2049"/>
                    <a:pt x="894" y="3061"/>
                  </a:cubicBezTo>
                  <a:cubicBezTo>
                    <a:pt x="1156" y="3454"/>
                    <a:pt x="1453" y="3799"/>
                    <a:pt x="1775" y="4085"/>
                  </a:cubicBezTo>
                  <a:lnTo>
                    <a:pt x="2001" y="4263"/>
                  </a:lnTo>
                  <a:cubicBezTo>
                    <a:pt x="2430" y="4609"/>
                    <a:pt x="2882" y="4811"/>
                    <a:pt x="3311" y="4906"/>
                  </a:cubicBezTo>
                  <a:cubicBezTo>
                    <a:pt x="3358" y="4906"/>
                    <a:pt x="3382" y="4918"/>
                    <a:pt x="3418" y="4918"/>
                  </a:cubicBezTo>
                  <a:lnTo>
                    <a:pt x="3418" y="4906"/>
                  </a:lnTo>
                  <a:cubicBezTo>
                    <a:pt x="3418" y="4871"/>
                    <a:pt x="3430" y="4835"/>
                    <a:pt x="3430" y="4811"/>
                  </a:cubicBezTo>
                  <a:cubicBezTo>
                    <a:pt x="3620" y="3978"/>
                    <a:pt x="3382" y="2882"/>
                    <a:pt x="2739" y="1870"/>
                  </a:cubicBezTo>
                  <a:cubicBezTo>
                    <a:pt x="2072" y="858"/>
                    <a:pt x="1167" y="180"/>
                    <a:pt x="322" y="25"/>
                  </a:cubicBezTo>
                  <a:cubicBezTo>
                    <a:pt x="286" y="25"/>
                    <a:pt x="263" y="1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25;p36">
              <a:extLst>
                <a:ext uri="{FF2B5EF4-FFF2-40B4-BE49-F238E27FC236}">
                  <a16:creationId xmlns:a16="http://schemas.microsoft.com/office/drawing/2014/main" id="{10AB2090-324E-4A18-88A6-CCB7BD4B5794}"/>
                </a:ext>
              </a:extLst>
            </p:cNvPr>
            <p:cNvSpPr/>
            <p:nvPr/>
          </p:nvSpPr>
          <p:spPr>
            <a:xfrm>
              <a:off x="2156305" y="2471106"/>
              <a:ext cx="184051" cy="275045"/>
            </a:xfrm>
            <a:custGeom>
              <a:avLst/>
              <a:gdLst/>
              <a:ahLst/>
              <a:cxnLst/>
              <a:rect l="l" t="t" r="r" b="b"/>
              <a:pathLst>
                <a:path w="3299" h="4930" extrusionOk="0">
                  <a:moveTo>
                    <a:pt x="84" y="0"/>
                  </a:moveTo>
                  <a:cubicBezTo>
                    <a:pt x="72" y="24"/>
                    <a:pt x="72" y="72"/>
                    <a:pt x="60" y="107"/>
                  </a:cubicBezTo>
                  <a:lnTo>
                    <a:pt x="679" y="1060"/>
                  </a:lnTo>
                  <a:lnTo>
                    <a:pt x="0" y="857"/>
                  </a:lnTo>
                  <a:lnTo>
                    <a:pt x="0" y="857"/>
                  </a:lnTo>
                  <a:lnTo>
                    <a:pt x="12" y="1024"/>
                  </a:lnTo>
                  <a:lnTo>
                    <a:pt x="798" y="1250"/>
                  </a:lnTo>
                  <a:lnTo>
                    <a:pt x="1513" y="2346"/>
                  </a:lnTo>
                  <a:lnTo>
                    <a:pt x="262" y="2084"/>
                  </a:lnTo>
                  <a:lnTo>
                    <a:pt x="322" y="2250"/>
                  </a:lnTo>
                  <a:lnTo>
                    <a:pt x="1632" y="2524"/>
                  </a:lnTo>
                  <a:lnTo>
                    <a:pt x="2227" y="3453"/>
                  </a:lnTo>
                  <a:lnTo>
                    <a:pt x="798" y="3120"/>
                  </a:lnTo>
                  <a:lnTo>
                    <a:pt x="798" y="3120"/>
                  </a:lnTo>
                  <a:lnTo>
                    <a:pt x="929" y="3298"/>
                  </a:lnTo>
                  <a:lnTo>
                    <a:pt x="2346" y="3632"/>
                  </a:lnTo>
                  <a:lnTo>
                    <a:pt x="2751" y="4251"/>
                  </a:lnTo>
                  <a:lnTo>
                    <a:pt x="1655" y="4084"/>
                  </a:lnTo>
                  <a:lnTo>
                    <a:pt x="1870" y="4263"/>
                  </a:lnTo>
                  <a:lnTo>
                    <a:pt x="2858" y="4417"/>
                  </a:lnTo>
                  <a:lnTo>
                    <a:pt x="3167" y="4906"/>
                  </a:lnTo>
                  <a:cubicBezTo>
                    <a:pt x="3203" y="4906"/>
                    <a:pt x="3227" y="4929"/>
                    <a:pt x="3275" y="4929"/>
                  </a:cubicBezTo>
                  <a:cubicBezTo>
                    <a:pt x="3287" y="4894"/>
                    <a:pt x="3287" y="4870"/>
                    <a:pt x="3298" y="4822"/>
                  </a:cubicBezTo>
                  <a:lnTo>
                    <a:pt x="2882" y="4227"/>
                  </a:lnTo>
                  <a:lnTo>
                    <a:pt x="3025" y="2727"/>
                  </a:lnTo>
                  <a:lnTo>
                    <a:pt x="2906" y="2441"/>
                  </a:lnTo>
                  <a:lnTo>
                    <a:pt x="2751" y="4013"/>
                  </a:lnTo>
                  <a:lnTo>
                    <a:pt x="2191" y="3143"/>
                  </a:lnTo>
                  <a:lnTo>
                    <a:pt x="2322" y="1500"/>
                  </a:lnTo>
                  <a:lnTo>
                    <a:pt x="2191" y="1334"/>
                  </a:lnTo>
                  <a:lnTo>
                    <a:pt x="2072" y="2929"/>
                  </a:lnTo>
                  <a:lnTo>
                    <a:pt x="1322" y="1798"/>
                  </a:lnTo>
                  <a:lnTo>
                    <a:pt x="1298" y="524"/>
                  </a:lnTo>
                  <a:lnTo>
                    <a:pt x="1143" y="417"/>
                  </a:lnTo>
                  <a:lnTo>
                    <a:pt x="1179" y="1548"/>
                  </a:lnTo>
                  <a:lnTo>
                    <a:pt x="179" y="12"/>
                  </a:lnTo>
                  <a:cubicBezTo>
                    <a:pt x="143" y="0"/>
                    <a:pt x="119" y="0"/>
                    <a:pt x="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26;p36">
              <a:extLst>
                <a:ext uri="{FF2B5EF4-FFF2-40B4-BE49-F238E27FC236}">
                  <a16:creationId xmlns:a16="http://schemas.microsoft.com/office/drawing/2014/main" id="{8A677691-1BD0-48E7-A186-879CE061E92C}"/>
                </a:ext>
              </a:extLst>
            </p:cNvPr>
            <p:cNvSpPr/>
            <p:nvPr/>
          </p:nvSpPr>
          <p:spPr>
            <a:xfrm>
              <a:off x="2193516" y="2727459"/>
              <a:ext cx="324865" cy="285031"/>
            </a:xfrm>
            <a:custGeom>
              <a:avLst/>
              <a:gdLst/>
              <a:ahLst/>
              <a:cxnLst/>
              <a:rect l="l" t="t" r="r" b="b"/>
              <a:pathLst>
                <a:path w="5823" h="5109" extrusionOk="0">
                  <a:moveTo>
                    <a:pt x="143" y="1"/>
                  </a:moveTo>
                  <a:cubicBezTo>
                    <a:pt x="60" y="1"/>
                    <a:pt x="0" y="72"/>
                    <a:pt x="12" y="156"/>
                  </a:cubicBezTo>
                  <a:lnTo>
                    <a:pt x="857" y="5002"/>
                  </a:lnTo>
                  <a:cubicBezTo>
                    <a:pt x="881" y="5061"/>
                    <a:pt x="941" y="5109"/>
                    <a:pt x="1000" y="5109"/>
                  </a:cubicBezTo>
                  <a:lnTo>
                    <a:pt x="4822" y="5109"/>
                  </a:lnTo>
                  <a:cubicBezTo>
                    <a:pt x="4894" y="5109"/>
                    <a:pt x="4941" y="5061"/>
                    <a:pt x="4953" y="5002"/>
                  </a:cubicBezTo>
                  <a:lnTo>
                    <a:pt x="5810" y="156"/>
                  </a:lnTo>
                  <a:cubicBezTo>
                    <a:pt x="5822" y="72"/>
                    <a:pt x="5763" y="1"/>
                    <a:pt x="5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727;p36">
              <a:extLst>
                <a:ext uri="{FF2B5EF4-FFF2-40B4-BE49-F238E27FC236}">
                  <a16:creationId xmlns:a16="http://schemas.microsoft.com/office/drawing/2014/main" id="{48E92036-2A93-4D33-860B-252404F1D910}"/>
                </a:ext>
              </a:extLst>
            </p:cNvPr>
            <p:cNvSpPr/>
            <p:nvPr/>
          </p:nvSpPr>
          <p:spPr>
            <a:xfrm>
              <a:off x="1812194" y="1498414"/>
              <a:ext cx="421215" cy="412958"/>
            </a:xfrm>
            <a:custGeom>
              <a:avLst/>
              <a:gdLst/>
              <a:ahLst/>
              <a:cxnLst/>
              <a:rect l="l" t="t" r="r" b="b"/>
              <a:pathLst>
                <a:path w="7550" h="7402" extrusionOk="0">
                  <a:moveTo>
                    <a:pt x="3706" y="1"/>
                  </a:moveTo>
                  <a:cubicBezTo>
                    <a:pt x="3595" y="1"/>
                    <a:pt x="3483" y="6"/>
                    <a:pt x="3370" y="16"/>
                  </a:cubicBezTo>
                  <a:cubicBezTo>
                    <a:pt x="1966" y="159"/>
                    <a:pt x="834" y="1028"/>
                    <a:pt x="322" y="2243"/>
                  </a:cubicBezTo>
                  <a:cubicBezTo>
                    <a:pt x="203" y="2517"/>
                    <a:pt x="108" y="2814"/>
                    <a:pt x="61" y="3112"/>
                  </a:cubicBezTo>
                  <a:cubicBezTo>
                    <a:pt x="13" y="3410"/>
                    <a:pt x="1" y="3731"/>
                    <a:pt x="37" y="4041"/>
                  </a:cubicBezTo>
                  <a:cubicBezTo>
                    <a:pt x="84" y="4588"/>
                    <a:pt x="251" y="5112"/>
                    <a:pt x="513" y="5553"/>
                  </a:cubicBezTo>
                  <a:cubicBezTo>
                    <a:pt x="1162" y="6675"/>
                    <a:pt x="2361" y="7401"/>
                    <a:pt x="3704" y="7401"/>
                  </a:cubicBezTo>
                  <a:cubicBezTo>
                    <a:pt x="3814" y="7401"/>
                    <a:pt x="3925" y="7396"/>
                    <a:pt x="4037" y="7386"/>
                  </a:cubicBezTo>
                  <a:cubicBezTo>
                    <a:pt x="6061" y="7208"/>
                    <a:pt x="7550" y="5410"/>
                    <a:pt x="7371" y="3386"/>
                  </a:cubicBezTo>
                  <a:cubicBezTo>
                    <a:pt x="7288" y="2445"/>
                    <a:pt x="6847" y="1612"/>
                    <a:pt x="6192" y="1005"/>
                  </a:cubicBezTo>
                  <a:cubicBezTo>
                    <a:pt x="6014" y="826"/>
                    <a:pt x="5823" y="671"/>
                    <a:pt x="5609" y="552"/>
                  </a:cubicBezTo>
                  <a:cubicBezTo>
                    <a:pt x="5573" y="528"/>
                    <a:pt x="5537" y="493"/>
                    <a:pt x="5502" y="481"/>
                  </a:cubicBezTo>
                  <a:cubicBezTo>
                    <a:pt x="4963" y="176"/>
                    <a:pt x="4354" y="1"/>
                    <a:pt x="37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728;p36">
              <a:extLst>
                <a:ext uri="{FF2B5EF4-FFF2-40B4-BE49-F238E27FC236}">
                  <a16:creationId xmlns:a16="http://schemas.microsoft.com/office/drawing/2014/main" id="{789FBE27-6819-4C23-8AB1-ABCA9D5675B3}"/>
                </a:ext>
              </a:extLst>
            </p:cNvPr>
            <p:cNvSpPr/>
            <p:nvPr/>
          </p:nvSpPr>
          <p:spPr>
            <a:xfrm>
              <a:off x="1812194" y="1499474"/>
              <a:ext cx="350138" cy="339705"/>
            </a:xfrm>
            <a:custGeom>
              <a:avLst/>
              <a:gdLst/>
              <a:ahLst/>
              <a:cxnLst/>
              <a:rect l="l" t="t" r="r" b="b"/>
              <a:pathLst>
                <a:path w="6276" h="6089" extrusionOk="0">
                  <a:moveTo>
                    <a:pt x="3746" y="1"/>
                  </a:moveTo>
                  <a:cubicBezTo>
                    <a:pt x="3622" y="1"/>
                    <a:pt x="3497" y="8"/>
                    <a:pt x="3370" y="21"/>
                  </a:cubicBezTo>
                  <a:cubicBezTo>
                    <a:pt x="1966" y="152"/>
                    <a:pt x="834" y="1033"/>
                    <a:pt x="322" y="2236"/>
                  </a:cubicBezTo>
                  <a:cubicBezTo>
                    <a:pt x="203" y="2521"/>
                    <a:pt x="108" y="2819"/>
                    <a:pt x="61" y="3117"/>
                  </a:cubicBezTo>
                  <a:cubicBezTo>
                    <a:pt x="13" y="3414"/>
                    <a:pt x="1" y="3724"/>
                    <a:pt x="37" y="4034"/>
                  </a:cubicBezTo>
                  <a:cubicBezTo>
                    <a:pt x="84" y="4581"/>
                    <a:pt x="251" y="5105"/>
                    <a:pt x="513" y="5558"/>
                  </a:cubicBezTo>
                  <a:cubicBezTo>
                    <a:pt x="1070" y="5892"/>
                    <a:pt x="1713" y="6088"/>
                    <a:pt x="2398" y="6088"/>
                  </a:cubicBezTo>
                  <a:cubicBezTo>
                    <a:pt x="2519" y="6088"/>
                    <a:pt x="2640" y="6082"/>
                    <a:pt x="2763" y="6070"/>
                  </a:cubicBezTo>
                  <a:cubicBezTo>
                    <a:pt x="4787" y="5891"/>
                    <a:pt x="6276" y="4093"/>
                    <a:pt x="6097" y="2069"/>
                  </a:cubicBezTo>
                  <a:cubicBezTo>
                    <a:pt x="6049" y="1521"/>
                    <a:pt x="5883" y="997"/>
                    <a:pt x="5609" y="557"/>
                  </a:cubicBezTo>
                  <a:cubicBezTo>
                    <a:pt x="5573" y="521"/>
                    <a:pt x="5537" y="497"/>
                    <a:pt x="5502" y="474"/>
                  </a:cubicBezTo>
                  <a:cubicBezTo>
                    <a:pt x="4974" y="175"/>
                    <a:pt x="4379" y="1"/>
                    <a:pt x="3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729;p36">
              <a:extLst>
                <a:ext uri="{FF2B5EF4-FFF2-40B4-BE49-F238E27FC236}">
                  <a16:creationId xmlns:a16="http://schemas.microsoft.com/office/drawing/2014/main" id="{5D1585C1-EFFA-4408-8E30-7C8A49044DE9}"/>
                </a:ext>
              </a:extLst>
            </p:cNvPr>
            <p:cNvSpPr/>
            <p:nvPr/>
          </p:nvSpPr>
          <p:spPr>
            <a:xfrm>
              <a:off x="1458823" y="1433642"/>
              <a:ext cx="238558" cy="232310"/>
            </a:xfrm>
            <a:custGeom>
              <a:avLst/>
              <a:gdLst/>
              <a:ahLst/>
              <a:cxnLst/>
              <a:rect l="l" t="t" r="r" b="b"/>
              <a:pathLst>
                <a:path w="4276" h="4164" extrusionOk="0">
                  <a:moveTo>
                    <a:pt x="2107" y="1"/>
                  </a:moveTo>
                  <a:cubicBezTo>
                    <a:pt x="2040" y="1"/>
                    <a:pt x="1973" y="4"/>
                    <a:pt x="1906" y="11"/>
                  </a:cubicBezTo>
                  <a:cubicBezTo>
                    <a:pt x="918" y="94"/>
                    <a:pt x="144" y="868"/>
                    <a:pt x="25" y="1808"/>
                  </a:cubicBezTo>
                  <a:cubicBezTo>
                    <a:pt x="1" y="1951"/>
                    <a:pt x="1" y="2106"/>
                    <a:pt x="13" y="2273"/>
                  </a:cubicBezTo>
                  <a:cubicBezTo>
                    <a:pt x="114" y="3350"/>
                    <a:pt x="1019" y="4163"/>
                    <a:pt x="2080" y="4163"/>
                  </a:cubicBezTo>
                  <a:cubicBezTo>
                    <a:pt x="2144" y="4163"/>
                    <a:pt x="2209" y="4160"/>
                    <a:pt x="2275" y="4154"/>
                  </a:cubicBezTo>
                  <a:cubicBezTo>
                    <a:pt x="3418" y="4047"/>
                    <a:pt x="4275" y="3047"/>
                    <a:pt x="4168" y="1892"/>
                  </a:cubicBezTo>
                  <a:cubicBezTo>
                    <a:pt x="4156" y="1749"/>
                    <a:pt x="4120" y="1594"/>
                    <a:pt x="4073" y="1439"/>
                  </a:cubicBezTo>
                  <a:cubicBezTo>
                    <a:pt x="3796" y="586"/>
                    <a:pt x="3003" y="1"/>
                    <a:pt x="21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730;p36">
              <a:extLst>
                <a:ext uri="{FF2B5EF4-FFF2-40B4-BE49-F238E27FC236}">
                  <a16:creationId xmlns:a16="http://schemas.microsoft.com/office/drawing/2014/main" id="{5FB12452-BBCE-458D-B164-DBF634244E02}"/>
                </a:ext>
              </a:extLst>
            </p:cNvPr>
            <p:cNvSpPr/>
            <p:nvPr/>
          </p:nvSpPr>
          <p:spPr>
            <a:xfrm>
              <a:off x="1467470" y="1456126"/>
              <a:ext cx="229911" cy="209882"/>
            </a:xfrm>
            <a:custGeom>
              <a:avLst/>
              <a:gdLst/>
              <a:ahLst/>
              <a:cxnLst/>
              <a:rect l="l" t="t" r="r" b="b"/>
              <a:pathLst>
                <a:path w="4121" h="3762" extrusionOk="0">
                  <a:moveTo>
                    <a:pt x="3180" y="0"/>
                  </a:moveTo>
                  <a:cubicBezTo>
                    <a:pt x="3192" y="60"/>
                    <a:pt x="3215" y="108"/>
                    <a:pt x="3239" y="167"/>
                  </a:cubicBezTo>
                  <a:cubicBezTo>
                    <a:pt x="3287" y="322"/>
                    <a:pt x="3311" y="465"/>
                    <a:pt x="3322" y="631"/>
                  </a:cubicBezTo>
                  <a:cubicBezTo>
                    <a:pt x="3430" y="1774"/>
                    <a:pt x="2584" y="2786"/>
                    <a:pt x="1429" y="2894"/>
                  </a:cubicBezTo>
                  <a:cubicBezTo>
                    <a:pt x="1365" y="2899"/>
                    <a:pt x="1302" y="2902"/>
                    <a:pt x="1239" y="2902"/>
                  </a:cubicBezTo>
                  <a:cubicBezTo>
                    <a:pt x="775" y="2902"/>
                    <a:pt x="346" y="2751"/>
                    <a:pt x="1" y="2489"/>
                  </a:cubicBezTo>
                  <a:lnTo>
                    <a:pt x="1" y="2489"/>
                  </a:lnTo>
                  <a:cubicBezTo>
                    <a:pt x="341" y="3247"/>
                    <a:pt x="1067" y="3762"/>
                    <a:pt x="1907" y="3762"/>
                  </a:cubicBezTo>
                  <a:cubicBezTo>
                    <a:pt x="1977" y="3762"/>
                    <a:pt x="2048" y="3758"/>
                    <a:pt x="2120" y="3751"/>
                  </a:cubicBezTo>
                  <a:cubicBezTo>
                    <a:pt x="3263" y="3644"/>
                    <a:pt x="4120" y="2644"/>
                    <a:pt x="4013" y="1489"/>
                  </a:cubicBezTo>
                  <a:cubicBezTo>
                    <a:pt x="4001" y="1346"/>
                    <a:pt x="3965" y="1191"/>
                    <a:pt x="3918" y="1036"/>
                  </a:cubicBezTo>
                  <a:cubicBezTo>
                    <a:pt x="3787" y="620"/>
                    <a:pt x="3513" y="262"/>
                    <a:pt x="31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731;p36">
              <a:extLst>
                <a:ext uri="{FF2B5EF4-FFF2-40B4-BE49-F238E27FC236}">
                  <a16:creationId xmlns:a16="http://schemas.microsoft.com/office/drawing/2014/main" id="{6D290319-CFFD-46A6-BA24-E8E41C7F7719}"/>
                </a:ext>
              </a:extLst>
            </p:cNvPr>
            <p:cNvSpPr/>
            <p:nvPr/>
          </p:nvSpPr>
          <p:spPr>
            <a:xfrm>
              <a:off x="2147657" y="1321450"/>
              <a:ext cx="195377" cy="186283"/>
            </a:xfrm>
            <a:custGeom>
              <a:avLst/>
              <a:gdLst/>
              <a:ahLst/>
              <a:cxnLst/>
              <a:rect l="l" t="t" r="r" b="b"/>
              <a:pathLst>
                <a:path w="3502" h="3339" extrusionOk="0">
                  <a:moveTo>
                    <a:pt x="1767" y="1"/>
                  </a:moveTo>
                  <a:cubicBezTo>
                    <a:pt x="1711" y="1"/>
                    <a:pt x="1654" y="3"/>
                    <a:pt x="1596" y="9"/>
                  </a:cubicBezTo>
                  <a:cubicBezTo>
                    <a:pt x="691" y="93"/>
                    <a:pt x="1" y="902"/>
                    <a:pt x="96" y="1819"/>
                  </a:cubicBezTo>
                  <a:cubicBezTo>
                    <a:pt x="175" y="2685"/>
                    <a:pt x="901" y="3338"/>
                    <a:pt x="1753" y="3338"/>
                  </a:cubicBezTo>
                  <a:cubicBezTo>
                    <a:pt x="1804" y="3338"/>
                    <a:pt x="1855" y="3336"/>
                    <a:pt x="1906" y="3331"/>
                  </a:cubicBezTo>
                  <a:cubicBezTo>
                    <a:pt x="2822" y="3236"/>
                    <a:pt x="3501" y="2438"/>
                    <a:pt x="3418" y="1510"/>
                  </a:cubicBezTo>
                  <a:cubicBezTo>
                    <a:pt x="3328" y="661"/>
                    <a:pt x="2621" y="1"/>
                    <a:pt x="17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732;p36">
              <a:extLst>
                <a:ext uri="{FF2B5EF4-FFF2-40B4-BE49-F238E27FC236}">
                  <a16:creationId xmlns:a16="http://schemas.microsoft.com/office/drawing/2014/main" id="{C131BF03-4805-451C-9715-95F28CC524B2}"/>
                </a:ext>
              </a:extLst>
            </p:cNvPr>
            <p:cNvSpPr/>
            <p:nvPr/>
          </p:nvSpPr>
          <p:spPr>
            <a:xfrm>
              <a:off x="2165622" y="1326582"/>
              <a:ext cx="177412" cy="181094"/>
            </a:xfrm>
            <a:custGeom>
              <a:avLst/>
              <a:gdLst/>
              <a:ahLst/>
              <a:cxnLst/>
              <a:rect l="l" t="t" r="r" b="b"/>
              <a:pathLst>
                <a:path w="3180" h="3246" extrusionOk="0">
                  <a:moveTo>
                    <a:pt x="1988" y="1"/>
                  </a:moveTo>
                  <a:lnTo>
                    <a:pt x="1988" y="1"/>
                  </a:lnTo>
                  <a:cubicBezTo>
                    <a:pt x="2108" y="215"/>
                    <a:pt x="2179" y="429"/>
                    <a:pt x="2215" y="691"/>
                  </a:cubicBezTo>
                  <a:cubicBezTo>
                    <a:pt x="2298" y="1608"/>
                    <a:pt x="1631" y="2418"/>
                    <a:pt x="714" y="2501"/>
                  </a:cubicBezTo>
                  <a:cubicBezTo>
                    <a:pt x="653" y="2509"/>
                    <a:pt x="593" y="2513"/>
                    <a:pt x="535" y="2513"/>
                  </a:cubicBezTo>
                  <a:cubicBezTo>
                    <a:pt x="342" y="2513"/>
                    <a:pt x="164" y="2472"/>
                    <a:pt x="0" y="2418"/>
                  </a:cubicBezTo>
                  <a:lnTo>
                    <a:pt x="0" y="2418"/>
                  </a:lnTo>
                  <a:cubicBezTo>
                    <a:pt x="286" y="2913"/>
                    <a:pt x="827" y="3246"/>
                    <a:pt x="1435" y="3246"/>
                  </a:cubicBezTo>
                  <a:cubicBezTo>
                    <a:pt x="1484" y="3246"/>
                    <a:pt x="1534" y="3244"/>
                    <a:pt x="1584" y="3239"/>
                  </a:cubicBezTo>
                  <a:cubicBezTo>
                    <a:pt x="2500" y="3144"/>
                    <a:pt x="3179" y="2346"/>
                    <a:pt x="3096" y="1418"/>
                  </a:cubicBezTo>
                  <a:cubicBezTo>
                    <a:pt x="3036" y="763"/>
                    <a:pt x="2584" y="215"/>
                    <a:pt x="19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733;p36">
              <a:extLst>
                <a:ext uri="{FF2B5EF4-FFF2-40B4-BE49-F238E27FC236}">
                  <a16:creationId xmlns:a16="http://schemas.microsoft.com/office/drawing/2014/main" id="{5263D9B9-9491-4FAF-AB38-57AFA1B95354}"/>
                </a:ext>
              </a:extLst>
            </p:cNvPr>
            <p:cNvSpPr/>
            <p:nvPr/>
          </p:nvSpPr>
          <p:spPr>
            <a:xfrm>
              <a:off x="1988266" y="2004537"/>
              <a:ext cx="242463" cy="234653"/>
            </a:xfrm>
            <a:custGeom>
              <a:avLst/>
              <a:gdLst/>
              <a:ahLst/>
              <a:cxnLst/>
              <a:rect l="l" t="t" r="r" b="b"/>
              <a:pathLst>
                <a:path w="4346" h="4206" extrusionOk="0">
                  <a:moveTo>
                    <a:pt x="2186" y="0"/>
                  </a:moveTo>
                  <a:cubicBezTo>
                    <a:pt x="2119" y="0"/>
                    <a:pt x="2053" y="6"/>
                    <a:pt x="1988" y="17"/>
                  </a:cubicBezTo>
                  <a:cubicBezTo>
                    <a:pt x="1655" y="41"/>
                    <a:pt x="1357" y="148"/>
                    <a:pt x="1107" y="291"/>
                  </a:cubicBezTo>
                  <a:cubicBezTo>
                    <a:pt x="417" y="696"/>
                    <a:pt x="0" y="1458"/>
                    <a:pt x="83" y="2291"/>
                  </a:cubicBezTo>
                  <a:cubicBezTo>
                    <a:pt x="173" y="3380"/>
                    <a:pt x="1100" y="4205"/>
                    <a:pt x="2164" y="4205"/>
                  </a:cubicBezTo>
                  <a:cubicBezTo>
                    <a:pt x="2228" y="4205"/>
                    <a:pt x="2293" y="4202"/>
                    <a:pt x="2358" y="4196"/>
                  </a:cubicBezTo>
                  <a:cubicBezTo>
                    <a:pt x="3501" y="4089"/>
                    <a:pt x="4346" y="3065"/>
                    <a:pt x="4251" y="1922"/>
                  </a:cubicBezTo>
                  <a:cubicBezTo>
                    <a:pt x="4155" y="910"/>
                    <a:pt x="3382" y="148"/>
                    <a:pt x="2429" y="29"/>
                  </a:cubicBezTo>
                  <a:cubicBezTo>
                    <a:pt x="2350" y="9"/>
                    <a:pt x="226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734;p36">
              <a:extLst>
                <a:ext uri="{FF2B5EF4-FFF2-40B4-BE49-F238E27FC236}">
                  <a16:creationId xmlns:a16="http://schemas.microsoft.com/office/drawing/2014/main" id="{168F552C-6589-4D87-BC2C-2788F1904F11}"/>
                </a:ext>
              </a:extLst>
            </p:cNvPr>
            <p:cNvSpPr/>
            <p:nvPr/>
          </p:nvSpPr>
          <p:spPr>
            <a:xfrm>
              <a:off x="2001544" y="2016086"/>
              <a:ext cx="229185" cy="223048"/>
            </a:xfrm>
            <a:custGeom>
              <a:avLst/>
              <a:gdLst/>
              <a:ahLst/>
              <a:cxnLst/>
              <a:rect l="l" t="t" r="r" b="b"/>
              <a:pathLst>
                <a:path w="4108" h="3998" extrusionOk="0">
                  <a:moveTo>
                    <a:pt x="2798" y="0"/>
                  </a:moveTo>
                  <a:lnTo>
                    <a:pt x="2798" y="0"/>
                  </a:lnTo>
                  <a:cubicBezTo>
                    <a:pt x="2893" y="203"/>
                    <a:pt x="2953" y="417"/>
                    <a:pt x="2965" y="643"/>
                  </a:cubicBezTo>
                  <a:cubicBezTo>
                    <a:pt x="3072" y="1798"/>
                    <a:pt x="2227" y="2810"/>
                    <a:pt x="1072" y="2917"/>
                  </a:cubicBezTo>
                  <a:cubicBezTo>
                    <a:pt x="1023" y="2920"/>
                    <a:pt x="975" y="2922"/>
                    <a:pt x="928" y="2922"/>
                  </a:cubicBezTo>
                  <a:cubicBezTo>
                    <a:pt x="600" y="2922"/>
                    <a:pt x="291" y="2852"/>
                    <a:pt x="0" y="2727"/>
                  </a:cubicBezTo>
                  <a:lnTo>
                    <a:pt x="0" y="2727"/>
                  </a:lnTo>
                  <a:cubicBezTo>
                    <a:pt x="322" y="3481"/>
                    <a:pt x="1077" y="3997"/>
                    <a:pt x="1930" y="3997"/>
                  </a:cubicBezTo>
                  <a:cubicBezTo>
                    <a:pt x="1993" y="3997"/>
                    <a:pt x="2056" y="3995"/>
                    <a:pt x="2120" y="3989"/>
                  </a:cubicBezTo>
                  <a:cubicBezTo>
                    <a:pt x="3263" y="3882"/>
                    <a:pt x="4108" y="2858"/>
                    <a:pt x="4013" y="1715"/>
                  </a:cubicBezTo>
                  <a:cubicBezTo>
                    <a:pt x="3953" y="941"/>
                    <a:pt x="3477" y="298"/>
                    <a:pt x="2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735;p36">
              <a:extLst>
                <a:ext uri="{FF2B5EF4-FFF2-40B4-BE49-F238E27FC236}">
                  <a16:creationId xmlns:a16="http://schemas.microsoft.com/office/drawing/2014/main" id="{95B93BA0-DF8F-4EB1-9CDF-FED9183C926B}"/>
                </a:ext>
              </a:extLst>
            </p:cNvPr>
            <p:cNvSpPr/>
            <p:nvPr/>
          </p:nvSpPr>
          <p:spPr>
            <a:xfrm>
              <a:off x="2011475" y="1798116"/>
              <a:ext cx="112305" cy="222658"/>
            </a:xfrm>
            <a:custGeom>
              <a:avLst/>
              <a:gdLst/>
              <a:ahLst/>
              <a:cxnLst/>
              <a:rect l="l" t="t" r="r" b="b"/>
              <a:pathLst>
                <a:path w="2013" h="3991" extrusionOk="0">
                  <a:moveTo>
                    <a:pt x="741" y="0"/>
                  </a:moveTo>
                  <a:cubicBezTo>
                    <a:pt x="725" y="0"/>
                    <a:pt x="708" y="1"/>
                    <a:pt x="691" y="2"/>
                  </a:cubicBezTo>
                  <a:cubicBezTo>
                    <a:pt x="656" y="2"/>
                    <a:pt x="644" y="26"/>
                    <a:pt x="620" y="26"/>
                  </a:cubicBezTo>
                  <a:cubicBezTo>
                    <a:pt x="239" y="97"/>
                    <a:pt x="1" y="443"/>
                    <a:pt x="84" y="812"/>
                  </a:cubicBezTo>
                  <a:lnTo>
                    <a:pt x="691" y="3991"/>
                  </a:lnTo>
                  <a:cubicBezTo>
                    <a:pt x="953" y="3848"/>
                    <a:pt x="1239" y="3741"/>
                    <a:pt x="1572" y="3717"/>
                  </a:cubicBezTo>
                  <a:cubicBezTo>
                    <a:pt x="1715" y="3717"/>
                    <a:pt x="1870" y="3717"/>
                    <a:pt x="2013" y="3729"/>
                  </a:cubicBezTo>
                  <a:lnTo>
                    <a:pt x="1418" y="562"/>
                  </a:lnTo>
                  <a:cubicBezTo>
                    <a:pt x="1350" y="222"/>
                    <a:pt x="1066" y="0"/>
                    <a:pt x="7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736;p36">
              <a:extLst>
                <a:ext uri="{FF2B5EF4-FFF2-40B4-BE49-F238E27FC236}">
                  <a16:creationId xmlns:a16="http://schemas.microsoft.com/office/drawing/2014/main" id="{AF8D415B-00F1-4AB1-AEF8-ADD2C9D1B66E}"/>
                </a:ext>
              </a:extLst>
            </p:cNvPr>
            <p:cNvSpPr/>
            <p:nvPr/>
          </p:nvSpPr>
          <p:spPr>
            <a:xfrm>
              <a:off x="1630878" y="1564413"/>
              <a:ext cx="199338" cy="109627"/>
            </a:xfrm>
            <a:custGeom>
              <a:avLst/>
              <a:gdLst/>
              <a:ahLst/>
              <a:cxnLst/>
              <a:rect l="l" t="t" r="r" b="b"/>
              <a:pathLst>
                <a:path w="3573" h="1965" extrusionOk="0">
                  <a:moveTo>
                    <a:pt x="477" y="0"/>
                  </a:moveTo>
                  <a:cubicBezTo>
                    <a:pt x="310" y="12"/>
                    <a:pt x="143" y="131"/>
                    <a:pt x="84" y="298"/>
                  </a:cubicBezTo>
                  <a:cubicBezTo>
                    <a:pt x="1" y="536"/>
                    <a:pt x="120" y="786"/>
                    <a:pt x="358" y="881"/>
                  </a:cubicBezTo>
                  <a:lnTo>
                    <a:pt x="3311" y="1965"/>
                  </a:lnTo>
                  <a:cubicBezTo>
                    <a:pt x="3358" y="1655"/>
                    <a:pt x="3453" y="1369"/>
                    <a:pt x="3572" y="1084"/>
                  </a:cubicBezTo>
                  <a:lnTo>
                    <a:pt x="667" y="24"/>
                  </a:lnTo>
                  <a:cubicBezTo>
                    <a:pt x="608" y="0"/>
                    <a:pt x="536" y="0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737;p36">
              <a:extLst>
                <a:ext uri="{FF2B5EF4-FFF2-40B4-BE49-F238E27FC236}">
                  <a16:creationId xmlns:a16="http://schemas.microsoft.com/office/drawing/2014/main" id="{94E8D10B-79B1-49F1-9991-4DA99C0B0363}"/>
                </a:ext>
              </a:extLst>
            </p:cNvPr>
            <p:cNvSpPr/>
            <p:nvPr/>
          </p:nvSpPr>
          <p:spPr>
            <a:xfrm>
              <a:off x="2119762" y="1417073"/>
              <a:ext cx="127592" cy="138080"/>
            </a:xfrm>
            <a:custGeom>
              <a:avLst/>
              <a:gdLst/>
              <a:ahLst/>
              <a:cxnLst/>
              <a:rect l="l" t="t" r="r" b="b"/>
              <a:pathLst>
                <a:path w="2287" h="2475" extrusionOk="0">
                  <a:moveTo>
                    <a:pt x="1833" y="0"/>
                  </a:moveTo>
                  <a:cubicBezTo>
                    <a:pt x="1710" y="0"/>
                    <a:pt x="1588" y="52"/>
                    <a:pt x="1501" y="153"/>
                  </a:cubicBezTo>
                  <a:lnTo>
                    <a:pt x="1" y="1962"/>
                  </a:lnTo>
                  <a:cubicBezTo>
                    <a:pt x="251" y="2105"/>
                    <a:pt x="489" y="2284"/>
                    <a:pt x="703" y="2474"/>
                  </a:cubicBezTo>
                  <a:lnTo>
                    <a:pt x="2168" y="700"/>
                  </a:lnTo>
                  <a:cubicBezTo>
                    <a:pt x="2251" y="617"/>
                    <a:pt x="2287" y="498"/>
                    <a:pt x="2275" y="391"/>
                  </a:cubicBezTo>
                  <a:cubicBezTo>
                    <a:pt x="2263" y="272"/>
                    <a:pt x="2203" y="165"/>
                    <a:pt x="2108" y="93"/>
                  </a:cubicBezTo>
                  <a:cubicBezTo>
                    <a:pt x="2025" y="31"/>
                    <a:pt x="1929" y="0"/>
                    <a:pt x="1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738;p36">
              <a:extLst>
                <a:ext uri="{FF2B5EF4-FFF2-40B4-BE49-F238E27FC236}">
                  <a16:creationId xmlns:a16="http://schemas.microsoft.com/office/drawing/2014/main" id="{222F9BD8-B231-4087-81DB-5A56612C7C6E}"/>
                </a:ext>
              </a:extLst>
            </p:cNvPr>
            <p:cNvSpPr/>
            <p:nvPr/>
          </p:nvSpPr>
          <p:spPr>
            <a:xfrm>
              <a:off x="2853731" y="1620872"/>
              <a:ext cx="56" cy="5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11300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739;p36">
              <a:extLst>
                <a:ext uri="{FF2B5EF4-FFF2-40B4-BE49-F238E27FC236}">
                  <a16:creationId xmlns:a16="http://schemas.microsoft.com/office/drawing/2014/main" id="{8B302006-FE55-4655-96D5-344261BAA901}"/>
                </a:ext>
              </a:extLst>
            </p:cNvPr>
            <p:cNvSpPr/>
            <p:nvPr/>
          </p:nvSpPr>
          <p:spPr>
            <a:xfrm>
              <a:off x="2827844" y="1597496"/>
              <a:ext cx="205307" cy="221040"/>
            </a:xfrm>
            <a:custGeom>
              <a:avLst/>
              <a:gdLst/>
              <a:ahLst/>
              <a:cxnLst/>
              <a:rect l="l" t="t" r="r" b="b"/>
              <a:pathLst>
                <a:path w="3680" h="3962" extrusionOk="0">
                  <a:moveTo>
                    <a:pt x="458" y="1"/>
                  </a:moveTo>
                  <a:cubicBezTo>
                    <a:pt x="358" y="1"/>
                    <a:pt x="258" y="37"/>
                    <a:pt x="179" y="110"/>
                  </a:cubicBezTo>
                  <a:cubicBezTo>
                    <a:pt x="13" y="252"/>
                    <a:pt x="1" y="526"/>
                    <a:pt x="155" y="681"/>
                  </a:cubicBezTo>
                  <a:lnTo>
                    <a:pt x="2918" y="3824"/>
                  </a:lnTo>
                  <a:cubicBezTo>
                    <a:pt x="2987" y="3913"/>
                    <a:pt x="3097" y="3961"/>
                    <a:pt x="3201" y="3961"/>
                  </a:cubicBezTo>
                  <a:cubicBezTo>
                    <a:pt x="3222" y="3961"/>
                    <a:pt x="3243" y="3959"/>
                    <a:pt x="3263" y="3955"/>
                  </a:cubicBezTo>
                  <a:cubicBezTo>
                    <a:pt x="3346" y="3955"/>
                    <a:pt x="3442" y="3932"/>
                    <a:pt x="3501" y="3860"/>
                  </a:cubicBezTo>
                  <a:cubicBezTo>
                    <a:pt x="3668" y="3705"/>
                    <a:pt x="3680" y="3443"/>
                    <a:pt x="3525" y="3277"/>
                  </a:cubicBezTo>
                  <a:lnTo>
                    <a:pt x="763" y="133"/>
                  </a:lnTo>
                  <a:cubicBezTo>
                    <a:pt x="681" y="45"/>
                    <a:pt x="569" y="1"/>
                    <a:pt x="4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740;p36">
              <a:extLst>
                <a:ext uri="{FF2B5EF4-FFF2-40B4-BE49-F238E27FC236}">
                  <a16:creationId xmlns:a16="http://schemas.microsoft.com/office/drawing/2014/main" id="{ECC16413-8F6A-4863-8B04-8282BE11517F}"/>
                </a:ext>
              </a:extLst>
            </p:cNvPr>
            <p:cNvSpPr/>
            <p:nvPr/>
          </p:nvSpPr>
          <p:spPr>
            <a:xfrm>
              <a:off x="3061658" y="1365802"/>
              <a:ext cx="188682" cy="247875"/>
            </a:xfrm>
            <a:custGeom>
              <a:avLst/>
              <a:gdLst/>
              <a:ahLst/>
              <a:cxnLst/>
              <a:rect l="l" t="t" r="r" b="b"/>
              <a:pathLst>
                <a:path w="3382" h="4443" extrusionOk="0">
                  <a:moveTo>
                    <a:pt x="476" y="1"/>
                  </a:moveTo>
                  <a:cubicBezTo>
                    <a:pt x="399" y="1"/>
                    <a:pt x="321" y="23"/>
                    <a:pt x="251" y="72"/>
                  </a:cubicBezTo>
                  <a:cubicBezTo>
                    <a:pt x="72" y="191"/>
                    <a:pt x="1" y="453"/>
                    <a:pt x="144" y="643"/>
                  </a:cubicBezTo>
                  <a:lnTo>
                    <a:pt x="2584" y="4263"/>
                  </a:lnTo>
                  <a:cubicBezTo>
                    <a:pt x="2662" y="4363"/>
                    <a:pt x="2792" y="4442"/>
                    <a:pt x="2926" y="4442"/>
                  </a:cubicBezTo>
                  <a:cubicBezTo>
                    <a:pt x="2935" y="4442"/>
                    <a:pt x="2944" y="4442"/>
                    <a:pt x="2953" y="4441"/>
                  </a:cubicBezTo>
                  <a:cubicBezTo>
                    <a:pt x="3025" y="4417"/>
                    <a:pt x="3108" y="4405"/>
                    <a:pt x="3144" y="4358"/>
                  </a:cubicBezTo>
                  <a:cubicBezTo>
                    <a:pt x="3322" y="4239"/>
                    <a:pt x="3382" y="3989"/>
                    <a:pt x="3251" y="3798"/>
                  </a:cubicBezTo>
                  <a:lnTo>
                    <a:pt x="810" y="179"/>
                  </a:lnTo>
                  <a:cubicBezTo>
                    <a:pt x="735" y="66"/>
                    <a:pt x="608" y="1"/>
                    <a:pt x="4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741;p36">
              <a:extLst>
                <a:ext uri="{FF2B5EF4-FFF2-40B4-BE49-F238E27FC236}">
                  <a16:creationId xmlns:a16="http://schemas.microsoft.com/office/drawing/2014/main" id="{81A7FD6A-677F-4C0A-8085-516273C1B2F3}"/>
                </a:ext>
              </a:extLst>
            </p:cNvPr>
            <p:cNvSpPr/>
            <p:nvPr/>
          </p:nvSpPr>
          <p:spPr>
            <a:xfrm>
              <a:off x="3132065" y="1241113"/>
              <a:ext cx="253119" cy="351310"/>
            </a:xfrm>
            <a:custGeom>
              <a:avLst/>
              <a:gdLst/>
              <a:ahLst/>
              <a:cxnLst/>
              <a:rect l="l" t="t" r="r" b="b"/>
              <a:pathLst>
                <a:path w="4537" h="6297" extrusionOk="0">
                  <a:moveTo>
                    <a:pt x="468" y="0"/>
                  </a:moveTo>
                  <a:cubicBezTo>
                    <a:pt x="387" y="0"/>
                    <a:pt x="304" y="23"/>
                    <a:pt x="227" y="68"/>
                  </a:cubicBezTo>
                  <a:cubicBezTo>
                    <a:pt x="36" y="187"/>
                    <a:pt x="1" y="437"/>
                    <a:pt x="108" y="628"/>
                  </a:cubicBezTo>
                  <a:lnTo>
                    <a:pt x="3751" y="6117"/>
                  </a:lnTo>
                  <a:cubicBezTo>
                    <a:pt x="3817" y="6227"/>
                    <a:pt x="3945" y="6297"/>
                    <a:pt x="4087" y="6297"/>
                  </a:cubicBezTo>
                  <a:cubicBezTo>
                    <a:pt x="4098" y="6297"/>
                    <a:pt x="4109" y="6296"/>
                    <a:pt x="4120" y="6295"/>
                  </a:cubicBezTo>
                  <a:cubicBezTo>
                    <a:pt x="4180" y="6283"/>
                    <a:pt x="4251" y="6271"/>
                    <a:pt x="4299" y="6224"/>
                  </a:cubicBezTo>
                  <a:cubicBezTo>
                    <a:pt x="4489" y="6105"/>
                    <a:pt x="4537" y="5855"/>
                    <a:pt x="4418" y="5664"/>
                  </a:cubicBezTo>
                  <a:lnTo>
                    <a:pt x="798" y="187"/>
                  </a:lnTo>
                  <a:cubicBezTo>
                    <a:pt x="724" y="62"/>
                    <a:pt x="600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742;p36">
              <a:extLst>
                <a:ext uri="{FF2B5EF4-FFF2-40B4-BE49-F238E27FC236}">
                  <a16:creationId xmlns:a16="http://schemas.microsoft.com/office/drawing/2014/main" id="{F3A583B2-EEEC-4CF2-92C1-348383AD17B1}"/>
                </a:ext>
              </a:extLst>
            </p:cNvPr>
            <p:cNvSpPr/>
            <p:nvPr/>
          </p:nvSpPr>
          <p:spPr>
            <a:xfrm>
              <a:off x="2669123" y="1647317"/>
              <a:ext cx="294292" cy="320960"/>
            </a:xfrm>
            <a:custGeom>
              <a:avLst/>
              <a:gdLst/>
              <a:ahLst/>
              <a:cxnLst/>
              <a:rect l="l" t="t" r="r" b="b"/>
              <a:pathLst>
                <a:path w="5275" h="5753" extrusionOk="0">
                  <a:moveTo>
                    <a:pt x="461" y="1"/>
                  </a:moveTo>
                  <a:cubicBezTo>
                    <a:pt x="360" y="1"/>
                    <a:pt x="257" y="36"/>
                    <a:pt x="179" y="110"/>
                  </a:cubicBezTo>
                  <a:cubicBezTo>
                    <a:pt x="12" y="252"/>
                    <a:pt x="0" y="526"/>
                    <a:pt x="155" y="681"/>
                  </a:cubicBezTo>
                  <a:lnTo>
                    <a:pt x="4513" y="5610"/>
                  </a:lnTo>
                  <a:cubicBezTo>
                    <a:pt x="4596" y="5703"/>
                    <a:pt x="4702" y="5753"/>
                    <a:pt x="4818" y="5753"/>
                  </a:cubicBezTo>
                  <a:cubicBezTo>
                    <a:pt x="4851" y="5753"/>
                    <a:pt x="4884" y="5749"/>
                    <a:pt x="4917" y="5741"/>
                  </a:cubicBezTo>
                  <a:cubicBezTo>
                    <a:pt x="4977" y="5729"/>
                    <a:pt x="5036" y="5682"/>
                    <a:pt x="5096" y="5646"/>
                  </a:cubicBezTo>
                  <a:cubicBezTo>
                    <a:pt x="5263" y="5491"/>
                    <a:pt x="5275" y="5229"/>
                    <a:pt x="5120" y="5063"/>
                  </a:cubicBezTo>
                  <a:lnTo>
                    <a:pt x="762" y="133"/>
                  </a:lnTo>
                  <a:cubicBezTo>
                    <a:pt x="687" y="45"/>
                    <a:pt x="575" y="1"/>
                    <a:pt x="4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743;p36">
              <a:extLst>
                <a:ext uri="{FF2B5EF4-FFF2-40B4-BE49-F238E27FC236}">
                  <a16:creationId xmlns:a16="http://schemas.microsoft.com/office/drawing/2014/main" id="{682C1F92-4BAE-42AB-B014-F1A73A19C603}"/>
                </a:ext>
              </a:extLst>
            </p:cNvPr>
            <p:cNvSpPr/>
            <p:nvPr/>
          </p:nvSpPr>
          <p:spPr>
            <a:xfrm>
              <a:off x="2473803" y="1847490"/>
              <a:ext cx="277723" cy="301880"/>
            </a:xfrm>
            <a:custGeom>
              <a:avLst/>
              <a:gdLst/>
              <a:ahLst/>
              <a:cxnLst/>
              <a:rect l="l" t="t" r="r" b="b"/>
              <a:pathLst>
                <a:path w="4978" h="5411" extrusionOk="0">
                  <a:moveTo>
                    <a:pt x="442" y="0"/>
                  </a:moveTo>
                  <a:cubicBezTo>
                    <a:pt x="352" y="0"/>
                    <a:pt x="263" y="34"/>
                    <a:pt x="191" y="105"/>
                  </a:cubicBezTo>
                  <a:cubicBezTo>
                    <a:pt x="24" y="248"/>
                    <a:pt x="1" y="486"/>
                    <a:pt x="155" y="653"/>
                  </a:cubicBezTo>
                  <a:lnTo>
                    <a:pt x="4251" y="5285"/>
                  </a:lnTo>
                  <a:cubicBezTo>
                    <a:pt x="4318" y="5371"/>
                    <a:pt x="4431" y="5411"/>
                    <a:pt x="4541" y="5411"/>
                  </a:cubicBezTo>
                  <a:cubicBezTo>
                    <a:pt x="4568" y="5411"/>
                    <a:pt x="4595" y="5408"/>
                    <a:pt x="4620" y="5404"/>
                  </a:cubicBezTo>
                  <a:cubicBezTo>
                    <a:pt x="4680" y="5392"/>
                    <a:pt x="4739" y="5356"/>
                    <a:pt x="4799" y="5308"/>
                  </a:cubicBezTo>
                  <a:cubicBezTo>
                    <a:pt x="4966" y="5166"/>
                    <a:pt x="4977" y="4927"/>
                    <a:pt x="4835" y="4761"/>
                  </a:cubicBezTo>
                  <a:lnTo>
                    <a:pt x="739" y="129"/>
                  </a:lnTo>
                  <a:cubicBezTo>
                    <a:pt x="655" y="46"/>
                    <a:pt x="548" y="0"/>
                    <a:pt x="4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744;p36">
              <a:extLst>
                <a:ext uri="{FF2B5EF4-FFF2-40B4-BE49-F238E27FC236}">
                  <a16:creationId xmlns:a16="http://schemas.microsoft.com/office/drawing/2014/main" id="{90D73E14-105B-4A72-AE53-AFC07DEB084C}"/>
                </a:ext>
              </a:extLst>
            </p:cNvPr>
            <p:cNvSpPr/>
            <p:nvPr/>
          </p:nvSpPr>
          <p:spPr>
            <a:xfrm>
              <a:off x="3235722" y="1140301"/>
              <a:ext cx="279006" cy="397002"/>
            </a:xfrm>
            <a:custGeom>
              <a:avLst/>
              <a:gdLst/>
              <a:ahLst/>
              <a:cxnLst/>
              <a:rect l="l" t="t" r="r" b="b"/>
              <a:pathLst>
                <a:path w="5001" h="7116" extrusionOk="0">
                  <a:moveTo>
                    <a:pt x="462" y="1"/>
                  </a:moveTo>
                  <a:cubicBezTo>
                    <a:pt x="386" y="1"/>
                    <a:pt x="308" y="22"/>
                    <a:pt x="238" y="66"/>
                  </a:cubicBezTo>
                  <a:cubicBezTo>
                    <a:pt x="36" y="185"/>
                    <a:pt x="0" y="447"/>
                    <a:pt x="119" y="637"/>
                  </a:cubicBezTo>
                  <a:lnTo>
                    <a:pt x="4191" y="6912"/>
                  </a:lnTo>
                  <a:cubicBezTo>
                    <a:pt x="4279" y="7044"/>
                    <a:pt x="4409" y="7115"/>
                    <a:pt x="4551" y="7115"/>
                  </a:cubicBezTo>
                  <a:cubicBezTo>
                    <a:pt x="4562" y="7115"/>
                    <a:pt x="4573" y="7115"/>
                    <a:pt x="4584" y="7114"/>
                  </a:cubicBezTo>
                  <a:cubicBezTo>
                    <a:pt x="4655" y="7114"/>
                    <a:pt x="4715" y="7078"/>
                    <a:pt x="4763" y="7031"/>
                  </a:cubicBezTo>
                  <a:cubicBezTo>
                    <a:pt x="4953" y="6912"/>
                    <a:pt x="5001" y="6662"/>
                    <a:pt x="4882" y="6471"/>
                  </a:cubicBezTo>
                  <a:lnTo>
                    <a:pt x="798" y="185"/>
                  </a:lnTo>
                  <a:cubicBezTo>
                    <a:pt x="722" y="64"/>
                    <a:pt x="594" y="1"/>
                    <a:pt x="4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745;p36">
              <a:extLst>
                <a:ext uri="{FF2B5EF4-FFF2-40B4-BE49-F238E27FC236}">
                  <a16:creationId xmlns:a16="http://schemas.microsoft.com/office/drawing/2014/main" id="{8DB8B7D1-C869-4350-9DB9-054DB0A753C1}"/>
                </a:ext>
              </a:extLst>
            </p:cNvPr>
            <p:cNvSpPr/>
            <p:nvPr/>
          </p:nvSpPr>
          <p:spPr>
            <a:xfrm>
              <a:off x="2561505" y="1736803"/>
              <a:ext cx="306901" cy="337083"/>
            </a:xfrm>
            <a:custGeom>
              <a:avLst/>
              <a:gdLst/>
              <a:ahLst/>
              <a:cxnLst/>
              <a:rect l="l" t="t" r="r" b="b"/>
              <a:pathLst>
                <a:path w="5501" h="6042" extrusionOk="0">
                  <a:moveTo>
                    <a:pt x="459" y="0"/>
                  </a:moveTo>
                  <a:cubicBezTo>
                    <a:pt x="366" y="0"/>
                    <a:pt x="271" y="30"/>
                    <a:pt x="191" y="89"/>
                  </a:cubicBezTo>
                  <a:cubicBezTo>
                    <a:pt x="24" y="232"/>
                    <a:pt x="0" y="470"/>
                    <a:pt x="131" y="625"/>
                  </a:cubicBezTo>
                  <a:lnTo>
                    <a:pt x="4751" y="5899"/>
                  </a:lnTo>
                  <a:cubicBezTo>
                    <a:pt x="4816" y="5992"/>
                    <a:pt x="4918" y="6042"/>
                    <a:pt x="5033" y="6042"/>
                  </a:cubicBezTo>
                  <a:cubicBezTo>
                    <a:pt x="5065" y="6042"/>
                    <a:pt x="5098" y="6038"/>
                    <a:pt x="5132" y="6030"/>
                  </a:cubicBezTo>
                  <a:cubicBezTo>
                    <a:pt x="5203" y="6018"/>
                    <a:pt x="5263" y="5983"/>
                    <a:pt x="5310" y="5947"/>
                  </a:cubicBezTo>
                  <a:cubicBezTo>
                    <a:pt x="5477" y="5804"/>
                    <a:pt x="5501" y="5566"/>
                    <a:pt x="5370" y="5411"/>
                  </a:cubicBezTo>
                  <a:lnTo>
                    <a:pt x="762" y="137"/>
                  </a:lnTo>
                  <a:cubicBezTo>
                    <a:pt x="684" y="45"/>
                    <a:pt x="573" y="0"/>
                    <a:pt x="4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746;p36">
              <a:extLst>
                <a:ext uri="{FF2B5EF4-FFF2-40B4-BE49-F238E27FC236}">
                  <a16:creationId xmlns:a16="http://schemas.microsoft.com/office/drawing/2014/main" id="{701CAF0F-2A69-4D3C-8586-82273C81D802}"/>
                </a:ext>
              </a:extLst>
            </p:cNvPr>
            <p:cNvSpPr/>
            <p:nvPr/>
          </p:nvSpPr>
          <p:spPr>
            <a:xfrm>
              <a:off x="3354610" y="1088305"/>
              <a:ext cx="255128" cy="357335"/>
            </a:xfrm>
            <a:custGeom>
              <a:avLst/>
              <a:gdLst/>
              <a:ahLst/>
              <a:cxnLst/>
              <a:rect l="l" t="t" r="r" b="b"/>
              <a:pathLst>
                <a:path w="4573" h="6405" extrusionOk="0">
                  <a:moveTo>
                    <a:pt x="474" y="0"/>
                  </a:moveTo>
                  <a:cubicBezTo>
                    <a:pt x="394" y="0"/>
                    <a:pt x="312" y="23"/>
                    <a:pt x="238" y="69"/>
                  </a:cubicBezTo>
                  <a:cubicBezTo>
                    <a:pt x="36" y="176"/>
                    <a:pt x="0" y="438"/>
                    <a:pt x="119" y="628"/>
                  </a:cubicBezTo>
                  <a:lnTo>
                    <a:pt x="3775" y="6224"/>
                  </a:lnTo>
                  <a:cubicBezTo>
                    <a:pt x="3852" y="6335"/>
                    <a:pt x="3991" y="6404"/>
                    <a:pt x="4124" y="6404"/>
                  </a:cubicBezTo>
                  <a:cubicBezTo>
                    <a:pt x="4135" y="6404"/>
                    <a:pt x="4145" y="6404"/>
                    <a:pt x="4156" y="6403"/>
                  </a:cubicBezTo>
                  <a:cubicBezTo>
                    <a:pt x="4227" y="6391"/>
                    <a:pt x="4298" y="6379"/>
                    <a:pt x="4346" y="6343"/>
                  </a:cubicBezTo>
                  <a:cubicBezTo>
                    <a:pt x="4537" y="6224"/>
                    <a:pt x="4572" y="5974"/>
                    <a:pt x="4453" y="5772"/>
                  </a:cubicBezTo>
                  <a:lnTo>
                    <a:pt x="798" y="176"/>
                  </a:lnTo>
                  <a:cubicBezTo>
                    <a:pt x="725" y="59"/>
                    <a:pt x="602" y="0"/>
                    <a:pt x="4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747;p36">
              <a:extLst>
                <a:ext uri="{FF2B5EF4-FFF2-40B4-BE49-F238E27FC236}">
                  <a16:creationId xmlns:a16="http://schemas.microsoft.com/office/drawing/2014/main" id="{707D4185-8C08-42DB-8126-B133547F1127}"/>
                </a:ext>
              </a:extLst>
            </p:cNvPr>
            <p:cNvSpPr/>
            <p:nvPr/>
          </p:nvSpPr>
          <p:spPr>
            <a:xfrm>
              <a:off x="2411375" y="1231796"/>
              <a:ext cx="1281385" cy="790991"/>
            </a:xfrm>
            <a:custGeom>
              <a:avLst/>
              <a:gdLst/>
              <a:ahLst/>
              <a:cxnLst/>
              <a:rect l="l" t="t" r="r" b="b"/>
              <a:pathLst>
                <a:path w="22968" h="14178" extrusionOk="0">
                  <a:moveTo>
                    <a:pt x="22502" y="0"/>
                  </a:moveTo>
                  <a:cubicBezTo>
                    <a:pt x="22325" y="0"/>
                    <a:pt x="22168" y="113"/>
                    <a:pt x="22110" y="295"/>
                  </a:cubicBezTo>
                  <a:cubicBezTo>
                    <a:pt x="21884" y="1009"/>
                    <a:pt x="21039" y="3390"/>
                    <a:pt x="19312" y="4581"/>
                  </a:cubicBezTo>
                  <a:cubicBezTo>
                    <a:pt x="17217" y="6022"/>
                    <a:pt x="14633" y="6034"/>
                    <a:pt x="12764" y="6034"/>
                  </a:cubicBezTo>
                  <a:lnTo>
                    <a:pt x="12061" y="6034"/>
                  </a:lnTo>
                  <a:cubicBezTo>
                    <a:pt x="11800" y="6045"/>
                    <a:pt x="11538" y="6045"/>
                    <a:pt x="11276" y="6045"/>
                  </a:cubicBezTo>
                  <a:cubicBezTo>
                    <a:pt x="8942" y="6069"/>
                    <a:pt x="6549" y="6081"/>
                    <a:pt x="3691" y="8058"/>
                  </a:cubicBezTo>
                  <a:cubicBezTo>
                    <a:pt x="1679" y="9463"/>
                    <a:pt x="798" y="11582"/>
                    <a:pt x="72" y="13642"/>
                  </a:cubicBezTo>
                  <a:cubicBezTo>
                    <a:pt x="0" y="13844"/>
                    <a:pt x="119" y="14082"/>
                    <a:pt x="322" y="14166"/>
                  </a:cubicBezTo>
                  <a:cubicBezTo>
                    <a:pt x="381" y="14177"/>
                    <a:pt x="441" y="14177"/>
                    <a:pt x="500" y="14177"/>
                  </a:cubicBezTo>
                  <a:cubicBezTo>
                    <a:pt x="655" y="14177"/>
                    <a:pt x="798" y="14070"/>
                    <a:pt x="846" y="13927"/>
                  </a:cubicBezTo>
                  <a:cubicBezTo>
                    <a:pt x="1524" y="11987"/>
                    <a:pt x="2346" y="9998"/>
                    <a:pt x="4144" y="8748"/>
                  </a:cubicBezTo>
                  <a:cubicBezTo>
                    <a:pt x="6799" y="6915"/>
                    <a:pt x="9073" y="6903"/>
                    <a:pt x="11276" y="6879"/>
                  </a:cubicBezTo>
                  <a:cubicBezTo>
                    <a:pt x="11526" y="6867"/>
                    <a:pt x="11800" y="6867"/>
                    <a:pt x="12061" y="6867"/>
                  </a:cubicBezTo>
                  <a:lnTo>
                    <a:pt x="12752" y="6867"/>
                  </a:lnTo>
                  <a:cubicBezTo>
                    <a:pt x="14740" y="6867"/>
                    <a:pt x="17455" y="6855"/>
                    <a:pt x="19777" y="5260"/>
                  </a:cubicBezTo>
                  <a:cubicBezTo>
                    <a:pt x="21717" y="3926"/>
                    <a:pt x="22658" y="1319"/>
                    <a:pt x="22896" y="545"/>
                  </a:cubicBezTo>
                  <a:cubicBezTo>
                    <a:pt x="22968" y="319"/>
                    <a:pt x="22849" y="92"/>
                    <a:pt x="22634" y="21"/>
                  </a:cubicBezTo>
                  <a:cubicBezTo>
                    <a:pt x="22590" y="7"/>
                    <a:pt x="22546" y="0"/>
                    <a:pt x="225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748;p36">
              <a:extLst>
                <a:ext uri="{FF2B5EF4-FFF2-40B4-BE49-F238E27FC236}">
                  <a16:creationId xmlns:a16="http://schemas.microsoft.com/office/drawing/2014/main" id="{EDF3F32F-7976-4D91-A3C3-3F21D4F4615A}"/>
                </a:ext>
              </a:extLst>
            </p:cNvPr>
            <p:cNvSpPr/>
            <p:nvPr/>
          </p:nvSpPr>
          <p:spPr>
            <a:xfrm>
              <a:off x="2561505" y="1056449"/>
              <a:ext cx="980453" cy="1142356"/>
            </a:xfrm>
            <a:custGeom>
              <a:avLst/>
              <a:gdLst/>
              <a:ahLst/>
              <a:cxnLst/>
              <a:rect l="l" t="t" r="r" b="b"/>
              <a:pathLst>
                <a:path w="17574" h="20476" extrusionOk="0">
                  <a:moveTo>
                    <a:pt x="17133" y="0"/>
                  </a:moveTo>
                  <a:cubicBezTo>
                    <a:pt x="17105" y="0"/>
                    <a:pt x="17078" y="3"/>
                    <a:pt x="17050" y="9"/>
                  </a:cubicBezTo>
                  <a:cubicBezTo>
                    <a:pt x="15205" y="354"/>
                    <a:pt x="12692" y="807"/>
                    <a:pt x="10966" y="2700"/>
                  </a:cubicBezTo>
                  <a:cubicBezTo>
                    <a:pt x="8966" y="4878"/>
                    <a:pt x="8370" y="7307"/>
                    <a:pt x="8037" y="10736"/>
                  </a:cubicBezTo>
                  <a:cubicBezTo>
                    <a:pt x="7846" y="12570"/>
                    <a:pt x="7323" y="15284"/>
                    <a:pt x="4882" y="17499"/>
                  </a:cubicBezTo>
                  <a:cubicBezTo>
                    <a:pt x="3453" y="18809"/>
                    <a:pt x="1560" y="19475"/>
                    <a:pt x="369" y="19642"/>
                  </a:cubicBezTo>
                  <a:cubicBezTo>
                    <a:pt x="143" y="19666"/>
                    <a:pt x="0" y="19880"/>
                    <a:pt x="24" y="20107"/>
                  </a:cubicBezTo>
                  <a:cubicBezTo>
                    <a:pt x="58" y="20313"/>
                    <a:pt x="248" y="20464"/>
                    <a:pt x="453" y="20464"/>
                  </a:cubicBezTo>
                  <a:cubicBezTo>
                    <a:pt x="461" y="20464"/>
                    <a:pt x="469" y="20464"/>
                    <a:pt x="476" y="20464"/>
                  </a:cubicBezTo>
                  <a:cubicBezTo>
                    <a:pt x="488" y="20464"/>
                    <a:pt x="500" y="20464"/>
                    <a:pt x="476" y="20476"/>
                  </a:cubicBezTo>
                  <a:cubicBezTo>
                    <a:pt x="1786" y="20285"/>
                    <a:pt x="3858" y="19547"/>
                    <a:pt x="5429" y="18118"/>
                  </a:cubicBezTo>
                  <a:cubicBezTo>
                    <a:pt x="8085" y="15713"/>
                    <a:pt x="8656" y="12808"/>
                    <a:pt x="8858" y="10832"/>
                  </a:cubicBezTo>
                  <a:cubicBezTo>
                    <a:pt x="9180" y="7557"/>
                    <a:pt x="9728" y="5271"/>
                    <a:pt x="11573" y="3247"/>
                  </a:cubicBezTo>
                  <a:cubicBezTo>
                    <a:pt x="13109" y="1557"/>
                    <a:pt x="15383" y="1140"/>
                    <a:pt x="17205" y="807"/>
                  </a:cubicBezTo>
                  <a:cubicBezTo>
                    <a:pt x="17431" y="771"/>
                    <a:pt x="17574" y="556"/>
                    <a:pt x="17526" y="330"/>
                  </a:cubicBezTo>
                  <a:cubicBezTo>
                    <a:pt x="17495" y="142"/>
                    <a:pt x="17326" y="0"/>
                    <a:pt x="17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749;p36">
              <a:extLst>
                <a:ext uri="{FF2B5EF4-FFF2-40B4-BE49-F238E27FC236}">
                  <a16:creationId xmlns:a16="http://schemas.microsoft.com/office/drawing/2014/main" id="{82632494-01E4-422B-81DF-E96FF6426FE7}"/>
                </a:ext>
              </a:extLst>
            </p:cNvPr>
            <p:cNvSpPr/>
            <p:nvPr/>
          </p:nvSpPr>
          <p:spPr>
            <a:xfrm>
              <a:off x="3919870" y="2352832"/>
              <a:ext cx="33920" cy="61202"/>
            </a:xfrm>
            <a:custGeom>
              <a:avLst/>
              <a:gdLst/>
              <a:ahLst/>
              <a:cxnLst/>
              <a:rect l="l" t="t" r="r" b="b"/>
              <a:pathLst>
                <a:path w="608" h="1097" extrusionOk="0">
                  <a:moveTo>
                    <a:pt x="262" y="1"/>
                  </a:moveTo>
                  <a:cubicBezTo>
                    <a:pt x="191" y="84"/>
                    <a:pt x="96" y="120"/>
                    <a:pt x="1" y="144"/>
                  </a:cubicBezTo>
                  <a:lnTo>
                    <a:pt x="322" y="1096"/>
                  </a:lnTo>
                  <a:cubicBezTo>
                    <a:pt x="417" y="1049"/>
                    <a:pt x="501" y="1013"/>
                    <a:pt x="608" y="989"/>
                  </a:cubicBezTo>
                  <a:lnTo>
                    <a:pt x="2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750;p36">
              <a:extLst>
                <a:ext uri="{FF2B5EF4-FFF2-40B4-BE49-F238E27FC236}">
                  <a16:creationId xmlns:a16="http://schemas.microsoft.com/office/drawing/2014/main" id="{0DF65300-3CC7-485B-B66F-F294846B6685}"/>
                </a:ext>
              </a:extLst>
            </p:cNvPr>
            <p:cNvSpPr/>
            <p:nvPr/>
          </p:nvSpPr>
          <p:spPr>
            <a:xfrm>
              <a:off x="3871389" y="2489014"/>
              <a:ext cx="41898" cy="24659"/>
            </a:xfrm>
            <a:custGeom>
              <a:avLst/>
              <a:gdLst/>
              <a:ahLst/>
              <a:cxnLst/>
              <a:rect l="l" t="t" r="r" b="b"/>
              <a:pathLst>
                <a:path w="751" h="442" extrusionOk="0">
                  <a:moveTo>
                    <a:pt x="631" y="1"/>
                  </a:moveTo>
                  <a:lnTo>
                    <a:pt x="0" y="143"/>
                  </a:lnTo>
                  <a:cubicBezTo>
                    <a:pt x="36" y="239"/>
                    <a:pt x="48" y="334"/>
                    <a:pt x="48" y="441"/>
                  </a:cubicBezTo>
                  <a:lnTo>
                    <a:pt x="750" y="286"/>
                  </a:lnTo>
                  <a:cubicBezTo>
                    <a:pt x="691" y="215"/>
                    <a:pt x="643" y="108"/>
                    <a:pt x="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751;p36">
              <a:extLst>
                <a:ext uri="{FF2B5EF4-FFF2-40B4-BE49-F238E27FC236}">
                  <a16:creationId xmlns:a16="http://schemas.microsoft.com/office/drawing/2014/main" id="{0A49156F-4ACD-4F2D-903B-4E9291D321F5}"/>
                </a:ext>
              </a:extLst>
            </p:cNvPr>
            <p:cNvSpPr/>
            <p:nvPr/>
          </p:nvSpPr>
          <p:spPr>
            <a:xfrm>
              <a:off x="4012871" y="2508931"/>
              <a:ext cx="47868" cy="55232"/>
            </a:xfrm>
            <a:custGeom>
              <a:avLst/>
              <a:gdLst/>
              <a:ahLst/>
              <a:cxnLst/>
              <a:rect l="l" t="t" r="r" b="b"/>
              <a:pathLst>
                <a:path w="858" h="990" extrusionOk="0">
                  <a:moveTo>
                    <a:pt x="191" y="1"/>
                  </a:moveTo>
                  <a:cubicBezTo>
                    <a:pt x="131" y="96"/>
                    <a:pt x="72" y="167"/>
                    <a:pt x="0" y="227"/>
                  </a:cubicBezTo>
                  <a:lnTo>
                    <a:pt x="667" y="989"/>
                  </a:lnTo>
                  <a:cubicBezTo>
                    <a:pt x="715" y="894"/>
                    <a:pt x="786" y="810"/>
                    <a:pt x="858" y="751"/>
                  </a:cubicBezTo>
                  <a:lnTo>
                    <a:pt x="1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752;p36">
              <a:extLst>
                <a:ext uri="{FF2B5EF4-FFF2-40B4-BE49-F238E27FC236}">
                  <a16:creationId xmlns:a16="http://schemas.microsoft.com/office/drawing/2014/main" id="{15A374F2-5578-4272-AEFD-28707626E449}"/>
                </a:ext>
              </a:extLst>
            </p:cNvPr>
            <p:cNvSpPr/>
            <p:nvPr/>
          </p:nvSpPr>
          <p:spPr>
            <a:xfrm>
              <a:off x="4123781" y="2510270"/>
              <a:ext cx="54563" cy="54507"/>
            </a:xfrm>
            <a:custGeom>
              <a:avLst/>
              <a:gdLst/>
              <a:ahLst/>
              <a:cxnLst/>
              <a:rect l="l" t="t" r="r" b="b"/>
              <a:pathLst>
                <a:path w="978" h="977" extrusionOk="0">
                  <a:moveTo>
                    <a:pt x="763" y="1"/>
                  </a:moveTo>
                  <a:lnTo>
                    <a:pt x="1" y="739"/>
                  </a:lnTo>
                  <a:cubicBezTo>
                    <a:pt x="84" y="810"/>
                    <a:pt x="144" y="894"/>
                    <a:pt x="179" y="977"/>
                  </a:cubicBezTo>
                  <a:lnTo>
                    <a:pt x="977" y="203"/>
                  </a:lnTo>
                  <a:cubicBezTo>
                    <a:pt x="882" y="155"/>
                    <a:pt x="810" y="84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753;p36">
              <a:extLst>
                <a:ext uri="{FF2B5EF4-FFF2-40B4-BE49-F238E27FC236}">
                  <a16:creationId xmlns:a16="http://schemas.microsoft.com/office/drawing/2014/main" id="{E480BBE7-2C49-45EA-8F86-F24F6B2EA506}"/>
                </a:ext>
              </a:extLst>
            </p:cNvPr>
            <p:cNvSpPr/>
            <p:nvPr/>
          </p:nvSpPr>
          <p:spPr>
            <a:xfrm>
              <a:off x="3903914" y="2405330"/>
              <a:ext cx="130939" cy="132222"/>
            </a:xfrm>
            <a:custGeom>
              <a:avLst/>
              <a:gdLst/>
              <a:ahLst/>
              <a:cxnLst/>
              <a:rect l="l" t="t" r="r" b="b"/>
              <a:pathLst>
                <a:path w="2347" h="2370" extrusionOk="0">
                  <a:moveTo>
                    <a:pt x="1179" y="0"/>
                  </a:moveTo>
                  <a:cubicBezTo>
                    <a:pt x="1084" y="0"/>
                    <a:pt x="1001" y="12"/>
                    <a:pt x="906" y="36"/>
                  </a:cubicBezTo>
                  <a:cubicBezTo>
                    <a:pt x="810" y="48"/>
                    <a:pt x="715" y="96"/>
                    <a:pt x="632" y="131"/>
                  </a:cubicBezTo>
                  <a:cubicBezTo>
                    <a:pt x="251" y="334"/>
                    <a:pt x="1" y="727"/>
                    <a:pt x="1" y="1179"/>
                  </a:cubicBezTo>
                  <a:cubicBezTo>
                    <a:pt x="1" y="1298"/>
                    <a:pt x="13" y="1405"/>
                    <a:pt x="48" y="1501"/>
                  </a:cubicBezTo>
                  <a:cubicBezTo>
                    <a:pt x="72" y="1608"/>
                    <a:pt x="120" y="1703"/>
                    <a:pt x="167" y="1786"/>
                  </a:cubicBezTo>
                  <a:cubicBezTo>
                    <a:pt x="370" y="2132"/>
                    <a:pt x="739" y="2370"/>
                    <a:pt x="1179" y="2370"/>
                  </a:cubicBezTo>
                  <a:cubicBezTo>
                    <a:pt x="1477" y="2370"/>
                    <a:pt x="1739" y="2251"/>
                    <a:pt x="1953" y="2072"/>
                  </a:cubicBezTo>
                  <a:cubicBezTo>
                    <a:pt x="2025" y="2013"/>
                    <a:pt x="2084" y="1941"/>
                    <a:pt x="2144" y="1846"/>
                  </a:cubicBezTo>
                  <a:cubicBezTo>
                    <a:pt x="2275" y="1667"/>
                    <a:pt x="2346" y="1429"/>
                    <a:pt x="2346" y="1191"/>
                  </a:cubicBezTo>
                  <a:cubicBezTo>
                    <a:pt x="2346" y="536"/>
                    <a:pt x="1822" y="12"/>
                    <a:pt x="1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754;p36">
              <a:extLst>
                <a:ext uri="{FF2B5EF4-FFF2-40B4-BE49-F238E27FC236}">
                  <a16:creationId xmlns:a16="http://schemas.microsoft.com/office/drawing/2014/main" id="{55BA6725-0705-43E0-B22F-67F1743AEF97}"/>
                </a:ext>
              </a:extLst>
            </p:cNvPr>
            <p:cNvSpPr/>
            <p:nvPr/>
          </p:nvSpPr>
          <p:spPr>
            <a:xfrm>
              <a:off x="3874011" y="2285103"/>
              <a:ext cx="76488" cy="76432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92" y="0"/>
                  </a:moveTo>
                  <a:cubicBezTo>
                    <a:pt x="311" y="0"/>
                    <a:pt x="1" y="310"/>
                    <a:pt x="1" y="679"/>
                  </a:cubicBezTo>
                  <a:cubicBezTo>
                    <a:pt x="1" y="1060"/>
                    <a:pt x="311" y="1370"/>
                    <a:pt x="692" y="1370"/>
                  </a:cubicBezTo>
                  <a:cubicBezTo>
                    <a:pt x="751" y="1370"/>
                    <a:pt x="787" y="1370"/>
                    <a:pt x="834" y="1358"/>
                  </a:cubicBezTo>
                  <a:cubicBezTo>
                    <a:pt x="930" y="1322"/>
                    <a:pt x="1025" y="1274"/>
                    <a:pt x="1108" y="1215"/>
                  </a:cubicBezTo>
                  <a:cubicBezTo>
                    <a:pt x="1263" y="1096"/>
                    <a:pt x="1370" y="905"/>
                    <a:pt x="1370" y="679"/>
                  </a:cubicBezTo>
                  <a:cubicBezTo>
                    <a:pt x="1370" y="310"/>
                    <a:pt x="1073" y="0"/>
                    <a:pt x="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755;p36">
              <a:extLst>
                <a:ext uri="{FF2B5EF4-FFF2-40B4-BE49-F238E27FC236}">
                  <a16:creationId xmlns:a16="http://schemas.microsoft.com/office/drawing/2014/main" id="{467D3206-3E0F-423B-A60F-27F7F15A1D1A}"/>
                </a:ext>
              </a:extLst>
            </p:cNvPr>
            <p:cNvSpPr/>
            <p:nvPr/>
          </p:nvSpPr>
          <p:spPr>
            <a:xfrm>
              <a:off x="4043444" y="2538834"/>
              <a:ext cx="95010" cy="95066"/>
            </a:xfrm>
            <a:custGeom>
              <a:avLst/>
              <a:gdLst/>
              <a:ahLst/>
              <a:cxnLst/>
              <a:rect l="l" t="t" r="r" b="b"/>
              <a:pathLst>
                <a:path w="1703" h="1704" extrusionOk="0">
                  <a:moveTo>
                    <a:pt x="845" y="1"/>
                  </a:moveTo>
                  <a:cubicBezTo>
                    <a:pt x="643" y="1"/>
                    <a:pt x="441" y="84"/>
                    <a:pt x="298" y="203"/>
                  </a:cubicBezTo>
                  <a:cubicBezTo>
                    <a:pt x="226" y="274"/>
                    <a:pt x="143" y="346"/>
                    <a:pt x="107" y="441"/>
                  </a:cubicBezTo>
                  <a:cubicBezTo>
                    <a:pt x="48" y="572"/>
                    <a:pt x="0" y="703"/>
                    <a:pt x="0" y="858"/>
                  </a:cubicBezTo>
                  <a:cubicBezTo>
                    <a:pt x="0" y="1334"/>
                    <a:pt x="393" y="1703"/>
                    <a:pt x="845" y="1703"/>
                  </a:cubicBezTo>
                  <a:cubicBezTo>
                    <a:pt x="1322" y="1703"/>
                    <a:pt x="1703" y="1310"/>
                    <a:pt x="1703" y="858"/>
                  </a:cubicBezTo>
                  <a:cubicBezTo>
                    <a:pt x="1703" y="715"/>
                    <a:pt x="1667" y="584"/>
                    <a:pt x="1596" y="465"/>
                  </a:cubicBezTo>
                  <a:cubicBezTo>
                    <a:pt x="1548" y="382"/>
                    <a:pt x="1488" y="298"/>
                    <a:pt x="1417" y="227"/>
                  </a:cubicBezTo>
                  <a:cubicBezTo>
                    <a:pt x="1262" y="96"/>
                    <a:pt x="1072" y="1"/>
                    <a:pt x="8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756;p36">
              <a:extLst>
                <a:ext uri="{FF2B5EF4-FFF2-40B4-BE49-F238E27FC236}">
                  <a16:creationId xmlns:a16="http://schemas.microsoft.com/office/drawing/2014/main" id="{81FC6440-3EE4-49B8-A03F-CA52B3CA2A8A}"/>
                </a:ext>
              </a:extLst>
            </p:cNvPr>
            <p:cNvSpPr/>
            <p:nvPr/>
          </p:nvSpPr>
          <p:spPr>
            <a:xfrm>
              <a:off x="4157032" y="2445833"/>
              <a:ext cx="82402" cy="81788"/>
            </a:xfrm>
            <a:custGeom>
              <a:avLst/>
              <a:gdLst/>
              <a:ahLst/>
              <a:cxnLst/>
              <a:rect l="l" t="t" r="r" b="b"/>
              <a:pathLst>
                <a:path w="1477" h="1466" extrusionOk="0">
                  <a:moveTo>
                    <a:pt x="738" y="1"/>
                  </a:moveTo>
                  <a:cubicBezTo>
                    <a:pt x="333" y="1"/>
                    <a:pt x="0" y="334"/>
                    <a:pt x="0" y="739"/>
                  </a:cubicBezTo>
                  <a:cubicBezTo>
                    <a:pt x="0" y="882"/>
                    <a:pt x="48" y="1037"/>
                    <a:pt x="143" y="1156"/>
                  </a:cubicBezTo>
                  <a:cubicBezTo>
                    <a:pt x="202" y="1239"/>
                    <a:pt x="274" y="1310"/>
                    <a:pt x="357" y="1358"/>
                  </a:cubicBezTo>
                  <a:cubicBezTo>
                    <a:pt x="476" y="1418"/>
                    <a:pt x="607" y="1465"/>
                    <a:pt x="750" y="1465"/>
                  </a:cubicBezTo>
                  <a:cubicBezTo>
                    <a:pt x="1155" y="1465"/>
                    <a:pt x="1476" y="1132"/>
                    <a:pt x="1476" y="739"/>
                  </a:cubicBezTo>
                  <a:cubicBezTo>
                    <a:pt x="1476" y="334"/>
                    <a:pt x="1155" y="1"/>
                    <a:pt x="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757;p36">
              <a:extLst>
                <a:ext uri="{FF2B5EF4-FFF2-40B4-BE49-F238E27FC236}">
                  <a16:creationId xmlns:a16="http://schemas.microsoft.com/office/drawing/2014/main" id="{8C6AB233-46A9-45F1-AC1A-24487A97DE7C}"/>
                </a:ext>
              </a:extLst>
            </p:cNvPr>
            <p:cNvSpPr/>
            <p:nvPr/>
          </p:nvSpPr>
          <p:spPr>
            <a:xfrm>
              <a:off x="3759140" y="2457158"/>
              <a:ext cx="114927" cy="114258"/>
            </a:xfrm>
            <a:custGeom>
              <a:avLst/>
              <a:gdLst/>
              <a:ahLst/>
              <a:cxnLst/>
              <a:rect l="l" t="t" r="r" b="b"/>
              <a:pathLst>
                <a:path w="2060" h="2048" extrusionOk="0">
                  <a:moveTo>
                    <a:pt x="1036" y="0"/>
                  </a:moveTo>
                  <a:cubicBezTo>
                    <a:pt x="465" y="0"/>
                    <a:pt x="0" y="453"/>
                    <a:pt x="0" y="1024"/>
                  </a:cubicBezTo>
                  <a:cubicBezTo>
                    <a:pt x="0" y="1584"/>
                    <a:pt x="465" y="2048"/>
                    <a:pt x="1036" y="2048"/>
                  </a:cubicBezTo>
                  <a:cubicBezTo>
                    <a:pt x="1596" y="2048"/>
                    <a:pt x="2060" y="1584"/>
                    <a:pt x="2060" y="1024"/>
                  </a:cubicBezTo>
                  <a:lnTo>
                    <a:pt x="2048" y="1012"/>
                  </a:lnTo>
                  <a:cubicBezTo>
                    <a:pt x="2048" y="905"/>
                    <a:pt x="2036" y="798"/>
                    <a:pt x="2000" y="714"/>
                  </a:cubicBezTo>
                  <a:cubicBezTo>
                    <a:pt x="1869" y="298"/>
                    <a:pt x="1488" y="0"/>
                    <a:pt x="10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" name="Google Shape;1511;p48">
            <a:extLst>
              <a:ext uri="{FF2B5EF4-FFF2-40B4-BE49-F238E27FC236}">
                <a16:creationId xmlns:a16="http://schemas.microsoft.com/office/drawing/2014/main" id="{AEA86591-BE8B-41F3-A13C-9549C0BAFCAD}"/>
              </a:ext>
            </a:extLst>
          </p:cNvPr>
          <p:cNvGrpSpPr/>
          <p:nvPr/>
        </p:nvGrpSpPr>
        <p:grpSpPr>
          <a:xfrm rot="3017944">
            <a:off x="341831" y="3675874"/>
            <a:ext cx="946006" cy="1636471"/>
            <a:chOff x="-1203150" y="452325"/>
            <a:chExt cx="668575" cy="1156550"/>
          </a:xfrm>
        </p:grpSpPr>
        <p:sp>
          <p:nvSpPr>
            <p:cNvPr id="117" name="Google Shape;1512;p48">
              <a:extLst>
                <a:ext uri="{FF2B5EF4-FFF2-40B4-BE49-F238E27FC236}">
                  <a16:creationId xmlns:a16="http://schemas.microsoft.com/office/drawing/2014/main" id="{20130814-456D-4E57-94F0-23FF6E91B9AD}"/>
                </a:ext>
              </a:extLst>
            </p:cNvPr>
            <p:cNvSpPr/>
            <p:nvPr/>
          </p:nvSpPr>
          <p:spPr>
            <a:xfrm>
              <a:off x="-1048650" y="848925"/>
              <a:ext cx="399775" cy="759950"/>
            </a:xfrm>
            <a:custGeom>
              <a:avLst/>
              <a:gdLst/>
              <a:ahLst/>
              <a:cxnLst/>
              <a:rect l="l" t="t" r="r" b="b"/>
              <a:pathLst>
                <a:path w="15991" h="30398" extrusionOk="0">
                  <a:moveTo>
                    <a:pt x="655" y="1"/>
                  </a:moveTo>
                  <a:cubicBezTo>
                    <a:pt x="655" y="1"/>
                    <a:pt x="0" y="930"/>
                    <a:pt x="1167" y="1608"/>
                  </a:cubicBezTo>
                  <a:cubicBezTo>
                    <a:pt x="2346" y="2299"/>
                    <a:pt x="2143" y="10288"/>
                    <a:pt x="2143" y="10288"/>
                  </a:cubicBezTo>
                  <a:lnTo>
                    <a:pt x="2143" y="25730"/>
                  </a:lnTo>
                  <a:cubicBezTo>
                    <a:pt x="2143" y="25730"/>
                    <a:pt x="1929" y="30374"/>
                    <a:pt x="7989" y="30397"/>
                  </a:cubicBezTo>
                  <a:lnTo>
                    <a:pt x="8013" y="30397"/>
                  </a:lnTo>
                  <a:cubicBezTo>
                    <a:pt x="14085" y="30374"/>
                    <a:pt x="13859" y="25730"/>
                    <a:pt x="13859" y="25730"/>
                  </a:cubicBezTo>
                  <a:lnTo>
                    <a:pt x="13859" y="10288"/>
                  </a:lnTo>
                  <a:cubicBezTo>
                    <a:pt x="13859" y="10288"/>
                    <a:pt x="13657" y="2299"/>
                    <a:pt x="14835" y="1608"/>
                  </a:cubicBezTo>
                  <a:cubicBezTo>
                    <a:pt x="15990" y="930"/>
                    <a:pt x="15336" y="1"/>
                    <a:pt x="153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513;p48">
              <a:extLst>
                <a:ext uri="{FF2B5EF4-FFF2-40B4-BE49-F238E27FC236}">
                  <a16:creationId xmlns:a16="http://schemas.microsoft.com/office/drawing/2014/main" id="{D520CD1E-2235-447C-85FD-F7E2E060EF66}"/>
                </a:ext>
              </a:extLst>
            </p:cNvPr>
            <p:cNvSpPr/>
            <p:nvPr/>
          </p:nvSpPr>
          <p:spPr>
            <a:xfrm>
              <a:off x="-995675" y="595825"/>
              <a:ext cx="220000" cy="713600"/>
            </a:xfrm>
            <a:custGeom>
              <a:avLst/>
              <a:gdLst/>
              <a:ahLst/>
              <a:cxnLst/>
              <a:rect l="l" t="t" r="r" b="b"/>
              <a:pathLst>
                <a:path w="8800" h="28544" extrusionOk="0">
                  <a:moveTo>
                    <a:pt x="8707" y="0"/>
                  </a:moveTo>
                  <a:cubicBezTo>
                    <a:pt x="8672" y="0"/>
                    <a:pt x="8642" y="16"/>
                    <a:pt x="8633" y="52"/>
                  </a:cubicBezTo>
                  <a:cubicBezTo>
                    <a:pt x="8609" y="124"/>
                    <a:pt x="6942" y="4827"/>
                    <a:pt x="6109" y="9613"/>
                  </a:cubicBezTo>
                  <a:cubicBezTo>
                    <a:pt x="6085" y="5160"/>
                    <a:pt x="4918" y="2612"/>
                    <a:pt x="4894" y="2576"/>
                  </a:cubicBezTo>
                  <a:cubicBezTo>
                    <a:pt x="4885" y="2551"/>
                    <a:pt x="4858" y="2531"/>
                    <a:pt x="4830" y="2531"/>
                  </a:cubicBezTo>
                  <a:cubicBezTo>
                    <a:pt x="4820" y="2531"/>
                    <a:pt x="4809" y="2534"/>
                    <a:pt x="4799" y="2541"/>
                  </a:cubicBezTo>
                  <a:cubicBezTo>
                    <a:pt x="4751" y="2552"/>
                    <a:pt x="4739" y="2600"/>
                    <a:pt x="4751" y="2648"/>
                  </a:cubicBezTo>
                  <a:cubicBezTo>
                    <a:pt x="4763" y="2672"/>
                    <a:pt x="6120" y="5589"/>
                    <a:pt x="5930" y="10684"/>
                  </a:cubicBezTo>
                  <a:lnTo>
                    <a:pt x="5930" y="10696"/>
                  </a:lnTo>
                  <a:cubicBezTo>
                    <a:pt x="5704" y="12197"/>
                    <a:pt x="5585" y="13673"/>
                    <a:pt x="5644" y="14983"/>
                  </a:cubicBezTo>
                  <a:cubicBezTo>
                    <a:pt x="3882" y="8815"/>
                    <a:pt x="203" y="4993"/>
                    <a:pt x="155" y="4946"/>
                  </a:cubicBezTo>
                  <a:cubicBezTo>
                    <a:pt x="138" y="4934"/>
                    <a:pt x="117" y="4928"/>
                    <a:pt x="96" y="4928"/>
                  </a:cubicBezTo>
                  <a:cubicBezTo>
                    <a:pt x="75" y="4928"/>
                    <a:pt x="54" y="4934"/>
                    <a:pt x="36" y="4946"/>
                  </a:cubicBezTo>
                  <a:cubicBezTo>
                    <a:pt x="1" y="4981"/>
                    <a:pt x="1" y="5029"/>
                    <a:pt x="36" y="5065"/>
                  </a:cubicBezTo>
                  <a:cubicBezTo>
                    <a:pt x="72" y="5124"/>
                    <a:pt x="5239" y="10458"/>
                    <a:pt x="6228" y="18721"/>
                  </a:cubicBezTo>
                  <a:cubicBezTo>
                    <a:pt x="6228" y="18733"/>
                    <a:pt x="6228" y="18733"/>
                    <a:pt x="6239" y="18745"/>
                  </a:cubicBezTo>
                  <a:cubicBezTo>
                    <a:pt x="6109" y="20924"/>
                    <a:pt x="6192" y="23019"/>
                    <a:pt x="6347" y="24710"/>
                  </a:cubicBezTo>
                  <a:cubicBezTo>
                    <a:pt x="5549" y="21829"/>
                    <a:pt x="3989" y="19912"/>
                    <a:pt x="3965" y="19888"/>
                  </a:cubicBezTo>
                  <a:cubicBezTo>
                    <a:pt x="3943" y="19873"/>
                    <a:pt x="3917" y="19863"/>
                    <a:pt x="3891" y="19863"/>
                  </a:cubicBezTo>
                  <a:cubicBezTo>
                    <a:pt x="3875" y="19863"/>
                    <a:pt x="3860" y="19867"/>
                    <a:pt x="3846" y="19876"/>
                  </a:cubicBezTo>
                  <a:cubicBezTo>
                    <a:pt x="3811" y="19912"/>
                    <a:pt x="3799" y="19947"/>
                    <a:pt x="3823" y="19995"/>
                  </a:cubicBezTo>
                  <a:cubicBezTo>
                    <a:pt x="3846" y="20031"/>
                    <a:pt x="5823" y="22436"/>
                    <a:pt x="6442" y="25948"/>
                  </a:cubicBezTo>
                  <a:cubicBezTo>
                    <a:pt x="6442" y="25960"/>
                    <a:pt x="6442" y="25960"/>
                    <a:pt x="6466" y="25960"/>
                  </a:cubicBezTo>
                  <a:cubicBezTo>
                    <a:pt x="6620" y="27472"/>
                    <a:pt x="6823" y="28437"/>
                    <a:pt x="6823" y="28484"/>
                  </a:cubicBezTo>
                  <a:cubicBezTo>
                    <a:pt x="6823" y="28520"/>
                    <a:pt x="6859" y="28544"/>
                    <a:pt x="6894" y="28544"/>
                  </a:cubicBezTo>
                  <a:lnTo>
                    <a:pt x="6906" y="28544"/>
                  </a:lnTo>
                  <a:cubicBezTo>
                    <a:pt x="6954" y="28520"/>
                    <a:pt x="6978" y="28496"/>
                    <a:pt x="6966" y="28448"/>
                  </a:cubicBezTo>
                  <a:cubicBezTo>
                    <a:pt x="6942" y="28329"/>
                    <a:pt x="4692" y="16352"/>
                    <a:pt x="8752" y="10149"/>
                  </a:cubicBezTo>
                  <a:cubicBezTo>
                    <a:pt x="8799" y="10101"/>
                    <a:pt x="8799" y="10053"/>
                    <a:pt x="8752" y="10030"/>
                  </a:cubicBezTo>
                  <a:cubicBezTo>
                    <a:pt x="8742" y="10015"/>
                    <a:pt x="8727" y="10009"/>
                    <a:pt x="8711" y="10009"/>
                  </a:cubicBezTo>
                  <a:cubicBezTo>
                    <a:pt x="8686" y="10009"/>
                    <a:pt x="8659" y="10025"/>
                    <a:pt x="8645" y="10053"/>
                  </a:cubicBezTo>
                  <a:cubicBezTo>
                    <a:pt x="7204" y="12244"/>
                    <a:pt x="6549" y="15161"/>
                    <a:pt x="6311" y="18007"/>
                  </a:cubicBezTo>
                  <a:cubicBezTo>
                    <a:pt x="6204" y="17257"/>
                    <a:pt x="6061" y="16542"/>
                    <a:pt x="5882" y="15864"/>
                  </a:cubicBezTo>
                  <a:lnTo>
                    <a:pt x="5882" y="15840"/>
                  </a:lnTo>
                  <a:cubicBezTo>
                    <a:pt x="5192" y="10232"/>
                    <a:pt x="8740" y="219"/>
                    <a:pt x="8787" y="112"/>
                  </a:cubicBezTo>
                  <a:cubicBezTo>
                    <a:pt x="8799" y="64"/>
                    <a:pt x="8787" y="28"/>
                    <a:pt x="8740" y="5"/>
                  </a:cubicBezTo>
                  <a:cubicBezTo>
                    <a:pt x="8729" y="2"/>
                    <a:pt x="8717" y="0"/>
                    <a:pt x="87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514;p48">
              <a:extLst>
                <a:ext uri="{FF2B5EF4-FFF2-40B4-BE49-F238E27FC236}">
                  <a16:creationId xmlns:a16="http://schemas.microsoft.com/office/drawing/2014/main" id="{E775C639-998C-4128-81AF-7D6DECEFE6D4}"/>
                </a:ext>
              </a:extLst>
            </p:cNvPr>
            <p:cNvSpPr/>
            <p:nvPr/>
          </p:nvSpPr>
          <p:spPr>
            <a:xfrm>
              <a:off x="-993000" y="955500"/>
              <a:ext cx="124150" cy="184575"/>
            </a:xfrm>
            <a:custGeom>
              <a:avLst/>
              <a:gdLst/>
              <a:ahLst/>
              <a:cxnLst/>
              <a:rect l="l" t="t" r="r" b="b"/>
              <a:pathLst>
                <a:path w="4966" h="7383" extrusionOk="0">
                  <a:moveTo>
                    <a:pt x="1" y="0"/>
                  </a:moveTo>
                  <a:lnTo>
                    <a:pt x="1" y="0"/>
                  </a:lnTo>
                  <a:cubicBezTo>
                    <a:pt x="620" y="774"/>
                    <a:pt x="298" y="1298"/>
                    <a:pt x="1322" y="3739"/>
                  </a:cubicBezTo>
                  <a:cubicBezTo>
                    <a:pt x="2358" y="6156"/>
                    <a:pt x="4966" y="7382"/>
                    <a:pt x="4966" y="7382"/>
                  </a:cubicBezTo>
                  <a:cubicBezTo>
                    <a:pt x="4954" y="6692"/>
                    <a:pt x="4942" y="5084"/>
                    <a:pt x="3287" y="2691"/>
                  </a:cubicBezTo>
                  <a:cubicBezTo>
                    <a:pt x="1632" y="2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515;p48">
              <a:extLst>
                <a:ext uri="{FF2B5EF4-FFF2-40B4-BE49-F238E27FC236}">
                  <a16:creationId xmlns:a16="http://schemas.microsoft.com/office/drawing/2014/main" id="{9269BCAF-2FC8-4C0A-9610-B1ED2B8CFBF5}"/>
                </a:ext>
              </a:extLst>
            </p:cNvPr>
            <p:cNvSpPr/>
            <p:nvPr/>
          </p:nvSpPr>
          <p:spPr>
            <a:xfrm>
              <a:off x="-838200" y="1021925"/>
              <a:ext cx="124125" cy="139575"/>
            </a:xfrm>
            <a:custGeom>
              <a:avLst/>
              <a:gdLst/>
              <a:ahLst/>
              <a:cxnLst/>
              <a:rect l="l" t="t" r="r" b="b"/>
              <a:pathLst>
                <a:path w="4965" h="5583" extrusionOk="0">
                  <a:moveTo>
                    <a:pt x="3997" y="0"/>
                  </a:moveTo>
                  <a:cubicBezTo>
                    <a:pt x="3443" y="0"/>
                    <a:pt x="2695" y="194"/>
                    <a:pt x="1869" y="939"/>
                  </a:cubicBezTo>
                  <a:cubicBezTo>
                    <a:pt x="167" y="2487"/>
                    <a:pt x="0" y="5582"/>
                    <a:pt x="0" y="5582"/>
                  </a:cubicBezTo>
                  <a:cubicBezTo>
                    <a:pt x="1453" y="4558"/>
                    <a:pt x="3060" y="3427"/>
                    <a:pt x="3298" y="2130"/>
                  </a:cubicBezTo>
                  <a:cubicBezTo>
                    <a:pt x="3536" y="844"/>
                    <a:pt x="4965" y="225"/>
                    <a:pt x="4965" y="225"/>
                  </a:cubicBezTo>
                  <a:cubicBezTo>
                    <a:pt x="4965" y="225"/>
                    <a:pt x="4594" y="0"/>
                    <a:pt x="39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516;p48">
              <a:extLst>
                <a:ext uri="{FF2B5EF4-FFF2-40B4-BE49-F238E27FC236}">
                  <a16:creationId xmlns:a16="http://schemas.microsoft.com/office/drawing/2014/main" id="{F238789E-5A84-4CCB-9E39-B4CC31408E71}"/>
                </a:ext>
              </a:extLst>
            </p:cNvPr>
            <p:cNvSpPr/>
            <p:nvPr/>
          </p:nvSpPr>
          <p:spPr>
            <a:xfrm>
              <a:off x="-808450" y="667950"/>
              <a:ext cx="246175" cy="222075"/>
            </a:xfrm>
            <a:custGeom>
              <a:avLst/>
              <a:gdLst/>
              <a:ahLst/>
              <a:cxnLst/>
              <a:rect l="l" t="t" r="r" b="b"/>
              <a:pathLst>
                <a:path w="9847" h="8883" extrusionOk="0">
                  <a:moveTo>
                    <a:pt x="9061" y="1"/>
                  </a:moveTo>
                  <a:lnTo>
                    <a:pt x="9061" y="1"/>
                  </a:lnTo>
                  <a:cubicBezTo>
                    <a:pt x="9061" y="1"/>
                    <a:pt x="8347" y="1727"/>
                    <a:pt x="7502" y="2120"/>
                  </a:cubicBezTo>
                  <a:cubicBezTo>
                    <a:pt x="6656" y="2513"/>
                    <a:pt x="3811" y="2680"/>
                    <a:pt x="1906" y="4644"/>
                  </a:cubicBezTo>
                  <a:cubicBezTo>
                    <a:pt x="1" y="6609"/>
                    <a:pt x="334" y="8883"/>
                    <a:pt x="334" y="8883"/>
                  </a:cubicBezTo>
                  <a:cubicBezTo>
                    <a:pt x="1382" y="6906"/>
                    <a:pt x="3370" y="7061"/>
                    <a:pt x="6609" y="5513"/>
                  </a:cubicBezTo>
                  <a:cubicBezTo>
                    <a:pt x="9847" y="3966"/>
                    <a:pt x="9061" y="1"/>
                    <a:pt x="9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517;p48">
              <a:extLst>
                <a:ext uri="{FF2B5EF4-FFF2-40B4-BE49-F238E27FC236}">
                  <a16:creationId xmlns:a16="http://schemas.microsoft.com/office/drawing/2014/main" id="{A125784F-6858-4F24-847D-02D48D4DDB6B}"/>
                </a:ext>
              </a:extLst>
            </p:cNvPr>
            <p:cNvSpPr/>
            <p:nvPr/>
          </p:nvSpPr>
          <p:spPr>
            <a:xfrm>
              <a:off x="-801000" y="840600"/>
              <a:ext cx="112825" cy="65475"/>
            </a:xfrm>
            <a:custGeom>
              <a:avLst/>
              <a:gdLst/>
              <a:ahLst/>
              <a:cxnLst/>
              <a:rect l="l" t="t" r="r" b="b"/>
              <a:pathLst>
                <a:path w="4513" h="2619" extrusionOk="0">
                  <a:moveTo>
                    <a:pt x="4513" y="0"/>
                  </a:moveTo>
                  <a:cubicBezTo>
                    <a:pt x="4513" y="1"/>
                    <a:pt x="4082" y="907"/>
                    <a:pt x="2646" y="907"/>
                  </a:cubicBezTo>
                  <a:cubicBezTo>
                    <a:pt x="2610" y="907"/>
                    <a:pt x="2573" y="906"/>
                    <a:pt x="2536" y="905"/>
                  </a:cubicBezTo>
                  <a:cubicBezTo>
                    <a:pt x="2507" y="904"/>
                    <a:pt x="2477" y="904"/>
                    <a:pt x="2448" y="904"/>
                  </a:cubicBezTo>
                  <a:cubicBezTo>
                    <a:pt x="973" y="904"/>
                    <a:pt x="0" y="2060"/>
                    <a:pt x="0" y="2060"/>
                  </a:cubicBezTo>
                  <a:cubicBezTo>
                    <a:pt x="734" y="2459"/>
                    <a:pt x="1354" y="2619"/>
                    <a:pt x="1877" y="2619"/>
                  </a:cubicBezTo>
                  <a:cubicBezTo>
                    <a:pt x="3992" y="2619"/>
                    <a:pt x="4513" y="1"/>
                    <a:pt x="4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518;p48">
              <a:extLst>
                <a:ext uri="{FF2B5EF4-FFF2-40B4-BE49-F238E27FC236}">
                  <a16:creationId xmlns:a16="http://schemas.microsoft.com/office/drawing/2014/main" id="{007B515D-0FC3-4707-B559-BC2DAB727C29}"/>
                </a:ext>
              </a:extLst>
            </p:cNvPr>
            <p:cNvSpPr/>
            <p:nvPr/>
          </p:nvSpPr>
          <p:spPr>
            <a:xfrm>
              <a:off x="-1161475" y="664325"/>
              <a:ext cx="175175" cy="70275"/>
            </a:xfrm>
            <a:custGeom>
              <a:avLst/>
              <a:gdLst/>
              <a:ahLst/>
              <a:cxnLst/>
              <a:rect l="l" t="t" r="r" b="b"/>
              <a:pathLst>
                <a:path w="7007" h="2811" extrusionOk="0">
                  <a:moveTo>
                    <a:pt x="2031" y="1"/>
                  </a:moveTo>
                  <a:cubicBezTo>
                    <a:pt x="1859" y="1"/>
                    <a:pt x="1697" y="24"/>
                    <a:pt x="1549" y="74"/>
                  </a:cubicBezTo>
                  <a:cubicBezTo>
                    <a:pt x="1549" y="74"/>
                    <a:pt x="1" y="789"/>
                    <a:pt x="120" y="2706"/>
                  </a:cubicBezTo>
                  <a:cubicBezTo>
                    <a:pt x="120" y="2706"/>
                    <a:pt x="1388" y="1584"/>
                    <a:pt x="3170" y="1584"/>
                  </a:cubicBezTo>
                  <a:cubicBezTo>
                    <a:pt x="3925" y="1584"/>
                    <a:pt x="4773" y="1786"/>
                    <a:pt x="5656" y="2360"/>
                  </a:cubicBezTo>
                  <a:cubicBezTo>
                    <a:pt x="6142" y="2679"/>
                    <a:pt x="6414" y="2810"/>
                    <a:pt x="6519" y="2810"/>
                  </a:cubicBezTo>
                  <a:cubicBezTo>
                    <a:pt x="7007" y="2810"/>
                    <a:pt x="3926" y="1"/>
                    <a:pt x="2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519;p48">
              <a:extLst>
                <a:ext uri="{FF2B5EF4-FFF2-40B4-BE49-F238E27FC236}">
                  <a16:creationId xmlns:a16="http://schemas.microsoft.com/office/drawing/2014/main" id="{81B6AC2B-56B6-43AB-8B0D-9612AB474D85}"/>
                </a:ext>
              </a:extLst>
            </p:cNvPr>
            <p:cNvSpPr/>
            <p:nvPr/>
          </p:nvSpPr>
          <p:spPr>
            <a:xfrm>
              <a:off x="-1123075" y="654500"/>
              <a:ext cx="230125" cy="218875"/>
            </a:xfrm>
            <a:custGeom>
              <a:avLst/>
              <a:gdLst/>
              <a:ahLst/>
              <a:cxnLst/>
              <a:rect l="l" t="t" r="r" b="b"/>
              <a:pathLst>
                <a:path w="9205" h="8755" extrusionOk="0">
                  <a:moveTo>
                    <a:pt x="1989" y="1"/>
                  </a:moveTo>
                  <a:cubicBezTo>
                    <a:pt x="1348" y="1"/>
                    <a:pt x="681" y="144"/>
                    <a:pt x="1" y="479"/>
                  </a:cubicBezTo>
                  <a:cubicBezTo>
                    <a:pt x="1" y="479"/>
                    <a:pt x="3001" y="1694"/>
                    <a:pt x="3906" y="3051"/>
                  </a:cubicBezTo>
                  <a:cubicBezTo>
                    <a:pt x="5561" y="5551"/>
                    <a:pt x="6883" y="8135"/>
                    <a:pt x="9204" y="8754"/>
                  </a:cubicBezTo>
                  <a:cubicBezTo>
                    <a:pt x="9204" y="8754"/>
                    <a:pt x="9085" y="6230"/>
                    <a:pt x="8192" y="4539"/>
                  </a:cubicBezTo>
                  <a:cubicBezTo>
                    <a:pt x="7456" y="3156"/>
                    <a:pt x="4998" y="1"/>
                    <a:pt x="1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520;p48">
              <a:extLst>
                <a:ext uri="{FF2B5EF4-FFF2-40B4-BE49-F238E27FC236}">
                  <a16:creationId xmlns:a16="http://schemas.microsoft.com/office/drawing/2014/main" id="{78FE0FC0-40BE-4043-94F7-4887FA7E4EB3}"/>
                </a:ext>
              </a:extLst>
            </p:cNvPr>
            <p:cNvSpPr/>
            <p:nvPr/>
          </p:nvSpPr>
          <p:spPr>
            <a:xfrm>
              <a:off x="-828100" y="454600"/>
              <a:ext cx="293525" cy="298225"/>
            </a:xfrm>
            <a:custGeom>
              <a:avLst/>
              <a:gdLst/>
              <a:ahLst/>
              <a:cxnLst/>
              <a:rect l="l" t="t" r="r" b="b"/>
              <a:pathLst>
                <a:path w="11741" h="11929" extrusionOk="0">
                  <a:moveTo>
                    <a:pt x="10765" y="1"/>
                  </a:moveTo>
                  <a:cubicBezTo>
                    <a:pt x="6695" y="1"/>
                    <a:pt x="2983" y="2923"/>
                    <a:pt x="1549" y="5415"/>
                  </a:cubicBezTo>
                  <a:cubicBezTo>
                    <a:pt x="1" y="8118"/>
                    <a:pt x="156" y="11928"/>
                    <a:pt x="156" y="11928"/>
                  </a:cubicBezTo>
                  <a:cubicBezTo>
                    <a:pt x="4049" y="9547"/>
                    <a:pt x="7216" y="5939"/>
                    <a:pt x="7454" y="3510"/>
                  </a:cubicBezTo>
                  <a:cubicBezTo>
                    <a:pt x="7692" y="1082"/>
                    <a:pt x="11740" y="58"/>
                    <a:pt x="11740" y="58"/>
                  </a:cubicBezTo>
                  <a:cubicBezTo>
                    <a:pt x="11414" y="19"/>
                    <a:pt x="11088" y="1"/>
                    <a:pt x="107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521;p48">
              <a:extLst>
                <a:ext uri="{FF2B5EF4-FFF2-40B4-BE49-F238E27FC236}">
                  <a16:creationId xmlns:a16="http://schemas.microsoft.com/office/drawing/2014/main" id="{70048C0A-155D-4B69-BD46-DCBB9BD834D7}"/>
                </a:ext>
              </a:extLst>
            </p:cNvPr>
            <p:cNvSpPr/>
            <p:nvPr/>
          </p:nvSpPr>
          <p:spPr>
            <a:xfrm>
              <a:off x="-1177250" y="452325"/>
              <a:ext cx="362275" cy="259425"/>
            </a:xfrm>
            <a:custGeom>
              <a:avLst/>
              <a:gdLst/>
              <a:ahLst/>
              <a:cxnLst/>
              <a:rect l="l" t="t" r="r" b="b"/>
              <a:pathLst>
                <a:path w="14491" h="10377" extrusionOk="0">
                  <a:moveTo>
                    <a:pt x="3908" y="1"/>
                  </a:moveTo>
                  <a:cubicBezTo>
                    <a:pt x="2484" y="1"/>
                    <a:pt x="1109" y="491"/>
                    <a:pt x="1" y="1780"/>
                  </a:cubicBezTo>
                  <a:cubicBezTo>
                    <a:pt x="1" y="1780"/>
                    <a:pt x="758" y="1623"/>
                    <a:pt x="1804" y="1623"/>
                  </a:cubicBezTo>
                  <a:cubicBezTo>
                    <a:pt x="3404" y="1623"/>
                    <a:pt x="5680" y="1989"/>
                    <a:pt x="6954" y="3840"/>
                  </a:cubicBezTo>
                  <a:cubicBezTo>
                    <a:pt x="9073" y="6911"/>
                    <a:pt x="9978" y="10293"/>
                    <a:pt x="12740" y="10376"/>
                  </a:cubicBezTo>
                  <a:cubicBezTo>
                    <a:pt x="12740" y="10376"/>
                    <a:pt x="14491" y="8804"/>
                    <a:pt x="12109" y="4435"/>
                  </a:cubicBezTo>
                  <a:cubicBezTo>
                    <a:pt x="11369" y="3098"/>
                    <a:pt x="7485" y="1"/>
                    <a:pt x="39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522;p48">
              <a:extLst>
                <a:ext uri="{FF2B5EF4-FFF2-40B4-BE49-F238E27FC236}">
                  <a16:creationId xmlns:a16="http://schemas.microsoft.com/office/drawing/2014/main" id="{7C9B95C9-4DFA-4748-ACB1-903A8F13C95D}"/>
                </a:ext>
              </a:extLst>
            </p:cNvPr>
            <p:cNvSpPr/>
            <p:nvPr/>
          </p:nvSpPr>
          <p:spPr>
            <a:xfrm>
              <a:off x="-1203150" y="473225"/>
              <a:ext cx="172675" cy="93850"/>
            </a:xfrm>
            <a:custGeom>
              <a:avLst/>
              <a:gdLst/>
              <a:ahLst/>
              <a:cxnLst/>
              <a:rect l="l" t="t" r="r" b="b"/>
              <a:pathLst>
                <a:path w="6907" h="3754" extrusionOk="0">
                  <a:moveTo>
                    <a:pt x="6906" y="1610"/>
                  </a:moveTo>
                  <a:cubicBezTo>
                    <a:pt x="6906" y="1610"/>
                    <a:pt x="6906" y="1611"/>
                    <a:pt x="6907" y="1611"/>
                  </a:cubicBezTo>
                  <a:cubicBezTo>
                    <a:pt x="6907" y="1611"/>
                    <a:pt x="6907" y="1611"/>
                    <a:pt x="6907" y="1610"/>
                  </a:cubicBezTo>
                  <a:cubicBezTo>
                    <a:pt x="6906" y="1610"/>
                    <a:pt x="6906" y="1610"/>
                    <a:pt x="6906" y="1610"/>
                  </a:cubicBezTo>
                  <a:close/>
                  <a:moveTo>
                    <a:pt x="3149" y="0"/>
                  </a:moveTo>
                  <a:cubicBezTo>
                    <a:pt x="2408" y="0"/>
                    <a:pt x="1662" y="249"/>
                    <a:pt x="1025" y="944"/>
                  </a:cubicBezTo>
                  <a:cubicBezTo>
                    <a:pt x="1025" y="944"/>
                    <a:pt x="1" y="2527"/>
                    <a:pt x="715" y="3754"/>
                  </a:cubicBezTo>
                  <a:cubicBezTo>
                    <a:pt x="715" y="3754"/>
                    <a:pt x="1794" y="1056"/>
                    <a:pt x="4573" y="1056"/>
                  </a:cubicBezTo>
                  <a:cubicBezTo>
                    <a:pt x="5247" y="1056"/>
                    <a:pt x="6022" y="1215"/>
                    <a:pt x="6906" y="1610"/>
                  </a:cubicBezTo>
                  <a:lnTo>
                    <a:pt x="6906" y="1610"/>
                  </a:lnTo>
                  <a:cubicBezTo>
                    <a:pt x="6866" y="1584"/>
                    <a:pt x="5019" y="0"/>
                    <a:pt x="31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523;p48">
              <a:extLst>
                <a:ext uri="{FF2B5EF4-FFF2-40B4-BE49-F238E27FC236}">
                  <a16:creationId xmlns:a16="http://schemas.microsoft.com/office/drawing/2014/main" id="{116E24E1-CD4F-419A-8B46-B4254D56EE15}"/>
                </a:ext>
              </a:extLst>
            </p:cNvPr>
            <p:cNvSpPr/>
            <p:nvPr/>
          </p:nvSpPr>
          <p:spPr>
            <a:xfrm>
              <a:off x="-980500" y="1285000"/>
              <a:ext cx="263450" cy="300050"/>
            </a:xfrm>
            <a:custGeom>
              <a:avLst/>
              <a:gdLst/>
              <a:ahLst/>
              <a:cxnLst/>
              <a:rect l="l" t="t" r="r" b="b"/>
              <a:pathLst>
                <a:path w="10538" h="12002" extrusionOk="0">
                  <a:moveTo>
                    <a:pt x="191" y="0"/>
                  </a:moveTo>
                  <a:lnTo>
                    <a:pt x="191" y="7966"/>
                  </a:lnTo>
                  <a:cubicBezTo>
                    <a:pt x="191" y="7966"/>
                    <a:pt x="1" y="12002"/>
                    <a:pt x="5263" y="12002"/>
                  </a:cubicBezTo>
                  <a:lnTo>
                    <a:pt x="5287" y="12002"/>
                  </a:lnTo>
                  <a:cubicBezTo>
                    <a:pt x="10538" y="11990"/>
                    <a:pt x="10359" y="7966"/>
                    <a:pt x="10359" y="7966"/>
                  </a:cubicBezTo>
                  <a:lnTo>
                    <a:pt x="103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71735B6-48CC-3375-3D28-2E0BF5A947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8502661"/>
              </p:ext>
            </p:extLst>
          </p:nvPr>
        </p:nvGraphicFramePr>
        <p:xfrm>
          <a:off x="1540786" y="109651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E00BE91-480E-8614-59A3-428D996977CC}"/>
              </a:ext>
            </a:extLst>
          </p:cNvPr>
          <p:cNvSpPr txBox="1"/>
          <p:nvPr/>
        </p:nvSpPr>
        <p:spPr>
          <a:xfrm>
            <a:off x="1960896" y="392873"/>
            <a:ext cx="545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GOldFace-Outline" panose="02020500000000000000" pitchFamily="18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II. TÍNH CHẤT HÓA HỌC</a:t>
            </a:r>
          </a:p>
        </p:txBody>
      </p:sp>
      <p:sp>
        <p:nvSpPr>
          <p:cNvPr id="530" name="AutoShape 3">
            <a:extLst>
              <a:ext uri="{FF2B5EF4-FFF2-40B4-BE49-F238E27FC236}">
                <a16:creationId xmlns:a16="http://schemas.microsoft.com/office/drawing/2014/main" id="{B48D623D-BE53-5EF5-3EBF-7E163495979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-106668" y="336228"/>
            <a:ext cx="1371796" cy="134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0" name="Freeform 116">
            <a:extLst>
              <a:ext uri="{FF2B5EF4-FFF2-40B4-BE49-F238E27FC236}">
                <a16:creationId xmlns:a16="http://schemas.microsoft.com/office/drawing/2014/main" id="{BE5AB518-7A70-B295-20B0-493F288C9E85}"/>
              </a:ext>
            </a:extLst>
          </p:cNvPr>
          <p:cNvSpPr>
            <a:spLocks/>
          </p:cNvSpPr>
          <p:nvPr/>
        </p:nvSpPr>
        <p:spPr bwMode="auto">
          <a:xfrm>
            <a:off x="1223546" y="705994"/>
            <a:ext cx="4866" cy="7514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073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681;p36">
            <a:extLst>
              <a:ext uri="{FF2B5EF4-FFF2-40B4-BE49-F238E27FC236}">
                <a16:creationId xmlns:a16="http://schemas.microsoft.com/office/drawing/2014/main" id="{AD4CE270-8244-4751-91EA-5FF60760808F}"/>
              </a:ext>
            </a:extLst>
          </p:cNvPr>
          <p:cNvGrpSpPr/>
          <p:nvPr/>
        </p:nvGrpSpPr>
        <p:grpSpPr>
          <a:xfrm>
            <a:off x="7901940" y="4236720"/>
            <a:ext cx="1207714" cy="906780"/>
            <a:chOff x="985225" y="863600"/>
            <a:chExt cx="3306673" cy="3305352"/>
          </a:xfrm>
        </p:grpSpPr>
        <p:sp>
          <p:nvSpPr>
            <p:cNvPr id="9" name="Google Shape;682;p36">
              <a:extLst>
                <a:ext uri="{FF2B5EF4-FFF2-40B4-BE49-F238E27FC236}">
                  <a16:creationId xmlns:a16="http://schemas.microsoft.com/office/drawing/2014/main" id="{451041F5-AC13-452E-B1E1-B8C245260960}"/>
                </a:ext>
              </a:extLst>
            </p:cNvPr>
            <p:cNvSpPr/>
            <p:nvPr/>
          </p:nvSpPr>
          <p:spPr>
            <a:xfrm>
              <a:off x="1246000" y="863600"/>
              <a:ext cx="2732700" cy="31359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83;p36">
              <a:extLst>
                <a:ext uri="{FF2B5EF4-FFF2-40B4-BE49-F238E27FC236}">
                  <a16:creationId xmlns:a16="http://schemas.microsoft.com/office/drawing/2014/main" id="{87355481-5710-4E4D-8DD5-98353E78F0BB}"/>
                </a:ext>
              </a:extLst>
            </p:cNvPr>
            <p:cNvSpPr/>
            <p:nvPr/>
          </p:nvSpPr>
          <p:spPr>
            <a:xfrm>
              <a:off x="3369896" y="2889583"/>
              <a:ext cx="255797" cy="880143"/>
            </a:xfrm>
            <a:custGeom>
              <a:avLst/>
              <a:gdLst/>
              <a:ahLst/>
              <a:cxnLst/>
              <a:rect l="l" t="t" r="r" b="b"/>
              <a:pathLst>
                <a:path w="4585" h="15776" extrusionOk="0">
                  <a:moveTo>
                    <a:pt x="0" y="0"/>
                  </a:moveTo>
                  <a:lnTo>
                    <a:pt x="0" y="13526"/>
                  </a:lnTo>
                  <a:cubicBezTo>
                    <a:pt x="0" y="14764"/>
                    <a:pt x="1012" y="15776"/>
                    <a:pt x="2250" y="15776"/>
                  </a:cubicBezTo>
                  <a:lnTo>
                    <a:pt x="2346" y="15776"/>
                  </a:lnTo>
                  <a:cubicBezTo>
                    <a:pt x="3572" y="15776"/>
                    <a:pt x="4584" y="14764"/>
                    <a:pt x="4584" y="13526"/>
                  </a:cubicBezTo>
                  <a:lnTo>
                    <a:pt x="45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84;p36">
              <a:extLst>
                <a:ext uri="{FF2B5EF4-FFF2-40B4-BE49-F238E27FC236}">
                  <a16:creationId xmlns:a16="http://schemas.microsoft.com/office/drawing/2014/main" id="{9B95C393-A112-4E64-AB2D-3856D3733409}"/>
                </a:ext>
              </a:extLst>
            </p:cNvPr>
            <p:cNvSpPr/>
            <p:nvPr/>
          </p:nvSpPr>
          <p:spPr>
            <a:xfrm>
              <a:off x="3343284" y="2849694"/>
              <a:ext cx="308965" cy="39946"/>
            </a:xfrm>
            <a:custGeom>
              <a:avLst/>
              <a:gdLst/>
              <a:ahLst/>
              <a:cxnLst/>
              <a:rect l="l" t="t" r="r" b="b"/>
              <a:pathLst>
                <a:path w="5538" h="716" extrusionOk="0">
                  <a:moveTo>
                    <a:pt x="358" y="1"/>
                  </a:moveTo>
                  <a:cubicBezTo>
                    <a:pt x="168" y="1"/>
                    <a:pt x="1" y="167"/>
                    <a:pt x="1" y="358"/>
                  </a:cubicBezTo>
                  <a:cubicBezTo>
                    <a:pt x="1" y="548"/>
                    <a:pt x="168" y="715"/>
                    <a:pt x="358" y="715"/>
                  </a:cubicBezTo>
                  <a:lnTo>
                    <a:pt x="5180" y="715"/>
                  </a:lnTo>
                  <a:cubicBezTo>
                    <a:pt x="5383" y="715"/>
                    <a:pt x="5537" y="548"/>
                    <a:pt x="5537" y="358"/>
                  </a:cubicBezTo>
                  <a:cubicBezTo>
                    <a:pt x="5537" y="167"/>
                    <a:pt x="5371" y="1"/>
                    <a:pt x="51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85;p36">
              <a:extLst>
                <a:ext uri="{FF2B5EF4-FFF2-40B4-BE49-F238E27FC236}">
                  <a16:creationId xmlns:a16="http://schemas.microsoft.com/office/drawing/2014/main" id="{0C6D0C78-4DA7-42AF-886D-20E73AF19144}"/>
                </a:ext>
              </a:extLst>
            </p:cNvPr>
            <p:cNvSpPr/>
            <p:nvPr/>
          </p:nvSpPr>
          <p:spPr>
            <a:xfrm>
              <a:off x="3761762" y="2889583"/>
              <a:ext cx="255128" cy="880143"/>
            </a:xfrm>
            <a:custGeom>
              <a:avLst/>
              <a:gdLst/>
              <a:ahLst/>
              <a:cxnLst/>
              <a:rect l="l" t="t" r="r" b="b"/>
              <a:pathLst>
                <a:path w="4573" h="15776" extrusionOk="0">
                  <a:moveTo>
                    <a:pt x="1" y="0"/>
                  </a:moveTo>
                  <a:lnTo>
                    <a:pt x="1" y="13526"/>
                  </a:lnTo>
                  <a:cubicBezTo>
                    <a:pt x="1" y="14764"/>
                    <a:pt x="1013" y="15776"/>
                    <a:pt x="2251" y="15776"/>
                  </a:cubicBezTo>
                  <a:lnTo>
                    <a:pt x="2323" y="15776"/>
                  </a:lnTo>
                  <a:cubicBezTo>
                    <a:pt x="3561" y="15776"/>
                    <a:pt x="4573" y="14764"/>
                    <a:pt x="4573" y="13526"/>
                  </a:cubicBezTo>
                  <a:lnTo>
                    <a:pt x="4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86;p36">
              <a:extLst>
                <a:ext uri="{FF2B5EF4-FFF2-40B4-BE49-F238E27FC236}">
                  <a16:creationId xmlns:a16="http://schemas.microsoft.com/office/drawing/2014/main" id="{9EEF5883-E20D-4AB0-AF2A-B1D58797ADFD}"/>
                </a:ext>
              </a:extLst>
            </p:cNvPr>
            <p:cNvSpPr/>
            <p:nvPr/>
          </p:nvSpPr>
          <p:spPr>
            <a:xfrm>
              <a:off x="3734537" y="2849694"/>
              <a:ext cx="308965" cy="39946"/>
            </a:xfrm>
            <a:custGeom>
              <a:avLst/>
              <a:gdLst/>
              <a:ahLst/>
              <a:cxnLst/>
              <a:rect l="l" t="t" r="r" b="b"/>
              <a:pathLst>
                <a:path w="5538" h="716" extrusionOk="0">
                  <a:moveTo>
                    <a:pt x="358" y="1"/>
                  </a:moveTo>
                  <a:cubicBezTo>
                    <a:pt x="167" y="1"/>
                    <a:pt x="1" y="167"/>
                    <a:pt x="1" y="358"/>
                  </a:cubicBezTo>
                  <a:cubicBezTo>
                    <a:pt x="1" y="548"/>
                    <a:pt x="167" y="715"/>
                    <a:pt x="358" y="715"/>
                  </a:cubicBezTo>
                  <a:lnTo>
                    <a:pt x="5180" y="715"/>
                  </a:lnTo>
                  <a:cubicBezTo>
                    <a:pt x="5370" y="715"/>
                    <a:pt x="5537" y="548"/>
                    <a:pt x="5537" y="358"/>
                  </a:cubicBezTo>
                  <a:cubicBezTo>
                    <a:pt x="5537" y="167"/>
                    <a:pt x="5370" y="1"/>
                    <a:pt x="51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87;p36">
              <a:extLst>
                <a:ext uri="{FF2B5EF4-FFF2-40B4-BE49-F238E27FC236}">
                  <a16:creationId xmlns:a16="http://schemas.microsoft.com/office/drawing/2014/main" id="{9CB9F146-8C34-441D-8919-12F109AC0F98}"/>
                </a:ext>
              </a:extLst>
            </p:cNvPr>
            <p:cNvSpPr/>
            <p:nvPr/>
          </p:nvSpPr>
          <p:spPr>
            <a:xfrm>
              <a:off x="3832169" y="3558445"/>
              <a:ext cx="114983" cy="114983"/>
            </a:xfrm>
            <a:custGeom>
              <a:avLst/>
              <a:gdLst/>
              <a:ahLst/>
              <a:cxnLst/>
              <a:rect l="l" t="t" r="r" b="b"/>
              <a:pathLst>
                <a:path w="2061" h="2061" extrusionOk="0">
                  <a:moveTo>
                    <a:pt x="1037" y="1"/>
                  </a:moveTo>
                  <a:cubicBezTo>
                    <a:pt x="465" y="1"/>
                    <a:pt x="1" y="465"/>
                    <a:pt x="1" y="1025"/>
                  </a:cubicBezTo>
                  <a:cubicBezTo>
                    <a:pt x="1" y="1596"/>
                    <a:pt x="465" y="2060"/>
                    <a:pt x="1037" y="2060"/>
                  </a:cubicBezTo>
                  <a:cubicBezTo>
                    <a:pt x="1596" y="2060"/>
                    <a:pt x="2061" y="1596"/>
                    <a:pt x="2061" y="1025"/>
                  </a:cubicBezTo>
                  <a:cubicBezTo>
                    <a:pt x="2061" y="465"/>
                    <a:pt x="1596" y="1"/>
                    <a:pt x="1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88;p36">
              <a:extLst>
                <a:ext uri="{FF2B5EF4-FFF2-40B4-BE49-F238E27FC236}">
                  <a16:creationId xmlns:a16="http://schemas.microsoft.com/office/drawing/2014/main" id="{9DF94C7D-39E9-4ACF-AAA1-6680BE38D8C2}"/>
                </a:ext>
              </a:extLst>
            </p:cNvPr>
            <p:cNvSpPr/>
            <p:nvPr/>
          </p:nvSpPr>
          <p:spPr>
            <a:xfrm>
              <a:off x="3906592" y="3426949"/>
              <a:ext cx="46529" cy="46529"/>
            </a:xfrm>
            <a:custGeom>
              <a:avLst/>
              <a:gdLst/>
              <a:ahLst/>
              <a:cxnLst/>
              <a:rect l="l" t="t" r="r" b="b"/>
              <a:pathLst>
                <a:path w="834" h="834" extrusionOk="0">
                  <a:moveTo>
                    <a:pt x="417" y="0"/>
                  </a:moveTo>
                  <a:cubicBezTo>
                    <a:pt x="179" y="0"/>
                    <a:pt x="0" y="191"/>
                    <a:pt x="0" y="417"/>
                  </a:cubicBezTo>
                  <a:cubicBezTo>
                    <a:pt x="0" y="655"/>
                    <a:pt x="191" y="834"/>
                    <a:pt x="417" y="834"/>
                  </a:cubicBezTo>
                  <a:cubicBezTo>
                    <a:pt x="655" y="834"/>
                    <a:pt x="834" y="631"/>
                    <a:pt x="834" y="417"/>
                  </a:cubicBezTo>
                  <a:cubicBezTo>
                    <a:pt x="834" y="179"/>
                    <a:pt x="643" y="0"/>
                    <a:pt x="4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89;p36">
              <a:extLst>
                <a:ext uri="{FF2B5EF4-FFF2-40B4-BE49-F238E27FC236}">
                  <a16:creationId xmlns:a16="http://schemas.microsoft.com/office/drawing/2014/main" id="{0B58B052-8690-450A-9250-D70F2C3473FA}"/>
                </a:ext>
              </a:extLst>
            </p:cNvPr>
            <p:cNvSpPr/>
            <p:nvPr/>
          </p:nvSpPr>
          <p:spPr>
            <a:xfrm>
              <a:off x="3828877" y="3478721"/>
              <a:ext cx="39890" cy="39946"/>
            </a:xfrm>
            <a:custGeom>
              <a:avLst/>
              <a:gdLst/>
              <a:ahLst/>
              <a:cxnLst/>
              <a:rect l="l" t="t" r="r" b="b"/>
              <a:pathLst>
                <a:path w="715" h="716" extrusionOk="0">
                  <a:moveTo>
                    <a:pt x="358" y="1"/>
                  </a:moveTo>
                  <a:cubicBezTo>
                    <a:pt x="167" y="1"/>
                    <a:pt x="0" y="168"/>
                    <a:pt x="0" y="358"/>
                  </a:cubicBezTo>
                  <a:cubicBezTo>
                    <a:pt x="0" y="549"/>
                    <a:pt x="167" y="715"/>
                    <a:pt x="358" y="715"/>
                  </a:cubicBezTo>
                  <a:cubicBezTo>
                    <a:pt x="560" y="715"/>
                    <a:pt x="715" y="560"/>
                    <a:pt x="715" y="358"/>
                  </a:cubicBezTo>
                  <a:cubicBezTo>
                    <a:pt x="715" y="168"/>
                    <a:pt x="560" y="1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90;p36">
              <a:extLst>
                <a:ext uri="{FF2B5EF4-FFF2-40B4-BE49-F238E27FC236}">
                  <a16:creationId xmlns:a16="http://schemas.microsoft.com/office/drawing/2014/main" id="{0AB92568-733F-400B-BBEF-0685A23004B1}"/>
                </a:ext>
              </a:extLst>
            </p:cNvPr>
            <p:cNvSpPr/>
            <p:nvPr/>
          </p:nvSpPr>
          <p:spPr>
            <a:xfrm>
              <a:off x="3129443" y="3056952"/>
              <a:ext cx="1127906" cy="104997"/>
            </a:xfrm>
            <a:custGeom>
              <a:avLst/>
              <a:gdLst/>
              <a:ahLst/>
              <a:cxnLst/>
              <a:rect l="l" t="t" r="r" b="b"/>
              <a:pathLst>
                <a:path w="20217" h="1882" extrusionOk="0">
                  <a:moveTo>
                    <a:pt x="0" y="0"/>
                  </a:moveTo>
                  <a:lnTo>
                    <a:pt x="0" y="1882"/>
                  </a:lnTo>
                  <a:lnTo>
                    <a:pt x="20217" y="1882"/>
                  </a:lnTo>
                  <a:lnTo>
                    <a:pt x="202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91;p36">
              <a:extLst>
                <a:ext uri="{FF2B5EF4-FFF2-40B4-BE49-F238E27FC236}">
                  <a16:creationId xmlns:a16="http://schemas.microsoft.com/office/drawing/2014/main" id="{FE0D6828-F599-4F09-8363-0C49A8A14E31}"/>
                </a:ext>
              </a:extLst>
            </p:cNvPr>
            <p:cNvSpPr/>
            <p:nvPr/>
          </p:nvSpPr>
          <p:spPr>
            <a:xfrm>
              <a:off x="3209110" y="3161892"/>
              <a:ext cx="963884" cy="786527"/>
            </a:xfrm>
            <a:custGeom>
              <a:avLst/>
              <a:gdLst/>
              <a:ahLst/>
              <a:cxnLst/>
              <a:rect l="l" t="t" r="r" b="b"/>
              <a:pathLst>
                <a:path w="17277" h="14098" extrusionOk="0">
                  <a:moveTo>
                    <a:pt x="1" y="1"/>
                  </a:moveTo>
                  <a:lnTo>
                    <a:pt x="1" y="14098"/>
                  </a:lnTo>
                  <a:lnTo>
                    <a:pt x="17277" y="14098"/>
                  </a:lnTo>
                  <a:lnTo>
                    <a:pt x="17277" y="1"/>
                  </a:lnTo>
                  <a:lnTo>
                    <a:pt x="16360" y="1"/>
                  </a:lnTo>
                  <a:lnTo>
                    <a:pt x="16360" y="12228"/>
                  </a:lnTo>
                  <a:lnTo>
                    <a:pt x="918" y="12228"/>
                  </a:lnTo>
                  <a:lnTo>
                    <a:pt x="9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92;p36">
              <a:extLst>
                <a:ext uri="{FF2B5EF4-FFF2-40B4-BE49-F238E27FC236}">
                  <a16:creationId xmlns:a16="http://schemas.microsoft.com/office/drawing/2014/main" id="{2AED30F2-9C2A-4244-A99E-BA8644ACCAB4}"/>
                </a:ext>
              </a:extLst>
            </p:cNvPr>
            <p:cNvSpPr/>
            <p:nvPr/>
          </p:nvSpPr>
          <p:spPr>
            <a:xfrm>
              <a:off x="3587754" y="1892344"/>
              <a:ext cx="322857" cy="298532"/>
            </a:xfrm>
            <a:custGeom>
              <a:avLst/>
              <a:gdLst/>
              <a:ahLst/>
              <a:cxnLst/>
              <a:rect l="l" t="t" r="r" b="b"/>
              <a:pathLst>
                <a:path w="5787" h="5351" extrusionOk="0">
                  <a:moveTo>
                    <a:pt x="949" y="1"/>
                  </a:moveTo>
                  <a:cubicBezTo>
                    <a:pt x="721" y="1"/>
                    <a:pt x="494" y="93"/>
                    <a:pt x="322" y="278"/>
                  </a:cubicBezTo>
                  <a:cubicBezTo>
                    <a:pt x="0" y="635"/>
                    <a:pt x="12" y="1171"/>
                    <a:pt x="369" y="1504"/>
                  </a:cubicBezTo>
                  <a:lnTo>
                    <a:pt x="4239" y="5124"/>
                  </a:lnTo>
                  <a:cubicBezTo>
                    <a:pt x="4402" y="5276"/>
                    <a:pt x="4611" y="5350"/>
                    <a:pt x="4821" y="5350"/>
                  </a:cubicBezTo>
                  <a:cubicBezTo>
                    <a:pt x="5055" y="5350"/>
                    <a:pt x="5290" y="5258"/>
                    <a:pt x="5465" y="5076"/>
                  </a:cubicBezTo>
                  <a:cubicBezTo>
                    <a:pt x="5787" y="4719"/>
                    <a:pt x="5775" y="4183"/>
                    <a:pt x="5418" y="3850"/>
                  </a:cubicBezTo>
                  <a:lnTo>
                    <a:pt x="1548" y="242"/>
                  </a:lnTo>
                  <a:cubicBezTo>
                    <a:pt x="1376" y="81"/>
                    <a:pt x="1162" y="1"/>
                    <a:pt x="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93;p36">
              <a:extLst>
                <a:ext uri="{FF2B5EF4-FFF2-40B4-BE49-F238E27FC236}">
                  <a16:creationId xmlns:a16="http://schemas.microsoft.com/office/drawing/2014/main" id="{5C354F97-EFB3-410D-854A-E8D45561B996}"/>
                </a:ext>
              </a:extLst>
            </p:cNvPr>
            <p:cNvSpPr/>
            <p:nvPr/>
          </p:nvSpPr>
          <p:spPr>
            <a:xfrm>
              <a:off x="2795988" y="2002808"/>
              <a:ext cx="999087" cy="1048908"/>
            </a:xfrm>
            <a:custGeom>
              <a:avLst/>
              <a:gdLst/>
              <a:ahLst/>
              <a:cxnLst/>
              <a:rect l="l" t="t" r="r" b="b"/>
              <a:pathLst>
                <a:path w="17908" h="18801" extrusionOk="0">
                  <a:moveTo>
                    <a:pt x="15073" y="0"/>
                  </a:moveTo>
                  <a:lnTo>
                    <a:pt x="0" y="16157"/>
                  </a:lnTo>
                  <a:lnTo>
                    <a:pt x="2846" y="18800"/>
                  </a:lnTo>
                  <a:lnTo>
                    <a:pt x="17907" y="2655"/>
                  </a:lnTo>
                  <a:lnTo>
                    <a:pt x="150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94;p36">
              <a:extLst>
                <a:ext uri="{FF2B5EF4-FFF2-40B4-BE49-F238E27FC236}">
                  <a16:creationId xmlns:a16="http://schemas.microsoft.com/office/drawing/2014/main" id="{8535892B-6B4F-4B8E-BDE1-31E3DE398AE9}"/>
                </a:ext>
              </a:extLst>
            </p:cNvPr>
            <p:cNvSpPr/>
            <p:nvPr/>
          </p:nvSpPr>
          <p:spPr>
            <a:xfrm>
              <a:off x="2728873" y="2882275"/>
              <a:ext cx="249158" cy="237889"/>
            </a:xfrm>
            <a:custGeom>
              <a:avLst/>
              <a:gdLst/>
              <a:ahLst/>
              <a:cxnLst/>
              <a:rect l="l" t="t" r="r" b="b"/>
              <a:pathLst>
                <a:path w="4466" h="4264" extrusionOk="0">
                  <a:moveTo>
                    <a:pt x="757" y="0"/>
                  </a:moveTo>
                  <a:cubicBezTo>
                    <a:pt x="727" y="0"/>
                    <a:pt x="697" y="12"/>
                    <a:pt x="679" y="36"/>
                  </a:cubicBezTo>
                  <a:lnTo>
                    <a:pt x="48" y="714"/>
                  </a:lnTo>
                  <a:cubicBezTo>
                    <a:pt x="1" y="750"/>
                    <a:pt x="1" y="834"/>
                    <a:pt x="48" y="869"/>
                  </a:cubicBezTo>
                  <a:lnTo>
                    <a:pt x="3632" y="4227"/>
                  </a:lnTo>
                  <a:cubicBezTo>
                    <a:pt x="3653" y="4253"/>
                    <a:pt x="3679" y="4263"/>
                    <a:pt x="3705" y="4263"/>
                  </a:cubicBezTo>
                  <a:cubicBezTo>
                    <a:pt x="3738" y="4263"/>
                    <a:pt x="3772" y="4247"/>
                    <a:pt x="3799" y="4227"/>
                  </a:cubicBezTo>
                  <a:lnTo>
                    <a:pt x="4430" y="3548"/>
                  </a:lnTo>
                  <a:cubicBezTo>
                    <a:pt x="4465" y="3512"/>
                    <a:pt x="4465" y="3429"/>
                    <a:pt x="4430" y="3393"/>
                  </a:cubicBezTo>
                  <a:lnTo>
                    <a:pt x="834" y="36"/>
                  </a:lnTo>
                  <a:cubicBezTo>
                    <a:pt x="816" y="12"/>
                    <a:pt x="786" y="0"/>
                    <a:pt x="7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95;p36">
              <a:extLst>
                <a:ext uri="{FF2B5EF4-FFF2-40B4-BE49-F238E27FC236}">
                  <a16:creationId xmlns:a16="http://schemas.microsoft.com/office/drawing/2014/main" id="{0C2CC7F7-9EDA-4CC3-B6ED-07604642A913}"/>
                </a:ext>
              </a:extLst>
            </p:cNvPr>
            <p:cNvSpPr/>
            <p:nvPr/>
          </p:nvSpPr>
          <p:spPr>
            <a:xfrm>
              <a:off x="2701648" y="2981915"/>
              <a:ext cx="176073" cy="174846"/>
            </a:xfrm>
            <a:custGeom>
              <a:avLst/>
              <a:gdLst/>
              <a:ahLst/>
              <a:cxnLst/>
              <a:rect l="l" t="t" r="r" b="b"/>
              <a:pathLst>
                <a:path w="3156" h="3134" extrusionOk="0">
                  <a:moveTo>
                    <a:pt x="1489" y="0"/>
                  </a:moveTo>
                  <a:lnTo>
                    <a:pt x="48" y="1548"/>
                  </a:lnTo>
                  <a:cubicBezTo>
                    <a:pt x="0" y="1619"/>
                    <a:pt x="0" y="1703"/>
                    <a:pt x="60" y="1762"/>
                  </a:cubicBezTo>
                  <a:lnTo>
                    <a:pt x="1489" y="3108"/>
                  </a:lnTo>
                  <a:cubicBezTo>
                    <a:pt x="1522" y="3124"/>
                    <a:pt x="1560" y="3133"/>
                    <a:pt x="1598" y="3133"/>
                  </a:cubicBezTo>
                  <a:cubicBezTo>
                    <a:pt x="1641" y="3133"/>
                    <a:pt x="1683" y="3121"/>
                    <a:pt x="1715" y="3096"/>
                  </a:cubicBezTo>
                  <a:lnTo>
                    <a:pt x="3156" y="15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96;p36">
              <a:extLst>
                <a:ext uri="{FF2B5EF4-FFF2-40B4-BE49-F238E27FC236}">
                  <a16:creationId xmlns:a16="http://schemas.microsoft.com/office/drawing/2014/main" id="{F237CC65-184D-4756-B78C-9F2FB1F72470}"/>
                </a:ext>
              </a:extLst>
            </p:cNvPr>
            <p:cNvSpPr/>
            <p:nvPr/>
          </p:nvSpPr>
          <p:spPr>
            <a:xfrm>
              <a:off x="2857078" y="2064902"/>
              <a:ext cx="870882" cy="897550"/>
            </a:xfrm>
            <a:custGeom>
              <a:avLst/>
              <a:gdLst/>
              <a:ahLst/>
              <a:cxnLst/>
              <a:rect l="l" t="t" r="r" b="b"/>
              <a:pathLst>
                <a:path w="15610" h="16088" extrusionOk="0">
                  <a:moveTo>
                    <a:pt x="11388" y="0"/>
                  </a:moveTo>
                  <a:cubicBezTo>
                    <a:pt x="11340" y="0"/>
                    <a:pt x="11291" y="21"/>
                    <a:pt x="11252" y="66"/>
                  </a:cubicBezTo>
                  <a:lnTo>
                    <a:pt x="60" y="12056"/>
                  </a:lnTo>
                  <a:cubicBezTo>
                    <a:pt x="1" y="12127"/>
                    <a:pt x="1" y="12234"/>
                    <a:pt x="72" y="12306"/>
                  </a:cubicBezTo>
                  <a:lnTo>
                    <a:pt x="4084" y="16044"/>
                  </a:lnTo>
                  <a:cubicBezTo>
                    <a:pt x="4124" y="16073"/>
                    <a:pt x="4167" y="16087"/>
                    <a:pt x="4209" y="16087"/>
                  </a:cubicBezTo>
                  <a:cubicBezTo>
                    <a:pt x="4256" y="16087"/>
                    <a:pt x="4303" y="16070"/>
                    <a:pt x="4346" y="16032"/>
                  </a:cubicBezTo>
                  <a:lnTo>
                    <a:pt x="15538" y="4031"/>
                  </a:lnTo>
                  <a:cubicBezTo>
                    <a:pt x="15610" y="3959"/>
                    <a:pt x="15610" y="3840"/>
                    <a:pt x="15526" y="3781"/>
                  </a:cubicBezTo>
                  <a:lnTo>
                    <a:pt x="11502" y="42"/>
                  </a:lnTo>
                  <a:cubicBezTo>
                    <a:pt x="11469" y="15"/>
                    <a:pt x="11429" y="0"/>
                    <a:pt x="113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97;p36">
              <a:extLst>
                <a:ext uri="{FF2B5EF4-FFF2-40B4-BE49-F238E27FC236}">
                  <a16:creationId xmlns:a16="http://schemas.microsoft.com/office/drawing/2014/main" id="{F57C237F-F9E9-45DA-BDD4-FC0883CB611D}"/>
                </a:ext>
              </a:extLst>
            </p:cNvPr>
            <p:cNvSpPr/>
            <p:nvPr/>
          </p:nvSpPr>
          <p:spPr>
            <a:xfrm>
              <a:off x="2336951" y="3796276"/>
              <a:ext cx="1128632" cy="152139"/>
            </a:xfrm>
            <a:custGeom>
              <a:avLst/>
              <a:gdLst/>
              <a:ahLst/>
              <a:cxnLst/>
              <a:rect l="l" t="t" r="r" b="b"/>
              <a:pathLst>
                <a:path w="20230" h="2727" extrusionOk="0">
                  <a:moveTo>
                    <a:pt x="489" y="0"/>
                  </a:moveTo>
                  <a:cubicBezTo>
                    <a:pt x="227" y="0"/>
                    <a:pt x="1" y="226"/>
                    <a:pt x="1" y="488"/>
                  </a:cubicBezTo>
                  <a:lnTo>
                    <a:pt x="1" y="2727"/>
                  </a:lnTo>
                  <a:lnTo>
                    <a:pt x="20230" y="2727"/>
                  </a:lnTo>
                  <a:lnTo>
                    <a:pt x="20230" y="488"/>
                  </a:lnTo>
                  <a:cubicBezTo>
                    <a:pt x="20230" y="226"/>
                    <a:pt x="20003" y="0"/>
                    <a:pt x="197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98;p36">
              <a:extLst>
                <a:ext uri="{FF2B5EF4-FFF2-40B4-BE49-F238E27FC236}">
                  <a16:creationId xmlns:a16="http://schemas.microsoft.com/office/drawing/2014/main" id="{73141A49-D060-4B0B-8A47-D6CBED438191}"/>
                </a:ext>
              </a:extLst>
            </p:cNvPr>
            <p:cNvSpPr/>
            <p:nvPr/>
          </p:nvSpPr>
          <p:spPr>
            <a:xfrm>
              <a:off x="2551518" y="2517578"/>
              <a:ext cx="1039591" cy="1079481"/>
            </a:xfrm>
            <a:custGeom>
              <a:avLst/>
              <a:gdLst/>
              <a:ahLst/>
              <a:cxnLst/>
              <a:rect l="l" t="t" r="r" b="b"/>
              <a:pathLst>
                <a:path w="18634" h="19349" extrusionOk="0">
                  <a:moveTo>
                    <a:pt x="16515" y="1"/>
                  </a:moveTo>
                  <a:lnTo>
                    <a:pt x="16515" y="9371"/>
                  </a:lnTo>
                  <a:cubicBezTo>
                    <a:pt x="16515" y="13990"/>
                    <a:pt x="12788" y="17705"/>
                    <a:pt x="8180" y="17705"/>
                  </a:cubicBezTo>
                  <a:lnTo>
                    <a:pt x="7109" y="17705"/>
                  </a:lnTo>
                  <a:cubicBezTo>
                    <a:pt x="4811" y="17705"/>
                    <a:pt x="2680" y="16967"/>
                    <a:pt x="953" y="15705"/>
                  </a:cubicBezTo>
                  <a:lnTo>
                    <a:pt x="548" y="16241"/>
                  </a:lnTo>
                  <a:lnTo>
                    <a:pt x="1" y="16979"/>
                  </a:lnTo>
                  <a:cubicBezTo>
                    <a:pt x="2001" y="18467"/>
                    <a:pt x="4501" y="19348"/>
                    <a:pt x="7180" y="19348"/>
                  </a:cubicBezTo>
                  <a:lnTo>
                    <a:pt x="8942" y="19348"/>
                  </a:lnTo>
                  <a:cubicBezTo>
                    <a:pt x="14300" y="19348"/>
                    <a:pt x="18634" y="15002"/>
                    <a:pt x="18634" y="9657"/>
                  </a:cubicBezTo>
                  <a:lnTo>
                    <a:pt x="186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99;p36">
              <a:extLst>
                <a:ext uri="{FF2B5EF4-FFF2-40B4-BE49-F238E27FC236}">
                  <a16:creationId xmlns:a16="http://schemas.microsoft.com/office/drawing/2014/main" id="{0E8F212B-CC47-473F-87BB-352E5BC4777E}"/>
                </a:ext>
              </a:extLst>
            </p:cNvPr>
            <p:cNvSpPr/>
            <p:nvPr/>
          </p:nvSpPr>
          <p:spPr>
            <a:xfrm>
              <a:off x="2339629" y="3230290"/>
              <a:ext cx="336191" cy="282688"/>
            </a:xfrm>
            <a:custGeom>
              <a:avLst/>
              <a:gdLst/>
              <a:ahLst/>
              <a:cxnLst/>
              <a:rect l="l" t="t" r="r" b="b"/>
              <a:pathLst>
                <a:path w="6026" h="5067" extrusionOk="0">
                  <a:moveTo>
                    <a:pt x="1239" y="1"/>
                  </a:moveTo>
                  <a:lnTo>
                    <a:pt x="72" y="1715"/>
                  </a:lnTo>
                  <a:cubicBezTo>
                    <a:pt x="1" y="1823"/>
                    <a:pt x="36" y="1954"/>
                    <a:pt x="132" y="2025"/>
                  </a:cubicBezTo>
                  <a:lnTo>
                    <a:pt x="4561" y="5025"/>
                  </a:lnTo>
                  <a:cubicBezTo>
                    <a:pt x="4597" y="5053"/>
                    <a:pt x="4641" y="5066"/>
                    <a:pt x="4685" y="5066"/>
                  </a:cubicBezTo>
                  <a:cubicBezTo>
                    <a:pt x="4755" y="5066"/>
                    <a:pt x="4826" y="5032"/>
                    <a:pt x="4870" y="4966"/>
                  </a:cubicBezTo>
                  <a:lnTo>
                    <a:pt x="6025" y="3251"/>
                  </a:lnTo>
                  <a:lnTo>
                    <a:pt x="12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00;p36">
              <a:extLst>
                <a:ext uri="{FF2B5EF4-FFF2-40B4-BE49-F238E27FC236}">
                  <a16:creationId xmlns:a16="http://schemas.microsoft.com/office/drawing/2014/main" id="{F962CBCB-D369-4037-80D2-EAEDC0947A08}"/>
                </a:ext>
              </a:extLst>
            </p:cNvPr>
            <p:cNvSpPr/>
            <p:nvPr/>
          </p:nvSpPr>
          <p:spPr>
            <a:xfrm>
              <a:off x="2339629" y="3080551"/>
              <a:ext cx="477004" cy="374239"/>
            </a:xfrm>
            <a:custGeom>
              <a:avLst/>
              <a:gdLst/>
              <a:ahLst/>
              <a:cxnLst/>
              <a:rect l="l" t="t" r="r" b="b"/>
              <a:pathLst>
                <a:path w="8550" h="6708" extrusionOk="0">
                  <a:moveTo>
                    <a:pt x="1295" y="1"/>
                  </a:moveTo>
                  <a:cubicBezTo>
                    <a:pt x="1221" y="1"/>
                    <a:pt x="1147" y="35"/>
                    <a:pt x="1096" y="101"/>
                  </a:cubicBezTo>
                  <a:lnTo>
                    <a:pt x="72" y="1601"/>
                  </a:lnTo>
                  <a:cubicBezTo>
                    <a:pt x="1" y="1709"/>
                    <a:pt x="24" y="1863"/>
                    <a:pt x="132" y="1935"/>
                  </a:cubicBezTo>
                  <a:lnTo>
                    <a:pt x="7109" y="6662"/>
                  </a:lnTo>
                  <a:cubicBezTo>
                    <a:pt x="7149" y="6693"/>
                    <a:pt x="7197" y="6708"/>
                    <a:pt x="7244" y="6708"/>
                  </a:cubicBezTo>
                  <a:cubicBezTo>
                    <a:pt x="7321" y="6708"/>
                    <a:pt x="7398" y="6669"/>
                    <a:pt x="7442" y="6602"/>
                  </a:cubicBezTo>
                  <a:lnTo>
                    <a:pt x="8466" y="5102"/>
                  </a:lnTo>
                  <a:cubicBezTo>
                    <a:pt x="8549" y="4995"/>
                    <a:pt x="8514" y="4852"/>
                    <a:pt x="8406" y="4780"/>
                  </a:cubicBezTo>
                  <a:lnTo>
                    <a:pt x="1429" y="42"/>
                  </a:lnTo>
                  <a:cubicBezTo>
                    <a:pt x="1388" y="14"/>
                    <a:pt x="1342" y="1"/>
                    <a:pt x="1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01;p36">
              <a:extLst>
                <a:ext uri="{FF2B5EF4-FFF2-40B4-BE49-F238E27FC236}">
                  <a16:creationId xmlns:a16="http://schemas.microsoft.com/office/drawing/2014/main" id="{AD3FF57F-AA0E-4BDE-9126-FAB456A7123C}"/>
                </a:ext>
              </a:extLst>
            </p:cNvPr>
            <p:cNvSpPr/>
            <p:nvPr/>
          </p:nvSpPr>
          <p:spPr>
            <a:xfrm>
              <a:off x="3359240" y="2343571"/>
              <a:ext cx="344782" cy="346121"/>
            </a:xfrm>
            <a:custGeom>
              <a:avLst/>
              <a:gdLst/>
              <a:ahLst/>
              <a:cxnLst/>
              <a:rect l="l" t="t" r="r" b="b"/>
              <a:pathLst>
                <a:path w="6180" h="6204" extrusionOk="0">
                  <a:moveTo>
                    <a:pt x="3096" y="0"/>
                  </a:moveTo>
                  <a:cubicBezTo>
                    <a:pt x="1382" y="0"/>
                    <a:pt x="1" y="1393"/>
                    <a:pt x="1" y="3096"/>
                  </a:cubicBezTo>
                  <a:cubicBezTo>
                    <a:pt x="1" y="4060"/>
                    <a:pt x="429" y="4917"/>
                    <a:pt x="1120" y="5477"/>
                  </a:cubicBezTo>
                  <a:cubicBezTo>
                    <a:pt x="1644" y="5929"/>
                    <a:pt x="2334" y="6203"/>
                    <a:pt x="3084" y="6203"/>
                  </a:cubicBezTo>
                  <a:cubicBezTo>
                    <a:pt x="4799" y="6203"/>
                    <a:pt x="6180" y="4810"/>
                    <a:pt x="6180" y="3108"/>
                  </a:cubicBezTo>
                  <a:cubicBezTo>
                    <a:pt x="6180" y="2239"/>
                    <a:pt x="5835" y="1465"/>
                    <a:pt x="5263" y="893"/>
                  </a:cubicBezTo>
                  <a:cubicBezTo>
                    <a:pt x="4716" y="345"/>
                    <a:pt x="3942" y="0"/>
                    <a:pt x="30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02;p36">
              <a:extLst>
                <a:ext uri="{FF2B5EF4-FFF2-40B4-BE49-F238E27FC236}">
                  <a16:creationId xmlns:a16="http://schemas.microsoft.com/office/drawing/2014/main" id="{885DEADC-FA00-46CD-A704-3AF3633DB9E2}"/>
                </a:ext>
              </a:extLst>
            </p:cNvPr>
            <p:cNvSpPr/>
            <p:nvPr/>
          </p:nvSpPr>
          <p:spPr>
            <a:xfrm>
              <a:off x="3438963" y="2424577"/>
              <a:ext cx="184721" cy="184051"/>
            </a:xfrm>
            <a:custGeom>
              <a:avLst/>
              <a:gdLst/>
              <a:ahLst/>
              <a:cxnLst/>
              <a:rect l="l" t="t" r="r" b="b"/>
              <a:pathLst>
                <a:path w="3311" h="3299" extrusionOk="0">
                  <a:moveTo>
                    <a:pt x="1655" y="1"/>
                  </a:moveTo>
                  <a:cubicBezTo>
                    <a:pt x="739" y="1"/>
                    <a:pt x="0" y="739"/>
                    <a:pt x="0" y="1644"/>
                  </a:cubicBezTo>
                  <a:cubicBezTo>
                    <a:pt x="0" y="2561"/>
                    <a:pt x="739" y="3299"/>
                    <a:pt x="1655" y="3299"/>
                  </a:cubicBezTo>
                  <a:cubicBezTo>
                    <a:pt x="2560" y="3299"/>
                    <a:pt x="3310" y="2561"/>
                    <a:pt x="3310" y="1644"/>
                  </a:cubicBezTo>
                  <a:cubicBezTo>
                    <a:pt x="3310" y="739"/>
                    <a:pt x="2560" y="1"/>
                    <a:pt x="16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03;p36">
              <a:extLst>
                <a:ext uri="{FF2B5EF4-FFF2-40B4-BE49-F238E27FC236}">
                  <a16:creationId xmlns:a16="http://schemas.microsoft.com/office/drawing/2014/main" id="{C6B61B1A-DD62-417E-A306-D41D917BAADF}"/>
                </a:ext>
              </a:extLst>
            </p:cNvPr>
            <p:cNvSpPr/>
            <p:nvPr/>
          </p:nvSpPr>
          <p:spPr>
            <a:xfrm>
              <a:off x="2901598" y="3424271"/>
              <a:ext cx="225894" cy="444423"/>
            </a:xfrm>
            <a:custGeom>
              <a:avLst/>
              <a:gdLst/>
              <a:ahLst/>
              <a:cxnLst/>
              <a:rect l="l" t="t" r="r" b="b"/>
              <a:pathLst>
                <a:path w="4049" h="7966" extrusionOk="0">
                  <a:moveTo>
                    <a:pt x="2082" y="0"/>
                  </a:moveTo>
                  <a:cubicBezTo>
                    <a:pt x="2074" y="0"/>
                    <a:pt x="2067" y="1"/>
                    <a:pt x="2060" y="1"/>
                  </a:cubicBezTo>
                  <a:lnTo>
                    <a:pt x="1977" y="1"/>
                  </a:lnTo>
                  <a:cubicBezTo>
                    <a:pt x="893" y="1"/>
                    <a:pt x="0" y="882"/>
                    <a:pt x="0" y="1977"/>
                  </a:cubicBezTo>
                  <a:lnTo>
                    <a:pt x="0" y="7966"/>
                  </a:lnTo>
                  <a:lnTo>
                    <a:pt x="4048" y="7966"/>
                  </a:lnTo>
                  <a:lnTo>
                    <a:pt x="4048" y="1977"/>
                  </a:lnTo>
                  <a:cubicBezTo>
                    <a:pt x="4048" y="889"/>
                    <a:pt x="3167" y="0"/>
                    <a:pt x="20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04;p36">
              <a:extLst>
                <a:ext uri="{FF2B5EF4-FFF2-40B4-BE49-F238E27FC236}">
                  <a16:creationId xmlns:a16="http://schemas.microsoft.com/office/drawing/2014/main" id="{66B57D6C-6544-4869-8B77-73225C6465D3}"/>
                </a:ext>
              </a:extLst>
            </p:cNvPr>
            <p:cNvSpPr/>
            <p:nvPr/>
          </p:nvSpPr>
          <p:spPr>
            <a:xfrm>
              <a:off x="2962688" y="3493338"/>
              <a:ext cx="104327" cy="104383"/>
            </a:xfrm>
            <a:custGeom>
              <a:avLst/>
              <a:gdLst/>
              <a:ahLst/>
              <a:cxnLst/>
              <a:rect l="l" t="t" r="r" b="b"/>
              <a:pathLst>
                <a:path w="1870" h="1871" extrusionOk="0">
                  <a:moveTo>
                    <a:pt x="929" y="1"/>
                  </a:moveTo>
                  <a:cubicBezTo>
                    <a:pt x="417" y="1"/>
                    <a:pt x="1" y="418"/>
                    <a:pt x="1" y="930"/>
                  </a:cubicBezTo>
                  <a:cubicBezTo>
                    <a:pt x="1" y="1453"/>
                    <a:pt x="417" y="1870"/>
                    <a:pt x="929" y="1870"/>
                  </a:cubicBezTo>
                  <a:cubicBezTo>
                    <a:pt x="1453" y="1870"/>
                    <a:pt x="1870" y="1453"/>
                    <a:pt x="1870" y="930"/>
                  </a:cubicBezTo>
                  <a:cubicBezTo>
                    <a:pt x="1870" y="418"/>
                    <a:pt x="1453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05;p36">
              <a:extLst>
                <a:ext uri="{FF2B5EF4-FFF2-40B4-BE49-F238E27FC236}">
                  <a16:creationId xmlns:a16="http://schemas.microsoft.com/office/drawing/2014/main" id="{B3B180F2-70FD-4E8F-859A-48307FBE9122}"/>
                </a:ext>
              </a:extLst>
            </p:cNvPr>
            <p:cNvSpPr/>
            <p:nvPr/>
          </p:nvSpPr>
          <p:spPr>
            <a:xfrm>
              <a:off x="1349922" y="2513617"/>
              <a:ext cx="1003048" cy="1485967"/>
            </a:xfrm>
            <a:custGeom>
              <a:avLst/>
              <a:gdLst/>
              <a:ahLst/>
              <a:cxnLst/>
              <a:rect l="l" t="t" r="r" b="b"/>
              <a:pathLst>
                <a:path w="17979" h="26635" extrusionOk="0">
                  <a:moveTo>
                    <a:pt x="6013" y="0"/>
                  </a:moveTo>
                  <a:lnTo>
                    <a:pt x="6013" y="10859"/>
                  </a:lnTo>
                  <a:cubicBezTo>
                    <a:pt x="2512" y="12240"/>
                    <a:pt x="0" y="15978"/>
                    <a:pt x="0" y="19895"/>
                  </a:cubicBezTo>
                  <a:cubicBezTo>
                    <a:pt x="0" y="24860"/>
                    <a:pt x="4025" y="26634"/>
                    <a:pt x="8989" y="26634"/>
                  </a:cubicBezTo>
                  <a:cubicBezTo>
                    <a:pt x="13942" y="26634"/>
                    <a:pt x="17979" y="24860"/>
                    <a:pt x="17979" y="19895"/>
                  </a:cubicBezTo>
                  <a:cubicBezTo>
                    <a:pt x="17979" y="15966"/>
                    <a:pt x="15466" y="12240"/>
                    <a:pt x="11966" y="10847"/>
                  </a:cubicBezTo>
                  <a:lnTo>
                    <a:pt x="119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06;p36">
              <a:extLst>
                <a:ext uri="{FF2B5EF4-FFF2-40B4-BE49-F238E27FC236}">
                  <a16:creationId xmlns:a16="http://schemas.microsoft.com/office/drawing/2014/main" id="{753D9F3F-678C-400F-8CDD-734931E854C8}"/>
                </a:ext>
              </a:extLst>
            </p:cNvPr>
            <p:cNvSpPr/>
            <p:nvPr/>
          </p:nvSpPr>
          <p:spPr>
            <a:xfrm>
              <a:off x="1656151" y="2445833"/>
              <a:ext cx="393933" cy="71132"/>
            </a:xfrm>
            <a:custGeom>
              <a:avLst/>
              <a:gdLst/>
              <a:ahLst/>
              <a:cxnLst/>
              <a:rect l="l" t="t" r="r" b="b"/>
              <a:pathLst>
                <a:path w="7061" h="1275" extrusionOk="0">
                  <a:moveTo>
                    <a:pt x="298" y="1"/>
                  </a:moveTo>
                  <a:cubicBezTo>
                    <a:pt x="143" y="1"/>
                    <a:pt x="0" y="144"/>
                    <a:pt x="0" y="298"/>
                  </a:cubicBezTo>
                  <a:lnTo>
                    <a:pt x="0" y="977"/>
                  </a:lnTo>
                  <a:cubicBezTo>
                    <a:pt x="0" y="1132"/>
                    <a:pt x="143" y="1275"/>
                    <a:pt x="298" y="1275"/>
                  </a:cubicBezTo>
                  <a:lnTo>
                    <a:pt x="6763" y="1275"/>
                  </a:lnTo>
                  <a:cubicBezTo>
                    <a:pt x="6929" y="1275"/>
                    <a:pt x="7060" y="1132"/>
                    <a:pt x="7060" y="977"/>
                  </a:cubicBezTo>
                  <a:lnTo>
                    <a:pt x="7060" y="298"/>
                  </a:lnTo>
                  <a:cubicBezTo>
                    <a:pt x="7060" y="144"/>
                    <a:pt x="6929" y="1"/>
                    <a:pt x="6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07;p36">
              <a:extLst>
                <a:ext uri="{FF2B5EF4-FFF2-40B4-BE49-F238E27FC236}">
                  <a16:creationId xmlns:a16="http://schemas.microsoft.com/office/drawing/2014/main" id="{57B5A69F-679E-4EA9-857E-FC9F9CB873C2}"/>
                </a:ext>
              </a:extLst>
            </p:cNvPr>
            <p:cNvSpPr/>
            <p:nvPr/>
          </p:nvSpPr>
          <p:spPr>
            <a:xfrm>
              <a:off x="1416981" y="3418971"/>
              <a:ext cx="872221" cy="522808"/>
            </a:xfrm>
            <a:custGeom>
              <a:avLst/>
              <a:gdLst/>
              <a:ahLst/>
              <a:cxnLst/>
              <a:rect l="l" t="t" r="r" b="b"/>
              <a:pathLst>
                <a:path w="15634" h="9371" extrusionOk="0">
                  <a:moveTo>
                    <a:pt x="6252" y="0"/>
                  </a:moveTo>
                  <a:cubicBezTo>
                    <a:pt x="4692" y="0"/>
                    <a:pt x="4692" y="941"/>
                    <a:pt x="3132" y="941"/>
                  </a:cubicBezTo>
                  <a:cubicBezTo>
                    <a:pt x="1870" y="941"/>
                    <a:pt x="1632" y="334"/>
                    <a:pt x="751" y="96"/>
                  </a:cubicBezTo>
                  <a:cubicBezTo>
                    <a:pt x="275" y="1167"/>
                    <a:pt x="1" y="2322"/>
                    <a:pt x="1" y="3513"/>
                  </a:cubicBezTo>
                  <a:cubicBezTo>
                    <a:pt x="1" y="7835"/>
                    <a:pt x="3501" y="9371"/>
                    <a:pt x="7823" y="9371"/>
                  </a:cubicBezTo>
                  <a:cubicBezTo>
                    <a:pt x="12133" y="9371"/>
                    <a:pt x="15634" y="7835"/>
                    <a:pt x="15634" y="3513"/>
                  </a:cubicBezTo>
                  <a:cubicBezTo>
                    <a:pt x="15634" y="2644"/>
                    <a:pt x="15479" y="1762"/>
                    <a:pt x="15217" y="917"/>
                  </a:cubicBezTo>
                  <a:cubicBezTo>
                    <a:pt x="14050" y="762"/>
                    <a:pt x="13919" y="0"/>
                    <a:pt x="12502" y="0"/>
                  </a:cubicBezTo>
                  <a:cubicBezTo>
                    <a:pt x="10943" y="0"/>
                    <a:pt x="10943" y="941"/>
                    <a:pt x="9383" y="941"/>
                  </a:cubicBezTo>
                  <a:cubicBezTo>
                    <a:pt x="7823" y="941"/>
                    <a:pt x="7823" y="0"/>
                    <a:pt x="6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08;p36">
              <a:extLst>
                <a:ext uri="{FF2B5EF4-FFF2-40B4-BE49-F238E27FC236}">
                  <a16:creationId xmlns:a16="http://schemas.microsoft.com/office/drawing/2014/main" id="{42F15C83-C510-49D5-8777-0F9D5F585AC7}"/>
                </a:ext>
              </a:extLst>
            </p:cNvPr>
            <p:cNvSpPr/>
            <p:nvPr/>
          </p:nvSpPr>
          <p:spPr>
            <a:xfrm>
              <a:off x="2016806" y="3293054"/>
              <a:ext cx="63154" cy="63210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32"/>
                    <a:pt x="572" y="1132"/>
                  </a:cubicBezTo>
                  <a:cubicBezTo>
                    <a:pt x="881" y="1132"/>
                    <a:pt x="1131" y="870"/>
                    <a:pt x="1131" y="561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09;p36">
              <a:extLst>
                <a:ext uri="{FF2B5EF4-FFF2-40B4-BE49-F238E27FC236}">
                  <a16:creationId xmlns:a16="http://schemas.microsoft.com/office/drawing/2014/main" id="{F96DCBAB-353C-4258-921D-DAEF4F8A72FE}"/>
                </a:ext>
              </a:extLst>
            </p:cNvPr>
            <p:cNvSpPr/>
            <p:nvPr/>
          </p:nvSpPr>
          <p:spPr>
            <a:xfrm>
              <a:off x="1854096" y="3123635"/>
              <a:ext cx="93058" cy="93058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1"/>
                  </a:moveTo>
                  <a:cubicBezTo>
                    <a:pt x="381" y="1"/>
                    <a:pt x="0" y="382"/>
                    <a:pt x="0" y="834"/>
                  </a:cubicBezTo>
                  <a:cubicBezTo>
                    <a:pt x="0" y="1299"/>
                    <a:pt x="381" y="1668"/>
                    <a:pt x="834" y="1668"/>
                  </a:cubicBezTo>
                  <a:cubicBezTo>
                    <a:pt x="1298" y="1668"/>
                    <a:pt x="1667" y="1299"/>
                    <a:pt x="1667" y="834"/>
                  </a:cubicBezTo>
                  <a:cubicBezTo>
                    <a:pt x="1667" y="382"/>
                    <a:pt x="1286" y="1"/>
                    <a:pt x="8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10;p36">
              <a:extLst>
                <a:ext uri="{FF2B5EF4-FFF2-40B4-BE49-F238E27FC236}">
                  <a16:creationId xmlns:a16="http://schemas.microsoft.com/office/drawing/2014/main" id="{BB29F5E5-1DCC-4774-86BC-6B6811C38DA2}"/>
                </a:ext>
              </a:extLst>
            </p:cNvPr>
            <p:cNvSpPr/>
            <p:nvPr/>
          </p:nvSpPr>
          <p:spPr>
            <a:xfrm>
              <a:off x="2167574" y="3532558"/>
              <a:ext cx="51885" cy="51829"/>
            </a:xfrm>
            <a:custGeom>
              <a:avLst/>
              <a:gdLst/>
              <a:ahLst/>
              <a:cxnLst/>
              <a:rect l="l" t="t" r="r" b="b"/>
              <a:pathLst>
                <a:path w="930" h="929" extrusionOk="0">
                  <a:moveTo>
                    <a:pt x="465" y="0"/>
                  </a:moveTo>
                  <a:cubicBezTo>
                    <a:pt x="215" y="0"/>
                    <a:pt x="1" y="215"/>
                    <a:pt x="1" y="465"/>
                  </a:cubicBezTo>
                  <a:cubicBezTo>
                    <a:pt x="1" y="727"/>
                    <a:pt x="215" y="929"/>
                    <a:pt x="465" y="929"/>
                  </a:cubicBezTo>
                  <a:cubicBezTo>
                    <a:pt x="715" y="929"/>
                    <a:pt x="930" y="727"/>
                    <a:pt x="930" y="465"/>
                  </a:cubicBezTo>
                  <a:cubicBezTo>
                    <a:pt x="930" y="215"/>
                    <a:pt x="715" y="12"/>
                    <a:pt x="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11;p36">
              <a:extLst>
                <a:ext uri="{FF2B5EF4-FFF2-40B4-BE49-F238E27FC236}">
                  <a16:creationId xmlns:a16="http://schemas.microsoft.com/office/drawing/2014/main" id="{AE75D72A-4B9E-4DF8-A231-07F733C60B0B}"/>
                </a:ext>
              </a:extLst>
            </p:cNvPr>
            <p:cNvSpPr/>
            <p:nvPr/>
          </p:nvSpPr>
          <p:spPr>
            <a:xfrm>
              <a:off x="2100515" y="3658085"/>
              <a:ext cx="81732" cy="81788"/>
            </a:xfrm>
            <a:custGeom>
              <a:avLst/>
              <a:gdLst/>
              <a:ahLst/>
              <a:cxnLst/>
              <a:rect l="l" t="t" r="r" b="b"/>
              <a:pathLst>
                <a:path w="1465" h="1466" extrusionOk="0">
                  <a:moveTo>
                    <a:pt x="748" y="0"/>
                  </a:moveTo>
                  <a:cubicBezTo>
                    <a:pt x="741" y="0"/>
                    <a:pt x="734" y="0"/>
                    <a:pt x="727" y="1"/>
                  </a:cubicBezTo>
                  <a:cubicBezTo>
                    <a:pt x="334" y="1"/>
                    <a:pt x="0" y="334"/>
                    <a:pt x="0" y="739"/>
                  </a:cubicBezTo>
                  <a:cubicBezTo>
                    <a:pt x="0" y="1132"/>
                    <a:pt x="334" y="1465"/>
                    <a:pt x="727" y="1465"/>
                  </a:cubicBezTo>
                  <a:cubicBezTo>
                    <a:pt x="1131" y="1465"/>
                    <a:pt x="1465" y="1132"/>
                    <a:pt x="1465" y="739"/>
                  </a:cubicBezTo>
                  <a:cubicBezTo>
                    <a:pt x="1465" y="329"/>
                    <a:pt x="1143" y="0"/>
                    <a:pt x="7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12;p36">
              <a:extLst>
                <a:ext uri="{FF2B5EF4-FFF2-40B4-BE49-F238E27FC236}">
                  <a16:creationId xmlns:a16="http://schemas.microsoft.com/office/drawing/2014/main" id="{C6832CA6-2A86-4425-BBF0-E0C99B896796}"/>
                </a:ext>
              </a:extLst>
            </p:cNvPr>
            <p:cNvSpPr/>
            <p:nvPr/>
          </p:nvSpPr>
          <p:spPr>
            <a:xfrm>
              <a:off x="1013120" y="2341562"/>
              <a:ext cx="1183752" cy="1600225"/>
            </a:xfrm>
            <a:custGeom>
              <a:avLst/>
              <a:gdLst/>
              <a:ahLst/>
              <a:cxnLst/>
              <a:rect l="l" t="t" r="r" b="b"/>
              <a:pathLst>
                <a:path w="21218" h="28683" extrusionOk="0">
                  <a:moveTo>
                    <a:pt x="6918" y="0"/>
                  </a:moveTo>
                  <a:lnTo>
                    <a:pt x="6918" y="15133"/>
                  </a:lnTo>
                  <a:lnTo>
                    <a:pt x="715" y="25885"/>
                  </a:lnTo>
                  <a:cubicBezTo>
                    <a:pt x="1" y="27135"/>
                    <a:pt x="894" y="28683"/>
                    <a:pt x="2322" y="28683"/>
                  </a:cubicBezTo>
                  <a:lnTo>
                    <a:pt x="18884" y="28683"/>
                  </a:lnTo>
                  <a:cubicBezTo>
                    <a:pt x="20325" y="28683"/>
                    <a:pt x="21218" y="27135"/>
                    <a:pt x="20491" y="25885"/>
                  </a:cubicBezTo>
                  <a:lnTo>
                    <a:pt x="14288" y="15133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13;p36">
              <a:extLst>
                <a:ext uri="{FF2B5EF4-FFF2-40B4-BE49-F238E27FC236}">
                  <a16:creationId xmlns:a16="http://schemas.microsoft.com/office/drawing/2014/main" id="{3089B3D0-3CF0-4EB5-B889-97AB0A2E847C}"/>
                </a:ext>
              </a:extLst>
            </p:cNvPr>
            <p:cNvSpPr/>
            <p:nvPr/>
          </p:nvSpPr>
          <p:spPr>
            <a:xfrm>
              <a:off x="1102829" y="3232299"/>
              <a:ext cx="997079" cy="644374"/>
            </a:xfrm>
            <a:custGeom>
              <a:avLst/>
              <a:gdLst/>
              <a:ahLst/>
              <a:cxnLst/>
              <a:rect l="l" t="t" r="r" b="b"/>
              <a:pathLst>
                <a:path w="17872" h="11550" extrusionOk="0">
                  <a:moveTo>
                    <a:pt x="10501" y="1"/>
                  </a:moveTo>
                  <a:cubicBezTo>
                    <a:pt x="9728" y="1"/>
                    <a:pt x="9406" y="417"/>
                    <a:pt x="9001" y="775"/>
                  </a:cubicBezTo>
                  <a:cubicBezTo>
                    <a:pt x="8692" y="1048"/>
                    <a:pt x="8358" y="1287"/>
                    <a:pt x="7763" y="1287"/>
                  </a:cubicBezTo>
                  <a:cubicBezTo>
                    <a:pt x="6810" y="1287"/>
                    <a:pt x="6513" y="644"/>
                    <a:pt x="5965" y="263"/>
                  </a:cubicBezTo>
                  <a:lnTo>
                    <a:pt x="429" y="9871"/>
                  </a:lnTo>
                  <a:cubicBezTo>
                    <a:pt x="0" y="10609"/>
                    <a:pt x="536" y="11550"/>
                    <a:pt x="1393" y="11550"/>
                  </a:cubicBezTo>
                  <a:lnTo>
                    <a:pt x="16466" y="11550"/>
                  </a:lnTo>
                  <a:cubicBezTo>
                    <a:pt x="17336" y="11550"/>
                    <a:pt x="17871" y="10609"/>
                    <a:pt x="17431" y="9871"/>
                  </a:cubicBezTo>
                  <a:lnTo>
                    <a:pt x="12335" y="1025"/>
                  </a:lnTo>
                  <a:cubicBezTo>
                    <a:pt x="12121" y="727"/>
                    <a:pt x="11466" y="1"/>
                    <a:pt x="105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14;p36">
              <a:extLst>
                <a:ext uri="{FF2B5EF4-FFF2-40B4-BE49-F238E27FC236}">
                  <a16:creationId xmlns:a16="http://schemas.microsoft.com/office/drawing/2014/main" id="{A6534C5C-670A-40BF-AA3F-892FAF055F73}"/>
                </a:ext>
              </a:extLst>
            </p:cNvPr>
            <p:cNvSpPr/>
            <p:nvPr/>
          </p:nvSpPr>
          <p:spPr>
            <a:xfrm>
              <a:off x="1356561" y="2264517"/>
              <a:ext cx="487605" cy="77102"/>
            </a:xfrm>
            <a:custGeom>
              <a:avLst/>
              <a:gdLst/>
              <a:ahLst/>
              <a:cxnLst/>
              <a:rect l="l" t="t" r="r" b="b"/>
              <a:pathLst>
                <a:path w="8740" h="1382" extrusionOk="0">
                  <a:moveTo>
                    <a:pt x="369" y="0"/>
                  </a:moveTo>
                  <a:cubicBezTo>
                    <a:pt x="167" y="0"/>
                    <a:pt x="0" y="155"/>
                    <a:pt x="0" y="369"/>
                  </a:cubicBezTo>
                  <a:lnTo>
                    <a:pt x="0" y="1012"/>
                  </a:lnTo>
                  <a:cubicBezTo>
                    <a:pt x="0" y="1215"/>
                    <a:pt x="167" y="1381"/>
                    <a:pt x="369" y="1381"/>
                  </a:cubicBezTo>
                  <a:lnTo>
                    <a:pt x="8370" y="1381"/>
                  </a:lnTo>
                  <a:cubicBezTo>
                    <a:pt x="8573" y="1381"/>
                    <a:pt x="8739" y="1215"/>
                    <a:pt x="8739" y="1012"/>
                  </a:cubicBezTo>
                  <a:lnTo>
                    <a:pt x="8739" y="369"/>
                  </a:lnTo>
                  <a:cubicBezTo>
                    <a:pt x="8739" y="179"/>
                    <a:pt x="8573" y="12"/>
                    <a:pt x="8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15;p36">
              <a:extLst>
                <a:ext uri="{FF2B5EF4-FFF2-40B4-BE49-F238E27FC236}">
                  <a16:creationId xmlns:a16="http://schemas.microsoft.com/office/drawing/2014/main" id="{7BB13282-8B0D-49D4-AD64-7FF80872B1C6}"/>
                </a:ext>
              </a:extLst>
            </p:cNvPr>
            <p:cNvSpPr/>
            <p:nvPr/>
          </p:nvSpPr>
          <p:spPr>
            <a:xfrm>
              <a:off x="1479409" y="3372442"/>
              <a:ext cx="59863" cy="59863"/>
            </a:xfrm>
            <a:custGeom>
              <a:avLst/>
              <a:gdLst/>
              <a:ahLst/>
              <a:cxnLst/>
              <a:rect l="l" t="t" r="r" b="b"/>
              <a:pathLst>
                <a:path w="1073" h="1073" extrusionOk="0">
                  <a:moveTo>
                    <a:pt x="537" y="1"/>
                  </a:moveTo>
                  <a:cubicBezTo>
                    <a:pt x="239" y="1"/>
                    <a:pt x="1" y="239"/>
                    <a:pt x="1" y="537"/>
                  </a:cubicBezTo>
                  <a:cubicBezTo>
                    <a:pt x="1" y="834"/>
                    <a:pt x="239" y="1072"/>
                    <a:pt x="537" y="1072"/>
                  </a:cubicBezTo>
                  <a:cubicBezTo>
                    <a:pt x="834" y="1072"/>
                    <a:pt x="1073" y="834"/>
                    <a:pt x="1073" y="537"/>
                  </a:cubicBezTo>
                  <a:cubicBezTo>
                    <a:pt x="1073" y="239"/>
                    <a:pt x="834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16;p36">
              <a:extLst>
                <a:ext uri="{FF2B5EF4-FFF2-40B4-BE49-F238E27FC236}">
                  <a16:creationId xmlns:a16="http://schemas.microsoft.com/office/drawing/2014/main" id="{4C70DE9C-4333-46DF-9EB5-8C416055AC81}"/>
                </a:ext>
              </a:extLst>
            </p:cNvPr>
            <p:cNvSpPr/>
            <p:nvPr/>
          </p:nvSpPr>
          <p:spPr>
            <a:xfrm>
              <a:off x="1507974" y="3139297"/>
              <a:ext cx="64493" cy="65163"/>
            </a:xfrm>
            <a:custGeom>
              <a:avLst/>
              <a:gdLst/>
              <a:ahLst/>
              <a:cxnLst/>
              <a:rect l="l" t="t" r="r" b="b"/>
              <a:pathLst>
                <a:path w="1156" h="1168" extrusionOk="0">
                  <a:moveTo>
                    <a:pt x="572" y="1"/>
                  </a:moveTo>
                  <a:cubicBezTo>
                    <a:pt x="251" y="1"/>
                    <a:pt x="1" y="251"/>
                    <a:pt x="1" y="584"/>
                  </a:cubicBezTo>
                  <a:cubicBezTo>
                    <a:pt x="1" y="906"/>
                    <a:pt x="251" y="1168"/>
                    <a:pt x="572" y="1168"/>
                  </a:cubicBezTo>
                  <a:cubicBezTo>
                    <a:pt x="906" y="1168"/>
                    <a:pt x="1156" y="906"/>
                    <a:pt x="1156" y="584"/>
                  </a:cubicBezTo>
                  <a:cubicBezTo>
                    <a:pt x="1156" y="275"/>
                    <a:pt x="894" y="1"/>
                    <a:pt x="5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17;p36">
              <a:extLst>
                <a:ext uri="{FF2B5EF4-FFF2-40B4-BE49-F238E27FC236}">
                  <a16:creationId xmlns:a16="http://schemas.microsoft.com/office/drawing/2014/main" id="{E7FB021D-68C0-4982-884B-3B9A884C7375}"/>
                </a:ext>
              </a:extLst>
            </p:cNvPr>
            <p:cNvSpPr/>
            <p:nvPr/>
          </p:nvSpPr>
          <p:spPr>
            <a:xfrm>
              <a:off x="1621561" y="2940687"/>
              <a:ext cx="111022" cy="111692"/>
            </a:xfrm>
            <a:custGeom>
              <a:avLst/>
              <a:gdLst/>
              <a:ahLst/>
              <a:cxnLst/>
              <a:rect l="l" t="t" r="r" b="b"/>
              <a:pathLst>
                <a:path w="1990" h="2002" extrusionOk="0">
                  <a:moveTo>
                    <a:pt x="1011" y="1"/>
                  </a:moveTo>
                  <a:cubicBezTo>
                    <a:pt x="1004" y="1"/>
                    <a:pt x="996" y="1"/>
                    <a:pt x="989" y="1"/>
                  </a:cubicBezTo>
                  <a:cubicBezTo>
                    <a:pt x="441" y="1"/>
                    <a:pt x="1" y="453"/>
                    <a:pt x="1" y="1001"/>
                  </a:cubicBezTo>
                  <a:cubicBezTo>
                    <a:pt x="1" y="1549"/>
                    <a:pt x="441" y="2001"/>
                    <a:pt x="989" y="2001"/>
                  </a:cubicBezTo>
                  <a:cubicBezTo>
                    <a:pt x="1549" y="2001"/>
                    <a:pt x="1989" y="1549"/>
                    <a:pt x="1989" y="1001"/>
                  </a:cubicBezTo>
                  <a:cubicBezTo>
                    <a:pt x="1989" y="437"/>
                    <a:pt x="1560" y="1"/>
                    <a:pt x="10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18;p36">
              <a:extLst>
                <a:ext uri="{FF2B5EF4-FFF2-40B4-BE49-F238E27FC236}">
                  <a16:creationId xmlns:a16="http://schemas.microsoft.com/office/drawing/2014/main" id="{E7CB4D7B-ABA3-4FE9-BCFE-F072C609E912}"/>
                </a:ext>
              </a:extLst>
            </p:cNvPr>
            <p:cNvSpPr/>
            <p:nvPr/>
          </p:nvSpPr>
          <p:spPr>
            <a:xfrm>
              <a:off x="1515282" y="2844338"/>
              <a:ext cx="49876" cy="49932"/>
            </a:xfrm>
            <a:custGeom>
              <a:avLst/>
              <a:gdLst/>
              <a:ahLst/>
              <a:cxnLst/>
              <a:rect l="l" t="t" r="r" b="b"/>
              <a:pathLst>
                <a:path w="894" h="895" extrusionOk="0">
                  <a:moveTo>
                    <a:pt x="462" y="1"/>
                  </a:moveTo>
                  <a:cubicBezTo>
                    <a:pt x="455" y="1"/>
                    <a:pt x="448" y="1"/>
                    <a:pt x="441" y="1"/>
                  </a:cubicBezTo>
                  <a:cubicBezTo>
                    <a:pt x="203" y="1"/>
                    <a:pt x="1" y="204"/>
                    <a:pt x="1" y="454"/>
                  </a:cubicBezTo>
                  <a:cubicBezTo>
                    <a:pt x="1" y="692"/>
                    <a:pt x="191" y="894"/>
                    <a:pt x="441" y="894"/>
                  </a:cubicBezTo>
                  <a:cubicBezTo>
                    <a:pt x="680" y="894"/>
                    <a:pt x="894" y="704"/>
                    <a:pt x="894" y="454"/>
                  </a:cubicBezTo>
                  <a:cubicBezTo>
                    <a:pt x="894" y="211"/>
                    <a:pt x="713" y="1"/>
                    <a:pt x="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19;p36">
              <a:extLst>
                <a:ext uri="{FF2B5EF4-FFF2-40B4-BE49-F238E27FC236}">
                  <a16:creationId xmlns:a16="http://schemas.microsoft.com/office/drawing/2014/main" id="{B379FAC2-8FF3-45A3-A707-70A623957E68}"/>
                </a:ext>
              </a:extLst>
            </p:cNvPr>
            <p:cNvSpPr/>
            <p:nvPr/>
          </p:nvSpPr>
          <p:spPr>
            <a:xfrm>
              <a:off x="1701954" y="3372442"/>
              <a:ext cx="83071" cy="83127"/>
            </a:xfrm>
            <a:custGeom>
              <a:avLst/>
              <a:gdLst/>
              <a:ahLst/>
              <a:cxnLst/>
              <a:rect l="l" t="t" r="r" b="b"/>
              <a:pathLst>
                <a:path w="1489" h="1490" extrusionOk="0">
                  <a:moveTo>
                    <a:pt x="751" y="1"/>
                  </a:moveTo>
                  <a:cubicBezTo>
                    <a:pt x="346" y="1"/>
                    <a:pt x="1" y="334"/>
                    <a:pt x="1" y="751"/>
                  </a:cubicBezTo>
                  <a:cubicBezTo>
                    <a:pt x="1" y="1156"/>
                    <a:pt x="334" y="1489"/>
                    <a:pt x="751" y="1489"/>
                  </a:cubicBezTo>
                  <a:cubicBezTo>
                    <a:pt x="1144" y="1489"/>
                    <a:pt x="1489" y="1168"/>
                    <a:pt x="1489" y="751"/>
                  </a:cubicBezTo>
                  <a:cubicBezTo>
                    <a:pt x="1489" y="334"/>
                    <a:pt x="1144" y="1"/>
                    <a:pt x="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20;p36">
              <a:extLst>
                <a:ext uri="{FF2B5EF4-FFF2-40B4-BE49-F238E27FC236}">
                  <a16:creationId xmlns:a16="http://schemas.microsoft.com/office/drawing/2014/main" id="{1503F7D7-F51C-4FD5-A1DF-E8A4DB269AE4}"/>
                </a:ext>
              </a:extLst>
            </p:cNvPr>
            <p:cNvSpPr/>
            <p:nvPr/>
          </p:nvSpPr>
          <p:spPr>
            <a:xfrm>
              <a:off x="1639526" y="3524580"/>
              <a:ext cx="33251" cy="33251"/>
            </a:xfrm>
            <a:custGeom>
              <a:avLst/>
              <a:gdLst/>
              <a:ahLst/>
              <a:cxnLst/>
              <a:rect l="l" t="t" r="r" b="b"/>
              <a:pathLst>
                <a:path w="596" h="596" extrusionOk="0">
                  <a:moveTo>
                    <a:pt x="298" y="0"/>
                  </a:moveTo>
                  <a:cubicBezTo>
                    <a:pt x="143" y="0"/>
                    <a:pt x="0" y="131"/>
                    <a:pt x="0" y="298"/>
                  </a:cubicBezTo>
                  <a:cubicBezTo>
                    <a:pt x="0" y="465"/>
                    <a:pt x="143" y="596"/>
                    <a:pt x="298" y="596"/>
                  </a:cubicBezTo>
                  <a:cubicBezTo>
                    <a:pt x="465" y="596"/>
                    <a:pt x="596" y="465"/>
                    <a:pt x="596" y="298"/>
                  </a:cubicBezTo>
                  <a:cubicBezTo>
                    <a:pt x="596" y="131"/>
                    <a:pt x="465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21;p36">
              <a:extLst>
                <a:ext uri="{FF2B5EF4-FFF2-40B4-BE49-F238E27FC236}">
                  <a16:creationId xmlns:a16="http://schemas.microsoft.com/office/drawing/2014/main" id="{6BD22186-3A0E-493F-A405-06AFD5838D2C}"/>
                </a:ext>
              </a:extLst>
            </p:cNvPr>
            <p:cNvSpPr/>
            <p:nvPr/>
          </p:nvSpPr>
          <p:spPr>
            <a:xfrm>
              <a:off x="985225" y="3948358"/>
              <a:ext cx="3306673" cy="220594"/>
            </a:xfrm>
            <a:custGeom>
              <a:avLst/>
              <a:gdLst/>
              <a:ahLst/>
              <a:cxnLst/>
              <a:rect l="l" t="t" r="r" b="b"/>
              <a:pathLst>
                <a:path w="59270" h="3954" extrusionOk="0">
                  <a:moveTo>
                    <a:pt x="1989" y="1"/>
                  </a:moveTo>
                  <a:cubicBezTo>
                    <a:pt x="1429" y="1"/>
                    <a:pt x="941" y="215"/>
                    <a:pt x="584" y="572"/>
                  </a:cubicBezTo>
                  <a:cubicBezTo>
                    <a:pt x="227" y="929"/>
                    <a:pt x="1" y="1429"/>
                    <a:pt x="1" y="1977"/>
                  </a:cubicBezTo>
                  <a:cubicBezTo>
                    <a:pt x="1" y="3072"/>
                    <a:pt x="894" y="3953"/>
                    <a:pt x="1989" y="3953"/>
                  </a:cubicBezTo>
                  <a:lnTo>
                    <a:pt x="57282" y="3953"/>
                  </a:lnTo>
                  <a:cubicBezTo>
                    <a:pt x="57841" y="3953"/>
                    <a:pt x="58329" y="3727"/>
                    <a:pt x="58687" y="3370"/>
                  </a:cubicBezTo>
                  <a:cubicBezTo>
                    <a:pt x="59044" y="3013"/>
                    <a:pt x="59270" y="2525"/>
                    <a:pt x="59270" y="1977"/>
                  </a:cubicBezTo>
                  <a:cubicBezTo>
                    <a:pt x="59270" y="894"/>
                    <a:pt x="58377" y="12"/>
                    <a:pt x="572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22;p36">
              <a:extLst>
                <a:ext uri="{FF2B5EF4-FFF2-40B4-BE49-F238E27FC236}">
                  <a16:creationId xmlns:a16="http://schemas.microsoft.com/office/drawing/2014/main" id="{94F8D24E-4745-4A3A-BC06-96556C13B11B}"/>
                </a:ext>
              </a:extLst>
            </p:cNvPr>
            <p:cNvSpPr/>
            <p:nvPr/>
          </p:nvSpPr>
          <p:spPr>
            <a:xfrm>
              <a:off x="2335668" y="2322315"/>
              <a:ext cx="292953" cy="424506"/>
            </a:xfrm>
            <a:custGeom>
              <a:avLst/>
              <a:gdLst/>
              <a:ahLst/>
              <a:cxnLst/>
              <a:rect l="l" t="t" r="r" b="b"/>
              <a:pathLst>
                <a:path w="5251" h="7609" extrusionOk="0">
                  <a:moveTo>
                    <a:pt x="5084" y="0"/>
                  </a:moveTo>
                  <a:cubicBezTo>
                    <a:pt x="5072" y="12"/>
                    <a:pt x="5048" y="12"/>
                    <a:pt x="5025" y="12"/>
                  </a:cubicBezTo>
                  <a:cubicBezTo>
                    <a:pt x="4465" y="107"/>
                    <a:pt x="3882" y="357"/>
                    <a:pt x="3322" y="726"/>
                  </a:cubicBezTo>
                  <a:lnTo>
                    <a:pt x="3179" y="822"/>
                  </a:lnTo>
                  <a:cubicBezTo>
                    <a:pt x="2810" y="1084"/>
                    <a:pt x="2441" y="1393"/>
                    <a:pt x="2096" y="1774"/>
                  </a:cubicBezTo>
                  <a:lnTo>
                    <a:pt x="1965" y="1905"/>
                  </a:lnTo>
                  <a:cubicBezTo>
                    <a:pt x="1691" y="2191"/>
                    <a:pt x="1441" y="2512"/>
                    <a:pt x="1215" y="2870"/>
                  </a:cubicBezTo>
                  <a:cubicBezTo>
                    <a:pt x="1143" y="2977"/>
                    <a:pt x="1072" y="3096"/>
                    <a:pt x="1012" y="3215"/>
                  </a:cubicBezTo>
                  <a:lnTo>
                    <a:pt x="893" y="3429"/>
                  </a:lnTo>
                  <a:cubicBezTo>
                    <a:pt x="607" y="3941"/>
                    <a:pt x="393" y="4465"/>
                    <a:pt x="250" y="4989"/>
                  </a:cubicBezTo>
                  <a:lnTo>
                    <a:pt x="179" y="5310"/>
                  </a:lnTo>
                  <a:cubicBezTo>
                    <a:pt x="0" y="6120"/>
                    <a:pt x="0" y="6858"/>
                    <a:pt x="143" y="7513"/>
                  </a:cubicBezTo>
                  <a:lnTo>
                    <a:pt x="179" y="7608"/>
                  </a:lnTo>
                  <a:cubicBezTo>
                    <a:pt x="203" y="7608"/>
                    <a:pt x="250" y="7596"/>
                    <a:pt x="286" y="7596"/>
                  </a:cubicBezTo>
                  <a:cubicBezTo>
                    <a:pt x="1203" y="7418"/>
                    <a:pt x="2179" y="6846"/>
                    <a:pt x="3048" y="5989"/>
                  </a:cubicBezTo>
                  <a:cubicBezTo>
                    <a:pt x="3108" y="5929"/>
                    <a:pt x="3167" y="5846"/>
                    <a:pt x="3227" y="5787"/>
                  </a:cubicBezTo>
                  <a:cubicBezTo>
                    <a:pt x="3524" y="5477"/>
                    <a:pt x="3810" y="5108"/>
                    <a:pt x="4060" y="4715"/>
                  </a:cubicBezTo>
                  <a:cubicBezTo>
                    <a:pt x="4072" y="4691"/>
                    <a:pt x="4084" y="4667"/>
                    <a:pt x="4108" y="4644"/>
                  </a:cubicBezTo>
                  <a:cubicBezTo>
                    <a:pt x="4132" y="4584"/>
                    <a:pt x="4179" y="4525"/>
                    <a:pt x="4203" y="4465"/>
                  </a:cubicBezTo>
                  <a:cubicBezTo>
                    <a:pt x="4477" y="4024"/>
                    <a:pt x="4703" y="3548"/>
                    <a:pt x="4858" y="3084"/>
                  </a:cubicBezTo>
                  <a:lnTo>
                    <a:pt x="4929" y="2917"/>
                  </a:lnTo>
                  <a:cubicBezTo>
                    <a:pt x="5084" y="2429"/>
                    <a:pt x="5179" y="1953"/>
                    <a:pt x="5227" y="1488"/>
                  </a:cubicBezTo>
                  <a:lnTo>
                    <a:pt x="5239" y="1346"/>
                  </a:lnTo>
                  <a:cubicBezTo>
                    <a:pt x="5251" y="929"/>
                    <a:pt x="5227" y="536"/>
                    <a:pt x="5167" y="179"/>
                  </a:cubicBezTo>
                  <a:cubicBezTo>
                    <a:pt x="5167" y="167"/>
                    <a:pt x="5144" y="131"/>
                    <a:pt x="5144" y="119"/>
                  </a:cubicBezTo>
                  <a:cubicBezTo>
                    <a:pt x="5132" y="72"/>
                    <a:pt x="5132" y="48"/>
                    <a:pt x="5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23;p36">
              <a:extLst>
                <a:ext uri="{FF2B5EF4-FFF2-40B4-BE49-F238E27FC236}">
                  <a16:creationId xmlns:a16="http://schemas.microsoft.com/office/drawing/2014/main" id="{4646899E-EF95-4261-98FE-156F747B5F4D}"/>
                </a:ext>
              </a:extLst>
            </p:cNvPr>
            <p:cNvSpPr/>
            <p:nvPr/>
          </p:nvSpPr>
          <p:spPr>
            <a:xfrm>
              <a:off x="2342977" y="2322315"/>
              <a:ext cx="284306" cy="424506"/>
            </a:xfrm>
            <a:custGeom>
              <a:avLst/>
              <a:gdLst/>
              <a:ahLst/>
              <a:cxnLst/>
              <a:rect l="l" t="t" r="r" b="b"/>
              <a:pathLst>
                <a:path w="5096" h="7609" extrusionOk="0">
                  <a:moveTo>
                    <a:pt x="4941" y="0"/>
                  </a:moveTo>
                  <a:cubicBezTo>
                    <a:pt x="4929" y="0"/>
                    <a:pt x="4894" y="0"/>
                    <a:pt x="4882" y="12"/>
                  </a:cubicBezTo>
                  <a:lnTo>
                    <a:pt x="3762" y="1715"/>
                  </a:lnTo>
                  <a:lnTo>
                    <a:pt x="3358" y="2322"/>
                  </a:lnTo>
                  <a:lnTo>
                    <a:pt x="3167" y="726"/>
                  </a:lnTo>
                  <a:lnTo>
                    <a:pt x="3036" y="822"/>
                  </a:lnTo>
                  <a:lnTo>
                    <a:pt x="3239" y="2500"/>
                  </a:lnTo>
                  <a:lnTo>
                    <a:pt x="2310" y="3941"/>
                  </a:lnTo>
                  <a:lnTo>
                    <a:pt x="1953" y="1762"/>
                  </a:lnTo>
                  <a:lnTo>
                    <a:pt x="1810" y="1893"/>
                  </a:lnTo>
                  <a:lnTo>
                    <a:pt x="2191" y="4120"/>
                  </a:lnTo>
                  <a:lnTo>
                    <a:pt x="1298" y="5513"/>
                  </a:lnTo>
                  <a:lnTo>
                    <a:pt x="881" y="3215"/>
                  </a:lnTo>
                  <a:lnTo>
                    <a:pt x="762" y="3429"/>
                  </a:lnTo>
                  <a:lnTo>
                    <a:pt x="1179" y="5703"/>
                  </a:lnTo>
                  <a:lnTo>
                    <a:pt x="524" y="6715"/>
                  </a:lnTo>
                  <a:lnTo>
                    <a:pt x="119" y="4977"/>
                  </a:lnTo>
                  <a:lnTo>
                    <a:pt x="48" y="5298"/>
                  </a:lnTo>
                  <a:lnTo>
                    <a:pt x="405" y="6894"/>
                  </a:lnTo>
                  <a:lnTo>
                    <a:pt x="0" y="7501"/>
                  </a:lnTo>
                  <a:lnTo>
                    <a:pt x="24" y="7608"/>
                  </a:lnTo>
                  <a:cubicBezTo>
                    <a:pt x="60" y="7608"/>
                    <a:pt x="83" y="7596"/>
                    <a:pt x="131" y="7596"/>
                  </a:cubicBezTo>
                  <a:lnTo>
                    <a:pt x="905" y="6406"/>
                  </a:lnTo>
                  <a:lnTo>
                    <a:pt x="2905" y="5989"/>
                  </a:lnTo>
                  <a:lnTo>
                    <a:pt x="3084" y="5787"/>
                  </a:lnTo>
                  <a:lnTo>
                    <a:pt x="3084" y="5787"/>
                  </a:lnTo>
                  <a:lnTo>
                    <a:pt x="1012" y="6227"/>
                  </a:lnTo>
                  <a:lnTo>
                    <a:pt x="1738" y="5108"/>
                  </a:lnTo>
                  <a:lnTo>
                    <a:pt x="3965" y="4644"/>
                  </a:lnTo>
                  <a:cubicBezTo>
                    <a:pt x="4001" y="4584"/>
                    <a:pt x="4036" y="4525"/>
                    <a:pt x="4060" y="4465"/>
                  </a:cubicBezTo>
                  <a:lnTo>
                    <a:pt x="4060" y="4465"/>
                  </a:lnTo>
                  <a:lnTo>
                    <a:pt x="1846" y="4929"/>
                  </a:lnTo>
                  <a:lnTo>
                    <a:pt x="2798" y="3465"/>
                  </a:lnTo>
                  <a:lnTo>
                    <a:pt x="4715" y="3096"/>
                  </a:lnTo>
                  <a:lnTo>
                    <a:pt x="4774" y="2929"/>
                  </a:lnTo>
                  <a:lnTo>
                    <a:pt x="2917" y="3310"/>
                  </a:lnTo>
                  <a:lnTo>
                    <a:pt x="3882" y="1798"/>
                  </a:lnTo>
                  <a:lnTo>
                    <a:pt x="3989" y="1655"/>
                  </a:lnTo>
                  <a:lnTo>
                    <a:pt x="5072" y="1524"/>
                  </a:lnTo>
                  <a:lnTo>
                    <a:pt x="5096" y="1369"/>
                  </a:lnTo>
                  <a:lnTo>
                    <a:pt x="5096" y="1369"/>
                  </a:lnTo>
                  <a:lnTo>
                    <a:pt x="4120" y="1477"/>
                  </a:lnTo>
                  <a:lnTo>
                    <a:pt x="5001" y="119"/>
                  </a:lnTo>
                  <a:cubicBezTo>
                    <a:pt x="4989" y="72"/>
                    <a:pt x="4989" y="48"/>
                    <a:pt x="49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24;p36">
              <a:extLst>
                <a:ext uri="{FF2B5EF4-FFF2-40B4-BE49-F238E27FC236}">
                  <a16:creationId xmlns:a16="http://schemas.microsoft.com/office/drawing/2014/main" id="{7BDB8B77-75B9-47A2-B54D-8327726F996A}"/>
                </a:ext>
              </a:extLst>
            </p:cNvPr>
            <p:cNvSpPr/>
            <p:nvPr/>
          </p:nvSpPr>
          <p:spPr>
            <a:xfrm>
              <a:off x="2147657" y="2472389"/>
              <a:ext cx="202016" cy="274431"/>
            </a:xfrm>
            <a:custGeom>
              <a:avLst/>
              <a:gdLst/>
              <a:ahLst/>
              <a:cxnLst/>
              <a:rect l="l" t="t" r="r" b="b"/>
              <a:pathLst>
                <a:path w="3621" h="4919" extrusionOk="0">
                  <a:moveTo>
                    <a:pt x="227" y="1"/>
                  </a:moveTo>
                  <a:cubicBezTo>
                    <a:pt x="215" y="37"/>
                    <a:pt x="203" y="84"/>
                    <a:pt x="203" y="108"/>
                  </a:cubicBezTo>
                  <a:cubicBezTo>
                    <a:pt x="1" y="942"/>
                    <a:pt x="239" y="2049"/>
                    <a:pt x="894" y="3061"/>
                  </a:cubicBezTo>
                  <a:cubicBezTo>
                    <a:pt x="1156" y="3454"/>
                    <a:pt x="1453" y="3799"/>
                    <a:pt x="1775" y="4085"/>
                  </a:cubicBezTo>
                  <a:lnTo>
                    <a:pt x="2001" y="4263"/>
                  </a:lnTo>
                  <a:cubicBezTo>
                    <a:pt x="2430" y="4609"/>
                    <a:pt x="2882" y="4811"/>
                    <a:pt x="3311" y="4906"/>
                  </a:cubicBezTo>
                  <a:cubicBezTo>
                    <a:pt x="3358" y="4906"/>
                    <a:pt x="3382" y="4918"/>
                    <a:pt x="3418" y="4918"/>
                  </a:cubicBezTo>
                  <a:lnTo>
                    <a:pt x="3418" y="4906"/>
                  </a:lnTo>
                  <a:cubicBezTo>
                    <a:pt x="3418" y="4871"/>
                    <a:pt x="3430" y="4835"/>
                    <a:pt x="3430" y="4811"/>
                  </a:cubicBezTo>
                  <a:cubicBezTo>
                    <a:pt x="3620" y="3978"/>
                    <a:pt x="3382" y="2882"/>
                    <a:pt x="2739" y="1870"/>
                  </a:cubicBezTo>
                  <a:cubicBezTo>
                    <a:pt x="2072" y="858"/>
                    <a:pt x="1167" y="180"/>
                    <a:pt x="322" y="25"/>
                  </a:cubicBezTo>
                  <a:cubicBezTo>
                    <a:pt x="286" y="25"/>
                    <a:pt x="263" y="1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25;p36">
              <a:extLst>
                <a:ext uri="{FF2B5EF4-FFF2-40B4-BE49-F238E27FC236}">
                  <a16:creationId xmlns:a16="http://schemas.microsoft.com/office/drawing/2014/main" id="{3195A4D3-ACE8-49EA-AFB0-C207F7028BC2}"/>
                </a:ext>
              </a:extLst>
            </p:cNvPr>
            <p:cNvSpPr/>
            <p:nvPr/>
          </p:nvSpPr>
          <p:spPr>
            <a:xfrm>
              <a:off x="2156305" y="2471106"/>
              <a:ext cx="184051" cy="275045"/>
            </a:xfrm>
            <a:custGeom>
              <a:avLst/>
              <a:gdLst/>
              <a:ahLst/>
              <a:cxnLst/>
              <a:rect l="l" t="t" r="r" b="b"/>
              <a:pathLst>
                <a:path w="3299" h="4930" extrusionOk="0">
                  <a:moveTo>
                    <a:pt x="84" y="0"/>
                  </a:moveTo>
                  <a:cubicBezTo>
                    <a:pt x="72" y="24"/>
                    <a:pt x="72" y="72"/>
                    <a:pt x="60" y="107"/>
                  </a:cubicBezTo>
                  <a:lnTo>
                    <a:pt x="679" y="1060"/>
                  </a:lnTo>
                  <a:lnTo>
                    <a:pt x="0" y="857"/>
                  </a:lnTo>
                  <a:lnTo>
                    <a:pt x="0" y="857"/>
                  </a:lnTo>
                  <a:lnTo>
                    <a:pt x="12" y="1024"/>
                  </a:lnTo>
                  <a:lnTo>
                    <a:pt x="798" y="1250"/>
                  </a:lnTo>
                  <a:lnTo>
                    <a:pt x="1513" y="2346"/>
                  </a:lnTo>
                  <a:lnTo>
                    <a:pt x="262" y="2084"/>
                  </a:lnTo>
                  <a:lnTo>
                    <a:pt x="322" y="2250"/>
                  </a:lnTo>
                  <a:lnTo>
                    <a:pt x="1632" y="2524"/>
                  </a:lnTo>
                  <a:lnTo>
                    <a:pt x="2227" y="3453"/>
                  </a:lnTo>
                  <a:lnTo>
                    <a:pt x="798" y="3120"/>
                  </a:lnTo>
                  <a:lnTo>
                    <a:pt x="798" y="3120"/>
                  </a:lnTo>
                  <a:lnTo>
                    <a:pt x="929" y="3298"/>
                  </a:lnTo>
                  <a:lnTo>
                    <a:pt x="2346" y="3632"/>
                  </a:lnTo>
                  <a:lnTo>
                    <a:pt x="2751" y="4251"/>
                  </a:lnTo>
                  <a:lnTo>
                    <a:pt x="1655" y="4084"/>
                  </a:lnTo>
                  <a:lnTo>
                    <a:pt x="1870" y="4263"/>
                  </a:lnTo>
                  <a:lnTo>
                    <a:pt x="2858" y="4417"/>
                  </a:lnTo>
                  <a:lnTo>
                    <a:pt x="3167" y="4906"/>
                  </a:lnTo>
                  <a:cubicBezTo>
                    <a:pt x="3203" y="4906"/>
                    <a:pt x="3227" y="4929"/>
                    <a:pt x="3275" y="4929"/>
                  </a:cubicBezTo>
                  <a:cubicBezTo>
                    <a:pt x="3287" y="4894"/>
                    <a:pt x="3287" y="4870"/>
                    <a:pt x="3298" y="4822"/>
                  </a:cubicBezTo>
                  <a:lnTo>
                    <a:pt x="2882" y="4227"/>
                  </a:lnTo>
                  <a:lnTo>
                    <a:pt x="3025" y="2727"/>
                  </a:lnTo>
                  <a:lnTo>
                    <a:pt x="2906" y="2441"/>
                  </a:lnTo>
                  <a:lnTo>
                    <a:pt x="2751" y="4013"/>
                  </a:lnTo>
                  <a:lnTo>
                    <a:pt x="2191" y="3143"/>
                  </a:lnTo>
                  <a:lnTo>
                    <a:pt x="2322" y="1500"/>
                  </a:lnTo>
                  <a:lnTo>
                    <a:pt x="2191" y="1334"/>
                  </a:lnTo>
                  <a:lnTo>
                    <a:pt x="2072" y="2929"/>
                  </a:lnTo>
                  <a:lnTo>
                    <a:pt x="1322" y="1798"/>
                  </a:lnTo>
                  <a:lnTo>
                    <a:pt x="1298" y="524"/>
                  </a:lnTo>
                  <a:lnTo>
                    <a:pt x="1143" y="417"/>
                  </a:lnTo>
                  <a:lnTo>
                    <a:pt x="1179" y="1548"/>
                  </a:lnTo>
                  <a:lnTo>
                    <a:pt x="179" y="12"/>
                  </a:lnTo>
                  <a:cubicBezTo>
                    <a:pt x="143" y="0"/>
                    <a:pt x="119" y="0"/>
                    <a:pt x="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26;p36">
              <a:extLst>
                <a:ext uri="{FF2B5EF4-FFF2-40B4-BE49-F238E27FC236}">
                  <a16:creationId xmlns:a16="http://schemas.microsoft.com/office/drawing/2014/main" id="{A91D09B1-BB01-4A28-9A03-6F1DD08FBDBC}"/>
                </a:ext>
              </a:extLst>
            </p:cNvPr>
            <p:cNvSpPr/>
            <p:nvPr/>
          </p:nvSpPr>
          <p:spPr>
            <a:xfrm>
              <a:off x="2193516" y="2727459"/>
              <a:ext cx="324865" cy="285031"/>
            </a:xfrm>
            <a:custGeom>
              <a:avLst/>
              <a:gdLst/>
              <a:ahLst/>
              <a:cxnLst/>
              <a:rect l="l" t="t" r="r" b="b"/>
              <a:pathLst>
                <a:path w="5823" h="5109" extrusionOk="0">
                  <a:moveTo>
                    <a:pt x="143" y="1"/>
                  </a:moveTo>
                  <a:cubicBezTo>
                    <a:pt x="60" y="1"/>
                    <a:pt x="0" y="72"/>
                    <a:pt x="12" y="156"/>
                  </a:cubicBezTo>
                  <a:lnTo>
                    <a:pt x="857" y="5002"/>
                  </a:lnTo>
                  <a:cubicBezTo>
                    <a:pt x="881" y="5061"/>
                    <a:pt x="941" y="5109"/>
                    <a:pt x="1000" y="5109"/>
                  </a:cubicBezTo>
                  <a:lnTo>
                    <a:pt x="4822" y="5109"/>
                  </a:lnTo>
                  <a:cubicBezTo>
                    <a:pt x="4894" y="5109"/>
                    <a:pt x="4941" y="5061"/>
                    <a:pt x="4953" y="5002"/>
                  </a:cubicBezTo>
                  <a:lnTo>
                    <a:pt x="5810" y="156"/>
                  </a:lnTo>
                  <a:cubicBezTo>
                    <a:pt x="5822" y="72"/>
                    <a:pt x="5763" y="1"/>
                    <a:pt x="5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27;p36">
              <a:extLst>
                <a:ext uri="{FF2B5EF4-FFF2-40B4-BE49-F238E27FC236}">
                  <a16:creationId xmlns:a16="http://schemas.microsoft.com/office/drawing/2014/main" id="{69C052EE-DA31-4269-AA55-BE346B0D3BD5}"/>
                </a:ext>
              </a:extLst>
            </p:cNvPr>
            <p:cNvSpPr/>
            <p:nvPr/>
          </p:nvSpPr>
          <p:spPr>
            <a:xfrm>
              <a:off x="1812194" y="1498414"/>
              <a:ext cx="421215" cy="412958"/>
            </a:xfrm>
            <a:custGeom>
              <a:avLst/>
              <a:gdLst/>
              <a:ahLst/>
              <a:cxnLst/>
              <a:rect l="l" t="t" r="r" b="b"/>
              <a:pathLst>
                <a:path w="7550" h="7402" extrusionOk="0">
                  <a:moveTo>
                    <a:pt x="3706" y="1"/>
                  </a:moveTo>
                  <a:cubicBezTo>
                    <a:pt x="3595" y="1"/>
                    <a:pt x="3483" y="6"/>
                    <a:pt x="3370" y="16"/>
                  </a:cubicBezTo>
                  <a:cubicBezTo>
                    <a:pt x="1966" y="159"/>
                    <a:pt x="834" y="1028"/>
                    <a:pt x="322" y="2243"/>
                  </a:cubicBezTo>
                  <a:cubicBezTo>
                    <a:pt x="203" y="2517"/>
                    <a:pt x="108" y="2814"/>
                    <a:pt x="61" y="3112"/>
                  </a:cubicBezTo>
                  <a:cubicBezTo>
                    <a:pt x="13" y="3410"/>
                    <a:pt x="1" y="3731"/>
                    <a:pt x="37" y="4041"/>
                  </a:cubicBezTo>
                  <a:cubicBezTo>
                    <a:pt x="84" y="4588"/>
                    <a:pt x="251" y="5112"/>
                    <a:pt x="513" y="5553"/>
                  </a:cubicBezTo>
                  <a:cubicBezTo>
                    <a:pt x="1162" y="6675"/>
                    <a:pt x="2361" y="7401"/>
                    <a:pt x="3704" y="7401"/>
                  </a:cubicBezTo>
                  <a:cubicBezTo>
                    <a:pt x="3814" y="7401"/>
                    <a:pt x="3925" y="7396"/>
                    <a:pt x="4037" y="7386"/>
                  </a:cubicBezTo>
                  <a:cubicBezTo>
                    <a:pt x="6061" y="7208"/>
                    <a:pt x="7550" y="5410"/>
                    <a:pt x="7371" y="3386"/>
                  </a:cubicBezTo>
                  <a:cubicBezTo>
                    <a:pt x="7288" y="2445"/>
                    <a:pt x="6847" y="1612"/>
                    <a:pt x="6192" y="1005"/>
                  </a:cubicBezTo>
                  <a:cubicBezTo>
                    <a:pt x="6014" y="826"/>
                    <a:pt x="5823" y="671"/>
                    <a:pt x="5609" y="552"/>
                  </a:cubicBezTo>
                  <a:cubicBezTo>
                    <a:pt x="5573" y="528"/>
                    <a:pt x="5537" y="493"/>
                    <a:pt x="5502" y="481"/>
                  </a:cubicBezTo>
                  <a:cubicBezTo>
                    <a:pt x="4963" y="176"/>
                    <a:pt x="4354" y="1"/>
                    <a:pt x="37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28;p36">
              <a:extLst>
                <a:ext uri="{FF2B5EF4-FFF2-40B4-BE49-F238E27FC236}">
                  <a16:creationId xmlns:a16="http://schemas.microsoft.com/office/drawing/2014/main" id="{C1DB91B8-4937-4CA7-90BD-5FE965F14E07}"/>
                </a:ext>
              </a:extLst>
            </p:cNvPr>
            <p:cNvSpPr/>
            <p:nvPr/>
          </p:nvSpPr>
          <p:spPr>
            <a:xfrm>
              <a:off x="1812194" y="1499474"/>
              <a:ext cx="350138" cy="339705"/>
            </a:xfrm>
            <a:custGeom>
              <a:avLst/>
              <a:gdLst/>
              <a:ahLst/>
              <a:cxnLst/>
              <a:rect l="l" t="t" r="r" b="b"/>
              <a:pathLst>
                <a:path w="6276" h="6089" extrusionOk="0">
                  <a:moveTo>
                    <a:pt x="3746" y="1"/>
                  </a:moveTo>
                  <a:cubicBezTo>
                    <a:pt x="3622" y="1"/>
                    <a:pt x="3497" y="8"/>
                    <a:pt x="3370" y="21"/>
                  </a:cubicBezTo>
                  <a:cubicBezTo>
                    <a:pt x="1966" y="152"/>
                    <a:pt x="834" y="1033"/>
                    <a:pt x="322" y="2236"/>
                  </a:cubicBezTo>
                  <a:cubicBezTo>
                    <a:pt x="203" y="2521"/>
                    <a:pt x="108" y="2819"/>
                    <a:pt x="61" y="3117"/>
                  </a:cubicBezTo>
                  <a:cubicBezTo>
                    <a:pt x="13" y="3414"/>
                    <a:pt x="1" y="3724"/>
                    <a:pt x="37" y="4034"/>
                  </a:cubicBezTo>
                  <a:cubicBezTo>
                    <a:pt x="84" y="4581"/>
                    <a:pt x="251" y="5105"/>
                    <a:pt x="513" y="5558"/>
                  </a:cubicBezTo>
                  <a:cubicBezTo>
                    <a:pt x="1070" y="5892"/>
                    <a:pt x="1713" y="6088"/>
                    <a:pt x="2398" y="6088"/>
                  </a:cubicBezTo>
                  <a:cubicBezTo>
                    <a:pt x="2519" y="6088"/>
                    <a:pt x="2640" y="6082"/>
                    <a:pt x="2763" y="6070"/>
                  </a:cubicBezTo>
                  <a:cubicBezTo>
                    <a:pt x="4787" y="5891"/>
                    <a:pt x="6276" y="4093"/>
                    <a:pt x="6097" y="2069"/>
                  </a:cubicBezTo>
                  <a:cubicBezTo>
                    <a:pt x="6049" y="1521"/>
                    <a:pt x="5883" y="997"/>
                    <a:pt x="5609" y="557"/>
                  </a:cubicBezTo>
                  <a:cubicBezTo>
                    <a:pt x="5573" y="521"/>
                    <a:pt x="5537" y="497"/>
                    <a:pt x="5502" y="474"/>
                  </a:cubicBezTo>
                  <a:cubicBezTo>
                    <a:pt x="4974" y="175"/>
                    <a:pt x="4379" y="1"/>
                    <a:pt x="3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29;p36">
              <a:extLst>
                <a:ext uri="{FF2B5EF4-FFF2-40B4-BE49-F238E27FC236}">
                  <a16:creationId xmlns:a16="http://schemas.microsoft.com/office/drawing/2014/main" id="{B0DD44A6-176D-4D8A-A81A-2089CBA42A32}"/>
                </a:ext>
              </a:extLst>
            </p:cNvPr>
            <p:cNvSpPr/>
            <p:nvPr/>
          </p:nvSpPr>
          <p:spPr>
            <a:xfrm>
              <a:off x="1458823" y="1433642"/>
              <a:ext cx="238558" cy="232310"/>
            </a:xfrm>
            <a:custGeom>
              <a:avLst/>
              <a:gdLst/>
              <a:ahLst/>
              <a:cxnLst/>
              <a:rect l="l" t="t" r="r" b="b"/>
              <a:pathLst>
                <a:path w="4276" h="4164" extrusionOk="0">
                  <a:moveTo>
                    <a:pt x="2107" y="1"/>
                  </a:moveTo>
                  <a:cubicBezTo>
                    <a:pt x="2040" y="1"/>
                    <a:pt x="1973" y="4"/>
                    <a:pt x="1906" y="11"/>
                  </a:cubicBezTo>
                  <a:cubicBezTo>
                    <a:pt x="918" y="94"/>
                    <a:pt x="144" y="868"/>
                    <a:pt x="25" y="1808"/>
                  </a:cubicBezTo>
                  <a:cubicBezTo>
                    <a:pt x="1" y="1951"/>
                    <a:pt x="1" y="2106"/>
                    <a:pt x="13" y="2273"/>
                  </a:cubicBezTo>
                  <a:cubicBezTo>
                    <a:pt x="114" y="3350"/>
                    <a:pt x="1019" y="4163"/>
                    <a:pt x="2080" y="4163"/>
                  </a:cubicBezTo>
                  <a:cubicBezTo>
                    <a:pt x="2144" y="4163"/>
                    <a:pt x="2209" y="4160"/>
                    <a:pt x="2275" y="4154"/>
                  </a:cubicBezTo>
                  <a:cubicBezTo>
                    <a:pt x="3418" y="4047"/>
                    <a:pt x="4275" y="3047"/>
                    <a:pt x="4168" y="1892"/>
                  </a:cubicBezTo>
                  <a:cubicBezTo>
                    <a:pt x="4156" y="1749"/>
                    <a:pt x="4120" y="1594"/>
                    <a:pt x="4073" y="1439"/>
                  </a:cubicBezTo>
                  <a:cubicBezTo>
                    <a:pt x="3796" y="586"/>
                    <a:pt x="3003" y="1"/>
                    <a:pt x="21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30;p36">
              <a:extLst>
                <a:ext uri="{FF2B5EF4-FFF2-40B4-BE49-F238E27FC236}">
                  <a16:creationId xmlns:a16="http://schemas.microsoft.com/office/drawing/2014/main" id="{9A50F332-8523-4088-AF7C-C8BA7C549025}"/>
                </a:ext>
              </a:extLst>
            </p:cNvPr>
            <p:cNvSpPr/>
            <p:nvPr/>
          </p:nvSpPr>
          <p:spPr>
            <a:xfrm>
              <a:off x="1467470" y="1456126"/>
              <a:ext cx="229911" cy="209882"/>
            </a:xfrm>
            <a:custGeom>
              <a:avLst/>
              <a:gdLst/>
              <a:ahLst/>
              <a:cxnLst/>
              <a:rect l="l" t="t" r="r" b="b"/>
              <a:pathLst>
                <a:path w="4121" h="3762" extrusionOk="0">
                  <a:moveTo>
                    <a:pt x="3180" y="0"/>
                  </a:moveTo>
                  <a:cubicBezTo>
                    <a:pt x="3192" y="60"/>
                    <a:pt x="3215" y="108"/>
                    <a:pt x="3239" y="167"/>
                  </a:cubicBezTo>
                  <a:cubicBezTo>
                    <a:pt x="3287" y="322"/>
                    <a:pt x="3311" y="465"/>
                    <a:pt x="3322" y="631"/>
                  </a:cubicBezTo>
                  <a:cubicBezTo>
                    <a:pt x="3430" y="1774"/>
                    <a:pt x="2584" y="2786"/>
                    <a:pt x="1429" y="2894"/>
                  </a:cubicBezTo>
                  <a:cubicBezTo>
                    <a:pt x="1365" y="2899"/>
                    <a:pt x="1302" y="2902"/>
                    <a:pt x="1239" y="2902"/>
                  </a:cubicBezTo>
                  <a:cubicBezTo>
                    <a:pt x="775" y="2902"/>
                    <a:pt x="346" y="2751"/>
                    <a:pt x="1" y="2489"/>
                  </a:cubicBezTo>
                  <a:lnTo>
                    <a:pt x="1" y="2489"/>
                  </a:lnTo>
                  <a:cubicBezTo>
                    <a:pt x="341" y="3247"/>
                    <a:pt x="1067" y="3762"/>
                    <a:pt x="1907" y="3762"/>
                  </a:cubicBezTo>
                  <a:cubicBezTo>
                    <a:pt x="1977" y="3762"/>
                    <a:pt x="2048" y="3758"/>
                    <a:pt x="2120" y="3751"/>
                  </a:cubicBezTo>
                  <a:cubicBezTo>
                    <a:pt x="3263" y="3644"/>
                    <a:pt x="4120" y="2644"/>
                    <a:pt x="4013" y="1489"/>
                  </a:cubicBezTo>
                  <a:cubicBezTo>
                    <a:pt x="4001" y="1346"/>
                    <a:pt x="3965" y="1191"/>
                    <a:pt x="3918" y="1036"/>
                  </a:cubicBezTo>
                  <a:cubicBezTo>
                    <a:pt x="3787" y="620"/>
                    <a:pt x="3513" y="262"/>
                    <a:pt x="31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31;p36">
              <a:extLst>
                <a:ext uri="{FF2B5EF4-FFF2-40B4-BE49-F238E27FC236}">
                  <a16:creationId xmlns:a16="http://schemas.microsoft.com/office/drawing/2014/main" id="{2B120EBA-4511-4121-8C24-A8A9CB8C4329}"/>
                </a:ext>
              </a:extLst>
            </p:cNvPr>
            <p:cNvSpPr/>
            <p:nvPr/>
          </p:nvSpPr>
          <p:spPr>
            <a:xfrm>
              <a:off x="2147657" y="1321450"/>
              <a:ext cx="195377" cy="186283"/>
            </a:xfrm>
            <a:custGeom>
              <a:avLst/>
              <a:gdLst/>
              <a:ahLst/>
              <a:cxnLst/>
              <a:rect l="l" t="t" r="r" b="b"/>
              <a:pathLst>
                <a:path w="3502" h="3339" extrusionOk="0">
                  <a:moveTo>
                    <a:pt x="1767" y="1"/>
                  </a:moveTo>
                  <a:cubicBezTo>
                    <a:pt x="1711" y="1"/>
                    <a:pt x="1654" y="3"/>
                    <a:pt x="1596" y="9"/>
                  </a:cubicBezTo>
                  <a:cubicBezTo>
                    <a:pt x="691" y="93"/>
                    <a:pt x="1" y="902"/>
                    <a:pt x="96" y="1819"/>
                  </a:cubicBezTo>
                  <a:cubicBezTo>
                    <a:pt x="175" y="2685"/>
                    <a:pt x="901" y="3338"/>
                    <a:pt x="1753" y="3338"/>
                  </a:cubicBezTo>
                  <a:cubicBezTo>
                    <a:pt x="1804" y="3338"/>
                    <a:pt x="1855" y="3336"/>
                    <a:pt x="1906" y="3331"/>
                  </a:cubicBezTo>
                  <a:cubicBezTo>
                    <a:pt x="2822" y="3236"/>
                    <a:pt x="3501" y="2438"/>
                    <a:pt x="3418" y="1510"/>
                  </a:cubicBezTo>
                  <a:cubicBezTo>
                    <a:pt x="3328" y="661"/>
                    <a:pt x="2621" y="1"/>
                    <a:pt x="17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32;p36">
              <a:extLst>
                <a:ext uri="{FF2B5EF4-FFF2-40B4-BE49-F238E27FC236}">
                  <a16:creationId xmlns:a16="http://schemas.microsoft.com/office/drawing/2014/main" id="{B2BC2917-E0C3-47D6-B7AD-1C9B9F403595}"/>
                </a:ext>
              </a:extLst>
            </p:cNvPr>
            <p:cNvSpPr/>
            <p:nvPr/>
          </p:nvSpPr>
          <p:spPr>
            <a:xfrm>
              <a:off x="2165622" y="1326582"/>
              <a:ext cx="177412" cy="181094"/>
            </a:xfrm>
            <a:custGeom>
              <a:avLst/>
              <a:gdLst/>
              <a:ahLst/>
              <a:cxnLst/>
              <a:rect l="l" t="t" r="r" b="b"/>
              <a:pathLst>
                <a:path w="3180" h="3246" extrusionOk="0">
                  <a:moveTo>
                    <a:pt x="1988" y="1"/>
                  </a:moveTo>
                  <a:lnTo>
                    <a:pt x="1988" y="1"/>
                  </a:lnTo>
                  <a:cubicBezTo>
                    <a:pt x="2108" y="215"/>
                    <a:pt x="2179" y="429"/>
                    <a:pt x="2215" y="691"/>
                  </a:cubicBezTo>
                  <a:cubicBezTo>
                    <a:pt x="2298" y="1608"/>
                    <a:pt x="1631" y="2418"/>
                    <a:pt x="714" y="2501"/>
                  </a:cubicBezTo>
                  <a:cubicBezTo>
                    <a:pt x="653" y="2509"/>
                    <a:pt x="593" y="2513"/>
                    <a:pt x="535" y="2513"/>
                  </a:cubicBezTo>
                  <a:cubicBezTo>
                    <a:pt x="342" y="2513"/>
                    <a:pt x="164" y="2472"/>
                    <a:pt x="0" y="2418"/>
                  </a:cubicBezTo>
                  <a:lnTo>
                    <a:pt x="0" y="2418"/>
                  </a:lnTo>
                  <a:cubicBezTo>
                    <a:pt x="286" y="2913"/>
                    <a:pt x="827" y="3246"/>
                    <a:pt x="1435" y="3246"/>
                  </a:cubicBezTo>
                  <a:cubicBezTo>
                    <a:pt x="1484" y="3246"/>
                    <a:pt x="1534" y="3244"/>
                    <a:pt x="1584" y="3239"/>
                  </a:cubicBezTo>
                  <a:cubicBezTo>
                    <a:pt x="2500" y="3144"/>
                    <a:pt x="3179" y="2346"/>
                    <a:pt x="3096" y="1418"/>
                  </a:cubicBezTo>
                  <a:cubicBezTo>
                    <a:pt x="3036" y="763"/>
                    <a:pt x="2584" y="215"/>
                    <a:pt x="19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33;p36">
              <a:extLst>
                <a:ext uri="{FF2B5EF4-FFF2-40B4-BE49-F238E27FC236}">
                  <a16:creationId xmlns:a16="http://schemas.microsoft.com/office/drawing/2014/main" id="{FE1AB5E2-8E75-43DD-BE33-74B8E9CA624D}"/>
                </a:ext>
              </a:extLst>
            </p:cNvPr>
            <p:cNvSpPr/>
            <p:nvPr/>
          </p:nvSpPr>
          <p:spPr>
            <a:xfrm>
              <a:off x="1988266" y="2004537"/>
              <a:ext cx="242463" cy="234653"/>
            </a:xfrm>
            <a:custGeom>
              <a:avLst/>
              <a:gdLst/>
              <a:ahLst/>
              <a:cxnLst/>
              <a:rect l="l" t="t" r="r" b="b"/>
              <a:pathLst>
                <a:path w="4346" h="4206" extrusionOk="0">
                  <a:moveTo>
                    <a:pt x="2186" y="0"/>
                  </a:moveTo>
                  <a:cubicBezTo>
                    <a:pt x="2119" y="0"/>
                    <a:pt x="2053" y="6"/>
                    <a:pt x="1988" y="17"/>
                  </a:cubicBezTo>
                  <a:cubicBezTo>
                    <a:pt x="1655" y="41"/>
                    <a:pt x="1357" y="148"/>
                    <a:pt x="1107" y="291"/>
                  </a:cubicBezTo>
                  <a:cubicBezTo>
                    <a:pt x="417" y="696"/>
                    <a:pt x="0" y="1458"/>
                    <a:pt x="83" y="2291"/>
                  </a:cubicBezTo>
                  <a:cubicBezTo>
                    <a:pt x="173" y="3380"/>
                    <a:pt x="1100" y="4205"/>
                    <a:pt x="2164" y="4205"/>
                  </a:cubicBezTo>
                  <a:cubicBezTo>
                    <a:pt x="2228" y="4205"/>
                    <a:pt x="2293" y="4202"/>
                    <a:pt x="2358" y="4196"/>
                  </a:cubicBezTo>
                  <a:cubicBezTo>
                    <a:pt x="3501" y="4089"/>
                    <a:pt x="4346" y="3065"/>
                    <a:pt x="4251" y="1922"/>
                  </a:cubicBezTo>
                  <a:cubicBezTo>
                    <a:pt x="4155" y="910"/>
                    <a:pt x="3382" y="148"/>
                    <a:pt x="2429" y="29"/>
                  </a:cubicBezTo>
                  <a:cubicBezTo>
                    <a:pt x="2350" y="9"/>
                    <a:pt x="226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34;p36">
              <a:extLst>
                <a:ext uri="{FF2B5EF4-FFF2-40B4-BE49-F238E27FC236}">
                  <a16:creationId xmlns:a16="http://schemas.microsoft.com/office/drawing/2014/main" id="{DA91DC04-9724-41C5-9A81-DBB06C89F046}"/>
                </a:ext>
              </a:extLst>
            </p:cNvPr>
            <p:cNvSpPr/>
            <p:nvPr/>
          </p:nvSpPr>
          <p:spPr>
            <a:xfrm>
              <a:off x="2001544" y="2016086"/>
              <a:ext cx="229185" cy="223048"/>
            </a:xfrm>
            <a:custGeom>
              <a:avLst/>
              <a:gdLst/>
              <a:ahLst/>
              <a:cxnLst/>
              <a:rect l="l" t="t" r="r" b="b"/>
              <a:pathLst>
                <a:path w="4108" h="3998" extrusionOk="0">
                  <a:moveTo>
                    <a:pt x="2798" y="0"/>
                  </a:moveTo>
                  <a:lnTo>
                    <a:pt x="2798" y="0"/>
                  </a:lnTo>
                  <a:cubicBezTo>
                    <a:pt x="2893" y="203"/>
                    <a:pt x="2953" y="417"/>
                    <a:pt x="2965" y="643"/>
                  </a:cubicBezTo>
                  <a:cubicBezTo>
                    <a:pt x="3072" y="1798"/>
                    <a:pt x="2227" y="2810"/>
                    <a:pt x="1072" y="2917"/>
                  </a:cubicBezTo>
                  <a:cubicBezTo>
                    <a:pt x="1023" y="2920"/>
                    <a:pt x="975" y="2922"/>
                    <a:pt x="928" y="2922"/>
                  </a:cubicBezTo>
                  <a:cubicBezTo>
                    <a:pt x="600" y="2922"/>
                    <a:pt x="291" y="2852"/>
                    <a:pt x="0" y="2727"/>
                  </a:cubicBezTo>
                  <a:lnTo>
                    <a:pt x="0" y="2727"/>
                  </a:lnTo>
                  <a:cubicBezTo>
                    <a:pt x="322" y="3481"/>
                    <a:pt x="1077" y="3997"/>
                    <a:pt x="1930" y="3997"/>
                  </a:cubicBezTo>
                  <a:cubicBezTo>
                    <a:pt x="1993" y="3997"/>
                    <a:pt x="2056" y="3995"/>
                    <a:pt x="2120" y="3989"/>
                  </a:cubicBezTo>
                  <a:cubicBezTo>
                    <a:pt x="3263" y="3882"/>
                    <a:pt x="4108" y="2858"/>
                    <a:pt x="4013" y="1715"/>
                  </a:cubicBezTo>
                  <a:cubicBezTo>
                    <a:pt x="3953" y="941"/>
                    <a:pt x="3477" y="298"/>
                    <a:pt x="2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35;p36">
              <a:extLst>
                <a:ext uri="{FF2B5EF4-FFF2-40B4-BE49-F238E27FC236}">
                  <a16:creationId xmlns:a16="http://schemas.microsoft.com/office/drawing/2014/main" id="{8CBB6377-22DA-4721-8EE0-7CED97CE6AE4}"/>
                </a:ext>
              </a:extLst>
            </p:cNvPr>
            <p:cNvSpPr/>
            <p:nvPr/>
          </p:nvSpPr>
          <p:spPr>
            <a:xfrm>
              <a:off x="2011475" y="1798116"/>
              <a:ext cx="112305" cy="222658"/>
            </a:xfrm>
            <a:custGeom>
              <a:avLst/>
              <a:gdLst/>
              <a:ahLst/>
              <a:cxnLst/>
              <a:rect l="l" t="t" r="r" b="b"/>
              <a:pathLst>
                <a:path w="2013" h="3991" extrusionOk="0">
                  <a:moveTo>
                    <a:pt x="741" y="0"/>
                  </a:moveTo>
                  <a:cubicBezTo>
                    <a:pt x="725" y="0"/>
                    <a:pt x="708" y="1"/>
                    <a:pt x="691" y="2"/>
                  </a:cubicBezTo>
                  <a:cubicBezTo>
                    <a:pt x="656" y="2"/>
                    <a:pt x="644" y="26"/>
                    <a:pt x="620" y="26"/>
                  </a:cubicBezTo>
                  <a:cubicBezTo>
                    <a:pt x="239" y="97"/>
                    <a:pt x="1" y="443"/>
                    <a:pt x="84" y="812"/>
                  </a:cubicBezTo>
                  <a:lnTo>
                    <a:pt x="691" y="3991"/>
                  </a:lnTo>
                  <a:cubicBezTo>
                    <a:pt x="953" y="3848"/>
                    <a:pt x="1239" y="3741"/>
                    <a:pt x="1572" y="3717"/>
                  </a:cubicBezTo>
                  <a:cubicBezTo>
                    <a:pt x="1715" y="3717"/>
                    <a:pt x="1870" y="3717"/>
                    <a:pt x="2013" y="3729"/>
                  </a:cubicBezTo>
                  <a:lnTo>
                    <a:pt x="1418" y="562"/>
                  </a:lnTo>
                  <a:cubicBezTo>
                    <a:pt x="1350" y="222"/>
                    <a:pt x="1066" y="0"/>
                    <a:pt x="7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36;p36">
              <a:extLst>
                <a:ext uri="{FF2B5EF4-FFF2-40B4-BE49-F238E27FC236}">
                  <a16:creationId xmlns:a16="http://schemas.microsoft.com/office/drawing/2014/main" id="{A1242714-C0D5-4B8E-9829-A83F22BF987A}"/>
                </a:ext>
              </a:extLst>
            </p:cNvPr>
            <p:cNvSpPr/>
            <p:nvPr/>
          </p:nvSpPr>
          <p:spPr>
            <a:xfrm>
              <a:off x="1630878" y="1564413"/>
              <a:ext cx="199338" cy="109627"/>
            </a:xfrm>
            <a:custGeom>
              <a:avLst/>
              <a:gdLst/>
              <a:ahLst/>
              <a:cxnLst/>
              <a:rect l="l" t="t" r="r" b="b"/>
              <a:pathLst>
                <a:path w="3573" h="1965" extrusionOk="0">
                  <a:moveTo>
                    <a:pt x="477" y="0"/>
                  </a:moveTo>
                  <a:cubicBezTo>
                    <a:pt x="310" y="12"/>
                    <a:pt x="143" y="131"/>
                    <a:pt x="84" y="298"/>
                  </a:cubicBezTo>
                  <a:cubicBezTo>
                    <a:pt x="1" y="536"/>
                    <a:pt x="120" y="786"/>
                    <a:pt x="358" y="881"/>
                  </a:cubicBezTo>
                  <a:lnTo>
                    <a:pt x="3311" y="1965"/>
                  </a:lnTo>
                  <a:cubicBezTo>
                    <a:pt x="3358" y="1655"/>
                    <a:pt x="3453" y="1369"/>
                    <a:pt x="3572" y="1084"/>
                  </a:cubicBezTo>
                  <a:lnTo>
                    <a:pt x="667" y="24"/>
                  </a:lnTo>
                  <a:cubicBezTo>
                    <a:pt x="608" y="0"/>
                    <a:pt x="536" y="0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37;p36">
              <a:extLst>
                <a:ext uri="{FF2B5EF4-FFF2-40B4-BE49-F238E27FC236}">
                  <a16:creationId xmlns:a16="http://schemas.microsoft.com/office/drawing/2014/main" id="{3E97C5CC-A65D-4CB7-B015-B497FA635021}"/>
                </a:ext>
              </a:extLst>
            </p:cNvPr>
            <p:cNvSpPr/>
            <p:nvPr/>
          </p:nvSpPr>
          <p:spPr>
            <a:xfrm>
              <a:off x="2119762" y="1417073"/>
              <a:ext cx="127592" cy="138080"/>
            </a:xfrm>
            <a:custGeom>
              <a:avLst/>
              <a:gdLst/>
              <a:ahLst/>
              <a:cxnLst/>
              <a:rect l="l" t="t" r="r" b="b"/>
              <a:pathLst>
                <a:path w="2287" h="2475" extrusionOk="0">
                  <a:moveTo>
                    <a:pt x="1833" y="0"/>
                  </a:moveTo>
                  <a:cubicBezTo>
                    <a:pt x="1710" y="0"/>
                    <a:pt x="1588" y="52"/>
                    <a:pt x="1501" y="153"/>
                  </a:cubicBezTo>
                  <a:lnTo>
                    <a:pt x="1" y="1962"/>
                  </a:lnTo>
                  <a:cubicBezTo>
                    <a:pt x="251" y="2105"/>
                    <a:pt x="489" y="2284"/>
                    <a:pt x="703" y="2474"/>
                  </a:cubicBezTo>
                  <a:lnTo>
                    <a:pt x="2168" y="700"/>
                  </a:lnTo>
                  <a:cubicBezTo>
                    <a:pt x="2251" y="617"/>
                    <a:pt x="2287" y="498"/>
                    <a:pt x="2275" y="391"/>
                  </a:cubicBezTo>
                  <a:cubicBezTo>
                    <a:pt x="2263" y="272"/>
                    <a:pt x="2203" y="165"/>
                    <a:pt x="2108" y="93"/>
                  </a:cubicBezTo>
                  <a:cubicBezTo>
                    <a:pt x="2025" y="31"/>
                    <a:pt x="1929" y="0"/>
                    <a:pt x="1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38;p36">
              <a:extLst>
                <a:ext uri="{FF2B5EF4-FFF2-40B4-BE49-F238E27FC236}">
                  <a16:creationId xmlns:a16="http://schemas.microsoft.com/office/drawing/2014/main" id="{641E088F-3DB0-44A8-A772-039A08BFBFA3}"/>
                </a:ext>
              </a:extLst>
            </p:cNvPr>
            <p:cNvSpPr/>
            <p:nvPr/>
          </p:nvSpPr>
          <p:spPr>
            <a:xfrm>
              <a:off x="2853731" y="1620872"/>
              <a:ext cx="56" cy="5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11300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39;p36">
              <a:extLst>
                <a:ext uri="{FF2B5EF4-FFF2-40B4-BE49-F238E27FC236}">
                  <a16:creationId xmlns:a16="http://schemas.microsoft.com/office/drawing/2014/main" id="{C5197073-E893-40D4-A1B5-9AC054C165DC}"/>
                </a:ext>
              </a:extLst>
            </p:cNvPr>
            <p:cNvSpPr/>
            <p:nvPr/>
          </p:nvSpPr>
          <p:spPr>
            <a:xfrm>
              <a:off x="2827844" y="1597496"/>
              <a:ext cx="205307" cy="221040"/>
            </a:xfrm>
            <a:custGeom>
              <a:avLst/>
              <a:gdLst/>
              <a:ahLst/>
              <a:cxnLst/>
              <a:rect l="l" t="t" r="r" b="b"/>
              <a:pathLst>
                <a:path w="3680" h="3962" extrusionOk="0">
                  <a:moveTo>
                    <a:pt x="458" y="1"/>
                  </a:moveTo>
                  <a:cubicBezTo>
                    <a:pt x="358" y="1"/>
                    <a:pt x="258" y="37"/>
                    <a:pt x="179" y="110"/>
                  </a:cubicBezTo>
                  <a:cubicBezTo>
                    <a:pt x="13" y="252"/>
                    <a:pt x="1" y="526"/>
                    <a:pt x="155" y="681"/>
                  </a:cubicBezTo>
                  <a:lnTo>
                    <a:pt x="2918" y="3824"/>
                  </a:lnTo>
                  <a:cubicBezTo>
                    <a:pt x="2987" y="3913"/>
                    <a:pt x="3097" y="3961"/>
                    <a:pt x="3201" y="3961"/>
                  </a:cubicBezTo>
                  <a:cubicBezTo>
                    <a:pt x="3222" y="3961"/>
                    <a:pt x="3243" y="3959"/>
                    <a:pt x="3263" y="3955"/>
                  </a:cubicBezTo>
                  <a:cubicBezTo>
                    <a:pt x="3346" y="3955"/>
                    <a:pt x="3442" y="3932"/>
                    <a:pt x="3501" y="3860"/>
                  </a:cubicBezTo>
                  <a:cubicBezTo>
                    <a:pt x="3668" y="3705"/>
                    <a:pt x="3680" y="3443"/>
                    <a:pt x="3525" y="3277"/>
                  </a:cubicBezTo>
                  <a:lnTo>
                    <a:pt x="763" y="133"/>
                  </a:lnTo>
                  <a:cubicBezTo>
                    <a:pt x="681" y="45"/>
                    <a:pt x="569" y="1"/>
                    <a:pt x="4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40;p36">
              <a:extLst>
                <a:ext uri="{FF2B5EF4-FFF2-40B4-BE49-F238E27FC236}">
                  <a16:creationId xmlns:a16="http://schemas.microsoft.com/office/drawing/2014/main" id="{27BBD022-A576-447A-896C-56210792068C}"/>
                </a:ext>
              </a:extLst>
            </p:cNvPr>
            <p:cNvSpPr/>
            <p:nvPr/>
          </p:nvSpPr>
          <p:spPr>
            <a:xfrm>
              <a:off x="3061658" y="1365802"/>
              <a:ext cx="188682" cy="247875"/>
            </a:xfrm>
            <a:custGeom>
              <a:avLst/>
              <a:gdLst/>
              <a:ahLst/>
              <a:cxnLst/>
              <a:rect l="l" t="t" r="r" b="b"/>
              <a:pathLst>
                <a:path w="3382" h="4443" extrusionOk="0">
                  <a:moveTo>
                    <a:pt x="476" y="1"/>
                  </a:moveTo>
                  <a:cubicBezTo>
                    <a:pt x="399" y="1"/>
                    <a:pt x="321" y="23"/>
                    <a:pt x="251" y="72"/>
                  </a:cubicBezTo>
                  <a:cubicBezTo>
                    <a:pt x="72" y="191"/>
                    <a:pt x="1" y="453"/>
                    <a:pt x="144" y="643"/>
                  </a:cubicBezTo>
                  <a:lnTo>
                    <a:pt x="2584" y="4263"/>
                  </a:lnTo>
                  <a:cubicBezTo>
                    <a:pt x="2662" y="4363"/>
                    <a:pt x="2792" y="4442"/>
                    <a:pt x="2926" y="4442"/>
                  </a:cubicBezTo>
                  <a:cubicBezTo>
                    <a:pt x="2935" y="4442"/>
                    <a:pt x="2944" y="4442"/>
                    <a:pt x="2953" y="4441"/>
                  </a:cubicBezTo>
                  <a:cubicBezTo>
                    <a:pt x="3025" y="4417"/>
                    <a:pt x="3108" y="4405"/>
                    <a:pt x="3144" y="4358"/>
                  </a:cubicBezTo>
                  <a:cubicBezTo>
                    <a:pt x="3322" y="4239"/>
                    <a:pt x="3382" y="3989"/>
                    <a:pt x="3251" y="3798"/>
                  </a:cubicBezTo>
                  <a:lnTo>
                    <a:pt x="810" y="179"/>
                  </a:lnTo>
                  <a:cubicBezTo>
                    <a:pt x="735" y="66"/>
                    <a:pt x="608" y="1"/>
                    <a:pt x="4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741;p36">
              <a:extLst>
                <a:ext uri="{FF2B5EF4-FFF2-40B4-BE49-F238E27FC236}">
                  <a16:creationId xmlns:a16="http://schemas.microsoft.com/office/drawing/2014/main" id="{1CB1F570-3D84-488D-A406-EB3E9B5AD41D}"/>
                </a:ext>
              </a:extLst>
            </p:cNvPr>
            <p:cNvSpPr/>
            <p:nvPr/>
          </p:nvSpPr>
          <p:spPr>
            <a:xfrm>
              <a:off x="3132065" y="1241113"/>
              <a:ext cx="253119" cy="351310"/>
            </a:xfrm>
            <a:custGeom>
              <a:avLst/>
              <a:gdLst/>
              <a:ahLst/>
              <a:cxnLst/>
              <a:rect l="l" t="t" r="r" b="b"/>
              <a:pathLst>
                <a:path w="4537" h="6297" extrusionOk="0">
                  <a:moveTo>
                    <a:pt x="468" y="0"/>
                  </a:moveTo>
                  <a:cubicBezTo>
                    <a:pt x="387" y="0"/>
                    <a:pt x="304" y="23"/>
                    <a:pt x="227" y="68"/>
                  </a:cubicBezTo>
                  <a:cubicBezTo>
                    <a:pt x="36" y="187"/>
                    <a:pt x="1" y="437"/>
                    <a:pt x="108" y="628"/>
                  </a:cubicBezTo>
                  <a:lnTo>
                    <a:pt x="3751" y="6117"/>
                  </a:lnTo>
                  <a:cubicBezTo>
                    <a:pt x="3817" y="6227"/>
                    <a:pt x="3945" y="6297"/>
                    <a:pt x="4087" y="6297"/>
                  </a:cubicBezTo>
                  <a:cubicBezTo>
                    <a:pt x="4098" y="6297"/>
                    <a:pt x="4109" y="6296"/>
                    <a:pt x="4120" y="6295"/>
                  </a:cubicBezTo>
                  <a:cubicBezTo>
                    <a:pt x="4180" y="6283"/>
                    <a:pt x="4251" y="6271"/>
                    <a:pt x="4299" y="6224"/>
                  </a:cubicBezTo>
                  <a:cubicBezTo>
                    <a:pt x="4489" y="6105"/>
                    <a:pt x="4537" y="5855"/>
                    <a:pt x="4418" y="5664"/>
                  </a:cubicBezTo>
                  <a:lnTo>
                    <a:pt x="798" y="187"/>
                  </a:lnTo>
                  <a:cubicBezTo>
                    <a:pt x="724" y="62"/>
                    <a:pt x="600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742;p36">
              <a:extLst>
                <a:ext uri="{FF2B5EF4-FFF2-40B4-BE49-F238E27FC236}">
                  <a16:creationId xmlns:a16="http://schemas.microsoft.com/office/drawing/2014/main" id="{37EF30B5-A979-4E4B-9C79-19EE9BB852B9}"/>
                </a:ext>
              </a:extLst>
            </p:cNvPr>
            <p:cNvSpPr/>
            <p:nvPr/>
          </p:nvSpPr>
          <p:spPr>
            <a:xfrm>
              <a:off x="2669123" y="1647317"/>
              <a:ext cx="294292" cy="320960"/>
            </a:xfrm>
            <a:custGeom>
              <a:avLst/>
              <a:gdLst/>
              <a:ahLst/>
              <a:cxnLst/>
              <a:rect l="l" t="t" r="r" b="b"/>
              <a:pathLst>
                <a:path w="5275" h="5753" extrusionOk="0">
                  <a:moveTo>
                    <a:pt x="461" y="1"/>
                  </a:moveTo>
                  <a:cubicBezTo>
                    <a:pt x="360" y="1"/>
                    <a:pt x="257" y="36"/>
                    <a:pt x="179" y="110"/>
                  </a:cubicBezTo>
                  <a:cubicBezTo>
                    <a:pt x="12" y="252"/>
                    <a:pt x="0" y="526"/>
                    <a:pt x="155" y="681"/>
                  </a:cubicBezTo>
                  <a:lnTo>
                    <a:pt x="4513" y="5610"/>
                  </a:lnTo>
                  <a:cubicBezTo>
                    <a:pt x="4596" y="5703"/>
                    <a:pt x="4702" y="5753"/>
                    <a:pt x="4818" y="5753"/>
                  </a:cubicBezTo>
                  <a:cubicBezTo>
                    <a:pt x="4851" y="5753"/>
                    <a:pt x="4884" y="5749"/>
                    <a:pt x="4917" y="5741"/>
                  </a:cubicBezTo>
                  <a:cubicBezTo>
                    <a:pt x="4977" y="5729"/>
                    <a:pt x="5036" y="5682"/>
                    <a:pt x="5096" y="5646"/>
                  </a:cubicBezTo>
                  <a:cubicBezTo>
                    <a:pt x="5263" y="5491"/>
                    <a:pt x="5275" y="5229"/>
                    <a:pt x="5120" y="5063"/>
                  </a:cubicBezTo>
                  <a:lnTo>
                    <a:pt x="762" y="133"/>
                  </a:lnTo>
                  <a:cubicBezTo>
                    <a:pt x="687" y="45"/>
                    <a:pt x="575" y="1"/>
                    <a:pt x="4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43;p36">
              <a:extLst>
                <a:ext uri="{FF2B5EF4-FFF2-40B4-BE49-F238E27FC236}">
                  <a16:creationId xmlns:a16="http://schemas.microsoft.com/office/drawing/2014/main" id="{2FE41378-68F5-497A-98A6-B0CC4B2BB508}"/>
                </a:ext>
              </a:extLst>
            </p:cNvPr>
            <p:cNvSpPr/>
            <p:nvPr/>
          </p:nvSpPr>
          <p:spPr>
            <a:xfrm>
              <a:off x="2473803" y="1847490"/>
              <a:ext cx="277723" cy="301880"/>
            </a:xfrm>
            <a:custGeom>
              <a:avLst/>
              <a:gdLst/>
              <a:ahLst/>
              <a:cxnLst/>
              <a:rect l="l" t="t" r="r" b="b"/>
              <a:pathLst>
                <a:path w="4978" h="5411" extrusionOk="0">
                  <a:moveTo>
                    <a:pt x="442" y="0"/>
                  </a:moveTo>
                  <a:cubicBezTo>
                    <a:pt x="352" y="0"/>
                    <a:pt x="263" y="34"/>
                    <a:pt x="191" y="105"/>
                  </a:cubicBezTo>
                  <a:cubicBezTo>
                    <a:pt x="24" y="248"/>
                    <a:pt x="1" y="486"/>
                    <a:pt x="155" y="653"/>
                  </a:cubicBezTo>
                  <a:lnTo>
                    <a:pt x="4251" y="5285"/>
                  </a:lnTo>
                  <a:cubicBezTo>
                    <a:pt x="4318" y="5371"/>
                    <a:pt x="4431" y="5411"/>
                    <a:pt x="4541" y="5411"/>
                  </a:cubicBezTo>
                  <a:cubicBezTo>
                    <a:pt x="4568" y="5411"/>
                    <a:pt x="4595" y="5408"/>
                    <a:pt x="4620" y="5404"/>
                  </a:cubicBezTo>
                  <a:cubicBezTo>
                    <a:pt x="4680" y="5392"/>
                    <a:pt x="4739" y="5356"/>
                    <a:pt x="4799" y="5308"/>
                  </a:cubicBezTo>
                  <a:cubicBezTo>
                    <a:pt x="4966" y="5166"/>
                    <a:pt x="4977" y="4927"/>
                    <a:pt x="4835" y="4761"/>
                  </a:cubicBezTo>
                  <a:lnTo>
                    <a:pt x="739" y="129"/>
                  </a:lnTo>
                  <a:cubicBezTo>
                    <a:pt x="655" y="46"/>
                    <a:pt x="548" y="0"/>
                    <a:pt x="4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44;p36">
              <a:extLst>
                <a:ext uri="{FF2B5EF4-FFF2-40B4-BE49-F238E27FC236}">
                  <a16:creationId xmlns:a16="http://schemas.microsoft.com/office/drawing/2014/main" id="{2274075E-D651-44E8-B3B7-B0D7C1A881EB}"/>
                </a:ext>
              </a:extLst>
            </p:cNvPr>
            <p:cNvSpPr/>
            <p:nvPr/>
          </p:nvSpPr>
          <p:spPr>
            <a:xfrm>
              <a:off x="3235722" y="1140301"/>
              <a:ext cx="279006" cy="397002"/>
            </a:xfrm>
            <a:custGeom>
              <a:avLst/>
              <a:gdLst/>
              <a:ahLst/>
              <a:cxnLst/>
              <a:rect l="l" t="t" r="r" b="b"/>
              <a:pathLst>
                <a:path w="5001" h="7116" extrusionOk="0">
                  <a:moveTo>
                    <a:pt x="462" y="1"/>
                  </a:moveTo>
                  <a:cubicBezTo>
                    <a:pt x="386" y="1"/>
                    <a:pt x="308" y="22"/>
                    <a:pt x="238" y="66"/>
                  </a:cubicBezTo>
                  <a:cubicBezTo>
                    <a:pt x="36" y="185"/>
                    <a:pt x="0" y="447"/>
                    <a:pt x="119" y="637"/>
                  </a:cubicBezTo>
                  <a:lnTo>
                    <a:pt x="4191" y="6912"/>
                  </a:lnTo>
                  <a:cubicBezTo>
                    <a:pt x="4279" y="7044"/>
                    <a:pt x="4409" y="7115"/>
                    <a:pt x="4551" y="7115"/>
                  </a:cubicBezTo>
                  <a:cubicBezTo>
                    <a:pt x="4562" y="7115"/>
                    <a:pt x="4573" y="7115"/>
                    <a:pt x="4584" y="7114"/>
                  </a:cubicBezTo>
                  <a:cubicBezTo>
                    <a:pt x="4655" y="7114"/>
                    <a:pt x="4715" y="7078"/>
                    <a:pt x="4763" y="7031"/>
                  </a:cubicBezTo>
                  <a:cubicBezTo>
                    <a:pt x="4953" y="6912"/>
                    <a:pt x="5001" y="6662"/>
                    <a:pt x="4882" y="6471"/>
                  </a:cubicBezTo>
                  <a:lnTo>
                    <a:pt x="798" y="185"/>
                  </a:lnTo>
                  <a:cubicBezTo>
                    <a:pt x="722" y="64"/>
                    <a:pt x="594" y="1"/>
                    <a:pt x="4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45;p36">
              <a:extLst>
                <a:ext uri="{FF2B5EF4-FFF2-40B4-BE49-F238E27FC236}">
                  <a16:creationId xmlns:a16="http://schemas.microsoft.com/office/drawing/2014/main" id="{0A1887D2-2DBB-4445-81BA-5DC97B758C0C}"/>
                </a:ext>
              </a:extLst>
            </p:cNvPr>
            <p:cNvSpPr/>
            <p:nvPr/>
          </p:nvSpPr>
          <p:spPr>
            <a:xfrm>
              <a:off x="2561505" y="1736803"/>
              <a:ext cx="306901" cy="337083"/>
            </a:xfrm>
            <a:custGeom>
              <a:avLst/>
              <a:gdLst/>
              <a:ahLst/>
              <a:cxnLst/>
              <a:rect l="l" t="t" r="r" b="b"/>
              <a:pathLst>
                <a:path w="5501" h="6042" extrusionOk="0">
                  <a:moveTo>
                    <a:pt x="459" y="0"/>
                  </a:moveTo>
                  <a:cubicBezTo>
                    <a:pt x="366" y="0"/>
                    <a:pt x="271" y="30"/>
                    <a:pt x="191" y="89"/>
                  </a:cubicBezTo>
                  <a:cubicBezTo>
                    <a:pt x="24" y="232"/>
                    <a:pt x="0" y="470"/>
                    <a:pt x="131" y="625"/>
                  </a:cubicBezTo>
                  <a:lnTo>
                    <a:pt x="4751" y="5899"/>
                  </a:lnTo>
                  <a:cubicBezTo>
                    <a:pt x="4816" y="5992"/>
                    <a:pt x="4918" y="6042"/>
                    <a:pt x="5033" y="6042"/>
                  </a:cubicBezTo>
                  <a:cubicBezTo>
                    <a:pt x="5065" y="6042"/>
                    <a:pt x="5098" y="6038"/>
                    <a:pt x="5132" y="6030"/>
                  </a:cubicBezTo>
                  <a:cubicBezTo>
                    <a:pt x="5203" y="6018"/>
                    <a:pt x="5263" y="5983"/>
                    <a:pt x="5310" y="5947"/>
                  </a:cubicBezTo>
                  <a:cubicBezTo>
                    <a:pt x="5477" y="5804"/>
                    <a:pt x="5501" y="5566"/>
                    <a:pt x="5370" y="5411"/>
                  </a:cubicBezTo>
                  <a:lnTo>
                    <a:pt x="762" y="137"/>
                  </a:lnTo>
                  <a:cubicBezTo>
                    <a:pt x="684" y="45"/>
                    <a:pt x="573" y="0"/>
                    <a:pt x="4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46;p36">
              <a:extLst>
                <a:ext uri="{FF2B5EF4-FFF2-40B4-BE49-F238E27FC236}">
                  <a16:creationId xmlns:a16="http://schemas.microsoft.com/office/drawing/2014/main" id="{9AD28790-D78F-477B-9C57-F68645BF8D26}"/>
                </a:ext>
              </a:extLst>
            </p:cNvPr>
            <p:cNvSpPr/>
            <p:nvPr/>
          </p:nvSpPr>
          <p:spPr>
            <a:xfrm>
              <a:off x="3354610" y="1088305"/>
              <a:ext cx="255128" cy="357335"/>
            </a:xfrm>
            <a:custGeom>
              <a:avLst/>
              <a:gdLst/>
              <a:ahLst/>
              <a:cxnLst/>
              <a:rect l="l" t="t" r="r" b="b"/>
              <a:pathLst>
                <a:path w="4573" h="6405" extrusionOk="0">
                  <a:moveTo>
                    <a:pt x="474" y="0"/>
                  </a:moveTo>
                  <a:cubicBezTo>
                    <a:pt x="394" y="0"/>
                    <a:pt x="312" y="23"/>
                    <a:pt x="238" y="69"/>
                  </a:cubicBezTo>
                  <a:cubicBezTo>
                    <a:pt x="36" y="176"/>
                    <a:pt x="0" y="438"/>
                    <a:pt x="119" y="628"/>
                  </a:cubicBezTo>
                  <a:lnTo>
                    <a:pt x="3775" y="6224"/>
                  </a:lnTo>
                  <a:cubicBezTo>
                    <a:pt x="3852" y="6335"/>
                    <a:pt x="3991" y="6404"/>
                    <a:pt x="4124" y="6404"/>
                  </a:cubicBezTo>
                  <a:cubicBezTo>
                    <a:pt x="4135" y="6404"/>
                    <a:pt x="4145" y="6404"/>
                    <a:pt x="4156" y="6403"/>
                  </a:cubicBezTo>
                  <a:cubicBezTo>
                    <a:pt x="4227" y="6391"/>
                    <a:pt x="4298" y="6379"/>
                    <a:pt x="4346" y="6343"/>
                  </a:cubicBezTo>
                  <a:cubicBezTo>
                    <a:pt x="4537" y="6224"/>
                    <a:pt x="4572" y="5974"/>
                    <a:pt x="4453" y="5772"/>
                  </a:cubicBezTo>
                  <a:lnTo>
                    <a:pt x="798" y="176"/>
                  </a:lnTo>
                  <a:cubicBezTo>
                    <a:pt x="725" y="59"/>
                    <a:pt x="602" y="0"/>
                    <a:pt x="4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7;p36">
              <a:extLst>
                <a:ext uri="{FF2B5EF4-FFF2-40B4-BE49-F238E27FC236}">
                  <a16:creationId xmlns:a16="http://schemas.microsoft.com/office/drawing/2014/main" id="{9FA52344-9519-4311-84FE-1BB58796E1F5}"/>
                </a:ext>
              </a:extLst>
            </p:cNvPr>
            <p:cNvSpPr/>
            <p:nvPr/>
          </p:nvSpPr>
          <p:spPr>
            <a:xfrm>
              <a:off x="2411375" y="1231796"/>
              <a:ext cx="1281385" cy="790991"/>
            </a:xfrm>
            <a:custGeom>
              <a:avLst/>
              <a:gdLst/>
              <a:ahLst/>
              <a:cxnLst/>
              <a:rect l="l" t="t" r="r" b="b"/>
              <a:pathLst>
                <a:path w="22968" h="14178" extrusionOk="0">
                  <a:moveTo>
                    <a:pt x="22502" y="0"/>
                  </a:moveTo>
                  <a:cubicBezTo>
                    <a:pt x="22325" y="0"/>
                    <a:pt x="22168" y="113"/>
                    <a:pt x="22110" y="295"/>
                  </a:cubicBezTo>
                  <a:cubicBezTo>
                    <a:pt x="21884" y="1009"/>
                    <a:pt x="21039" y="3390"/>
                    <a:pt x="19312" y="4581"/>
                  </a:cubicBezTo>
                  <a:cubicBezTo>
                    <a:pt x="17217" y="6022"/>
                    <a:pt x="14633" y="6034"/>
                    <a:pt x="12764" y="6034"/>
                  </a:cubicBezTo>
                  <a:lnTo>
                    <a:pt x="12061" y="6034"/>
                  </a:lnTo>
                  <a:cubicBezTo>
                    <a:pt x="11800" y="6045"/>
                    <a:pt x="11538" y="6045"/>
                    <a:pt x="11276" y="6045"/>
                  </a:cubicBezTo>
                  <a:cubicBezTo>
                    <a:pt x="8942" y="6069"/>
                    <a:pt x="6549" y="6081"/>
                    <a:pt x="3691" y="8058"/>
                  </a:cubicBezTo>
                  <a:cubicBezTo>
                    <a:pt x="1679" y="9463"/>
                    <a:pt x="798" y="11582"/>
                    <a:pt x="72" y="13642"/>
                  </a:cubicBezTo>
                  <a:cubicBezTo>
                    <a:pt x="0" y="13844"/>
                    <a:pt x="119" y="14082"/>
                    <a:pt x="322" y="14166"/>
                  </a:cubicBezTo>
                  <a:cubicBezTo>
                    <a:pt x="381" y="14177"/>
                    <a:pt x="441" y="14177"/>
                    <a:pt x="500" y="14177"/>
                  </a:cubicBezTo>
                  <a:cubicBezTo>
                    <a:pt x="655" y="14177"/>
                    <a:pt x="798" y="14070"/>
                    <a:pt x="846" y="13927"/>
                  </a:cubicBezTo>
                  <a:cubicBezTo>
                    <a:pt x="1524" y="11987"/>
                    <a:pt x="2346" y="9998"/>
                    <a:pt x="4144" y="8748"/>
                  </a:cubicBezTo>
                  <a:cubicBezTo>
                    <a:pt x="6799" y="6915"/>
                    <a:pt x="9073" y="6903"/>
                    <a:pt x="11276" y="6879"/>
                  </a:cubicBezTo>
                  <a:cubicBezTo>
                    <a:pt x="11526" y="6867"/>
                    <a:pt x="11800" y="6867"/>
                    <a:pt x="12061" y="6867"/>
                  </a:cubicBezTo>
                  <a:lnTo>
                    <a:pt x="12752" y="6867"/>
                  </a:lnTo>
                  <a:cubicBezTo>
                    <a:pt x="14740" y="6867"/>
                    <a:pt x="17455" y="6855"/>
                    <a:pt x="19777" y="5260"/>
                  </a:cubicBezTo>
                  <a:cubicBezTo>
                    <a:pt x="21717" y="3926"/>
                    <a:pt x="22658" y="1319"/>
                    <a:pt x="22896" y="545"/>
                  </a:cubicBezTo>
                  <a:cubicBezTo>
                    <a:pt x="22968" y="319"/>
                    <a:pt x="22849" y="92"/>
                    <a:pt x="22634" y="21"/>
                  </a:cubicBezTo>
                  <a:cubicBezTo>
                    <a:pt x="22590" y="7"/>
                    <a:pt x="22546" y="0"/>
                    <a:pt x="225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48;p36">
              <a:extLst>
                <a:ext uri="{FF2B5EF4-FFF2-40B4-BE49-F238E27FC236}">
                  <a16:creationId xmlns:a16="http://schemas.microsoft.com/office/drawing/2014/main" id="{CD40FBCA-7398-4661-A4A7-E1E47B977C0A}"/>
                </a:ext>
              </a:extLst>
            </p:cNvPr>
            <p:cNvSpPr/>
            <p:nvPr/>
          </p:nvSpPr>
          <p:spPr>
            <a:xfrm>
              <a:off x="2561505" y="1056449"/>
              <a:ext cx="980453" cy="1142356"/>
            </a:xfrm>
            <a:custGeom>
              <a:avLst/>
              <a:gdLst/>
              <a:ahLst/>
              <a:cxnLst/>
              <a:rect l="l" t="t" r="r" b="b"/>
              <a:pathLst>
                <a:path w="17574" h="20476" extrusionOk="0">
                  <a:moveTo>
                    <a:pt x="17133" y="0"/>
                  </a:moveTo>
                  <a:cubicBezTo>
                    <a:pt x="17105" y="0"/>
                    <a:pt x="17078" y="3"/>
                    <a:pt x="17050" y="9"/>
                  </a:cubicBezTo>
                  <a:cubicBezTo>
                    <a:pt x="15205" y="354"/>
                    <a:pt x="12692" y="807"/>
                    <a:pt x="10966" y="2700"/>
                  </a:cubicBezTo>
                  <a:cubicBezTo>
                    <a:pt x="8966" y="4878"/>
                    <a:pt x="8370" y="7307"/>
                    <a:pt x="8037" y="10736"/>
                  </a:cubicBezTo>
                  <a:cubicBezTo>
                    <a:pt x="7846" y="12570"/>
                    <a:pt x="7323" y="15284"/>
                    <a:pt x="4882" y="17499"/>
                  </a:cubicBezTo>
                  <a:cubicBezTo>
                    <a:pt x="3453" y="18809"/>
                    <a:pt x="1560" y="19475"/>
                    <a:pt x="369" y="19642"/>
                  </a:cubicBezTo>
                  <a:cubicBezTo>
                    <a:pt x="143" y="19666"/>
                    <a:pt x="0" y="19880"/>
                    <a:pt x="24" y="20107"/>
                  </a:cubicBezTo>
                  <a:cubicBezTo>
                    <a:pt x="58" y="20313"/>
                    <a:pt x="248" y="20464"/>
                    <a:pt x="453" y="20464"/>
                  </a:cubicBezTo>
                  <a:cubicBezTo>
                    <a:pt x="461" y="20464"/>
                    <a:pt x="469" y="20464"/>
                    <a:pt x="476" y="20464"/>
                  </a:cubicBezTo>
                  <a:cubicBezTo>
                    <a:pt x="488" y="20464"/>
                    <a:pt x="500" y="20464"/>
                    <a:pt x="476" y="20476"/>
                  </a:cubicBezTo>
                  <a:cubicBezTo>
                    <a:pt x="1786" y="20285"/>
                    <a:pt x="3858" y="19547"/>
                    <a:pt x="5429" y="18118"/>
                  </a:cubicBezTo>
                  <a:cubicBezTo>
                    <a:pt x="8085" y="15713"/>
                    <a:pt x="8656" y="12808"/>
                    <a:pt x="8858" y="10832"/>
                  </a:cubicBezTo>
                  <a:cubicBezTo>
                    <a:pt x="9180" y="7557"/>
                    <a:pt x="9728" y="5271"/>
                    <a:pt x="11573" y="3247"/>
                  </a:cubicBezTo>
                  <a:cubicBezTo>
                    <a:pt x="13109" y="1557"/>
                    <a:pt x="15383" y="1140"/>
                    <a:pt x="17205" y="807"/>
                  </a:cubicBezTo>
                  <a:cubicBezTo>
                    <a:pt x="17431" y="771"/>
                    <a:pt x="17574" y="556"/>
                    <a:pt x="17526" y="330"/>
                  </a:cubicBezTo>
                  <a:cubicBezTo>
                    <a:pt x="17495" y="142"/>
                    <a:pt x="17326" y="0"/>
                    <a:pt x="17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49;p36">
              <a:extLst>
                <a:ext uri="{FF2B5EF4-FFF2-40B4-BE49-F238E27FC236}">
                  <a16:creationId xmlns:a16="http://schemas.microsoft.com/office/drawing/2014/main" id="{0B64AEA6-B211-4747-886E-820348E0CCA8}"/>
                </a:ext>
              </a:extLst>
            </p:cNvPr>
            <p:cNvSpPr/>
            <p:nvPr/>
          </p:nvSpPr>
          <p:spPr>
            <a:xfrm>
              <a:off x="3919870" y="2352832"/>
              <a:ext cx="33920" cy="61202"/>
            </a:xfrm>
            <a:custGeom>
              <a:avLst/>
              <a:gdLst/>
              <a:ahLst/>
              <a:cxnLst/>
              <a:rect l="l" t="t" r="r" b="b"/>
              <a:pathLst>
                <a:path w="608" h="1097" extrusionOk="0">
                  <a:moveTo>
                    <a:pt x="262" y="1"/>
                  </a:moveTo>
                  <a:cubicBezTo>
                    <a:pt x="191" y="84"/>
                    <a:pt x="96" y="120"/>
                    <a:pt x="1" y="144"/>
                  </a:cubicBezTo>
                  <a:lnTo>
                    <a:pt x="322" y="1096"/>
                  </a:lnTo>
                  <a:cubicBezTo>
                    <a:pt x="417" y="1049"/>
                    <a:pt x="501" y="1013"/>
                    <a:pt x="608" y="989"/>
                  </a:cubicBezTo>
                  <a:lnTo>
                    <a:pt x="2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50;p36">
              <a:extLst>
                <a:ext uri="{FF2B5EF4-FFF2-40B4-BE49-F238E27FC236}">
                  <a16:creationId xmlns:a16="http://schemas.microsoft.com/office/drawing/2014/main" id="{1B088041-18A8-44AF-B736-2D16C19C7BC8}"/>
                </a:ext>
              </a:extLst>
            </p:cNvPr>
            <p:cNvSpPr/>
            <p:nvPr/>
          </p:nvSpPr>
          <p:spPr>
            <a:xfrm>
              <a:off x="3871389" y="2489014"/>
              <a:ext cx="41898" cy="24659"/>
            </a:xfrm>
            <a:custGeom>
              <a:avLst/>
              <a:gdLst/>
              <a:ahLst/>
              <a:cxnLst/>
              <a:rect l="l" t="t" r="r" b="b"/>
              <a:pathLst>
                <a:path w="751" h="442" extrusionOk="0">
                  <a:moveTo>
                    <a:pt x="631" y="1"/>
                  </a:moveTo>
                  <a:lnTo>
                    <a:pt x="0" y="143"/>
                  </a:lnTo>
                  <a:cubicBezTo>
                    <a:pt x="36" y="239"/>
                    <a:pt x="48" y="334"/>
                    <a:pt x="48" y="441"/>
                  </a:cubicBezTo>
                  <a:lnTo>
                    <a:pt x="750" y="286"/>
                  </a:lnTo>
                  <a:cubicBezTo>
                    <a:pt x="691" y="215"/>
                    <a:pt x="643" y="108"/>
                    <a:pt x="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51;p36">
              <a:extLst>
                <a:ext uri="{FF2B5EF4-FFF2-40B4-BE49-F238E27FC236}">
                  <a16:creationId xmlns:a16="http://schemas.microsoft.com/office/drawing/2014/main" id="{F9DDC1A7-84B7-44EA-A115-0655A621DDA2}"/>
                </a:ext>
              </a:extLst>
            </p:cNvPr>
            <p:cNvSpPr/>
            <p:nvPr/>
          </p:nvSpPr>
          <p:spPr>
            <a:xfrm>
              <a:off x="4012871" y="2508931"/>
              <a:ext cx="47868" cy="55232"/>
            </a:xfrm>
            <a:custGeom>
              <a:avLst/>
              <a:gdLst/>
              <a:ahLst/>
              <a:cxnLst/>
              <a:rect l="l" t="t" r="r" b="b"/>
              <a:pathLst>
                <a:path w="858" h="990" extrusionOk="0">
                  <a:moveTo>
                    <a:pt x="191" y="1"/>
                  </a:moveTo>
                  <a:cubicBezTo>
                    <a:pt x="131" y="96"/>
                    <a:pt x="72" y="167"/>
                    <a:pt x="0" y="227"/>
                  </a:cubicBezTo>
                  <a:lnTo>
                    <a:pt x="667" y="989"/>
                  </a:lnTo>
                  <a:cubicBezTo>
                    <a:pt x="715" y="894"/>
                    <a:pt x="786" y="810"/>
                    <a:pt x="858" y="751"/>
                  </a:cubicBezTo>
                  <a:lnTo>
                    <a:pt x="1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52;p36">
              <a:extLst>
                <a:ext uri="{FF2B5EF4-FFF2-40B4-BE49-F238E27FC236}">
                  <a16:creationId xmlns:a16="http://schemas.microsoft.com/office/drawing/2014/main" id="{F3B42090-8CF7-45F2-924E-CAD188A7AC72}"/>
                </a:ext>
              </a:extLst>
            </p:cNvPr>
            <p:cNvSpPr/>
            <p:nvPr/>
          </p:nvSpPr>
          <p:spPr>
            <a:xfrm>
              <a:off x="4123781" y="2510270"/>
              <a:ext cx="54563" cy="54507"/>
            </a:xfrm>
            <a:custGeom>
              <a:avLst/>
              <a:gdLst/>
              <a:ahLst/>
              <a:cxnLst/>
              <a:rect l="l" t="t" r="r" b="b"/>
              <a:pathLst>
                <a:path w="978" h="977" extrusionOk="0">
                  <a:moveTo>
                    <a:pt x="763" y="1"/>
                  </a:moveTo>
                  <a:lnTo>
                    <a:pt x="1" y="739"/>
                  </a:lnTo>
                  <a:cubicBezTo>
                    <a:pt x="84" y="810"/>
                    <a:pt x="144" y="894"/>
                    <a:pt x="179" y="977"/>
                  </a:cubicBezTo>
                  <a:lnTo>
                    <a:pt x="977" y="203"/>
                  </a:lnTo>
                  <a:cubicBezTo>
                    <a:pt x="882" y="155"/>
                    <a:pt x="810" y="84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753;p36">
              <a:extLst>
                <a:ext uri="{FF2B5EF4-FFF2-40B4-BE49-F238E27FC236}">
                  <a16:creationId xmlns:a16="http://schemas.microsoft.com/office/drawing/2014/main" id="{9E1F8526-FC9F-4F32-97A6-22E55CC61BF2}"/>
                </a:ext>
              </a:extLst>
            </p:cNvPr>
            <p:cNvSpPr/>
            <p:nvPr/>
          </p:nvSpPr>
          <p:spPr>
            <a:xfrm>
              <a:off x="3903914" y="2405330"/>
              <a:ext cx="130939" cy="132222"/>
            </a:xfrm>
            <a:custGeom>
              <a:avLst/>
              <a:gdLst/>
              <a:ahLst/>
              <a:cxnLst/>
              <a:rect l="l" t="t" r="r" b="b"/>
              <a:pathLst>
                <a:path w="2347" h="2370" extrusionOk="0">
                  <a:moveTo>
                    <a:pt x="1179" y="0"/>
                  </a:moveTo>
                  <a:cubicBezTo>
                    <a:pt x="1084" y="0"/>
                    <a:pt x="1001" y="12"/>
                    <a:pt x="906" y="36"/>
                  </a:cubicBezTo>
                  <a:cubicBezTo>
                    <a:pt x="810" y="48"/>
                    <a:pt x="715" y="96"/>
                    <a:pt x="632" y="131"/>
                  </a:cubicBezTo>
                  <a:cubicBezTo>
                    <a:pt x="251" y="334"/>
                    <a:pt x="1" y="727"/>
                    <a:pt x="1" y="1179"/>
                  </a:cubicBezTo>
                  <a:cubicBezTo>
                    <a:pt x="1" y="1298"/>
                    <a:pt x="13" y="1405"/>
                    <a:pt x="48" y="1501"/>
                  </a:cubicBezTo>
                  <a:cubicBezTo>
                    <a:pt x="72" y="1608"/>
                    <a:pt x="120" y="1703"/>
                    <a:pt x="167" y="1786"/>
                  </a:cubicBezTo>
                  <a:cubicBezTo>
                    <a:pt x="370" y="2132"/>
                    <a:pt x="739" y="2370"/>
                    <a:pt x="1179" y="2370"/>
                  </a:cubicBezTo>
                  <a:cubicBezTo>
                    <a:pt x="1477" y="2370"/>
                    <a:pt x="1739" y="2251"/>
                    <a:pt x="1953" y="2072"/>
                  </a:cubicBezTo>
                  <a:cubicBezTo>
                    <a:pt x="2025" y="2013"/>
                    <a:pt x="2084" y="1941"/>
                    <a:pt x="2144" y="1846"/>
                  </a:cubicBezTo>
                  <a:cubicBezTo>
                    <a:pt x="2275" y="1667"/>
                    <a:pt x="2346" y="1429"/>
                    <a:pt x="2346" y="1191"/>
                  </a:cubicBezTo>
                  <a:cubicBezTo>
                    <a:pt x="2346" y="536"/>
                    <a:pt x="1822" y="12"/>
                    <a:pt x="1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754;p36">
              <a:extLst>
                <a:ext uri="{FF2B5EF4-FFF2-40B4-BE49-F238E27FC236}">
                  <a16:creationId xmlns:a16="http://schemas.microsoft.com/office/drawing/2014/main" id="{808AA131-71D8-4572-97A2-C9D06779F1A6}"/>
                </a:ext>
              </a:extLst>
            </p:cNvPr>
            <p:cNvSpPr/>
            <p:nvPr/>
          </p:nvSpPr>
          <p:spPr>
            <a:xfrm>
              <a:off x="3874011" y="2285103"/>
              <a:ext cx="76488" cy="76432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92" y="0"/>
                  </a:moveTo>
                  <a:cubicBezTo>
                    <a:pt x="311" y="0"/>
                    <a:pt x="1" y="310"/>
                    <a:pt x="1" y="679"/>
                  </a:cubicBezTo>
                  <a:cubicBezTo>
                    <a:pt x="1" y="1060"/>
                    <a:pt x="311" y="1370"/>
                    <a:pt x="692" y="1370"/>
                  </a:cubicBezTo>
                  <a:cubicBezTo>
                    <a:pt x="751" y="1370"/>
                    <a:pt x="787" y="1370"/>
                    <a:pt x="834" y="1358"/>
                  </a:cubicBezTo>
                  <a:cubicBezTo>
                    <a:pt x="930" y="1322"/>
                    <a:pt x="1025" y="1274"/>
                    <a:pt x="1108" y="1215"/>
                  </a:cubicBezTo>
                  <a:cubicBezTo>
                    <a:pt x="1263" y="1096"/>
                    <a:pt x="1370" y="905"/>
                    <a:pt x="1370" y="679"/>
                  </a:cubicBezTo>
                  <a:cubicBezTo>
                    <a:pt x="1370" y="310"/>
                    <a:pt x="1073" y="0"/>
                    <a:pt x="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55;p36">
              <a:extLst>
                <a:ext uri="{FF2B5EF4-FFF2-40B4-BE49-F238E27FC236}">
                  <a16:creationId xmlns:a16="http://schemas.microsoft.com/office/drawing/2014/main" id="{C6380F15-E177-4B0C-B23D-F7863653B29E}"/>
                </a:ext>
              </a:extLst>
            </p:cNvPr>
            <p:cNvSpPr/>
            <p:nvPr/>
          </p:nvSpPr>
          <p:spPr>
            <a:xfrm>
              <a:off x="4043444" y="2538834"/>
              <a:ext cx="95010" cy="95066"/>
            </a:xfrm>
            <a:custGeom>
              <a:avLst/>
              <a:gdLst/>
              <a:ahLst/>
              <a:cxnLst/>
              <a:rect l="l" t="t" r="r" b="b"/>
              <a:pathLst>
                <a:path w="1703" h="1704" extrusionOk="0">
                  <a:moveTo>
                    <a:pt x="845" y="1"/>
                  </a:moveTo>
                  <a:cubicBezTo>
                    <a:pt x="643" y="1"/>
                    <a:pt x="441" y="84"/>
                    <a:pt x="298" y="203"/>
                  </a:cubicBezTo>
                  <a:cubicBezTo>
                    <a:pt x="226" y="274"/>
                    <a:pt x="143" y="346"/>
                    <a:pt x="107" y="441"/>
                  </a:cubicBezTo>
                  <a:cubicBezTo>
                    <a:pt x="48" y="572"/>
                    <a:pt x="0" y="703"/>
                    <a:pt x="0" y="858"/>
                  </a:cubicBezTo>
                  <a:cubicBezTo>
                    <a:pt x="0" y="1334"/>
                    <a:pt x="393" y="1703"/>
                    <a:pt x="845" y="1703"/>
                  </a:cubicBezTo>
                  <a:cubicBezTo>
                    <a:pt x="1322" y="1703"/>
                    <a:pt x="1703" y="1310"/>
                    <a:pt x="1703" y="858"/>
                  </a:cubicBezTo>
                  <a:cubicBezTo>
                    <a:pt x="1703" y="715"/>
                    <a:pt x="1667" y="584"/>
                    <a:pt x="1596" y="465"/>
                  </a:cubicBezTo>
                  <a:cubicBezTo>
                    <a:pt x="1548" y="382"/>
                    <a:pt x="1488" y="298"/>
                    <a:pt x="1417" y="227"/>
                  </a:cubicBezTo>
                  <a:cubicBezTo>
                    <a:pt x="1262" y="96"/>
                    <a:pt x="1072" y="1"/>
                    <a:pt x="8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56;p36">
              <a:extLst>
                <a:ext uri="{FF2B5EF4-FFF2-40B4-BE49-F238E27FC236}">
                  <a16:creationId xmlns:a16="http://schemas.microsoft.com/office/drawing/2014/main" id="{3E7B132B-AD12-487F-8BF7-140737781023}"/>
                </a:ext>
              </a:extLst>
            </p:cNvPr>
            <p:cNvSpPr/>
            <p:nvPr/>
          </p:nvSpPr>
          <p:spPr>
            <a:xfrm>
              <a:off x="4157032" y="2445833"/>
              <a:ext cx="82402" cy="81788"/>
            </a:xfrm>
            <a:custGeom>
              <a:avLst/>
              <a:gdLst/>
              <a:ahLst/>
              <a:cxnLst/>
              <a:rect l="l" t="t" r="r" b="b"/>
              <a:pathLst>
                <a:path w="1477" h="1466" extrusionOk="0">
                  <a:moveTo>
                    <a:pt x="738" y="1"/>
                  </a:moveTo>
                  <a:cubicBezTo>
                    <a:pt x="333" y="1"/>
                    <a:pt x="0" y="334"/>
                    <a:pt x="0" y="739"/>
                  </a:cubicBezTo>
                  <a:cubicBezTo>
                    <a:pt x="0" y="882"/>
                    <a:pt x="48" y="1037"/>
                    <a:pt x="143" y="1156"/>
                  </a:cubicBezTo>
                  <a:cubicBezTo>
                    <a:pt x="202" y="1239"/>
                    <a:pt x="274" y="1310"/>
                    <a:pt x="357" y="1358"/>
                  </a:cubicBezTo>
                  <a:cubicBezTo>
                    <a:pt x="476" y="1418"/>
                    <a:pt x="607" y="1465"/>
                    <a:pt x="750" y="1465"/>
                  </a:cubicBezTo>
                  <a:cubicBezTo>
                    <a:pt x="1155" y="1465"/>
                    <a:pt x="1476" y="1132"/>
                    <a:pt x="1476" y="739"/>
                  </a:cubicBezTo>
                  <a:cubicBezTo>
                    <a:pt x="1476" y="334"/>
                    <a:pt x="1155" y="1"/>
                    <a:pt x="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57;p36">
              <a:extLst>
                <a:ext uri="{FF2B5EF4-FFF2-40B4-BE49-F238E27FC236}">
                  <a16:creationId xmlns:a16="http://schemas.microsoft.com/office/drawing/2014/main" id="{C341CBD5-9CDF-4CD4-AEEC-3B1C8D919489}"/>
                </a:ext>
              </a:extLst>
            </p:cNvPr>
            <p:cNvSpPr/>
            <p:nvPr/>
          </p:nvSpPr>
          <p:spPr>
            <a:xfrm>
              <a:off x="3759140" y="2457158"/>
              <a:ext cx="114927" cy="114258"/>
            </a:xfrm>
            <a:custGeom>
              <a:avLst/>
              <a:gdLst/>
              <a:ahLst/>
              <a:cxnLst/>
              <a:rect l="l" t="t" r="r" b="b"/>
              <a:pathLst>
                <a:path w="2060" h="2048" extrusionOk="0">
                  <a:moveTo>
                    <a:pt x="1036" y="0"/>
                  </a:moveTo>
                  <a:cubicBezTo>
                    <a:pt x="465" y="0"/>
                    <a:pt x="0" y="453"/>
                    <a:pt x="0" y="1024"/>
                  </a:cubicBezTo>
                  <a:cubicBezTo>
                    <a:pt x="0" y="1584"/>
                    <a:pt x="465" y="2048"/>
                    <a:pt x="1036" y="2048"/>
                  </a:cubicBezTo>
                  <a:cubicBezTo>
                    <a:pt x="1596" y="2048"/>
                    <a:pt x="2060" y="1584"/>
                    <a:pt x="2060" y="1024"/>
                  </a:cubicBezTo>
                  <a:lnTo>
                    <a:pt x="2048" y="1012"/>
                  </a:lnTo>
                  <a:cubicBezTo>
                    <a:pt x="2048" y="905"/>
                    <a:pt x="2036" y="798"/>
                    <a:pt x="2000" y="714"/>
                  </a:cubicBezTo>
                  <a:cubicBezTo>
                    <a:pt x="1869" y="298"/>
                    <a:pt x="1488" y="0"/>
                    <a:pt x="10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2413;p58">
            <a:extLst>
              <a:ext uri="{FF2B5EF4-FFF2-40B4-BE49-F238E27FC236}">
                <a16:creationId xmlns:a16="http://schemas.microsoft.com/office/drawing/2014/main" id="{B5490D3B-99FC-4AA4-B097-DA038D99CFC4}"/>
              </a:ext>
            </a:extLst>
          </p:cNvPr>
          <p:cNvGrpSpPr/>
          <p:nvPr/>
        </p:nvGrpSpPr>
        <p:grpSpPr>
          <a:xfrm>
            <a:off x="865130" y="592079"/>
            <a:ext cx="354724" cy="354724"/>
            <a:chOff x="292035" y="246950"/>
            <a:chExt cx="461700" cy="461700"/>
          </a:xfrm>
        </p:grpSpPr>
        <p:sp>
          <p:nvSpPr>
            <p:cNvPr id="86" name="Google Shape;2414;p58">
              <a:extLst>
                <a:ext uri="{FF2B5EF4-FFF2-40B4-BE49-F238E27FC236}">
                  <a16:creationId xmlns:a16="http://schemas.microsoft.com/office/drawing/2014/main" id="{874830BA-B656-44B3-BB7F-D3C9057E4C83}"/>
                </a:ext>
              </a:extLst>
            </p:cNvPr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415;p58">
              <a:extLst>
                <a:ext uri="{FF2B5EF4-FFF2-40B4-BE49-F238E27FC236}">
                  <a16:creationId xmlns:a16="http://schemas.microsoft.com/office/drawing/2014/main" id="{9AD88743-4A76-497D-AB76-10E0C3D29299}"/>
                </a:ext>
              </a:extLst>
            </p:cNvPr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416;p58">
              <a:extLst>
                <a:ext uri="{FF2B5EF4-FFF2-40B4-BE49-F238E27FC236}">
                  <a16:creationId xmlns:a16="http://schemas.microsoft.com/office/drawing/2014/main" id="{81D2AD73-CEF5-4D73-8390-6C85843FE15F}"/>
                </a:ext>
              </a:extLst>
            </p:cNvPr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417;p58">
              <a:extLst>
                <a:ext uri="{FF2B5EF4-FFF2-40B4-BE49-F238E27FC236}">
                  <a16:creationId xmlns:a16="http://schemas.microsoft.com/office/drawing/2014/main" id="{A2BE8155-B3CC-44EC-9CA3-AF2A7AC5C30A}"/>
                </a:ext>
              </a:extLst>
            </p:cNvPr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2430;p58">
            <a:extLst>
              <a:ext uri="{FF2B5EF4-FFF2-40B4-BE49-F238E27FC236}">
                <a16:creationId xmlns:a16="http://schemas.microsoft.com/office/drawing/2014/main" id="{9F75D37B-F6A3-4AD5-A8B3-F4764F0B2FF5}"/>
              </a:ext>
            </a:extLst>
          </p:cNvPr>
          <p:cNvSpPr/>
          <p:nvPr/>
        </p:nvSpPr>
        <p:spPr>
          <a:xfrm>
            <a:off x="137691" y="39953"/>
            <a:ext cx="989566" cy="229330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" name="Google Shape;2432;p58">
            <a:extLst>
              <a:ext uri="{FF2B5EF4-FFF2-40B4-BE49-F238E27FC236}">
                <a16:creationId xmlns:a16="http://schemas.microsoft.com/office/drawing/2014/main" id="{D02C7243-A10F-4C58-821D-E3429227ACBD}"/>
              </a:ext>
            </a:extLst>
          </p:cNvPr>
          <p:cNvGrpSpPr/>
          <p:nvPr/>
        </p:nvGrpSpPr>
        <p:grpSpPr>
          <a:xfrm rot="2700000">
            <a:off x="184136" y="448713"/>
            <a:ext cx="647130" cy="469979"/>
            <a:chOff x="4685700" y="1626225"/>
            <a:chExt cx="215225" cy="156300"/>
          </a:xfrm>
        </p:grpSpPr>
        <p:sp>
          <p:nvSpPr>
            <p:cNvPr id="92" name="Google Shape;2433;p58">
              <a:extLst>
                <a:ext uri="{FF2B5EF4-FFF2-40B4-BE49-F238E27FC236}">
                  <a16:creationId xmlns:a16="http://schemas.microsoft.com/office/drawing/2014/main" id="{A517EA04-5DA0-427A-8E58-B6F701142263}"/>
                </a:ext>
              </a:extLst>
            </p:cNvPr>
            <p:cNvSpPr/>
            <p:nvPr/>
          </p:nvSpPr>
          <p:spPr>
            <a:xfrm>
              <a:off x="4757725" y="1656575"/>
              <a:ext cx="15200" cy="27425"/>
            </a:xfrm>
            <a:custGeom>
              <a:avLst/>
              <a:gdLst/>
              <a:ahLst/>
              <a:cxnLst/>
              <a:rect l="l" t="t" r="r" b="b"/>
              <a:pathLst>
                <a:path w="608" h="1097" extrusionOk="0">
                  <a:moveTo>
                    <a:pt x="262" y="1"/>
                  </a:moveTo>
                  <a:cubicBezTo>
                    <a:pt x="191" y="84"/>
                    <a:pt x="96" y="120"/>
                    <a:pt x="1" y="144"/>
                  </a:cubicBezTo>
                  <a:lnTo>
                    <a:pt x="322" y="1096"/>
                  </a:lnTo>
                  <a:cubicBezTo>
                    <a:pt x="417" y="1049"/>
                    <a:pt x="501" y="1013"/>
                    <a:pt x="608" y="989"/>
                  </a:cubicBezTo>
                  <a:lnTo>
                    <a:pt x="2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434;p58">
              <a:extLst>
                <a:ext uri="{FF2B5EF4-FFF2-40B4-BE49-F238E27FC236}">
                  <a16:creationId xmlns:a16="http://schemas.microsoft.com/office/drawing/2014/main" id="{9EBB5AB2-0165-40BD-A951-0539AC1E3F2A}"/>
                </a:ext>
              </a:extLst>
            </p:cNvPr>
            <p:cNvSpPr/>
            <p:nvPr/>
          </p:nvSpPr>
          <p:spPr>
            <a:xfrm>
              <a:off x="4736000" y="1717600"/>
              <a:ext cx="18775" cy="11050"/>
            </a:xfrm>
            <a:custGeom>
              <a:avLst/>
              <a:gdLst/>
              <a:ahLst/>
              <a:cxnLst/>
              <a:rect l="l" t="t" r="r" b="b"/>
              <a:pathLst>
                <a:path w="751" h="442" extrusionOk="0">
                  <a:moveTo>
                    <a:pt x="631" y="1"/>
                  </a:moveTo>
                  <a:lnTo>
                    <a:pt x="0" y="143"/>
                  </a:lnTo>
                  <a:cubicBezTo>
                    <a:pt x="36" y="239"/>
                    <a:pt x="48" y="334"/>
                    <a:pt x="48" y="441"/>
                  </a:cubicBezTo>
                  <a:lnTo>
                    <a:pt x="750" y="286"/>
                  </a:lnTo>
                  <a:cubicBezTo>
                    <a:pt x="691" y="215"/>
                    <a:pt x="643" y="108"/>
                    <a:pt x="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435;p58">
              <a:extLst>
                <a:ext uri="{FF2B5EF4-FFF2-40B4-BE49-F238E27FC236}">
                  <a16:creationId xmlns:a16="http://schemas.microsoft.com/office/drawing/2014/main" id="{A4B4E6F8-DA34-45BA-BDF9-652C7AB6DC48}"/>
                </a:ext>
              </a:extLst>
            </p:cNvPr>
            <p:cNvSpPr/>
            <p:nvPr/>
          </p:nvSpPr>
          <p:spPr>
            <a:xfrm>
              <a:off x="4799400" y="1726525"/>
              <a:ext cx="21450" cy="24750"/>
            </a:xfrm>
            <a:custGeom>
              <a:avLst/>
              <a:gdLst/>
              <a:ahLst/>
              <a:cxnLst/>
              <a:rect l="l" t="t" r="r" b="b"/>
              <a:pathLst>
                <a:path w="858" h="990" extrusionOk="0">
                  <a:moveTo>
                    <a:pt x="191" y="1"/>
                  </a:moveTo>
                  <a:cubicBezTo>
                    <a:pt x="131" y="96"/>
                    <a:pt x="72" y="167"/>
                    <a:pt x="0" y="227"/>
                  </a:cubicBezTo>
                  <a:lnTo>
                    <a:pt x="667" y="989"/>
                  </a:lnTo>
                  <a:cubicBezTo>
                    <a:pt x="715" y="894"/>
                    <a:pt x="786" y="810"/>
                    <a:pt x="858" y="751"/>
                  </a:cubicBezTo>
                  <a:lnTo>
                    <a:pt x="1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436;p58">
              <a:extLst>
                <a:ext uri="{FF2B5EF4-FFF2-40B4-BE49-F238E27FC236}">
                  <a16:creationId xmlns:a16="http://schemas.microsoft.com/office/drawing/2014/main" id="{43864EC6-1E0A-4A1D-B35D-E8D2D83176D2}"/>
                </a:ext>
              </a:extLst>
            </p:cNvPr>
            <p:cNvSpPr/>
            <p:nvPr/>
          </p:nvSpPr>
          <p:spPr>
            <a:xfrm>
              <a:off x="4849100" y="1727125"/>
              <a:ext cx="24450" cy="24425"/>
            </a:xfrm>
            <a:custGeom>
              <a:avLst/>
              <a:gdLst/>
              <a:ahLst/>
              <a:cxnLst/>
              <a:rect l="l" t="t" r="r" b="b"/>
              <a:pathLst>
                <a:path w="978" h="977" extrusionOk="0">
                  <a:moveTo>
                    <a:pt x="763" y="1"/>
                  </a:moveTo>
                  <a:lnTo>
                    <a:pt x="1" y="739"/>
                  </a:lnTo>
                  <a:cubicBezTo>
                    <a:pt x="84" y="810"/>
                    <a:pt x="144" y="894"/>
                    <a:pt x="179" y="977"/>
                  </a:cubicBezTo>
                  <a:lnTo>
                    <a:pt x="977" y="203"/>
                  </a:lnTo>
                  <a:cubicBezTo>
                    <a:pt x="882" y="155"/>
                    <a:pt x="810" y="84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437;p58">
              <a:extLst>
                <a:ext uri="{FF2B5EF4-FFF2-40B4-BE49-F238E27FC236}">
                  <a16:creationId xmlns:a16="http://schemas.microsoft.com/office/drawing/2014/main" id="{D4C272F8-350D-4033-9B66-AAD30AEC9FB8}"/>
                </a:ext>
              </a:extLst>
            </p:cNvPr>
            <p:cNvSpPr/>
            <p:nvPr/>
          </p:nvSpPr>
          <p:spPr>
            <a:xfrm>
              <a:off x="4750575" y="1680100"/>
              <a:ext cx="58675" cy="59250"/>
            </a:xfrm>
            <a:custGeom>
              <a:avLst/>
              <a:gdLst/>
              <a:ahLst/>
              <a:cxnLst/>
              <a:rect l="l" t="t" r="r" b="b"/>
              <a:pathLst>
                <a:path w="2347" h="2370" extrusionOk="0">
                  <a:moveTo>
                    <a:pt x="1179" y="0"/>
                  </a:moveTo>
                  <a:cubicBezTo>
                    <a:pt x="1084" y="0"/>
                    <a:pt x="1001" y="12"/>
                    <a:pt x="906" y="36"/>
                  </a:cubicBezTo>
                  <a:cubicBezTo>
                    <a:pt x="810" y="48"/>
                    <a:pt x="715" y="96"/>
                    <a:pt x="632" y="131"/>
                  </a:cubicBezTo>
                  <a:cubicBezTo>
                    <a:pt x="251" y="334"/>
                    <a:pt x="1" y="727"/>
                    <a:pt x="1" y="1179"/>
                  </a:cubicBezTo>
                  <a:cubicBezTo>
                    <a:pt x="1" y="1298"/>
                    <a:pt x="13" y="1405"/>
                    <a:pt x="48" y="1501"/>
                  </a:cubicBezTo>
                  <a:cubicBezTo>
                    <a:pt x="72" y="1608"/>
                    <a:pt x="120" y="1703"/>
                    <a:pt x="167" y="1786"/>
                  </a:cubicBezTo>
                  <a:cubicBezTo>
                    <a:pt x="370" y="2132"/>
                    <a:pt x="739" y="2370"/>
                    <a:pt x="1179" y="2370"/>
                  </a:cubicBezTo>
                  <a:cubicBezTo>
                    <a:pt x="1477" y="2370"/>
                    <a:pt x="1739" y="2251"/>
                    <a:pt x="1953" y="2072"/>
                  </a:cubicBezTo>
                  <a:cubicBezTo>
                    <a:pt x="2025" y="2013"/>
                    <a:pt x="2084" y="1941"/>
                    <a:pt x="2144" y="1846"/>
                  </a:cubicBezTo>
                  <a:cubicBezTo>
                    <a:pt x="2275" y="1667"/>
                    <a:pt x="2346" y="1429"/>
                    <a:pt x="2346" y="1191"/>
                  </a:cubicBezTo>
                  <a:cubicBezTo>
                    <a:pt x="2346" y="536"/>
                    <a:pt x="1822" y="12"/>
                    <a:pt x="1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438;p58">
              <a:extLst>
                <a:ext uri="{FF2B5EF4-FFF2-40B4-BE49-F238E27FC236}">
                  <a16:creationId xmlns:a16="http://schemas.microsoft.com/office/drawing/2014/main" id="{06C348FD-955F-4607-9D88-FCD580EC608F}"/>
                </a:ext>
              </a:extLst>
            </p:cNvPr>
            <p:cNvSpPr/>
            <p:nvPr/>
          </p:nvSpPr>
          <p:spPr>
            <a:xfrm>
              <a:off x="4737175" y="1626225"/>
              <a:ext cx="34275" cy="34250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92" y="0"/>
                  </a:moveTo>
                  <a:cubicBezTo>
                    <a:pt x="311" y="0"/>
                    <a:pt x="1" y="310"/>
                    <a:pt x="1" y="679"/>
                  </a:cubicBezTo>
                  <a:cubicBezTo>
                    <a:pt x="1" y="1060"/>
                    <a:pt x="311" y="1370"/>
                    <a:pt x="692" y="1370"/>
                  </a:cubicBezTo>
                  <a:cubicBezTo>
                    <a:pt x="751" y="1370"/>
                    <a:pt x="787" y="1370"/>
                    <a:pt x="834" y="1358"/>
                  </a:cubicBezTo>
                  <a:cubicBezTo>
                    <a:pt x="930" y="1322"/>
                    <a:pt x="1025" y="1274"/>
                    <a:pt x="1108" y="1215"/>
                  </a:cubicBezTo>
                  <a:cubicBezTo>
                    <a:pt x="1263" y="1096"/>
                    <a:pt x="1370" y="905"/>
                    <a:pt x="1370" y="679"/>
                  </a:cubicBezTo>
                  <a:cubicBezTo>
                    <a:pt x="1370" y="310"/>
                    <a:pt x="1073" y="0"/>
                    <a:pt x="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439;p58">
              <a:extLst>
                <a:ext uri="{FF2B5EF4-FFF2-40B4-BE49-F238E27FC236}">
                  <a16:creationId xmlns:a16="http://schemas.microsoft.com/office/drawing/2014/main" id="{05163F5F-F27E-44FC-8337-073BE6566A22}"/>
                </a:ext>
              </a:extLst>
            </p:cNvPr>
            <p:cNvSpPr/>
            <p:nvPr/>
          </p:nvSpPr>
          <p:spPr>
            <a:xfrm>
              <a:off x="4813100" y="1739925"/>
              <a:ext cx="42575" cy="42600"/>
            </a:xfrm>
            <a:custGeom>
              <a:avLst/>
              <a:gdLst/>
              <a:ahLst/>
              <a:cxnLst/>
              <a:rect l="l" t="t" r="r" b="b"/>
              <a:pathLst>
                <a:path w="1703" h="1704" extrusionOk="0">
                  <a:moveTo>
                    <a:pt x="845" y="1"/>
                  </a:moveTo>
                  <a:cubicBezTo>
                    <a:pt x="643" y="1"/>
                    <a:pt x="441" y="84"/>
                    <a:pt x="298" y="203"/>
                  </a:cubicBezTo>
                  <a:cubicBezTo>
                    <a:pt x="226" y="274"/>
                    <a:pt x="143" y="346"/>
                    <a:pt x="107" y="441"/>
                  </a:cubicBezTo>
                  <a:cubicBezTo>
                    <a:pt x="48" y="572"/>
                    <a:pt x="0" y="703"/>
                    <a:pt x="0" y="858"/>
                  </a:cubicBezTo>
                  <a:cubicBezTo>
                    <a:pt x="0" y="1334"/>
                    <a:pt x="393" y="1703"/>
                    <a:pt x="845" y="1703"/>
                  </a:cubicBezTo>
                  <a:cubicBezTo>
                    <a:pt x="1322" y="1703"/>
                    <a:pt x="1703" y="1310"/>
                    <a:pt x="1703" y="858"/>
                  </a:cubicBezTo>
                  <a:cubicBezTo>
                    <a:pt x="1703" y="715"/>
                    <a:pt x="1667" y="584"/>
                    <a:pt x="1596" y="465"/>
                  </a:cubicBezTo>
                  <a:cubicBezTo>
                    <a:pt x="1548" y="382"/>
                    <a:pt x="1488" y="298"/>
                    <a:pt x="1417" y="227"/>
                  </a:cubicBezTo>
                  <a:cubicBezTo>
                    <a:pt x="1262" y="96"/>
                    <a:pt x="1072" y="1"/>
                    <a:pt x="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40;p58">
              <a:extLst>
                <a:ext uri="{FF2B5EF4-FFF2-40B4-BE49-F238E27FC236}">
                  <a16:creationId xmlns:a16="http://schemas.microsoft.com/office/drawing/2014/main" id="{3F114DC0-DF9D-4A13-B129-F805E5AC364B}"/>
                </a:ext>
              </a:extLst>
            </p:cNvPr>
            <p:cNvSpPr/>
            <p:nvPr/>
          </p:nvSpPr>
          <p:spPr>
            <a:xfrm>
              <a:off x="4864000" y="1698250"/>
              <a:ext cx="36925" cy="36650"/>
            </a:xfrm>
            <a:custGeom>
              <a:avLst/>
              <a:gdLst/>
              <a:ahLst/>
              <a:cxnLst/>
              <a:rect l="l" t="t" r="r" b="b"/>
              <a:pathLst>
                <a:path w="1477" h="1466" extrusionOk="0">
                  <a:moveTo>
                    <a:pt x="738" y="1"/>
                  </a:moveTo>
                  <a:cubicBezTo>
                    <a:pt x="333" y="1"/>
                    <a:pt x="0" y="334"/>
                    <a:pt x="0" y="739"/>
                  </a:cubicBezTo>
                  <a:cubicBezTo>
                    <a:pt x="0" y="882"/>
                    <a:pt x="48" y="1037"/>
                    <a:pt x="143" y="1156"/>
                  </a:cubicBezTo>
                  <a:cubicBezTo>
                    <a:pt x="202" y="1239"/>
                    <a:pt x="274" y="1310"/>
                    <a:pt x="357" y="1358"/>
                  </a:cubicBezTo>
                  <a:cubicBezTo>
                    <a:pt x="476" y="1418"/>
                    <a:pt x="607" y="1465"/>
                    <a:pt x="750" y="1465"/>
                  </a:cubicBezTo>
                  <a:cubicBezTo>
                    <a:pt x="1155" y="1465"/>
                    <a:pt x="1476" y="1132"/>
                    <a:pt x="1476" y="739"/>
                  </a:cubicBezTo>
                  <a:cubicBezTo>
                    <a:pt x="1476" y="334"/>
                    <a:pt x="1155" y="1"/>
                    <a:pt x="7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41;p58">
              <a:extLst>
                <a:ext uri="{FF2B5EF4-FFF2-40B4-BE49-F238E27FC236}">
                  <a16:creationId xmlns:a16="http://schemas.microsoft.com/office/drawing/2014/main" id="{DF4F1EFE-A347-4E32-861C-B1FE91EA35ED}"/>
                </a:ext>
              </a:extLst>
            </p:cNvPr>
            <p:cNvSpPr/>
            <p:nvPr/>
          </p:nvSpPr>
          <p:spPr>
            <a:xfrm>
              <a:off x="4685700" y="1703325"/>
              <a:ext cx="51500" cy="51200"/>
            </a:xfrm>
            <a:custGeom>
              <a:avLst/>
              <a:gdLst/>
              <a:ahLst/>
              <a:cxnLst/>
              <a:rect l="l" t="t" r="r" b="b"/>
              <a:pathLst>
                <a:path w="2060" h="2048" extrusionOk="0">
                  <a:moveTo>
                    <a:pt x="1036" y="0"/>
                  </a:moveTo>
                  <a:cubicBezTo>
                    <a:pt x="465" y="0"/>
                    <a:pt x="0" y="453"/>
                    <a:pt x="0" y="1024"/>
                  </a:cubicBezTo>
                  <a:cubicBezTo>
                    <a:pt x="0" y="1584"/>
                    <a:pt x="465" y="2048"/>
                    <a:pt x="1036" y="2048"/>
                  </a:cubicBezTo>
                  <a:cubicBezTo>
                    <a:pt x="1596" y="2048"/>
                    <a:pt x="2060" y="1584"/>
                    <a:pt x="2060" y="1024"/>
                  </a:cubicBezTo>
                  <a:lnTo>
                    <a:pt x="2048" y="1012"/>
                  </a:lnTo>
                  <a:cubicBezTo>
                    <a:pt x="2048" y="905"/>
                    <a:pt x="2036" y="798"/>
                    <a:pt x="2000" y="714"/>
                  </a:cubicBezTo>
                  <a:cubicBezTo>
                    <a:pt x="1869" y="298"/>
                    <a:pt x="1488" y="0"/>
                    <a:pt x="10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" name="Google Shape;2370;p58">
            <a:extLst>
              <a:ext uri="{FF2B5EF4-FFF2-40B4-BE49-F238E27FC236}">
                <a16:creationId xmlns:a16="http://schemas.microsoft.com/office/drawing/2014/main" id="{396594B1-F172-41F1-8309-58D14798DF03}"/>
              </a:ext>
            </a:extLst>
          </p:cNvPr>
          <p:cNvGrpSpPr/>
          <p:nvPr/>
        </p:nvGrpSpPr>
        <p:grpSpPr>
          <a:xfrm>
            <a:off x="8197153" y="60501"/>
            <a:ext cx="898699" cy="1554635"/>
            <a:chOff x="4207050" y="3028050"/>
            <a:chExt cx="668575" cy="1156550"/>
          </a:xfrm>
        </p:grpSpPr>
        <p:sp>
          <p:nvSpPr>
            <p:cNvPr id="102" name="Google Shape;2371;p58">
              <a:extLst>
                <a:ext uri="{FF2B5EF4-FFF2-40B4-BE49-F238E27FC236}">
                  <a16:creationId xmlns:a16="http://schemas.microsoft.com/office/drawing/2014/main" id="{F6656999-8FAF-4AD9-BF2E-8EED737F7895}"/>
                </a:ext>
              </a:extLst>
            </p:cNvPr>
            <p:cNvSpPr/>
            <p:nvPr/>
          </p:nvSpPr>
          <p:spPr>
            <a:xfrm>
              <a:off x="4361550" y="3424650"/>
              <a:ext cx="399775" cy="759950"/>
            </a:xfrm>
            <a:custGeom>
              <a:avLst/>
              <a:gdLst/>
              <a:ahLst/>
              <a:cxnLst/>
              <a:rect l="l" t="t" r="r" b="b"/>
              <a:pathLst>
                <a:path w="15991" h="30398" extrusionOk="0">
                  <a:moveTo>
                    <a:pt x="655" y="1"/>
                  </a:moveTo>
                  <a:cubicBezTo>
                    <a:pt x="655" y="1"/>
                    <a:pt x="0" y="930"/>
                    <a:pt x="1167" y="1608"/>
                  </a:cubicBezTo>
                  <a:cubicBezTo>
                    <a:pt x="2346" y="2299"/>
                    <a:pt x="2143" y="10288"/>
                    <a:pt x="2143" y="10288"/>
                  </a:cubicBezTo>
                  <a:lnTo>
                    <a:pt x="2143" y="25730"/>
                  </a:lnTo>
                  <a:cubicBezTo>
                    <a:pt x="2143" y="25730"/>
                    <a:pt x="1929" y="30374"/>
                    <a:pt x="7989" y="30397"/>
                  </a:cubicBezTo>
                  <a:lnTo>
                    <a:pt x="8013" y="30397"/>
                  </a:lnTo>
                  <a:cubicBezTo>
                    <a:pt x="14085" y="30374"/>
                    <a:pt x="13859" y="25730"/>
                    <a:pt x="13859" y="25730"/>
                  </a:cubicBezTo>
                  <a:lnTo>
                    <a:pt x="13859" y="10288"/>
                  </a:lnTo>
                  <a:cubicBezTo>
                    <a:pt x="13859" y="10288"/>
                    <a:pt x="13657" y="2299"/>
                    <a:pt x="14835" y="1608"/>
                  </a:cubicBezTo>
                  <a:cubicBezTo>
                    <a:pt x="15990" y="930"/>
                    <a:pt x="15336" y="1"/>
                    <a:pt x="153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372;p58">
              <a:extLst>
                <a:ext uri="{FF2B5EF4-FFF2-40B4-BE49-F238E27FC236}">
                  <a16:creationId xmlns:a16="http://schemas.microsoft.com/office/drawing/2014/main" id="{87258F14-E744-4181-9AA8-B60C3F11255B}"/>
                </a:ext>
              </a:extLst>
            </p:cNvPr>
            <p:cNvSpPr/>
            <p:nvPr/>
          </p:nvSpPr>
          <p:spPr>
            <a:xfrm>
              <a:off x="4414525" y="3171550"/>
              <a:ext cx="220000" cy="713600"/>
            </a:xfrm>
            <a:custGeom>
              <a:avLst/>
              <a:gdLst/>
              <a:ahLst/>
              <a:cxnLst/>
              <a:rect l="l" t="t" r="r" b="b"/>
              <a:pathLst>
                <a:path w="8800" h="28544" extrusionOk="0">
                  <a:moveTo>
                    <a:pt x="8707" y="0"/>
                  </a:moveTo>
                  <a:cubicBezTo>
                    <a:pt x="8672" y="0"/>
                    <a:pt x="8642" y="16"/>
                    <a:pt x="8633" y="52"/>
                  </a:cubicBezTo>
                  <a:cubicBezTo>
                    <a:pt x="8609" y="124"/>
                    <a:pt x="6942" y="4827"/>
                    <a:pt x="6109" y="9613"/>
                  </a:cubicBezTo>
                  <a:cubicBezTo>
                    <a:pt x="6085" y="5160"/>
                    <a:pt x="4918" y="2612"/>
                    <a:pt x="4894" y="2576"/>
                  </a:cubicBezTo>
                  <a:cubicBezTo>
                    <a:pt x="4885" y="2551"/>
                    <a:pt x="4858" y="2531"/>
                    <a:pt x="4830" y="2531"/>
                  </a:cubicBezTo>
                  <a:cubicBezTo>
                    <a:pt x="4820" y="2531"/>
                    <a:pt x="4809" y="2534"/>
                    <a:pt x="4799" y="2541"/>
                  </a:cubicBezTo>
                  <a:cubicBezTo>
                    <a:pt x="4751" y="2552"/>
                    <a:pt x="4739" y="2600"/>
                    <a:pt x="4751" y="2648"/>
                  </a:cubicBezTo>
                  <a:cubicBezTo>
                    <a:pt x="4763" y="2672"/>
                    <a:pt x="6120" y="5589"/>
                    <a:pt x="5930" y="10684"/>
                  </a:cubicBezTo>
                  <a:lnTo>
                    <a:pt x="5930" y="10696"/>
                  </a:lnTo>
                  <a:cubicBezTo>
                    <a:pt x="5704" y="12197"/>
                    <a:pt x="5585" y="13673"/>
                    <a:pt x="5644" y="14983"/>
                  </a:cubicBezTo>
                  <a:cubicBezTo>
                    <a:pt x="3882" y="8815"/>
                    <a:pt x="203" y="4993"/>
                    <a:pt x="155" y="4946"/>
                  </a:cubicBezTo>
                  <a:cubicBezTo>
                    <a:pt x="138" y="4934"/>
                    <a:pt x="117" y="4928"/>
                    <a:pt x="96" y="4928"/>
                  </a:cubicBezTo>
                  <a:cubicBezTo>
                    <a:pt x="75" y="4928"/>
                    <a:pt x="54" y="4934"/>
                    <a:pt x="36" y="4946"/>
                  </a:cubicBezTo>
                  <a:cubicBezTo>
                    <a:pt x="1" y="4981"/>
                    <a:pt x="1" y="5029"/>
                    <a:pt x="36" y="5065"/>
                  </a:cubicBezTo>
                  <a:cubicBezTo>
                    <a:pt x="72" y="5124"/>
                    <a:pt x="5239" y="10458"/>
                    <a:pt x="6228" y="18721"/>
                  </a:cubicBezTo>
                  <a:cubicBezTo>
                    <a:pt x="6228" y="18733"/>
                    <a:pt x="6228" y="18733"/>
                    <a:pt x="6239" y="18745"/>
                  </a:cubicBezTo>
                  <a:cubicBezTo>
                    <a:pt x="6109" y="20924"/>
                    <a:pt x="6192" y="23019"/>
                    <a:pt x="6347" y="24710"/>
                  </a:cubicBezTo>
                  <a:cubicBezTo>
                    <a:pt x="5549" y="21829"/>
                    <a:pt x="3989" y="19912"/>
                    <a:pt x="3965" y="19888"/>
                  </a:cubicBezTo>
                  <a:cubicBezTo>
                    <a:pt x="3943" y="19873"/>
                    <a:pt x="3917" y="19863"/>
                    <a:pt x="3891" y="19863"/>
                  </a:cubicBezTo>
                  <a:cubicBezTo>
                    <a:pt x="3875" y="19863"/>
                    <a:pt x="3860" y="19867"/>
                    <a:pt x="3846" y="19876"/>
                  </a:cubicBezTo>
                  <a:cubicBezTo>
                    <a:pt x="3811" y="19912"/>
                    <a:pt x="3799" y="19947"/>
                    <a:pt x="3823" y="19995"/>
                  </a:cubicBezTo>
                  <a:cubicBezTo>
                    <a:pt x="3846" y="20031"/>
                    <a:pt x="5823" y="22436"/>
                    <a:pt x="6442" y="25948"/>
                  </a:cubicBezTo>
                  <a:cubicBezTo>
                    <a:pt x="6442" y="25960"/>
                    <a:pt x="6442" y="25960"/>
                    <a:pt x="6466" y="25960"/>
                  </a:cubicBezTo>
                  <a:cubicBezTo>
                    <a:pt x="6620" y="27472"/>
                    <a:pt x="6823" y="28437"/>
                    <a:pt x="6823" y="28484"/>
                  </a:cubicBezTo>
                  <a:cubicBezTo>
                    <a:pt x="6823" y="28520"/>
                    <a:pt x="6859" y="28544"/>
                    <a:pt x="6894" y="28544"/>
                  </a:cubicBezTo>
                  <a:lnTo>
                    <a:pt x="6906" y="28544"/>
                  </a:lnTo>
                  <a:cubicBezTo>
                    <a:pt x="6954" y="28520"/>
                    <a:pt x="6978" y="28496"/>
                    <a:pt x="6966" y="28448"/>
                  </a:cubicBezTo>
                  <a:cubicBezTo>
                    <a:pt x="6942" y="28329"/>
                    <a:pt x="4692" y="16352"/>
                    <a:pt x="8752" y="10149"/>
                  </a:cubicBezTo>
                  <a:cubicBezTo>
                    <a:pt x="8799" y="10101"/>
                    <a:pt x="8799" y="10053"/>
                    <a:pt x="8752" y="10030"/>
                  </a:cubicBezTo>
                  <a:cubicBezTo>
                    <a:pt x="8742" y="10015"/>
                    <a:pt x="8727" y="10009"/>
                    <a:pt x="8711" y="10009"/>
                  </a:cubicBezTo>
                  <a:cubicBezTo>
                    <a:pt x="8686" y="10009"/>
                    <a:pt x="8659" y="10025"/>
                    <a:pt x="8645" y="10053"/>
                  </a:cubicBezTo>
                  <a:cubicBezTo>
                    <a:pt x="7204" y="12244"/>
                    <a:pt x="6549" y="15161"/>
                    <a:pt x="6311" y="18007"/>
                  </a:cubicBezTo>
                  <a:cubicBezTo>
                    <a:pt x="6204" y="17257"/>
                    <a:pt x="6061" y="16542"/>
                    <a:pt x="5882" y="15864"/>
                  </a:cubicBezTo>
                  <a:lnTo>
                    <a:pt x="5882" y="15840"/>
                  </a:lnTo>
                  <a:cubicBezTo>
                    <a:pt x="5192" y="10232"/>
                    <a:pt x="8740" y="219"/>
                    <a:pt x="8787" y="112"/>
                  </a:cubicBezTo>
                  <a:cubicBezTo>
                    <a:pt x="8799" y="64"/>
                    <a:pt x="8787" y="28"/>
                    <a:pt x="8740" y="5"/>
                  </a:cubicBezTo>
                  <a:cubicBezTo>
                    <a:pt x="8729" y="2"/>
                    <a:pt x="8717" y="0"/>
                    <a:pt x="87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373;p58">
              <a:extLst>
                <a:ext uri="{FF2B5EF4-FFF2-40B4-BE49-F238E27FC236}">
                  <a16:creationId xmlns:a16="http://schemas.microsoft.com/office/drawing/2014/main" id="{00BCF174-C3FB-4ACC-8849-55192A1ADD45}"/>
                </a:ext>
              </a:extLst>
            </p:cNvPr>
            <p:cNvSpPr/>
            <p:nvPr/>
          </p:nvSpPr>
          <p:spPr>
            <a:xfrm>
              <a:off x="4417200" y="3531225"/>
              <a:ext cx="124150" cy="184575"/>
            </a:xfrm>
            <a:custGeom>
              <a:avLst/>
              <a:gdLst/>
              <a:ahLst/>
              <a:cxnLst/>
              <a:rect l="l" t="t" r="r" b="b"/>
              <a:pathLst>
                <a:path w="4966" h="7383" extrusionOk="0">
                  <a:moveTo>
                    <a:pt x="1" y="0"/>
                  </a:moveTo>
                  <a:lnTo>
                    <a:pt x="1" y="0"/>
                  </a:lnTo>
                  <a:cubicBezTo>
                    <a:pt x="620" y="774"/>
                    <a:pt x="298" y="1298"/>
                    <a:pt x="1322" y="3739"/>
                  </a:cubicBezTo>
                  <a:cubicBezTo>
                    <a:pt x="2358" y="6156"/>
                    <a:pt x="4966" y="7382"/>
                    <a:pt x="4966" y="7382"/>
                  </a:cubicBezTo>
                  <a:cubicBezTo>
                    <a:pt x="4954" y="6692"/>
                    <a:pt x="4942" y="5084"/>
                    <a:pt x="3287" y="2691"/>
                  </a:cubicBezTo>
                  <a:cubicBezTo>
                    <a:pt x="1632" y="2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374;p58">
              <a:extLst>
                <a:ext uri="{FF2B5EF4-FFF2-40B4-BE49-F238E27FC236}">
                  <a16:creationId xmlns:a16="http://schemas.microsoft.com/office/drawing/2014/main" id="{6BC4E57F-ADD7-4FC9-BFBC-0D356F342D7B}"/>
                </a:ext>
              </a:extLst>
            </p:cNvPr>
            <p:cNvSpPr/>
            <p:nvPr/>
          </p:nvSpPr>
          <p:spPr>
            <a:xfrm>
              <a:off x="4572000" y="3597650"/>
              <a:ext cx="124125" cy="139575"/>
            </a:xfrm>
            <a:custGeom>
              <a:avLst/>
              <a:gdLst/>
              <a:ahLst/>
              <a:cxnLst/>
              <a:rect l="l" t="t" r="r" b="b"/>
              <a:pathLst>
                <a:path w="4965" h="5583" extrusionOk="0">
                  <a:moveTo>
                    <a:pt x="3997" y="0"/>
                  </a:moveTo>
                  <a:cubicBezTo>
                    <a:pt x="3443" y="0"/>
                    <a:pt x="2695" y="194"/>
                    <a:pt x="1869" y="939"/>
                  </a:cubicBezTo>
                  <a:cubicBezTo>
                    <a:pt x="167" y="2487"/>
                    <a:pt x="0" y="5582"/>
                    <a:pt x="0" y="5582"/>
                  </a:cubicBezTo>
                  <a:cubicBezTo>
                    <a:pt x="1453" y="4558"/>
                    <a:pt x="3060" y="3427"/>
                    <a:pt x="3298" y="2130"/>
                  </a:cubicBezTo>
                  <a:cubicBezTo>
                    <a:pt x="3536" y="844"/>
                    <a:pt x="4965" y="225"/>
                    <a:pt x="4965" y="225"/>
                  </a:cubicBezTo>
                  <a:cubicBezTo>
                    <a:pt x="4965" y="225"/>
                    <a:pt x="4594" y="0"/>
                    <a:pt x="3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375;p58">
              <a:extLst>
                <a:ext uri="{FF2B5EF4-FFF2-40B4-BE49-F238E27FC236}">
                  <a16:creationId xmlns:a16="http://schemas.microsoft.com/office/drawing/2014/main" id="{DB6AB978-CD7E-45CD-ABA1-D7747D2F535D}"/>
                </a:ext>
              </a:extLst>
            </p:cNvPr>
            <p:cNvSpPr/>
            <p:nvPr/>
          </p:nvSpPr>
          <p:spPr>
            <a:xfrm>
              <a:off x="4601750" y="3243675"/>
              <a:ext cx="246175" cy="222075"/>
            </a:xfrm>
            <a:custGeom>
              <a:avLst/>
              <a:gdLst/>
              <a:ahLst/>
              <a:cxnLst/>
              <a:rect l="l" t="t" r="r" b="b"/>
              <a:pathLst>
                <a:path w="9847" h="8883" extrusionOk="0">
                  <a:moveTo>
                    <a:pt x="9061" y="1"/>
                  </a:moveTo>
                  <a:lnTo>
                    <a:pt x="9061" y="1"/>
                  </a:lnTo>
                  <a:cubicBezTo>
                    <a:pt x="9061" y="1"/>
                    <a:pt x="8347" y="1727"/>
                    <a:pt x="7502" y="2120"/>
                  </a:cubicBezTo>
                  <a:cubicBezTo>
                    <a:pt x="6656" y="2513"/>
                    <a:pt x="3811" y="2680"/>
                    <a:pt x="1906" y="4644"/>
                  </a:cubicBezTo>
                  <a:cubicBezTo>
                    <a:pt x="1" y="6609"/>
                    <a:pt x="334" y="8883"/>
                    <a:pt x="334" y="8883"/>
                  </a:cubicBezTo>
                  <a:cubicBezTo>
                    <a:pt x="1382" y="6906"/>
                    <a:pt x="3370" y="7061"/>
                    <a:pt x="6609" y="5513"/>
                  </a:cubicBezTo>
                  <a:cubicBezTo>
                    <a:pt x="9847" y="3966"/>
                    <a:pt x="9061" y="1"/>
                    <a:pt x="90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376;p58">
              <a:extLst>
                <a:ext uri="{FF2B5EF4-FFF2-40B4-BE49-F238E27FC236}">
                  <a16:creationId xmlns:a16="http://schemas.microsoft.com/office/drawing/2014/main" id="{035B4D4B-3D50-497A-AC75-72ACDBCE0838}"/>
                </a:ext>
              </a:extLst>
            </p:cNvPr>
            <p:cNvSpPr/>
            <p:nvPr/>
          </p:nvSpPr>
          <p:spPr>
            <a:xfrm>
              <a:off x="4609200" y="3416325"/>
              <a:ext cx="112825" cy="65475"/>
            </a:xfrm>
            <a:custGeom>
              <a:avLst/>
              <a:gdLst/>
              <a:ahLst/>
              <a:cxnLst/>
              <a:rect l="l" t="t" r="r" b="b"/>
              <a:pathLst>
                <a:path w="4513" h="2619" extrusionOk="0">
                  <a:moveTo>
                    <a:pt x="4513" y="0"/>
                  </a:moveTo>
                  <a:cubicBezTo>
                    <a:pt x="4513" y="1"/>
                    <a:pt x="4082" y="907"/>
                    <a:pt x="2646" y="907"/>
                  </a:cubicBezTo>
                  <a:cubicBezTo>
                    <a:pt x="2610" y="907"/>
                    <a:pt x="2573" y="906"/>
                    <a:pt x="2536" y="905"/>
                  </a:cubicBezTo>
                  <a:cubicBezTo>
                    <a:pt x="2507" y="904"/>
                    <a:pt x="2477" y="904"/>
                    <a:pt x="2448" y="904"/>
                  </a:cubicBezTo>
                  <a:cubicBezTo>
                    <a:pt x="973" y="904"/>
                    <a:pt x="0" y="2060"/>
                    <a:pt x="0" y="2060"/>
                  </a:cubicBezTo>
                  <a:cubicBezTo>
                    <a:pt x="734" y="2459"/>
                    <a:pt x="1354" y="2619"/>
                    <a:pt x="1877" y="2619"/>
                  </a:cubicBezTo>
                  <a:cubicBezTo>
                    <a:pt x="3992" y="2619"/>
                    <a:pt x="4513" y="1"/>
                    <a:pt x="4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377;p58">
              <a:extLst>
                <a:ext uri="{FF2B5EF4-FFF2-40B4-BE49-F238E27FC236}">
                  <a16:creationId xmlns:a16="http://schemas.microsoft.com/office/drawing/2014/main" id="{9EA93657-74D4-41B4-9234-01027B9FF6C3}"/>
                </a:ext>
              </a:extLst>
            </p:cNvPr>
            <p:cNvSpPr/>
            <p:nvPr/>
          </p:nvSpPr>
          <p:spPr>
            <a:xfrm>
              <a:off x="4248725" y="3240050"/>
              <a:ext cx="175175" cy="70275"/>
            </a:xfrm>
            <a:custGeom>
              <a:avLst/>
              <a:gdLst/>
              <a:ahLst/>
              <a:cxnLst/>
              <a:rect l="l" t="t" r="r" b="b"/>
              <a:pathLst>
                <a:path w="7007" h="2811" extrusionOk="0">
                  <a:moveTo>
                    <a:pt x="2031" y="1"/>
                  </a:moveTo>
                  <a:cubicBezTo>
                    <a:pt x="1859" y="1"/>
                    <a:pt x="1697" y="24"/>
                    <a:pt x="1549" y="74"/>
                  </a:cubicBezTo>
                  <a:cubicBezTo>
                    <a:pt x="1549" y="74"/>
                    <a:pt x="1" y="789"/>
                    <a:pt x="120" y="2706"/>
                  </a:cubicBezTo>
                  <a:cubicBezTo>
                    <a:pt x="120" y="2706"/>
                    <a:pt x="1388" y="1584"/>
                    <a:pt x="3170" y="1584"/>
                  </a:cubicBezTo>
                  <a:cubicBezTo>
                    <a:pt x="3925" y="1584"/>
                    <a:pt x="4773" y="1786"/>
                    <a:pt x="5656" y="2360"/>
                  </a:cubicBezTo>
                  <a:cubicBezTo>
                    <a:pt x="6142" y="2679"/>
                    <a:pt x="6414" y="2810"/>
                    <a:pt x="6519" y="2810"/>
                  </a:cubicBezTo>
                  <a:cubicBezTo>
                    <a:pt x="7007" y="2810"/>
                    <a:pt x="3926" y="1"/>
                    <a:pt x="20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378;p58">
              <a:extLst>
                <a:ext uri="{FF2B5EF4-FFF2-40B4-BE49-F238E27FC236}">
                  <a16:creationId xmlns:a16="http://schemas.microsoft.com/office/drawing/2014/main" id="{A3EAC463-6EFD-4C2F-BC1A-48BBF9AE8F95}"/>
                </a:ext>
              </a:extLst>
            </p:cNvPr>
            <p:cNvSpPr/>
            <p:nvPr/>
          </p:nvSpPr>
          <p:spPr>
            <a:xfrm>
              <a:off x="4287125" y="3230225"/>
              <a:ext cx="230125" cy="218875"/>
            </a:xfrm>
            <a:custGeom>
              <a:avLst/>
              <a:gdLst/>
              <a:ahLst/>
              <a:cxnLst/>
              <a:rect l="l" t="t" r="r" b="b"/>
              <a:pathLst>
                <a:path w="9205" h="8755" extrusionOk="0">
                  <a:moveTo>
                    <a:pt x="1989" y="1"/>
                  </a:moveTo>
                  <a:cubicBezTo>
                    <a:pt x="1348" y="1"/>
                    <a:pt x="681" y="144"/>
                    <a:pt x="1" y="479"/>
                  </a:cubicBezTo>
                  <a:cubicBezTo>
                    <a:pt x="1" y="479"/>
                    <a:pt x="3001" y="1694"/>
                    <a:pt x="3906" y="3051"/>
                  </a:cubicBezTo>
                  <a:cubicBezTo>
                    <a:pt x="5561" y="5551"/>
                    <a:pt x="6883" y="8135"/>
                    <a:pt x="9204" y="8754"/>
                  </a:cubicBezTo>
                  <a:cubicBezTo>
                    <a:pt x="9204" y="8754"/>
                    <a:pt x="9085" y="6230"/>
                    <a:pt x="8192" y="4539"/>
                  </a:cubicBezTo>
                  <a:cubicBezTo>
                    <a:pt x="7456" y="3156"/>
                    <a:pt x="4998" y="1"/>
                    <a:pt x="19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379;p58">
              <a:extLst>
                <a:ext uri="{FF2B5EF4-FFF2-40B4-BE49-F238E27FC236}">
                  <a16:creationId xmlns:a16="http://schemas.microsoft.com/office/drawing/2014/main" id="{BB71F596-24CC-4972-B6F5-168DDB83556D}"/>
                </a:ext>
              </a:extLst>
            </p:cNvPr>
            <p:cNvSpPr/>
            <p:nvPr/>
          </p:nvSpPr>
          <p:spPr>
            <a:xfrm>
              <a:off x="4582100" y="3030325"/>
              <a:ext cx="293525" cy="298225"/>
            </a:xfrm>
            <a:custGeom>
              <a:avLst/>
              <a:gdLst/>
              <a:ahLst/>
              <a:cxnLst/>
              <a:rect l="l" t="t" r="r" b="b"/>
              <a:pathLst>
                <a:path w="11741" h="11929" extrusionOk="0">
                  <a:moveTo>
                    <a:pt x="10765" y="1"/>
                  </a:moveTo>
                  <a:cubicBezTo>
                    <a:pt x="6695" y="1"/>
                    <a:pt x="2983" y="2923"/>
                    <a:pt x="1549" y="5415"/>
                  </a:cubicBezTo>
                  <a:cubicBezTo>
                    <a:pt x="1" y="8118"/>
                    <a:pt x="156" y="11928"/>
                    <a:pt x="156" y="11928"/>
                  </a:cubicBezTo>
                  <a:cubicBezTo>
                    <a:pt x="4049" y="9547"/>
                    <a:pt x="7216" y="5939"/>
                    <a:pt x="7454" y="3510"/>
                  </a:cubicBezTo>
                  <a:cubicBezTo>
                    <a:pt x="7692" y="1082"/>
                    <a:pt x="11740" y="58"/>
                    <a:pt x="11740" y="58"/>
                  </a:cubicBezTo>
                  <a:cubicBezTo>
                    <a:pt x="11414" y="19"/>
                    <a:pt x="11088" y="1"/>
                    <a:pt x="10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380;p58">
              <a:extLst>
                <a:ext uri="{FF2B5EF4-FFF2-40B4-BE49-F238E27FC236}">
                  <a16:creationId xmlns:a16="http://schemas.microsoft.com/office/drawing/2014/main" id="{9A7210B1-A601-4FEB-8DB9-8496F89EDA43}"/>
                </a:ext>
              </a:extLst>
            </p:cNvPr>
            <p:cNvSpPr/>
            <p:nvPr/>
          </p:nvSpPr>
          <p:spPr>
            <a:xfrm>
              <a:off x="4232950" y="3028050"/>
              <a:ext cx="362275" cy="259425"/>
            </a:xfrm>
            <a:custGeom>
              <a:avLst/>
              <a:gdLst/>
              <a:ahLst/>
              <a:cxnLst/>
              <a:rect l="l" t="t" r="r" b="b"/>
              <a:pathLst>
                <a:path w="14491" h="10377" extrusionOk="0">
                  <a:moveTo>
                    <a:pt x="3908" y="1"/>
                  </a:moveTo>
                  <a:cubicBezTo>
                    <a:pt x="2484" y="1"/>
                    <a:pt x="1109" y="491"/>
                    <a:pt x="1" y="1780"/>
                  </a:cubicBezTo>
                  <a:cubicBezTo>
                    <a:pt x="1" y="1780"/>
                    <a:pt x="758" y="1623"/>
                    <a:pt x="1804" y="1623"/>
                  </a:cubicBezTo>
                  <a:cubicBezTo>
                    <a:pt x="3404" y="1623"/>
                    <a:pt x="5680" y="1989"/>
                    <a:pt x="6954" y="3840"/>
                  </a:cubicBezTo>
                  <a:cubicBezTo>
                    <a:pt x="9073" y="6911"/>
                    <a:pt x="9978" y="10293"/>
                    <a:pt x="12740" y="10376"/>
                  </a:cubicBezTo>
                  <a:cubicBezTo>
                    <a:pt x="12740" y="10376"/>
                    <a:pt x="14491" y="8804"/>
                    <a:pt x="12109" y="4435"/>
                  </a:cubicBezTo>
                  <a:cubicBezTo>
                    <a:pt x="11369" y="3098"/>
                    <a:pt x="7485" y="1"/>
                    <a:pt x="39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381;p58">
              <a:extLst>
                <a:ext uri="{FF2B5EF4-FFF2-40B4-BE49-F238E27FC236}">
                  <a16:creationId xmlns:a16="http://schemas.microsoft.com/office/drawing/2014/main" id="{92835610-DBEF-4D1F-82DD-4C7DE69EF15E}"/>
                </a:ext>
              </a:extLst>
            </p:cNvPr>
            <p:cNvSpPr/>
            <p:nvPr/>
          </p:nvSpPr>
          <p:spPr>
            <a:xfrm>
              <a:off x="4207050" y="3048950"/>
              <a:ext cx="172675" cy="93850"/>
            </a:xfrm>
            <a:custGeom>
              <a:avLst/>
              <a:gdLst/>
              <a:ahLst/>
              <a:cxnLst/>
              <a:rect l="l" t="t" r="r" b="b"/>
              <a:pathLst>
                <a:path w="6907" h="3754" extrusionOk="0">
                  <a:moveTo>
                    <a:pt x="6906" y="1610"/>
                  </a:moveTo>
                  <a:cubicBezTo>
                    <a:pt x="6906" y="1610"/>
                    <a:pt x="6906" y="1611"/>
                    <a:pt x="6907" y="1611"/>
                  </a:cubicBezTo>
                  <a:cubicBezTo>
                    <a:pt x="6907" y="1611"/>
                    <a:pt x="6907" y="1611"/>
                    <a:pt x="6907" y="1610"/>
                  </a:cubicBezTo>
                  <a:cubicBezTo>
                    <a:pt x="6906" y="1610"/>
                    <a:pt x="6906" y="1610"/>
                    <a:pt x="6906" y="1610"/>
                  </a:cubicBezTo>
                  <a:close/>
                  <a:moveTo>
                    <a:pt x="3149" y="0"/>
                  </a:moveTo>
                  <a:cubicBezTo>
                    <a:pt x="2408" y="0"/>
                    <a:pt x="1662" y="249"/>
                    <a:pt x="1025" y="944"/>
                  </a:cubicBezTo>
                  <a:cubicBezTo>
                    <a:pt x="1025" y="944"/>
                    <a:pt x="1" y="2527"/>
                    <a:pt x="715" y="3754"/>
                  </a:cubicBezTo>
                  <a:cubicBezTo>
                    <a:pt x="715" y="3754"/>
                    <a:pt x="1794" y="1056"/>
                    <a:pt x="4573" y="1056"/>
                  </a:cubicBezTo>
                  <a:cubicBezTo>
                    <a:pt x="5247" y="1056"/>
                    <a:pt x="6022" y="1215"/>
                    <a:pt x="6906" y="1610"/>
                  </a:cubicBezTo>
                  <a:lnTo>
                    <a:pt x="6906" y="1610"/>
                  </a:lnTo>
                  <a:cubicBezTo>
                    <a:pt x="6866" y="1584"/>
                    <a:pt x="5019" y="0"/>
                    <a:pt x="3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382;p58">
              <a:extLst>
                <a:ext uri="{FF2B5EF4-FFF2-40B4-BE49-F238E27FC236}">
                  <a16:creationId xmlns:a16="http://schemas.microsoft.com/office/drawing/2014/main" id="{E98DD1E6-B46A-4C6D-995E-08A1C8B6C9EE}"/>
                </a:ext>
              </a:extLst>
            </p:cNvPr>
            <p:cNvSpPr/>
            <p:nvPr/>
          </p:nvSpPr>
          <p:spPr>
            <a:xfrm>
              <a:off x="4429700" y="3860725"/>
              <a:ext cx="263450" cy="300050"/>
            </a:xfrm>
            <a:custGeom>
              <a:avLst/>
              <a:gdLst/>
              <a:ahLst/>
              <a:cxnLst/>
              <a:rect l="l" t="t" r="r" b="b"/>
              <a:pathLst>
                <a:path w="10538" h="12002" extrusionOk="0">
                  <a:moveTo>
                    <a:pt x="191" y="0"/>
                  </a:moveTo>
                  <a:lnTo>
                    <a:pt x="191" y="7966"/>
                  </a:lnTo>
                  <a:cubicBezTo>
                    <a:pt x="191" y="7966"/>
                    <a:pt x="1" y="12002"/>
                    <a:pt x="5263" y="12002"/>
                  </a:cubicBezTo>
                  <a:lnTo>
                    <a:pt x="5287" y="12002"/>
                  </a:lnTo>
                  <a:cubicBezTo>
                    <a:pt x="10538" y="11990"/>
                    <a:pt x="10359" y="7966"/>
                    <a:pt x="10359" y="7966"/>
                  </a:cubicBezTo>
                  <a:lnTo>
                    <a:pt x="103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383;p58">
            <a:extLst>
              <a:ext uri="{FF2B5EF4-FFF2-40B4-BE49-F238E27FC236}">
                <a16:creationId xmlns:a16="http://schemas.microsoft.com/office/drawing/2014/main" id="{71F514EF-3C7D-46C4-91CE-7C4B535C6D6F}"/>
              </a:ext>
            </a:extLst>
          </p:cNvPr>
          <p:cNvGrpSpPr/>
          <p:nvPr/>
        </p:nvGrpSpPr>
        <p:grpSpPr>
          <a:xfrm>
            <a:off x="7787391" y="469642"/>
            <a:ext cx="557809" cy="1124356"/>
            <a:chOff x="3997800" y="3348150"/>
            <a:chExt cx="414975" cy="836450"/>
          </a:xfrm>
        </p:grpSpPr>
        <p:sp>
          <p:nvSpPr>
            <p:cNvPr id="115" name="Google Shape;2384;p58">
              <a:extLst>
                <a:ext uri="{FF2B5EF4-FFF2-40B4-BE49-F238E27FC236}">
                  <a16:creationId xmlns:a16="http://schemas.microsoft.com/office/drawing/2014/main" id="{3BA3A2F9-D58F-4D30-9512-D9BF2823DACE}"/>
                </a:ext>
              </a:extLst>
            </p:cNvPr>
            <p:cNvSpPr/>
            <p:nvPr/>
          </p:nvSpPr>
          <p:spPr>
            <a:xfrm>
              <a:off x="4106450" y="3602950"/>
              <a:ext cx="306325" cy="581650"/>
            </a:xfrm>
            <a:custGeom>
              <a:avLst/>
              <a:gdLst/>
              <a:ahLst/>
              <a:cxnLst/>
              <a:rect l="l" t="t" r="r" b="b"/>
              <a:pathLst>
                <a:path w="12253" h="23266" extrusionOk="0">
                  <a:moveTo>
                    <a:pt x="513" y="1"/>
                  </a:moveTo>
                  <a:cubicBezTo>
                    <a:pt x="513" y="1"/>
                    <a:pt x="1" y="703"/>
                    <a:pt x="917" y="1239"/>
                  </a:cubicBezTo>
                  <a:cubicBezTo>
                    <a:pt x="1822" y="1751"/>
                    <a:pt x="1656" y="7871"/>
                    <a:pt x="1656" y="7871"/>
                  </a:cubicBezTo>
                  <a:lnTo>
                    <a:pt x="1656" y="19705"/>
                  </a:lnTo>
                  <a:cubicBezTo>
                    <a:pt x="1656" y="19705"/>
                    <a:pt x="1489" y="23265"/>
                    <a:pt x="6132" y="23265"/>
                  </a:cubicBezTo>
                  <a:cubicBezTo>
                    <a:pt x="10776" y="23265"/>
                    <a:pt x="10609" y="19705"/>
                    <a:pt x="10609" y="19705"/>
                  </a:cubicBezTo>
                  <a:lnTo>
                    <a:pt x="10609" y="7871"/>
                  </a:lnTo>
                  <a:cubicBezTo>
                    <a:pt x="10609" y="7871"/>
                    <a:pt x="10454" y="1751"/>
                    <a:pt x="11359" y="1239"/>
                  </a:cubicBezTo>
                  <a:cubicBezTo>
                    <a:pt x="12252" y="703"/>
                    <a:pt x="11740" y="1"/>
                    <a:pt x="117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385;p58">
              <a:extLst>
                <a:ext uri="{FF2B5EF4-FFF2-40B4-BE49-F238E27FC236}">
                  <a16:creationId xmlns:a16="http://schemas.microsoft.com/office/drawing/2014/main" id="{EC285AC2-18D8-46BB-AEAC-8BFE49467CAA}"/>
                </a:ext>
              </a:extLst>
            </p:cNvPr>
            <p:cNvSpPr/>
            <p:nvPr/>
          </p:nvSpPr>
          <p:spPr>
            <a:xfrm>
              <a:off x="3997800" y="3348150"/>
              <a:ext cx="399500" cy="630175"/>
            </a:xfrm>
            <a:custGeom>
              <a:avLst/>
              <a:gdLst/>
              <a:ahLst/>
              <a:cxnLst/>
              <a:rect l="l" t="t" r="r" b="b"/>
              <a:pathLst>
                <a:path w="15980" h="25207" extrusionOk="0">
                  <a:moveTo>
                    <a:pt x="10466" y="1"/>
                  </a:moveTo>
                  <a:cubicBezTo>
                    <a:pt x="10466" y="1"/>
                    <a:pt x="7252" y="2811"/>
                    <a:pt x="9490" y="6323"/>
                  </a:cubicBezTo>
                  <a:cubicBezTo>
                    <a:pt x="9800" y="7383"/>
                    <a:pt x="10050" y="9062"/>
                    <a:pt x="9681" y="11324"/>
                  </a:cubicBezTo>
                  <a:cubicBezTo>
                    <a:pt x="8919" y="9133"/>
                    <a:pt x="7966" y="7454"/>
                    <a:pt x="7383" y="6561"/>
                  </a:cubicBezTo>
                  <a:cubicBezTo>
                    <a:pt x="7371" y="5918"/>
                    <a:pt x="7061" y="1799"/>
                    <a:pt x="1965" y="549"/>
                  </a:cubicBezTo>
                  <a:lnTo>
                    <a:pt x="1965" y="549"/>
                  </a:lnTo>
                  <a:cubicBezTo>
                    <a:pt x="1965" y="549"/>
                    <a:pt x="2013" y="5918"/>
                    <a:pt x="7240" y="6621"/>
                  </a:cubicBezTo>
                  <a:cubicBezTo>
                    <a:pt x="7430" y="6930"/>
                    <a:pt x="7680" y="7347"/>
                    <a:pt x="7966" y="7859"/>
                  </a:cubicBezTo>
                  <a:cubicBezTo>
                    <a:pt x="7556" y="7594"/>
                    <a:pt x="6324" y="6906"/>
                    <a:pt x="4653" y="6906"/>
                  </a:cubicBezTo>
                  <a:cubicBezTo>
                    <a:pt x="3318" y="6906"/>
                    <a:pt x="1703" y="7345"/>
                    <a:pt x="1" y="8788"/>
                  </a:cubicBezTo>
                  <a:cubicBezTo>
                    <a:pt x="1" y="8788"/>
                    <a:pt x="1681" y="9976"/>
                    <a:pt x="3818" y="9976"/>
                  </a:cubicBezTo>
                  <a:cubicBezTo>
                    <a:pt x="5150" y="9976"/>
                    <a:pt x="6659" y="9514"/>
                    <a:pt x="8049" y="8014"/>
                  </a:cubicBezTo>
                  <a:cubicBezTo>
                    <a:pt x="8883" y="9585"/>
                    <a:pt x="9907" y="11907"/>
                    <a:pt x="10395" y="14646"/>
                  </a:cubicBezTo>
                  <a:cubicBezTo>
                    <a:pt x="9954" y="19265"/>
                    <a:pt x="9978" y="24409"/>
                    <a:pt x="9978" y="24730"/>
                  </a:cubicBezTo>
                  <a:cubicBezTo>
                    <a:pt x="9978" y="25004"/>
                    <a:pt x="10181" y="25206"/>
                    <a:pt x="10455" y="25206"/>
                  </a:cubicBezTo>
                  <a:cubicBezTo>
                    <a:pt x="10716" y="25206"/>
                    <a:pt x="10931" y="25004"/>
                    <a:pt x="10931" y="24730"/>
                  </a:cubicBezTo>
                  <a:cubicBezTo>
                    <a:pt x="10931" y="24647"/>
                    <a:pt x="10919" y="17146"/>
                    <a:pt x="11657" y="12110"/>
                  </a:cubicBezTo>
                  <a:cubicBezTo>
                    <a:pt x="12431" y="12014"/>
                    <a:pt x="15396" y="11312"/>
                    <a:pt x="15979" y="7371"/>
                  </a:cubicBezTo>
                  <a:lnTo>
                    <a:pt x="15979" y="7371"/>
                  </a:lnTo>
                  <a:cubicBezTo>
                    <a:pt x="15979" y="7371"/>
                    <a:pt x="13395" y="7633"/>
                    <a:pt x="12169" y="9704"/>
                  </a:cubicBezTo>
                  <a:cubicBezTo>
                    <a:pt x="12240" y="9431"/>
                    <a:pt x="12312" y="9193"/>
                    <a:pt x="12383" y="8978"/>
                  </a:cubicBezTo>
                  <a:cubicBezTo>
                    <a:pt x="12479" y="8716"/>
                    <a:pt x="12360" y="8454"/>
                    <a:pt x="12110" y="8359"/>
                  </a:cubicBezTo>
                  <a:cubicBezTo>
                    <a:pt x="12053" y="8341"/>
                    <a:pt x="11997" y="8333"/>
                    <a:pt x="11943" y="8333"/>
                  </a:cubicBezTo>
                  <a:cubicBezTo>
                    <a:pt x="11743" y="8333"/>
                    <a:pt x="11565" y="8448"/>
                    <a:pt x="11490" y="8645"/>
                  </a:cubicBezTo>
                  <a:cubicBezTo>
                    <a:pt x="11014" y="9931"/>
                    <a:pt x="10693" y="11931"/>
                    <a:pt x="10466" y="14110"/>
                  </a:cubicBezTo>
                  <a:cubicBezTo>
                    <a:pt x="10288" y="13241"/>
                    <a:pt x="10062" y="12407"/>
                    <a:pt x="9800" y="11657"/>
                  </a:cubicBezTo>
                  <a:cubicBezTo>
                    <a:pt x="10216" y="9300"/>
                    <a:pt x="9990" y="7549"/>
                    <a:pt x="9681" y="6418"/>
                  </a:cubicBezTo>
                  <a:cubicBezTo>
                    <a:pt x="10133" y="5978"/>
                    <a:pt x="12324" y="3656"/>
                    <a:pt x="104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386;p58">
              <a:extLst>
                <a:ext uri="{FF2B5EF4-FFF2-40B4-BE49-F238E27FC236}">
                  <a16:creationId xmlns:a16="http://schemas.microsoft.com/office/drawing/2014/main" id="{E2EAD161-3765-48CE-B29F-B989BE1C4AE2}"/>
                </a:ext>
              </a:extLst>
            </p:cNvPr>
            <p:cNvSpPr/>
            <p:nvPr/>
          </p:nvSpPr>
          <p:spPr>
            <a:xfrm>
              <a:off x="4159150" y="3935125"/>
              <a:ext cx="200925" cy="229825"/>
            </a:xfrm>
            <a:custGeom>
              <a:avLst/>
              <a:gdLst/>
              <a:ahLst/>
              <a:cxnLst/>
              <a:rect l="l" t="t" r="r" b="b"/>
              <a:pathLst>
                <a:path w="8037" h="9193" extrusionOk="0">
                  <a:moveTo>
                    <a:pt x="131" y="1"/>
                  </a:moveTo>
                  <a:lnTo>
                    <a:pt x="131" y="6097"/>
                  </a:lnTo>
                  <a:cubicBezTo>
                    <a:pt x="131" y="6097"/>
                    <a:pt x="0" y="9169"/>
                    <a:pt x="4012" y="9193"/>
                  </a:cubicBezTo>
                  <a:cubicBezTo>
                    <a:pt x="8037" y="9193"/>
                    <a:pt x="7894" y="6097"/>
                    <a:pt x="7894" y="6097"/>
                  </a:cubicBezTo>
                  <a:lnTo>
                    <a:pt x="789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D16844D-4927-F38F-E5C4-C972ADBEF42A}"/>
              </a:ext>
            </a:extLst>
          </p:cNvPr>
          <p:cNvSpPr txBox="1"/>
          <p:nvPr/>
        </p:nvSpPr>
        <p:spPr>
          <a:xfrm>
            <a:off x="1960896" y="392873"/>
            <a:ext cx="545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GOldFace-Outline" panose="02020500000000000000" pitchFamily="18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II. TÍNH CHẤT HÓA HỌC</a:t>
            </a:r>
          </a:p>
        </p:txBody>
      </p:sp>
      <p:sp>
        <p:nvSpPr>
          <p:cNvPr id="5" name="Google Shape;475;p32">
            <a:extLst>
              <a:ext uri="{FF2B5EF4-FFF2-40B4-BE49-F238E27FC236}">
                <a16:creationId xmlns:a16="http://schemas.microsoft.com/office/drawing/2014/main" id="{EE462D64-E872-F988-8C77-794364600F0C}"/>
              </a:ext>
            </a:extLst>
          </p:cNvPr>
          <p:cNvSpPr txBox="1">
            <a:spLocks/>
          </p:cNvSpPr>
          <p:nvPr/>
        </p:nvSpPr>
        <p:spPr>
          <a:xfrm>
            <a:off x="1118628" y="-56795"/>
            <a:ext cx="7139682" cy="664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Bài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10: OXIDE </a:t>
            </a:r>
          </a:p>
        </p:txBody>
      </p:sp>
      <p:pic>
        <p:nvPicPr>
          <p:cNvPr id="118" name="Picture 2" descr="Tổng hợp 5000 ảnh động tuyển chọn cực đẹp cho Powerpoint | CTU - Diễn đàn  Sinh viên Đại học Cần Thơ">
            <a:extLst>
              <a:ext uri="{FF2B5EF4-FFF2-40B4-BE49-F238E27FC236}">
                <a16:creationId xmlns:a16="http://schemas.microsoft.com/office/drawing/2014/main" id="{2CC085FC-AF65-0D0A-FED0-38DA61D20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0" y="-190500"/>
            <a:ext cx="22383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C431F5D0-1325-90BC-BF51-49FBD49315B0}"/>
              </a:ext>
            </a:extLst>
          </p:cNvPr>
          <p:cNvSpPr txBox="1"/>
          <p:nvPr/>
        </p:nvSpPr>
        <p:spPr>
          <a:xfrm>
            <a:off x="865131" y="1258654"/>
            <a:ext cx="7613612" cy="2072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effectLst/>
                <a:latin typeface="Amazone" panose="03020702060507090A04" pitchFamily="66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effectLst/>
                <a:latin typeface="Amazone" panose="03020702060507090A04" pitchFamily="66" charset="0"/>
                <a:ea typeface="Tahoma" panose="020B0604030504040204" pitchFamily="34" charset="0"/>
                <a:cs typeface="Tahoma" panose="020B0604030504040204" pitchFamily="34" charset="0"/>
              </a:rPr>
              <a:t>Oxide acid</a:t>
            </a:r>
            <a:endParaRPr lang="en-US" sz="4000" dirty="0">
              <a:solidFill>
                <a:schemeClr val="accent6">
                  <a:lumMod val="50000"/>
                </a:schemeClr>
              </a:solidFill>
              <a:effectLst/>
              <a:latin typeface="Amazone" panose="03020702060507090A04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Oxide acid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dịch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base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muối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VD: CO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Ca(OH)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CaCO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H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endParaRPr 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247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681;p36">
            <a:extLst>
              <a:ext uri="{FF2B5EF4-FFF2-40B4-BE49-F238E27FC236}">
                <a16:creationId xmlns:a16="http://schemas.microsoft.com/office/drawing/2014/main" id="{AD4CE270-8244-4751-91EA-5FF60760808F}"/>
              </a:ext>
            </a:extLst>
          </p:cNvPr>
          <p:cNvGrpSpPr/>
          <p:nvPr/>
        </p:nvGrpSpPr>
        <p:grpSpPr>
          <a:xfrm>
            <a:off x="7901940" y="4236720"/>
            <a:ext cx="1207714" cy="906780"/>
            <a:chOff x="985225" y="863600"/>
            <a:chExt cx="3306673" cy="3305352"/>
          </a:xfrm>
        </p:grpSpPr>
        <p:sp>
          <p:nvSpPr>
            <p:cNvPr id="9" name="Google Shape;682;p36">
              <a:extLst>
                <a:ext uri="{FF2B5EF4-FFF2-40B4-BE49-F238E27FC236}">
                  <a16:creationId xmlns:a16="http://schemas.microsoft.com/office/drawing/2014/main" id="{451041F5-AC13-452E-B1E1-B8C245260960}"/>
                </a:ext>
              </a:extLst>
            </p:cNvPr>
            <p:cNvSpPr/>
            <p:nvPr/>
          </p:nvSpPr>
          <p:spPr>
            <a:xfrm>
              <a:off x="1246000" y="863600"/>
              <a:ext cx="2732700" cy="31359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83;p36">
              <a:extLst>
                <a:ext uri="{FF2B5EF4-FFF2-40B4-BE49-F238E27FC236}">
                  <a16:creationId xmlns:a16="http://schemas.microsoft.com/office/drawing/2014/main" id="{87355481-5710-4E4D-8DD5-98353E78F0BB}"/>
                </a:ext>
              </a:extLst>
            </p:cNvPr>
            <p:cNvSpPr/>
            <p:nvPr/>
          </p:nvSpPr>
          <p:spPr>
            <a:xfrm>
              <a:off x="3369896" y="2889583"/>
              <a:ext cx="255797" cy="880143"/>
            </a:xfrm>
            <a:custGeom>
              <a:avLst/>
              <a:gdLst/>
              <a:ahLst/>
              <a:cxnLst/>
              <a:rect l="l" t="t" r="r" b="b"/>
              <a:pathLst>
                <a:path w="4585" h="15776" extrusionOk="0">
                  <a:moveTo>
                    <a:pt x="0" y="0"/>
                  </a:moveTo>
                  <a:lnTo>
                    <a:pt x="0" y="13526"/>
                  </a:lnTo>
                  <a:cubicBezTo>
                    <a:pt x="0" y="14764"/>
                    <a:pt x="1012" y="15776"/>
                    <a:pt x="2250" y="15776"/>
                  </a:cubicBezTo>
                  <a:lnTo>
                    <a:pt x="2346" y="15776"/>
                  </a:lnTo>
                  <a:cubicBezTo>
                    <a:pt x="3572" y="15776"/>
                    <a:pt x="4584" y="14764"/>
                    <a:pt x="4584" y="13526"/>
                  </a:cubicBezTo>
                  <a:lnTo>
                    <a:pt x="45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84;p36">
              <a:extLst>
                <a:ext uri="{FF2B5EF4-FFF2-40B4-BE49-F238E27FC236}">
                  <a16:creationId xmlns:a16="http://schemas.microsoft.com/office/drawing/2014/main" id="{9B95C393-A112-4E64-AB2D-3856D3733409}"/>
                </a:ext>
              </a:extLst>
            </p:cNvPr>
            <p:cNvSpPr/>
            <p:nvPr/>
          </p:nvSpPr>
          <p:spPr>
            <a:xfrm>
              <a:off x="3343284" y="2849694"/>
              <a:ext cx="308965" cy="39946"/>
            </a:xfrm>
            <a:custGeom>
              <a:avLst/>
              <a:gdLst/>
              <a:ahLst/>
              <a:cxnLst/>
              <a:rect l="l" t="t" r="r" b="b"/>
              <a:pathLst>
                <a:path w="5538" h="716" extrusionOk="0">
                  <a:moveTo>
                    <a:pt x="358" y="1"/>
                  </a:moveTo>
                  <a:cubicBezTo>
                    <a:pt x="168" y="1"/>
                    <a:pt x="1" y="167"/>
                    <a:pt x="1" y="358"/>
                  </a:cubicBezTo>
                  <a:cubicBezTo>
                    <a:pt x="1" y="548"/>
                    <a:pt x="168" y="715"/>
                    <a:pt x="358" y="715"/>
                  </a:cubicBezTo>
                  <a:lnTo>
                    <a:pt x="5180" y="715"/>
                  </a:lnTo>
                  <a:cubicBezTo>
                    <a:pt x="5383" y="715"/>
                    <a:pt x="5537" y="548"/>
                    <a:pt x="5537" y="358"/>
                  </a:cubicBezTo>
                  <a:cubicBezTo>
                    <a:pt x="5537" y="167"/>
                    <a:pt x="5371" y="1"/>
                    <a:pt x="51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85;p36">
              <a:extLst>
                <a:ext uri="{FF2B5EF4-FFF2-40B4-BE49-F238E27FC236}">
                  <a16:creationId xmlns:a16="http://schemas.microsoft.com/office/drawing/2014/main" id="{0C6D0C78-4DA7-42AF-886D-20E73AF19144}"/>
                </a:ext>
              </a:extLst>
            </p:cNvPr>
            <p:cNvSpPr/>
            <p:nvPr/>
          </p:nvSpPr>
          <p:spPr>
            <a:xfrm>
              <a:off x="3761762" y="2889583"/>
              <a:ext cx="255128" cy="880143"/>
            </a:xfrm>
            <a:custGeom>
              <a:avLst/>
              <a:gdLst/>
              <a:ahLst/>
              <a:cxnLst/>
              <a:rect l="l" t="t" r="r" b="b"/>
              <a:pathLst>
                <a:path w="4573" h="15776" extrusionOk="0">
                  <a:moveTo>
                    <a:pt x="1" y="0"/>
                  </a:moveTo>
                  <a:lnTo>
                    <a:pt x="1" y="13526"/>
                  </a:lnTo>
                  <a:cubicBezTo>
                    <a:pt x="1" y="14764"/>
                    <a:pt x="1013" y="15776"/>
                    <a:pt x="2251" y="15776"/>
                  </a:cubicBezTo>
                  <a:lnTo>
                    <a:pt x="2323" y="15776"/>
                  </a:lnTo>
                  <a:cubicBezTo>
                    <a:pt x="3561" y="15776"/>
                    <a:pt x="4573" y="14764"/>
                    <a:pt x="4573" y="13526"/>
                  </a:cubicBezTo>
                  <a:lnTo>
                    <a:pt x="4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86;p36">
              <a:extLst>
                <a:ext uri="{FF2B5EF4-FFF2-40B4-BE49-F238E27FC236}">
                  <a16:creationId xmlns:a16="http://schemas.microsoft.com/office/drawing/2014/main" id="{9EEF5883-E20D-4AB0-AF2A-B1D58797ADFD}"/>
                </a:ext>
              </a:extLst>
            </p:cNvPr>
            <p:cNvSpPr/>
            <p:nvPr/>
          </p:nvSpPr>
          <p:spPr>
            <a:xfrm>
              <a:off x="3734537" y="2849694"/>
              <a:ext cx="308965" cy="39946"/>
            </a:xfrm>
            <a:custGeom>
              <a:avLst/>
              <a:gdLst/>
              <a:ahLst/>
              <a:cxnLst/>
              <a:rect l="l" t="t" r="r" b="b"/>
              <a:pathLst>
                <a:path w="5538" h="716" extrusionOk="0">
                  <a:moveTo>
                    <a:pt x="358" y="1"/>
                  </a:moveTo>
                  <a:cubicBezTo>
                    <a:pt x="167" y="1"/>
                    <a:pt x="1" y="167"/>
                    <a:pt x="1" y="358"/>
                  </a:cubicBezTo>
                  <a:cubicBezTo>
                    <a:pt x="1" y="548"/>
                    <a:pt x="167" y="715"/>
                    <a:pt x="358" y="715"/>
                  </a:cubicBezTo>
                  <a:lnTo>
                    <a:pt x="5180" y="715"/>
                  </a:lnTo>
                  <a:cubicBezTo>
                    <a:pt x="5370" y="715"/>
                    <a:pt x="5537" y="548"/>
                    <a:pt x="5537" y="358"/>
                  </a:cubicBezTo>
                  <a:cubicBezTo>
                    <a:pt x="5537" y="167"/>
                    <a:pt x="5370" y="1"/>
                    <a:pt x="51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87;p36">
              <a:extLst>
                <a:ext uri="{FF2B5EF4-FFF2-40B4-BE49-F238E27FC236}">
                  <a16:creationId xmlns:a16="http://schemas.microsoft.com/office/drawing/2014/main" id="{9CB9F146-8C34-441D-8919-12F109AC0F98}"/>
                </a:ext>
              </a:extLst>
            </p:cNvPr>
            <p:cNvSpPr/>
            <p:nvPr/>
          </p:nvSpPr>
          <p:spPr>
            <a:xfrm>
              <a:off x="3832169" y="3558445"/>
              <a:ext cx="114983" cy="114983"/>
            </a:xfrm>
            <a:custGeom>
              <a:avLst/>
              <a:gdLst/>
              <a:ahLst/>
              <a:cxnLst/>
              <a:rect l="l" t="t" r="r" b="b"/>
              <a:pathLst>
                <a:path w="2061" h="2061" extrusionOk="0">
                  <a:moveTo>
                    <a:pt x="1037" y="1"/>
                  </a:moveTo>
                  <a:cubicBezTo>
                    <a:pt x="465" y="1"/>
                    <a:pt x="1" y="465"/>
                    <a:pt x="1" y="1025"/>
                  </a:cubicBezTo>
                  <a:cubicBezTo>
                    <a:pt x="1" y="1596"/>
                    <a:pt x="465" y="2060"/>
                    <a:pt x="1037" y="2060"/>
                  </a:cubicBezTo>
                  <a:cubicBezTo>
                    <a:pt x="1596" y="2060"/>
                    <a:pt x="2061" y="1596"/>
                    <a:pt x="2061" y="1025"/>
                  </a:cubicBezTo>
                  <a:cubicBezTo>
                    <a:pt x="2061" y="465"/>
                    <a:pt x="1596" y="1"/>
                    <a:pt x="1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88;p36">
              <a:extLst>
                <a:ext uri="{FF2B5EF4-FFF2-40B4-BE49-F238E27FC236}">
                  <a16:creationId xmlns:a16="http://schemas.microsoft.com/office/drawing/2014/main" id="{9DF94C7D-39E9-4ACF-AAA1-6680BE38D8C2}"/>
                </a:ext>
              </a:extLst>
            </p:cNvPr>
            <p:cNvSpPr/>
            <p:nvPr/>
          </p:nvSpPr>
          <p:spPr>
            <a:xfrm>
              <a:off x="3906592" y="3426949"/>
              <a:ext cx="46529" cy="46529"/>
            </a:xfrm>
            <a:custGeom>
              <a:avLst/>
              <a:gdLst/>
              <a:ahLst/>
              <a:cxnLst/>
              <a:rect l="l" t="t" r="r" b="b"/>
              <a:pathLst>
                <a:path w="834" h="834" extrusionOk="0">
                  <a:moveTo>
                    <a:pt x="417" y="0"/>
                  </a:moveTo>
                  <a:cubicBezTo>
                    <a:pt x="179" y="0"/>
                    <a:pt x="0" y="191"/>
                    <a:pt x="0" y="417"/>
                  </a:cubicBezTo>
                  <a:cubicBezTo>
                    <a:pt x="0" y="655"/>
                    <a:pt x="191" y="834"/>
                    <a:pt x="417" y="834"/>
                  </a:cubicBezTo>
                  <a:cubicBezTo>
                    <a:pt x="655" y="834"/>
                    <a:pt x="834" y="631"/>
                    <a:pt x="834" y="417"/>
                  </a:cubicBezTo>
                  <a:cubicBezTo>
                    <a:pt x="834" y="179"/>
                    <a:pt x="643" y="0"/>
                    <a:pt x="4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89;p36">
              <a:extLst>
                <a:ext uri="{FF2B5EF4-FFF2-40B4-BE49-F238E27FC236}">
                  <a16:creationId xmlns:a16="http://schemas.microsoft.com/office/drawing/2014/main" id="{0B58B052-8690-450A-9250-D70F2C3473FA}"/>
                </a:ext>
              </a:extLst>
            </p:cNvPr>
            <p:cNvSpPr/>
            <p:nvPr/>
          </p:nvSpPr>
          <p:spPr>
            <a:xfrm>
              <a:off x="3828877" y="3478721"/>
              <a:ext cx="39890" cy="39946"/>
            </a:xfrm>
            <a:custGeom>
              <a:avLst/>
              <a:gdLst/>
              <a:ahLst/>
              <a:cxnLst/>
              <a:rect l="l" t="t" r="r" b="b"/>
              <a:pathLst>
                <a:path w="715" h="716" extrusionOk="0">
                  <a:moveTo>
                    <a:pt x="358" y="1"/>
                  </a:moveTo>
                  <a:cubicBezTo>
                    <a:pt x="167" y="1"/>
                    <a:pt x="0" y="168"/>
                    <a:pt x="0" y="358"/>
                  </a:cubicBezTo>
                  <a:cubicBezTo>
                    <a:pt x="0" y="549"/>
                    <a:pt x="167" y="715"/>
                    <a:pt x="358" y="715"/>
                  </a:cubicBezTo>
                  <a:cubicBezTo>
                    <a:pt x="560" y="715"/>
                    <a:pt x="715" y="560"/>
                    <a:pt x="715" y="358"/>
                  </a:cubicBezTo>
                  <a:cubicBezTo>
                    <a:pt x="715" y="168"/>
                    <a:pt x="560" y="1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90;p36">
              <a:extLst>
                <a:ext uri="{FF2B5EF4-FFF2-40B4-BE49-F238E27FC236}">
                  <a16:creationId xmlns:a16="http://schemas.microsoft.com/office/drawing/2014/main" id="{0AB92568-733F-400B-BBEF-0685A23004B1}"/>
                </a:ext>
              </a:extLst>
            </p:cNvPr>
            <p:cNvSpPr/>
            <p:nvPr/>
          </p:nvSpPr>
          <p:spPr>
            <a:xfrm>
              <a:off x="3129443" y="3056952"/>
              <a:ext cx="1127906" cy="104997"/>
            </a:xfrm>
            <a:custGeom>
              <a:avLst/>
              <a:gdLst/>
              <a:ahLst/>
              <a:cxnLst/>
              <a:rect l="l" t="t" r="r" b="b"/>
              <a:pathLst>
                <a:path w="20217" h="1882" extrusionOk="0">
                  <a:moveTo>
                    <a:pt x="0" y="0"/>
                  </a:moveTo>
                  <a:lnTo>
                    <a:pt x="0" y="1882"/>
                  </a:lnTo>
                  <a:lnTo>
                    <a:pt x="20217" y="1882"/>
                  </a:lnTo>
                  <a:lnTo>
                    <a:pt x="202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91;p36">
              <a:extLst>
                <a:ext uri="{FF2B5EF4-FFF2-40B4-BE49-F238E27FC236}">
                  <a16:creationId xmlns:a16="http://schemas.microsoft.com/office/drawing/2014/main" id="{FE0D6828-F599-4F09-8363-0C49A8A14E31}"/>
                </a:ext>
              </a:extLst>
            </p:cNvPr>
            <p:cNvSpPr/>
            <p:nvPr/>
          </p:nvSpPr>
          <p:spPr>
            <a:xfrm>
              <a:off x="3209110" y="3161892"/>
              <a:ext cx="963884" cy="786527"/>
            </a:xfrm>
            <a:custGeom>
              <a:avLst/>
              <a:gdLst/>
              <a:ahLst/>
              <a:cxnLst/>
              <a:rect l="l" t="t" r="r" b="b"/>
              <a:pathLst>
                <a:path w="17277" h="14098" extrusionOk="0">
                  <a:moveTo>
                    <a:pt x="1" y="1"/>
                  </a:moveTo>
                  <a:lnTo>
                    <a:pt x="1" y="14098"/>
                  </a:lnTo>
                  <a:lnTo>
                    <a:pt x="17277" y="14098"/>
                  </a:lnTo>
                  <a:lnTo>
                    <a:pt x="17277" y="1"/>
                  </a:lnTo>
                  <a:lnTo>
                    <a:pt x="16360" y="1"/>
                  </a:lnTo>
                  <a:lnTo>
                    <a:pt x="16360" y="12228"/>
                  </a:lnTo>
                  <a:lnTo>
                    <a:pt x="918" y="12228"/>
                  </a:lnTo>
                  <a:lnTo>
                    <a:pt x="9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92;p36">
              <a:extLst>
                <a:ext uri="{FF2B5EF4-FFF2-40B4-BE49-F238E27FC236}">
                  <a16:creationId xmlns:a16="http://schemas.microsoft.com/office/drawing/2014/main" id="{2AED30F2-9C2A-4244-A99E-BA8644ACCAB4}"/>
                </a:ext>
              </a:extLst>
            </p:cNvPr>
            <p:cNvSpPr/>
            <p:nvPr/>
          </p:nvSpPr>
          <p:spPr>
            <a:xfrm>
              <a:off x="3587754" y="1892344"/>
              <a:ext cx="322857" cy="298532"/>
            </a:xfrm>
            <a:custGeom>
              <a:avLst/>
              <a:gdLst/>
              <a:ahLst/>
              <a:cxnLst/>
              <a:rect l="l" t="t" r="r" b="b"/>
              <a:pathLst>
                <a:path w="5787" h="5351" extrusionOk="0">
                  <a:moveTo>
                    <a:pt x="949" y="1"/>
                  </a:moveTo>
                  <a:cubicBezTo>
                    <a:pt x="721" y="1"/>
                    <a:pt x="494" y="93"/>
                    <a:pt x="322" y="278"/>
                  </a:cubicBezTo>
                  <a:cubicBezTo>
                    <a:pt x="0" y="635"/>
                    <a:pt x="12" y="1171"/>
                    <a:pt x="369" y="1504"/>
                  </a:cubicBezTo>
                  <a:lnTo>
                    <a:pt x="4239" y="5124"/>
                  </a:lnTo>
                  <a:cubicBezTo>
                    <a:pt x="4402" y="5276"/>
                    <a:pt x="4611" y="5350"/>
                    <a:pt x="4821" y="5350"/>
                  </a:cubicBezTo>
                  <a:cubicBezTo>
                    <a:pt x="5055" y="5350"/>
                    <a:pt x="5290" y="5258"/>
                    <a:pt x="5465" y="5076"/>
                  </a:cubicBezTo>
                  <a:cubicBezTo>
                    <a:pt x="5787" y="4719"/>
                    <a:pt x="5775" y="4183"/>
                    <a:pt x="5418" y="3850"/>
                  </a:cubicBezTo>
                  <a:lnTo>
                    <a:pt x="1548" y="242"/>
                  </a:lnTo>
                  <a:cubicBezTo>
                    <a:pt x="1376" y="81"/>
                    <a:pt x="1162" y="1"/>
                    <a:pt x="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93;p36">
              <a:extLst>
                <a:ext uri="{FF2B5EF4-FFF2-40B4-BE49-F238E27FC236}">
                  <a16:creationId xmlns:a16="http://schemas.microsoft.com/office/drawing/2014/main" id="{5C354F97-EFB3-410D-854A-E8D45561B996}"/>
                </a:ext>
              </a:extLst>
            </p:cNvPr>
            <p:cNvSpPr/>
            <p:nvPr/>
          </p:nvSpPr>
          <p:spPr>
            <a:xfrm>
              <a:off x="2795988" y="2002808"/>
              <a:ext cx="999087" cy="1048908"/>
            </a:xfrm>
            <a:custGeom>
              <a:avLst/>
              <a:gdLst/>
              <a:ahLst/>
              <a:cxnLst/>
              <a:rect l="l" t="t" r="r" b="b"/>
              <a:pathLst>
                <a:path w="17908" h="18801" extrusionOk="0">
                  <a:moveTo>
                    <a:pt x="15073" y="0"/>
                  </a:moveTo>
                  <a:lnTo>
                    <a:pt x="0" y="16157"/>
                  </a:lnTo>
                  <a:lnTo>
                    <a:pt x="2846" y="18800"/>
                  </a:lnTo>
                  <a:lnTo>
                    <a:pt x="17907" y="2655"/>
                  </a:lnTo>
                  <a:lnTo>
                    <a:pt x="150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94;p36">
              <a:extLst>
                <a:ext uri="{FF2B5EF4-FFF2-40B4-BE49-F238E27FC236}">
                  <a16:creationId xmlns:a16="http://schemas.microsoft.com/office/drawing/2014/main" id="{8535892B-6B4F-4B8E-BDE1-31E3DE398AE9}"/>
                </a:ext>
              </a:extLst>
            </p:cNvPr>
            <p:cNvSpPr/>
            <p:nvPr/>
          </p:nvSpPr>
          <p:spPr>
            <a:xfrm>
              <a:off x="2728873" y="2882275"/>
              <a:ext cx="249158" cy="237889"/>
            </a:xfrm>
            <a:custGeom>
              <a:avLst/>
              <a:gdLst/>
              <a:ahLst/>
              <a:cxnLst/>
              <a:rect l="l" t="t" r="r" b="b"/>
              <a:pathLst>
                <a:path w="4466" h="4264" extrusionOk="0">
                  <a:moveTo>
                    <a:pt x="757" y="0"/>
                  </a:moveTo>
                  <a:cubicBezTo>
                    <a:pt x="727" y="0"/>
                    <a:pt x="697" y="12"/>
                    <a:pt x="679" y="36"/>
                  </a:cubicBezTo>
                  <a:lnTo>
                    <a:pt x="48" y="714"/>
                  </a:lnTo>
                  <a:cubicBezTo>
                    <a:pt x="1" y="750"/>
                    <a:pt x="1" y="834"/>
                    <a:pt x="48" y="869"/>
                  </a:cubicBezTo>
                  <a:lnTo>
                    <a:pt x="3632" y="4227"/>
                  </a:lnTo>
                  <a:cubicBezTo>
                    <a:pt x="3653" y="4253"/>
                    <a:pt x="3679" y="4263"/>
                    <a:pt x="3705" y="4263"/>
                  </a:cubicBezTo>
                  <a:cubicBezTo>
                    <a:pt x="3738" y="4263"/>
                    <a:pt x="3772" y="4247"/>
                    <a:pt x="3799" y="4227"/>
                  </a:cubicBezTo>
                  <a:lnTo>
                    <a:pt x="4430" y="3548"/>
                  </a:lnTo>
                  <a:cubicBezTo>
                    <a:pt x="4465" y="3512"/>
                    <a:pt x="4465" y="3429"/>
                    <a:pt x="4430" y="3393"/>
                  </a:cubicBezTo>
                  <a:lnTo>
                    <a:pt x="834" y="36"/>
                  </a:lnTo>
                  <a:cubicBezTo>
                    <a:pt x="816" y="12"/>
                    <a:pt x="786" y="0"/>
                    <a:pt x="7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95;p36">
              <a:extLst>
                <a:ext uri="{FF2B5EF4-FFF2-40B4-BE49-F238E27FC236}">
                  <a16:creationId xmlns:a16="http://schemas.microsoft.com/office/drawing/2014/main" id="{0C2CC7F7-9EDA-4CC3-B6ED-07604642A913}"/>
                </a:ext>
              </a:extLst>
            </p:cNvPr>
            <p:cNvSpPr/>
            <p:nvPr/>
          </p:nvSpPr>
          <p:spPr>
            <a:xfrm>
              <a:off x="2701648" y="2981915"/>
              <a:ext cx="176073" cy="174846"/>
            </a:xfrm>
            <a:custGeom>
              <a:avLst/>
              <a:gdLst/>
              <a:ahLst/>
              <a:cxnLst/>
              <a:rect l="l" t="t" r="r" b="b"/>
              <a:pathLst>
                <a:path w="3156" h="3134" extrusionOk="0">
                  <a:moveTo>
                    <a:pt x="1489" y="0"/>
                  </a:moveTo>
                  <a:lnTo>
                    <a:pt x="48" y="1548"/>
                  </a:lnTo>
                  <a:cubicBezTo>
                    <a:pt x="0" y="1619"/>
                    <a:pt x="0" y="1703"/>
                    <a:pt x="60" y="1762"/>
                  </a:cubicBezTo>
                  <a:lnTo>
                    <a:pt x="1489" y="3108"/>
                  </a:lnTo>
                  <a:cubicBezTo>
                    <a:pt x="1522" y="3124"/>
                    <a:pt x="1560" y="3133"/>
                    <a:pt x="1598" y="3133"/>
                  </a:cubicBezTo>
                  <a:cubicBezTo>
                    <a:pt x="1641" y="3133"/>
                    <a:pt x="1683" y="3121"/>
                    <a:pt x="1715" y="3096"/>
                  </a:cubicBezTo>
                  <a:lnTo>
                    <a:pt x="3156" y="15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96;p36">
              <a:extLst>
                <a:ext uri="{FF2B5EF4-FFF2-40B4-BE49-F238E27FC236}">
                  <a16:creationId xmlns:a16="http://schemas.microsoft.com/office/drawing/2014/main" id="{F237CC65-184D-4756-B78C-9F2FB1F72470}"/>
                </a:ext>
              </a:extLst>
            </p:cNvPr>
            <p:cNvSpPr/>
            <p:nvPr/>
          </p:nvSpPr>
          <p:spPr>
            <a:xfrm>
              <a:off x="2857078" y="2064902"/>
              <a:ext cx="870882" cy="897550"/>
            </a:xfrm>
            <a:custGeom>
              <a:avLst/>
              <a:gdLst/>
              <a:ahLst/>
              <a:cxnLst/>
              <a:rect l="l" t="t" r="r" b="b"/>
              <a:pathLst>
                <a:path w="15610" h="16088" extrusionOk="0">
                  <a:moveTo>
                    <a:pt x="11388" y="0"/>
                  </a:moveTo>
                  <a:cubicBezTo>
                    <a:pt x="11340" y="0"/>
                    <a:pt x="11291" y="21"/>
                    <a:pt x="11252" y="66"/>
                  </a:cubicBezTo>
                  <a:lnTo>
                    <a:pt x="60" y="12056"/>
                  </a:lnTo>
                  <a:cubicBezTo>
                    <a:pt x="1" y="12127"/>
                    <a:pt x="1" y="12234"/>
                    <a:pt x="72" y="12306"/>
                  </a:cubicBezTo>
                  <a:lnTo>
                    <a:pt x="4084" y="16044"/>
                  </a:lnTo>
                  <a:cubicBezTo>
                    <a:pt x="4124" y="16073"/>
                    <a:pt x="4167" y="16087"/>
                    <a:pt x="4209" y="16087"/>
                  </a:cubicBezTo>
                  <a:cubicBezTo>
                    <a:pt x="4256" y="16087"/>
                    <a:pt x="4303" y="16070"/>
                    <a:pt x="4346" y="16032"/>
                  </a:cubicBezTo>
                  <a:lnTo>
                    <a:pt x="15538" y="4031"/>
                  </a:lnTo>
                  <a:cubicBezTo>
                    <a:pt x="15610" y="3959"/>
                    <a:pt x="15610" y="3840"/>
                    <a:pt x="15526" y="3781"/>
                  </a:cubicBezTo>
                  <a:lnTo>
                    <a:pt x="11502" y="42"/>
                  </a:lnTo>
                  <a:cubicBezTo>
                    <a:pt x="11469" y="15"/>
                    <a:pt x="11429" y="0"/>
                    <a:pt x="113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97;p36">
              <a:extLst>
                <a:ext uri="{FF2B5EF4-FFF2-40B4-BE49-F238E27FC236}">
                  <a16:creationId xmlns:a16="http://schemas.microsoft.com/office/drawing/2014/main" id="{F57C237F-F9E9-45DA-BDD4-FC0883CB611D}"/>
                </a:ext>
              </a:extLst>
            </p:cNvPr>
            <p:cNvSpPr/>
            <p:nvPr/>
          </p:nvSpPr>
          <p:spPr>
            <a:xfrm>
              <a:off x="2336951" y="3796276"/>
              <a:ext cx="1128632" cy="152139"/>
            </a:xfrm>
            <a:custGeom>
              <a:avLst/>
              <a:gdLst/>
              <a:ahLst/>
              <a:cxnLst/>
              <a:rect l="l" t="t" r="r" b="b"/>
              <a:pathLst>
                <a:path w="20230" h="2727" extrusionOk="0">
                  <a:moveTo>
                    <a:pt x="489" y="0"/>
                  </a:moveTo>
                  <a:cubicBezTo>
                    <a:pt x="227" y="0"/>
                    <a:pt x="1" y="226"/>
                    <a:pt x="1" y="488"/>
                  </a:cubicBezTo>
                  <a:lnTo>
                    <a:pt x="1" y="2727"/>
                  </a:lnTo>
                  <a:lnTo>
                    <a:pt x="20230" y="2727"/>
                  </a:lnTo>
                  <a:lnTo>
                    <a:pt x="20230" y="488"/>
                  </a:lnTo>
                  <a:cubicBezTo>
                    <a:pt x="20230" y="226"/>
                    <a:pt x="20003" y="0"/>
                    <a:pt x="197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98;p36">
              <a:extLst>
                <a:ext uri="{FF2B5EF4-FFF2-40B4-BE49-F238E27FC236}">
                  <a16:creationId xmlns:a16="http://schemas.microsoft.com/office/drawing/2014/main" id="{73141A49-D060-4B0B-8A47-D6CBED438191}"/>
                </a:ext>
              </a:extLst>
            </p:cNvPr>
            <p:cNvSpPr/>
            <p:nvPr/>
          </p:nvSpPr>
          <p:spPr>
            <a:xfrm>
              <a:off x="2551518" y="2517578"/>
              <a:ext cx="1039591" cy="1079481"/>
            </a:xfrm>
            <a:custGeom>
              <a:avLst/>
              <a:gdLst/>
              <a:ahLst/>
              <a:cxnLst/>
              <a:rect l="l" t="t" r="r" b="b"/>
              <a:pathLst>
                <a:path w="18634" h="19349" extrusionOk="0">
                  <a:moveTo>
                    <a:pt x="16515" y="1"/>
                  </a:moveTo>
                  <a:lnTo>
                    <a:pt x="16515" y="9371"/>
                  </a:lnTo>
                  <a:cubicBezTo>
                    <a:pt x="16515" y="13990"/>
                    <a:pt x="12788" y="17705"/>
                    <a:pt x="8180" y="17705"/>
                  </a:cubicBezTo>
                  <a:lnTo>
                    <a:pt x="7109" y="17705"/>
                  </a:lnTo>
                  <a:cubicBezTo>
                    <a:pt x="4811" y="17705"/>
                    <a:pt x="2680" y="16967"/>
                    <a:pt x="953" y="15705"/>
                  </a:cubicBezTo>
                  <a:lnTo>
                    <a:pt x="548" y="16241"/>
                  </a:lnTo>
                  <a:lnTo>
                    <a:pt x="1" y="16979"/>
                  </a:lnTo>
                  <a:cubicBezTo>
                    <a:pt x="2001" y="18467"/>
                    <a:pt x="4501" y="19348"/>
                    <a:pt x="7180" y="19348"/>
                  </a:cubicBezTo>
                  <a:lnTo>
                    <a:pt x="8942" y="19348"/>
                  </a:lnTo>
                  <a:cubicBezTo>
                    <a:pt x="14300" y="19348"/>
                    <a:pt x="18634" y="15002"/>
                    <a:pt x="18634" y="9657"/>
                  </a:cubicBezTo>
                  <a:lnTo>
                    <a:pt x="186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99;p36">
              <a:extLst>
                <a:ext uri="{FF2B5EF4-FFF2-40B4-BE49-F238E27FC236}">
                  <a16:creationId xmlns:a16="http://schemas.microsoft.com/office/drawing/2014/main" id="{0E8F212B-CC47-473F-87BB-352E5BC4777E}"/>
                </a:ext>
              </a:extLst>
            </p:cNvPr>
            <p:cNvSpPr/>
            <p:nvPr/>
          </p:nvSpPr>
          <p:spPr>
            <a:xfrm>
              <a:off x="2339629" y="3230290"/>
              <a:ext cx="336191" cy="282688"/>
            </a:xfrm>
            <a:custGeom>
              <a:avLst/>
              <a:gdLst/>
              <a:ahLst/>
              <a:cxnLst/>
              <a:rect l="l" t="t" r="r" b="b"/>
              <a:pathLst>
                <a:path w="6026" h="5067" extrusionOk="0">
                  <a:moveTo>
                    <a:pt x="1239" y="1"/>
                  </a:moveTo>
                  <a:lnTo>
                    <a:pt x="72" y="1715"/>
                  </a:lnTo>
                  <a:cubicBezTo>
                    <a:pt x="1" y="1823"/>
                    <a:pt x="36" y="1954"/>
                    <a:pt x="132" y="2025"/>
                  </a:cubicBezTo>
                  <a:lnTo>
                    <a:pt x="4561" y="5025"/>
                  </a:lnTo>
                  <a:cubicBezTo>
                    <a:pt x="4597" y="5053"/>
                    <a:pt x="4641" y="5066"/>
                    <a:pt x="4685" y="5066"/>
                  </a:cubicBezTo>
                  <a:cubicBezTo>
                    <a:pt x="4755" y="5066"/>
                    <a:pt x="4826" y="5032"/>
                    <a:pt x="4870" y="4966"/>
                  </a:cubicBezTo>
                  <a:lnTo>
                    <a:pt x="6025" y="3251"/>
                  </a:lnTo>
                  <a:lnTo>
                    <a:pt x="12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00;p36">
              <a:extLst>
                <a:ext uri="{FF2B5EF4-FFF2-40B4-BE49-F238E27FC236}">
                  <a16:creationId xmlns:a16="http://schemas.microsoft.com/office/drawing/2014/main" id="{F962CBCB-D369-4037-80D2-EAEDC0947A08}"/>
                </a:ext>
              </a:extLst>
            </p:cNvPr>
            <p:cNvSpPr/>
            <p:nvPr/>
          </p:nvSpPr>
          <p:spPr>
            <a:xfrm>
              <a:off x="2339629" y="3080551"/>
              <a:ext cx="477004" cy="374239"/>
            </a:xfrm>
            <a:custGeom>
              <a:avLst/>
              <a:gdLst/>
              <a:ahLst/>
              <a:cxnLst/>
              <a:rect l="l" t="t" r="r" b="b"/>
              <a:pathLst>
                <a:path w="8550" h="6708" extrusionOk="0">
                  <a:moveTo>
                    <a:pt x="1295" y="1"/>
                  </a:moveTo>
                  <a:cubicBezTo>
                    <a:pt x="1221" y="1"/>
                    <a:pt x="1147" y="35"/>
                    <a:pt x="1096" y="101"/>
                  </a:cubicBezTo>
                  <a:lnTo>
                    <a:pt x="72" y="1601"/>
                  </a:lnTo>
                  <a:cubicBezTo>
                    <a:pt x="1" y="1709"/>
                    <a:pt x="24" y="1863"/>
                    <a:pt x="132" y="1935"/>
                  </a:cubicBezTo>
                  <a:lnTo>
                    <a:pt x="7109" y="6662"/>
                  </a:lnTo>
                  <a:cubicBezTo>
                    <a:pt x="7149" y="6693"/>
                    <a:pt x="7197" y="6708"/>
                    <a:pt x="7244" y="6708"/>
                  </a:cubicBezTo>
                  <a:cubicBezTo>
                    <a:pt x="7321" y="6708"/>
                    <a:pt x="7398" y="6669"/>
                    <a:pt x="7442" y="6602"/>
                  </a:cubicBezTo>
                  <a:lnTo>
                    <a:pt x="8466" y="5102"/>
                  </a:lnTo>
                  <a:cubicBezTo>
                    <a:pt x="8549" y="4995"/>
                    <a:pt x="8514" y="4852"/>
                    <a:pt x="8406" y="4780"/>
                  </a:cubicBezTo>
                  <a:lnTo>
                    <a:pt x="1429" y="42"/>
                  </a:lnTo>
                  <a:cubicBezTo>
                    <a:pt x="1388" y="14"/>
                    <a:pt x="1342" y="1"/>
                    <a:pt x="1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01;p36">
              <a:extLst>
                <a:ext uri="{FF2B5EF4-FFF2-40B4-BE49-F238E27FC236}">
                  <a16:creationId xmlns:a16="http://schemas.microsoft.com/office/drawing/2014/main" id="{AD3FF57F-AA0E-4BDE-9126-FAB456A7123C}"/>
                </a:ext>
              </a:extLst>
            </p:cNvPr>
            <p:cNvSpPr/>
            <p:nvPr/>
          </p:nvSpPr>
          <p:spPr>
            <a:xfrm>
              <a:off x="3359240" y="2343571"/>
              <a:ext cx="344782" cy="346121"/>
            </a:xfrm>
            <a:custGeom>
              <a:avLst/>
              <a:gdLst/>
              <a:ahLst/>
              <a:cxnLst/>
              <a:rect l="l" t="t" r="r" b="b"/>
              <a:pathLst>
                <a:path w="6180" h="6204" extrusionOk="0">
                  <a:moveTo>
                    <a:pt x="3096" y="0"/>
                  </a:moveTo>
                  <a:cubicBezTo>
                    <a:pt x="1382" y="0"/>
                    <a:pt x="1" y="1393"/>
                    <a:pt x="1" y="3096"/>
                  </a:cubicBezTo>
                  <a:cubicBezTo>
                    <a:pt x="1" y="4060"/>
                    <a:pt x="429" y="4917"/>
                    <a:pt x="1120" y="5477"/>
                  </a:cubicBezTo>
                  <a:cubicBezTo>
                    <a:pt x="1644" y="5929"/>
                    <a:pt x="2334" y="6203"/>
                    <a:pt x="3084" y="6203"/>
                  </a:cubicBezTo>
                  <a:cubicBezTo>
                    <a:pt x="4799" y="6203"/>
                    <a:pt x="6180" y="4810"/>
                    <a:pt x="6180" y="3108"/>
                  </a:cubicBezTo>
                  <a:cubicBezTo>
                    <a:pt x="6180" y="2239"/>
                    <a:pt x="5835" y="1465"/>
                    <a:pt x="5263" y="893"/>
                  </a:cubicBezTo>
                  <a:cubicBezTo>
                    <a:pt x="4716" y="345"/>
                    <a:pt x="3942" y="0"/>
                    <a:pt x="30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02;p36">
              <a:extLst>
                <a:ext uri="{FF2B5EF4-FFF2-40B4-BE49-F238E27FC236}">
                  <a16:creationId xmlns:a16="http://schemas.microsoft.com/office/drawing/2014/main" id="{885DEADC-FA00-46CD-A704-3AF3633DB9E2}"/>
                </a:ext>
              </a:extLst>
            </p:cNvPr>
            <p:cNvSpPr/>
            <p:nvPr/>
          </p:nvSpPr>
          <p:spPr>
            <a:xfrm>
              <a:off x="3438963" y="2424577"/>
              <a:ext cx="184721" cy="184051"/>
            </a:xfrm>
            <a:custGeom>
              <a:avLst/>
              <a:gdLst/>
              <a:ahLst/>
              <a:cxnLst/>
              <a:rect l="l" t="t" r="r" b="b"/>
              <a:pathLst>
                <a:path w="3311" h="3299" extrusionOk="0">
                  <a:moveTo>
                    <a:pt x="1655" y="1"/>
                  </a:moveTo>
                  <a:cubicBezTo>
                    <a:pt x="739" y="1"/>
                    <a:pt x="0" y="739"/>
                    <a:pt x="0" y="1644"/>
                  </a:cubicBezTo>
                  <a:cubicBezTo>
                    <a:pt x="0" y="2561"/>
                    <a:pt x="739" y="3299"/>
                    <a:pt x="1655" y="3299"/>
                  </a:cubicBezTo>
                  <a:cubicBezTo>
                    <a:pt x="2560" y="3299"/>
                    <a:pt x="3310" y="2561"/>
                    <a:pt x="3310" y="1644"/>
                  </a:cubicBezTo>
                  <a:cubicBezTo>
                    <a:pt x="3310" y="739"/>
                    <a:pt x="2560" y="1"/>
                    <a:pt x="16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03;p36">
              <a:extLst>
                <a:ext uri="{FF2B5EF4-FFF2-40B4-BE49-F238E27FC236}">
                  <a16:creationId xmlns:a16="http://schemas.microsoft.com/office/drawing/2014/main" id="{C6B61B1A-DD62-417E-A306-D41D917BAADF}"/>
                </a:ext>
              </a:extLst>
            </p:cNvPr>
            <p:cNvSpPr/>
            <p:nvPr/>
          </p:nvSpPr>
          <p:spPr>
            <a:xfrm>
              <a:off x="2901598" y="3424271"/>
              <a:ext cx="225894" cy="444423"/>
            </a:xfrm>
            <a:custGeom>
              <a:avLst/>
              <a:gdLst/>
              <a:ahLst/>
              <a:cxnLst/>
              <a:rect l="l" t="t" r="r" b="b"/>
              <a:pathLst>
                <a:path w="4049" h="7966" extrusionOk="0">
                  <a:moveTo>
                    <a:pt x="2082" y="0"/>
                  </a:moveTo>
                  <a:cubicBezTo>
                    <a:pt x="2074" y="0"/>
                    <a:pt x="2067" y="1"/>
                    <a:pt x="2060" y="1"/>
                  </a:cubicBezTo>
                  <a:lnTo>
                    <a:pt x="1977" y="1"/>
                  </a:lnTo>
                  <a:cubicBezTo>
                    <a:pt x="893" y="1"/>
                    <a:pt x="0" y="882"/>
                    <a:pt x="0" y="1977"/>
                  </a:cubicBezTo>
                  <a:lnTo>
                    <a:pt x="0" y="7966"/>
                  </a:lnTo>
                  <a:lnTo>
                    <a:pt x="4048" y="7966"/>
                  </a:lnTo>
                  <a:lnTo>
                    <a:pt x="4048" y="1977"/>
                  </a:lnTo>
                  <a:cubicBezTo>
                    <a:pt x="4048" y="889"/>
                    <a:pt x="3167" y="0"/>
                    <a:pt x="20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04;p36">
              <a:extLst>
                <a:ext uri="{FF2B5EF4-FFF2-40B4-BE49-F238E27FC236}">
                  <a16:creationId xmlns:a16="http://schemas.microsoft.com/office/drawing/2014/main" id="{66B57D6C-6544-4869-8B77-73225C6465D3}"/>
                </a:ext>
              </a:extLst>
            </p:cNvPr>
            <p:cNvSpPr/>
            <p:nvPr/>
          </p:nvSpPr>
          <p:spPr>
            <a:xfrm>
              <a:off x="2962688" y="3493338"/>
              <a:ext cx="104327" cy="104383"/>
            </a:xfrm>
            <a:custGeom>
              <a:avLst/>
              <a:gdLst/>
              <a:ahLst/>
              <a:cxnLst/>
              <a:rect l="l" t="t" r="r" b="b"/>
              <a:pathLst>
                <a:path w="1870" h="1871" extrusionOk="0">
                  <a:moveTo>
                    <a:pt x="929" y="1"/>
                  </a:moveTo>
                  <a:cubicBezTo>
                    <a:pt x="417" y="1"/>
                    <a:pt x="1" y="418"/>
                    <a:pt x="1" y="930"/>
                  </a:cubicBezTo>
                  <a:cubicBezTo>
                    <a:pt x="1" y="1453"/>
                    <a:pt x="417" y="1870"/>
                    <a:pt x="929" y="1870"/>
                  </a:cubicBezTo>
                  <a:cubicBezTo>
                    <a:pt x="1453" y="1870"/>
                    <a:pt x="1870" y="1453"/>
                    <a:pt x="1870" y="930"/>
                  </a:cubicBezTo>
                  <a:cubicBezTo>
                    <a:pt x="1870" y="418"/>
                    <a:pt x="1453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05;p36">
              <a:extLst>
                <a:ext uri="{FF2B5EF4-FFF2-40B4-BE49-F238E27FC236}">
                  <a16:creationId xmlns:a16="http://schemas.microsoft.com/office/drawing/2014/main" id="{B3B180F2-70FD-4E8F-859A-48307FBE9122}"/>
                </a:ext>
              </a:extLst>
            </p:cNvPr>
            <p:cNvSpPr/>
            <p:nvPr/>
          </p:nvSpPr>
          <p:spPr>
            <a:xfrm>
              <a:off x="1349922" y="2513617"/>
              <a:ext cx="1003048" cy="1485967"/>
            </a:xfrm>
            <a:custGeom>
              <a:avLst/>
              <a:gdLst/>
              <a:ahLst/>
              <a:cxnLst/>
              <a:rect l="l" t="t" r="r" b="b"/>
              <a:pathLst>
                <a:path w="17979" h="26635" extrusionOk="0">
                  <a:moveTo>
                    <a:pt x="6013" y="0"/>
                  </a:moveTo>
                  <a:lnTo>
                    <a:pt x="6013" y="10859"/>
                  </a:lnTo>
                  <a:cubicBezTo>
                    <a:pt x="2512" y="12240"/>
                    <a:pt x="0" y="15978"/>
                    <a:pt x="0" y="19895"/>
                  </a:cubicBezTo>
                  <a:cubicBezTo>
                    <a:pt x="0" y="24860"/>
                    <a:pt x="4025" y="26634"/>
                    <a:pt x="8989" y="26634"/>
                  </a:cubicBezTo>
                  <a:cubicBezTo>
                    <a:pt x="13942" y="26634"/>
                    <a:pt x="17979" y="24860"/>
                    <a:pt x="17979" y="19895"/>
                  </a:cubicBezTo>
                  <a:cubicBezTo>
                    <a:pt x="17979" y="15966"/>
                    <a:pt x="15466" y="12240"/>
                    <a:pt x="11966" y="10847"/>
                  </a:cubicBezTo>
                  <a:lnTo>
                    <a:pt x="119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06;p36">
              <a:extLst>
                <a:ext uri="{FF2B5EF4-FFF2-40B4-BE49-F238E27FC236}">
                  <a16:creationId xmlns:a16="http://schemas.microsoft.com/office/drawing/2014/main" id="{753D9F3F-678C-400F-8CDD-734931E854C8}"/>
                </a:ext>
              </a:extLst>
            </p:cNvPr>
            <p:cNvSpPr/>
            <p:nvPr/>
          </p:nvSpPr>
          <p:spPr>
            <a:xfrm>
              <a:off x="1656151" y="2445833"/>
              <a:ext cx="393933" cy="71132"/>
            </a:xfrm>
            <a:custGeom>
              <a:avLst/>
              <a:gdLst/>
              <a:ahLst/>
              <a:cxnLst/>
              <a:rect l="l" t="t" r="r" b="b"/>
              <a:pathLst>
                <a:path w="7061" h="1275" extrusionOk="0">
                  <a:moveTo>
                    <a:pt x="298" y="1"/>
                  </a:moveTo>
                  <a:cubicBezTo>
                    <a:pt x="143" y="1"/>
                    <a:pt x="0" y="144"/>
                    <a:pt x="0" y="298"/>
                  </a:cubicBezTo>
                  <a:lnTo>
                    <a:pt x="0" y="977"/>
                  </a:lnTo>
                  <a:cubicBezTo>
                    <a:pt x="0" y="1132"/>
                    <a:pt x="143" y="1275"/>
                    <a:pt x="298" y="1275"/>
                  </a:cubicBezTo>
                  <a:lnTo>
                    <a:pt x="6763" y="1275"/>
                  </a:lnTo>
                  <a:cubicBezTo>
                    <a:pt x="6929" y="1275"/>
                    <a:pt x="7060" y="1132"/>
                    <a:pt x="7060" y="977"/>
                  </a:cubicBezTo>
                  <a:lnTo>
                    <a:pt x="7060" y="298"/>
                  </a:lnTo>
                  <a:cubicBezTo>
                    <a:pt x="7060" y="144"/>
                    <a:pt x="6929" y="1"/>
                    <a:pt x="6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07;p36">
              <a:extLst>
                <a:ext uri="{FF2B5EF4-FFF2-40B4-BE49-F238E27FC236}">
                  <a16:creationId xmlns:a16="http://schemas.microsoft.com/office/drawing/2014/main" id="{57B5A69F-679E-4EA9-857E-FC9F9CB873C2}"/>
                </a:ext>
              </a:extLst>
            </p:cNvPr>
            <p:cNvSpPr/>
            <p:nvPr/>
          </p:nvSpPr>
          <p:spPr>
            <a:xfrm>
              <a:off x="1416981" y="3418971"/>
              <a:ext cx="872221" cy="522808"/>
            </a:xfrm>
            <a:custGeom>
              <a:avLst/>
              <a:gdLst/>
              <a:ahLst/>
              <a:cxnLst/>
              <a:rect l="l" t="t" r="r" b="b"/>
              <a:pathLst>
                <a:path w="15634" h="9371" extrusionOk="0">
                  <a:moveTo>
                    <a:pt x="6252" y="0"/>
                  </a:moveTo>
                  <a:cubicBezTo>
                    <a:pt x="4692" y="0"/>
                    <a:pt x="4692" y="941"/>
                    <a:pt x="3132" y="941"/>
                  </a:cubicBezTo>
                  <a:cubicBezTo>
                    <a:pt x="1870" y="941"/>
                    <a:pt x="1632" y="334"/>
                    <a:pt x="751" y="96"/>
                  </a:cubicBezTo>
                  <a:cubicBezTo>
                    <a:pt x="275" y="1167"/>
                    <a:pt x="1" y="2322"/>
                    <a:pt x="1" y="3513"/>
                  </a:cubicBezTo>
                  <a:cubicBezTo>
                    <a:pt x="1" y="7835"/>
                    <a:pt x="3501" y="9371"/>
                    <a:pt x="7823" y="9371"/>
                  </a:cubicBezTo>
                  <a:cubicBezTo>
                    <a:pt x="12133" y="9371"/>
                    <a:pt x="15634" y="7835"/>
                    <a:pt x="15634" y="3513"/>
                  </a:cubicBezTo>
                  <a:cubicBezTo>
                    <a:pt x="15634" y="2644"/>
                    <a:pt x="15479" y="1762"/>
                    <a:pt x="15217" y="917"/>
                  </a:cubicBezTo>
                  <a:cubicBezTo>
                    <a:pt x="14050" y="762"/>
                    <a:pt x="13919" y="0"/>
                    <a:pt x="12502" y="0"/>
                  </a:cubicBezTo>
                  <a:cubicBezTo>
                    <a:pt x="10943" y="0"/>
                    <a:pt x="10943" y="941"/>
                    <a:pt x="9383" y="941"/>
                  </a:cubicBezTo>
                  <a:cubicBezTo>
                    <a:pt x="7823" y="941"/>
                    <a:pt x="7823" y="0"/>
                    <a:pt x="6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08;p36">
              <a:extLst>
                <a:ext uri="{FF2B5EF4-FFF2-40B4-BE49-F238E27FC236}">
                  <a16:creationId xmlns:a16="http://schemas.microsoft.com/office/drawing/2014/main" id="{42F15C83-C510-49D5-8777-0F9D5F585AC7}"/>
                </a:ext>
              </a:extLst>
            </p:cNvPr>
            <p:cNvSpPr/>
            <p:nvPr/>
          </p:nvSpPr>
          <p:spPr>
            <a:xfrm>
              <a:off x="2016806" y="3293054"/>
              <a:ext cx="63154" cy="63210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32"/>
                    <a:pt x="572" y="1132"/>
                  </a:cubicBezTo>
                  <a:cubicBezTo>
                    <a:pt x="881" y="1132"/>
                    <a:pt x="1131" y="870"/>
                    <a:pt x="1131" y="561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09;p36">
              <a:extLst>
                <a:ext uri="{FF2B5EF4-FFF2-40B4-BE49-F238E27FC236}">
                  <a16:creationId xmlns:a16="http://schemas.microsoft.com/office/drawing/2014/main" id="{F96DCBAB-353C-4258-921D-DAEF4F8A72FE}"/>
                </a:ext>
              </a:extLst>
            </p:cNvPr>
            <p:cNvSpPr/>
            <p:nvPr/>
          </p:nvSpPr>
          <p:spPr>
            <a:xfrm>
              <a:off x="1854096" y="3123635"/>
              <a:ext cx="93058" cy="93058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1"/>
                  </a:moveTo>
                  <a:cubicBezTo>
                    <a:pt x="381" y="1"/>
                    <a:pt x="0" y="382"/>
                    <a:pt x="0" y="834"/>
                  </a:cubicBezTo>
                  <a:cubicBezTo>
                    <a:pt x="0" y="1299"/>
                    <a:pt x="381" y="1668"/>
                    <a:pt x="834" y="1668"/>
                  </a:cubicBezTo>
                  <a:cubicBezTo>
                    <a:pt x="1298" y="1668"/>
                    <a:pt x="1667" y="1299"/>
                    <a:pt x="1667" y="834"/>
                  </a:cubicBezTo>
                  <a:cubicBezTo>
                    <a:pt x="1667" y="382"/>
                    <a:pt x="1286" y="1"/>
                    <a:pt x="8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10;p36">
              <a:extLst>
                <a:ext uri="{FF2B5EF4-FFF2-40B4-BE49-F238E27FC236}">
                  <a16:creationId xmlns:a16="http://schemas.microsoft.com/office/drawing/2014/main" id="{BB29F5E5-1DCC-4774-86BC-6B6811C38DA2}"/>
                </a:ext>
              </a:extLst>
            </p:cNvPr>
            <p:cNvSpPr/>
            <p:nvPr/>
          </p:nvSpPr>
          <p:spPr>
            <a:xfrm>
              <a:off x="2167574" y="3532558"/>
              <a:ext cx="51885" cy="51829"/>
            </a:xfrm>
            <a:custGeom>
              <a:avLst/>
              <a:gdLst/>
              <a:ahLst/>
              <a:cxnLst/>
              <a:rect l="l" t="t" r="r" b="b"/>
              <a:pathLst>
                <a:path w="930" h="929" extrusionOk="0">
                  <a:moveTo>
                    <a:pt x="465" y="0"/>
                  </a:moveTo>
                  <a:cubicBezTo>
                    <a:pt x="215" y="0"/>
                    <a:pt x="1" y="215"/>
                    <a:pt x="1" y="465"/>
                  </a:cubicBezTo>
                  <a:cubicBezTo>
                    <a:pt x="1" y="727"/>
                    <a:pt x="215" y="929"/>
                    <a:pt x="465" y="929"/>
                  </a:cubicBezTo>
                  <a:cubicBezTo>
                    <a:pt x="715" y="929"/>
                    <a:pt x="930" y="727"/>
                    <a:pt x="930" y="465"/>
                  </a:cubicBezTo>
                  <a:cubicBezTo>
                    <a:pt x="930" y="215"/>
                    <a:pt x="715" y="12"/>
                    <a:pt x="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11;p36">
              <a:extLst>
                <a:ext uri="{FF2B5EF4-FFF2-40B4-BE49-F238E27FC236}">
                  <a16:creationId xmlns:a16="http://schemas.microsoft.com/office/drawing/2014/main" id="{AE75D72A-4B9E-4DF8-A231-07F733C60B0B}"/>
                </a:ext>
              </a:extLst>
            </p:cNvPr>
            <p:cNvSpPr/>
            <p:nvPr/>
          </p:nvSpPr>
          <p:spPr>
            <a:xfrm>
              <a:off x="2100515" y="3658085"/>
              <a:ext cx="81732" cy="81788"/>
            </a:xfrm>
            <a:custGeom>
              <a:avLst/>
              <a:gdLst/>
              <a:ahLst/>
              <a:cxnLst/>
              <a:rect l="l" t="t" r="r" b="b"/>
              <a:pathLst>
                <a:path w="1465" h="1466" extrusionOk="0">
                  <a:moveTo>
                    <a:pt x="748" y="0"/>
                  </a:moveTo>
                  <a:cubicBezTo>
                    <a:pt x="741" y="0"/>
                    <a:pt x="734" y="0"/>
                    <a:pt x="727" y="1"/>
                  </a:cubicBezTo>
                  <a:cubicBezTo>
                    <a:pt x="334" y="1"/>
                    <a:pt x="0" y="334"/>
                    <a:pt x="0" y="739"/>
                  </a:cubicBezTo>
                  <a:cubicBezTo>
                    <a:pt x="0" y="1132"/>
                    <a:pt x="334" y="1465"/>
                    <a:pt x="727" y="1465"/>
                  </a:cubicBezTo>
                  <a:cubicBezTo>
                    <a:pt x="1131" y="1465"/>
                    <a:pt x="1465" y="1132"/>
                    <a:pt x="1465" y="739"/>
                  </a:cubicBezTo>
                  <a:cubicBezTo>
                    <a:pt x="1465" y="329"/>
                    <a:pt x="1143" y="0"/>
                    <a:pt x="7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12;p36">
              <a:extLst>
                <a:ext uri="{FF2B5EF4-FFF2-40B4-BE49-F238E27FC236}">
                  <a16:creationId xmlns:a16="http://schemas.microsoft.com/office/drawing/2014/main" id="{C6832CA6-2A86-4425-BBF0-E0C99B896796}"/>
                </a:ext>
              </a:extLst>
            </p:cNvPr>
            <p:cNvSpPr/>
            <p:nvPr/>
          </p:nvSpPr>
          <p:spPr>
            <a:xfrm>
              <a:off x="1013120" y="2341562"/>
              <a:ext cx="1183752" cy="1600225"/>
            </a:xfrm>
            <a:custGeom>
              <a:avLst/>
              <a:gdLst/>
              <a:ahLst/>
              <a:cxnLst/>
              <a:rect l="l" t="t" r="r" b="b"/>
              <a:pathLst>
                <a:path w="21218" h="28683" extrusionOk="0">
                  <a:moveTo>
                    <a:pt x="6918" y="0"/>
                  </a:moveTo>
                  <a:lnTo>
                    <a:pt x="6918" y="15133"/>
                  </a:lnTo>
                  <a:lnTo>
                    <a:pt x="715" y="25885"/>
                  </a:lnTo>
                  <a:cubicBezTo>
                    <a:pt x="1" y="27135"/>
                    <a:pt x="894" y="28683"/>
                    <a:pt x="2322" y="28683"/>
                  </a:cubicBezTo>
                  <a:lnTo>
                    <a:pt x="18884" y="28683"/>
                  </a:lnTo>
                  <a:cubicBezTo>
                    <a:pt x="20325" y="28683"/>
                    <a:pt x="21218" y="27135"/>
                    <a:pt x="20491" y="25885"/>
                  </a:cubicBezTo>
                  <a:lnTo>
                    <a:pt x="14288" y="15133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13;p36">
              <a:extLst>
                <a:ext uri="{FF2B5EF4-FFF2-40B4-BE49-F238E27FC236}">
                  <a16:creationId xmlns:a16="http://schemas.microsoft.com/office/drawing/2014/main" id="{3089B3D0-3CF0-4EB5-B889-97AB0A2E847C}"/>
                </a:ext>
              </a:extLst>
            </p:cNvPr>
            <p:cNvSpPr/>
            <p:nvPr/>
          </p:nvSpPr>
          <p:spPr>
            <a:xfrm>
              <a:off x="1102829" y="3232299"/>
              <a:ext cx="997079" cy="644374"/>
            </a:xfrm>
            <a:custGeom>
              <a:avLst/>
              <a:gdLst/>
              <a:ahLst/>
              <a:cxnLst/>
              <a:rect l="l" t="t" r="r" b="b"/>
              <a:pathLst>
                <a:path w="17872" h="11550" extrusionOk="0">
                  <a:moveTo>
                    <a:pt x="10501" y="1"/>
                  </a:moveTo>
                  <a:cubicBezTo>
                    <a:pt x="9728" y="1"/>
                    <a:pt x="9406" y="417"/>
                    <a:pt x="9001" y="775"/>
                  </a:cubicBezTo>
                  <a:cubicBezTo>
                    <a:pt x="8692" y="1048"/>
                    <a:pt x="8358" y="1287"/>
                    <a:pt x="7763" y="1287"/>
                  </a:cubicBezTo>
                  <a:cubicBezTo>
                    <a:pt x="6810" y="1287"/>
                    <a:pt x="6513" y="644"/>
                    <a:pt x="5965" y="263"/>
                  </a:cubicBezTo>
                  <a:lnTo>
                    <a:pt x="429" y="9871"/>
                  </a:lnTo>
                  <a:cubicBezTo>
                    <a:pt x="0" y="10609"/>
                    <a:pt x="536" y="11550"/>
                    <a:pt x="1393" y="11550"/>
                  </a:cubicBezTo>
                  <a:lnTo>
                    <a:pt x="16466" y="11550"/>
                  </a:lnTo>
                  <a:cubicBezTo>
                    <a:pt x="17336" y="11550"/>
                    <a:pt x="17871" y="10609"/>
                    <a:pt x="17431" y="9871"/>
                  </a:cubicBezTo>
                  <a:lnTo>
                    <a:pt x="12335" y="1025"/>
                  </a:lnTo>
                  <a:cubicBezTo>
                    <a:pt x="12121" y="727"/>
                    <a:pt x="11466" y="1"/>
                    <a:pt x="105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14;p36">
              <a:extLst>
                <a:ext uri="{FF2B5EF4-FFF2-40B4-BE49-F238E27FC236}">
                  <a16:creationId xmlns:a16="http://schemas.microsoft.com/office/drawing/2014/main" id="{A6534C5C-670A-40BF-AA3F-892FAF055F73}"/>
                </a:ext>
              </a:extLst>
            </p:cNvPr>
            <p:cNvSpPr/>
            <p:nvPr/>
          </p:nvSpPr>
          <p:spPr>
            <a:xfrm>
              <a:off x="1356561" y="2264517"/>
              <a:ext cx="487605" cy="77102"/>
            </a:xfrm>
            <a:custGeom>
              <a:avLst/>
              <a:gdLst/>
              <a:ahLst/>
              <a:cxnLst/>
              <a:rect l="l" t="t" r="r" b="b"/>
              <a:pathLst>
                <a:path w="8740" h="1382" extrusionOk="0">
                  <a:moveTo>
                    <a:pt x="369" y="0"/>
                  </a:moveTo>
                  <a:cubicBezTo>
                    <a:pt x="167" y="0"/>
                    <a:pt x="0" y="155"/>
                    <a:pt x="0" y="369"/>
                  </a:cubicBezTo>
                  <a:lnTo>
                    <a:pt x="0" y="1012"/>
                  </a:lnTo>
                  <a:cubicBezTo>
                    <a:pt x="0" y="1215"/>
                    <a:pt x="167" y="1381"/>
                    <a:pt x="369" y="1381"/>
                  </a:cubicBezTo>
                  <a:lnTo>
                    <a:pt x="8370" y="1381"/>
                  </a:lnTo>
                  <a:cubicBezTo>
                    <a:pt x="8573" y="1381"/>
                    <a:pt x="8739" y="1215"/>
                    <a:pt x="8739" y="1012"/>
                  </a:cubicBezTo>
                  <a:lnTo>
                    <a:pt x="8739" y="369"/>
                  </a:lnTo>
                  <a:cubicBezTo>
                    <a:pt x="8739" y="179"/>
                    <a:pt x="8573" y="12"/>
                    <a:pt x="8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15;p36">
              <a:extLst>
                <a:ext uri="{FF2B5EF4-FFF2-40B4-BE49-F238E27FC236}">
                  <a16:creationId xmlns:a16="http://schemas.microsoft.com/office/drawing/2014/main" id="{7BB13282-8B0D-49D4-AD64-7FF80872B1C6}"/>
                </a:ext>
              </a:extLst>
            </p:cNvPr>
            <p:cNvSpPr/>
            <p:nvPr/>
          </p:nvSpPr>
          <p:spPr>
            <a:xfrm>
              <a:off x="1479409" y="3372442"/>
              <a:ext cx="59863" cy="59863"/>
            </a:xfrm>
            <a:custGeom>
              <a:avLst/>
              <a:gdLst/>
              <a:ahLst/>
              <a:cxnLst/>
              <a:rect l="l" t="t" r="r" b="b"/>
              <a:pathLst>
                <a:path w="1073" h="1073" extrusionOk="0">
                  <a:moveTo>
                    <a:pt x="537" y="1"/>
                  </a:moveTo>
                  <a:cubicBezTo>
                    <a:pt x="239" y="1"/>
                    <a:pt x="1" y="239"/>
                    <a:pt x="1" y="537"/>
                  </a:cubicBezTo>
                  <a:cubicBezTo>
                    <a:pt x="1" y="834"/>
                    <a:pt x="239" y="1072"/>
                    <a:pt x="537" y="1072"/>
                  </a:cubicBezTo>
                  <a:cubicBezTo>
                    <a:pt x="834" y="1072"/>
                    <a:pt x="1073" y="834"/>
                    <a:pt x="1073" y="537"/>
                  </a:cubicBezTo>
                  <a:cubicBezTo>
                    <a:pt x="1073" y="239"/>
                    <a:pt x="834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16;p36">
              <a:extLst>
                <a:ext uri="{FF2B5EF4-FFF2-40B4-BE49-F238E27FC236}">
                  <a16:creationId xmlns:a16="http://schemas.microsoft.com/office/drawing/2014/main" id="{4C70DE9C-4333-46DF-9EB5-8C416055AC81}"/>
                </a:ext>
              </a:extLst>
            </p:cNvPr>
            <p:cNvSpPr/>
            <p:nvPr/>
          </p:nvSpPr>
          <p:spPr>
            <a:xfrm>
              <a:off x="1507974" y="3139297"/>
              <a:ext cx="64493" cy="65163"/>
            </a:xfrm>
            <a:custGeom>
              <a:avLst/>
              <a:gdLst/>
              <a:ahLst/>
              <a:cxnLst/>
              <a:rect l="l" t="t" r="r" b="b"/>
              <a:pathLst>
                <a:path w="1156" h="1168" extrusionOk="0">
                  <a:moveTo>
                    <a:pt x="572" y="1"/>
                  </a:moveTo>
                  <a:cubicBezTo>
                    <a:pt x="251" y="1"/>
                    <a:pt x="1" y="251"/>
                    <a:pt x="1" y="584"/>
                  </a:cubicBezTo>
                  <a:cubicBezTo>
                    <a:pt x="1" y="906"/>
                    <a:pt x="251" y="1168"/>
                    <a:pt x="572" y="1168"/>
                  </a:cubicBezTo>
                  <a:cubicBezTo>
                    <a:pt x="906" y="1168"/>
                    <a:pt x="1156" y="906"/>
                    <a:pt x="1156" y="584"/>
                  </a:cubicBezTo>
                  <a:cubicBezTo>
                    <a:pt x="1156" y="275"/>
                    <a:pt x="894" y="1"/>
                    <a:pt x="5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17;p36">
              <a:extLst>
                <a:ext uri="{FF2B5EF4-FFF2-40B4-BE49-F238E27FC236}">
                  <a16:creationId xmlns:a16="http://schemas.microsoft.com/office/drawing/2014/main" id="{E7FB021D-68C0-4982-884B-3B9A884C7375}"/>
                </a:ext>
              </a:extLst>
            </p:cNvPr>
            <p:cNvSpPr/>
            <p:nvPr/>
          </p:nvSpPr>
          <p:spPr>
            <a:xfrm>
              <a:off x="1621561" y="2940687"/>
              <a:ext cx="111022" cy="111692"/>
            </a:xfrm>
            <a:custGeom>
              <a:avLst/>
              <a:gdLst/>
              <a:ahLst/>
              <a:cxnLst/>
              <a:rect l="l" t="t" r="r" b="b"/>
              <a:pathLst>
                <a:path w="1990" h="2002" extrusionOk="0">
                  <a:moveTo>
                    <a:pt x="1011" y="1"/>
                  </a:moveTo>
                  <a:cubicBezTo>
                    <a:pt x="1004" y="1"/>
                    <a:pt x="996" y="1"/>
                    <a:pt x="989" y="1"/>
                  </a:cubicBezTo>
                  <a:cubicBezTo>
                    <a:pt x="441" y="1"/>
                    <a:pt x="1" y="453"/>
                    <a:pt x="1" y="1001"/>
                  </a:cubicBezTo>
                  <a:cubicBezTo>
                    <a:pt x="1" y="1549"/>
                    <a:pt x="441" y="2001"/>
                    <a:pt x="989" y="2001"/>
                  </a:cubicBezTo>
                  <a:cubicBezTo>
                    <a:pt x="1549" y="2001"/>
                    <a:pt x="1989" y="1549"/>
                    <a:pt x="1989" y="1001"/>
                  </a:cubicBezTo>
                  <a:cubicBezTo>
                    <a:pt x="1989" y="437"/>
                    <a:pt x="1560" y="1"/>
                    <a:pt x="10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18;p36">
              <a:extLst>
                <a:ext uri="{FF2B5EF4-FFF2-40B4-BE49-F238E27FC236}">
                  <a16:creationId xmlns:a16="http://schemas.microsoft.com/office/drawing/2014/main" id="{E7CB4D7B-ABA3-4FE9-BCFE-F072C609E912}"/>
                </a:ext>
              </a:extLst>
            </p:cNvPr>
            <p:cNvSpPr/>
            <p:nvPr/>
          </p:nvSpPr>
          <p:spPr>
            <a:xfrm>
              <a:off x="1515282" y="2844338"/>
              <a:ext cx="49876" cy="49932"/>
            </a:xfrm>
            <a:custGeom>
              <a:avLst/>
              <a:gdLst/>
              <a:ahLst/>
              <a:cxnLst/>
              <a:rect l="l" t="t" r="r" b="b"/>
              <a:pathLst>
                <a:path w="894" h="895" extrusionOk="0">
                  <a:moveTo>
                    <a:pt x="462" y="1"/>
                  </a:moveTo>
                  <a:cubicBezTo>
                    <a:pt x="455" y="1"/>
                    <a:pt x="448" y="1"/>
                    <a:pt x="441" y="1"/>
                  </a:cubicBezTo>
                  <a:cubicBezTo>
                    <a:pt x="203" y="1"/>
                    <a:pt x="1" y="204"/>
                    <a:pt x="1" y="454"/>
                  </a:cubicBezTo>
                  <a:cubicBezTo>
                    <a:pt x="1" y="692"/>
                    <a:pt x="191" y="894"/>
                    <a:pt x="441" y="894"/>
                  </a:cubicBezTo>
                  <a:cubicBezTo>
                    <a:pt x="680" y="894"/>
                    <a:pt x="894" y="704"/>
                    <a:pt x="894" y="454"/>
                  </a:cubicBezTo>
                  <a:cubicBezTo>
                    <a:pt x="894" y="211"/>
                    <a:pt x="713" y="1"/>
                    <a:pt x="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19;p36">
              <a:extLst>
                <a:ext uri="{FF2B5EF4-FFF2-40B4-BE49-F238E27FC236}">
                  <a16:creationId xmlns:a16="http://schemas.microsoft.com/office/drawing/2014/main" id="{B379FAC2-8FF3-45A3-A707-70A623957E68}"/>
                </a:ext>
              </a:extLst>
            </p:cNvPr>
            <p:cNvSpPr/>
            <p:nvPr/>
          </p:nvSpPr>
          <p:spPr>
            <a:xfrm>
              <a:off x="1701954" y="3372442"/>
              <a:ext cx="83071" cy="83127"/>
            </a:xfrm>
            <a:custGeom>
              <a:avLst/>
              <a:gdLst/>
              <a:ahLst/>
              <a:cxnLst/>
              <a:rect l="l" t="t" r="r" b="b"/>
              <a:pathLst>
                <a:path w="1489" h="1490" extrusionOk="0">
                  <a:moveTo>
                    <a:pt x="751" y="1"/>
                  </a:moveTo>
                  <a:cubicBezTo>
                    <a:pt x="346" y="1"/>
                    <a:pt x="1" y="334"/>
                    <a:pt x="1" y="751"/>
                  </a:cubicBezTo>
                  <a:cubicBezTo>
                    <a:pt x="1" y="1156"/>
                    <a:pt x="334" y="1489"/>
                    <a:pt x="751" y="1489"/>
                  </a:cubicBezTo>
                  <a:cubicBezTo>
                    <a:pt x="1144" y="1489"/>
                    <a:pt x="1489" y="1168"/>
                    <a:pt x="1489" y="751"/>
                  </a:cubicBezTo>
                  <a:cubicBezTo>
                    <a:pt x="1489" y="334"/>
                    <a:pt x="1144" y="1"/>
                    <a:pt x="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20;p36">
              <a:extLst>
                <a:ext uri="{FF2B5EF4-FFF2-40B4-BE49-F238E27FC236}">
                  <a16:creationId xmlns:a16="http://schemas.microsoft.com/office/drawing/2014/main" id="{1503F7D7-F51C-4FD5-A1DF-E8A4DB269AE4}"/>
                </a:ext>
              </a:extLst>
            </p:cNvPr>
            <p:cNvSpPr/>
            <p:nvPr/>
          </p:nvSpPr>
          <p:spPr>
            <a:xfrm>
              <a:off x="1639526" y="3524580"/>
              <a:ext cx="33251" cy="33251"/>
            </a:xfrm>
            <a:custGeom>
              <a:avLst/>
              <a:gdLst/>
              <a:ahLst/>
              <a:cxnLst/>
              <a:rect l="l" t="t" r="r" b="b"/>
              <a:pathLst>
                <a:path w="596" h="596" extrusionOk="0">
                  <a:moveTo>
                    <a:pt x="298" y="0"/>
                  </a:moveTo>
                  <a:cubicBezTo>
                    <a:pt x="143" y="0"/>
                    <a:pt x="0" y="131"/>
                    <a:pt x="0" y="298"/>
                  </a:cubicBezTo>
                  <a:cubicBezTo>
                    <a:pt x="0" y="465"/>
                    <a:pt x="143" y="596"/>
                    <a:pt x="298" y="596"/>
                  </a:cubicBezTo>
                  <a:cubicBezTo>
                    <a:pt x="465" y="596"/>
                    <a:pt x="596" y="465"/>
                    <a:pt x="596" y="298"/>
                  </a:cubicBezTo>
                  <a:cubicBezTo>
                    <a:pt x="596" y="131"/>
                    <a:pt x="465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21;p36">
              <a:extLst>
                <a:ext uri="{FF2B5EF4-FFF2-40B4-BE49-F238E27FC236}">
                  <a16:creationId xmlns:a16="http://schemas.microsoft.com/office/drawing/2014/main" id="{6BD22186-3A0E-493F-A405-06AFD5838D2C}"/>
                </a:ext>
              </a:extLst>
            </p:cNvPr>
            <p:cNvSpPr/>
            <p:nvPr/>
          </p:nvSpPr>
          <p:spPr>
            <a:xfrm>
              <a:off x="985225" y="3948358"/>
              <a:ext cx="3306673" cy="220594"/>
            </a:xfrm>
            <a:custGeom>
              <a:avLst/>
              <a:gdLst/>
              <a:ahLst/>
              <a:cxnLst/>
              <a:rect l="l" t="t" r="r" b="b"/>
              <a:pathLst>
                <a:path w="59270" h="3954" extrusionOk="0">
                  <a:moveTo>
                    <a:pt x="1989" y="1"/>
                  </a:moveTo>
                  <a:cubicBezTo>
                    <a:pt x="1429" y="1"/>
                    <a:pt x="941" y="215"/>
                    <a:pt x="584" y="572"/>
                  </a:cubicBezTo>
                  <a:cubicBezTo>
                    <a:pt x="227" y="929"/>
                    <a:pt x="1" y="1429"/>
                    <a:pt x="1" y="1977"/>
                  </a:cubicBezTo>
                  <a:cubicBezTo>
                    <a:pt x="1" y="3072"/>
                    <a:pt x="894" y="3953"/>
                    <a:pt x="1989" y="3953"/>
                  </a:cubicBezTo>
                  <a:lnTo>
                    <a:pt x="57282" y="3953"/>
                  </a:lnTo>
                  <a:cubicBezTo>
                    <a:pt x="57841" y="3953"/>
                    <a:pt x="58329" y="3727"/>
                    <a:pt x="58687" y="3370"/>
                  </a:cubicBezTo>
                  <a:cubicBezTo>
                    <a:pt x="59044" y="3013"/>
                    <a:pt x="59270" y="2525"/>
                    <a:pt x="59270" y="1977"/>
                  </a:cubicBezTo>
                  <a:cubicBezTo>
                    <a:pt x="59270" y="894"/>
                    <a:pt x="58377" y="12"/>
                    <a:pt x="572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22;p36">
              <a:extLst>
                <a:ext uri="{FF2B5EF4-FFF2-40B4-BE49-F238E27FC236}">
                  <a16:creationId xmlns:a16="http://schemas.microsoft.com/office/drawing/2014/main" id="{94F8D24E-4745-4A3A-BC06-96556C13B11B}"/>
                </a:ext>
              </a:extLst>
            </p:cNvPr>
            <p:cNvSpPr/>
            <p:nvPr/>
          </p:nvSpPr>
          <p:spPr>
            <a:xfrm>
              <a:off x="2335668" y="2322315"/>
              <a:ext cx="292953" cy="424506"/>
            </a:xfrm>
            <a:custGeom>
              <a:avLst/>
              <a:gdLst/>
              <a:ahLst/>
              <a:cxnLst/>
              <a:rect l="l" t="t" r="r" b="b"/>
              <a:pathLst>
                <a:path w="5251" h="7609" extrusionOk="0">
                  <a:moveTo>
                    <a:pt x="5084" y="0"/>
                  </a:moveTo>
                  <a:cubicBezTo>
                    <a:pt x="5072" y="12"/>
                    <a:pt x="5048" y="12"/>
                    <a:pt x="5025" y="12"/>
                  </a:cubicBezTo>
                  <a:cubicBezTo>
                    <a:pt x="4465" y="107"/>
                    <a:pt x="3882" y="357"/>
                    <a:pt x="3322" y="726"/>
                  </a:cubicBezTo>
                  <a:lnTo>
                    <a:pt x="3179" y="822"/>
                  </a:lnTo>
                  <a:cubicBezTo>
                    <a:pt x="2810" y="1084"/>
                    <a:pt x="2441" y="1393"/>
                    <a:pt x="2096" y="1774"/>
                  </a:cubicBezTo>
                  <a:lnTo>
                    <a:pt x="1965" y="1905"/>
                  </a:lnTo>
                  <a:cubicBezTo>
                    <a:pt x="1691" y="2191"/>
                    <a:pt x="1441" y="2512"/>
                    <a:pt x="1215" y="2870"/>
                  </a:cubicBezTo>
                  <a:cubicBezTo>
                    <a:pt x="1143" y="2977"/>
                    <a:pt x="1072" y="3096"/>
                    <a:pt x="1012" y="3215"/>
                  </a:cubicBezTo>
                  <a:lnTo>
                    <a:pt x="893" y="3429"/>
                  </a:lnTo>
                  <a:cubicBezTo>
                    <a:pt x="607" y="3941"/>
                    <a:pt x="393" y="4465"/>
                    <a:pt x="250" y="4989"/>
                  </a:cubicBezTo>
                  <a:lnTo>
                    <a:pt x="179" y="5310"/>
                  </a:lnTo>
                  <a:cubicBezTo>
                    <a:pt x="0" y="6120"/>
                    <a:pt x="0" y="6858"/>
                    <a:pt x="143" y="7513"/>
                  </a:cubicBezTo>
                  <a:lnTo>
                    <a:pt x="179" y="7608"/>
                  </a:lnTo>
                  <a:cubicBezTo>
                    <a:pt x="203" y="7608"/>
                    <a:pt x="250" y="7596"/>
                    <a:pt x="286" y="7596"/>
                  </a:cubicBezTo>
                  <a:cubicBezTo>
                    <a:pt x="1203" y="7418"/>
                    <a:pt x="2179" y="6846"/>
                    <a:pt x="3048" y="5989"/>
                  </a:cubicBezTo>
                  <a:cubicBezTo>
                    <a:pt x="3108" y="5929"/>
                    <a:pt x="3167" y="5846"/>
                    <a:pt x="3227" y="5787"/>
                  </a:cubicBezTo>
                  <a:cubicBezTo>
                    <a:pt x="3524" y="5477"/>
                    <a:pt x="3810" y="5108"/>
                    <a:pt x="4060" y="4715"/>
                  </a:cubicBezTo>
                  <a:cubicBezTo>
                    <a:pt x="4072" y="4691"/>
                    <a:pt x="4084" y="4667"/>
                    <a:pt x="4108" y="4644"/>
                  </a:cubicBezTo>
                  <a:cubicBezTo>
                    <a:pt x="4132" y="4584"/>
                    <a:pt x="4179" y="4525"/>
                    <a:pt x="4203" y="4465"/>
                  </a:cubicBezTo>
                  <a:cubicBezTo>
                    <a:pt x="4477" y="4024"/>
                    <a:pt x="4703" y="3548"/>
                    <a:pt x="4858" y="3084"/>
                  </a:cubicBezTo>
                  <a:lnTo>
                    <a:pt x="4929" y="2917"/>
                  </a:lnTo>
                  <a:cubicBezTo>
                    <a:pt x="5084" y="2429"/>
                    <a:pt x="5179" y="1953"/>
                    <a:pt x="5227" y="1488"/>
                  </a:cubicBezTo>
                  <a:lnTo>
                    <a:pt x="5239" y="1346"/>
                  </a:lnTo>
                  <a:cubicBezTo>
                    <a:pt x="5251" y="929"/>
                    <a:pt x="5227" y="536"/>
                    <a:pt x="5167" y="179"/>
                  </a:cubicBezTo>
                  <a:cubicBezTo>
                    <a:pt x="5167" y="167"/>
                    <a:pt x="5144" y="131"/>
                    <a:pt x="5144" y="119"/>
                  </a:cubicBezTo>
                  <a:cubicBezTo>
                    <a:pt x="5132" y="72"/>
                    <a:pt x="5132" y="48"/>
                    <a:pt x="5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23;p36">
              <a:extLst>
                <a:ext uri="{FF2B5EF4-FFF2-40B4-BE49-F238E27FC236}">
                  <a16:creationId xmlns:a16="http://schemas.microsoft.com/office/drawing/2014/main" id="{4646899E-EF95-4261-98FE-156F747B5F4D}"/>
                </a:ext>
              </a:extLst>
            </p:cNvPr>
            <p:cNvSpPr/>
            <p:nvPr/>
          </p:nvSpPr>
          <p:spPr>
            <a:xfrm>
              <a:off x="2342977" y="2322315"/>
              <a:ext cx="284306" cy="424506"/>
            </a:xfrm>
            <a:custGeom>
              <a:avLst/>
              <a:gdLst/>
              <a:ahLst/>
              <a:cxnLst/>
              <a:rect l="l" t="t" r="r" b="b"/>
              <a:pathLst>
                <a:path w="5096" h="7609" extrusionOk="0">
                  <a:moveTo>
                    <a:pt x="4941" y="0"/>
                  </a:moveTo>
                  <a:cubicBezTo>
                    <a:pt x="4929" y="0"/>
                    <a:pt x="4894" y="0"/>
                    <a:pt x="4882" y="12"/>
                  </a:cubicBezTo>
                  <a:lnTo>
                    <a:pt x="3762" y="1715"/>
                  </a:lnTo>
                  <a:lnTo>
                    <a:pt x="3358" y="2322"/>
                  </a:lnTo>
                  <a:lnTo>
                    <a:pt x="3167" y="726"/>
                  </a:lnTo>
                  <a:lnTo>
                    <a:pt x="3036" y="822"/>
                  </a:lnTo>
                  <a:lnTo>
                    <a:pt x="3239" y="2500"/>
                  </a:lnTo>
                  <a:lnTo>
                    <a:pt x="2310" y="3941"/>
                  </a:lnTo>
                  <a:lnTo>
                    <a:pt x="1953" y="1762"/>
                  </a:lnTo>
                  <a:lnTo>
                    <a:pt x="1810" y="1893"/>
                  </a:lnTo>
                  <a:lnTo>
                    <a:pt x="2191" y="4120"/>
                  </a:lnTo>
                  <a:lnTo>
                    <a:pt x="1298" y="5513"/>
                  </a:lnTo>
                  <a:lnTo>
                    <a:pt x="881" y="3215"/>
                  </a:lnTo>
                  <a:lnTo>
                    <a:pt x="762" y="3429"/>
                  </a:lnTo>
                  <a:lnTo>
                    <a:pt x="1179" y="5703"/>
                  </a:lnTo>
                  <a:lnTo>
                    <a:pt x="524" y="6715"/>
                  </a:lnTo>
                  <a:lnTo>
                    <a:pt x="119" y="4977"/>
                  </a:lnTo>
                  <a:lnTo>
                    <a:pt x="48" y="5298"/>
                  </a:lnTo>
                  <a:lnTo>
                    <a:pt x="405" y="6894"/>
                  </a:lnTo>
                  <a:lnTo>
                    <a:pt x="0" y="7501"/>
                  </a:lnTo>
                  <a:lnTo>
                    <a:pt x="24" y="7608"/>
                  </a:lnTo>
                  <a:cubicBezTo>
                    <a:pt x="60" y="7608"/>
                    <a:pt x="83" y="7596"/>
                    <a:pt x="131" y="7596"/>
                  </a:cubicBezTo>
                  <a:lnTo>
                    <a:pt x="905" y="6406"/>
                  </a:lnTo>
                  <a:lnTo>
                    <a:pt x="2905" y="5989"/>
                  </a:lnTo>
                  <a:lnTo>
                    <a:pt x="3084" y="5787"/>
                  </a:lnTo>
                  <a:lnTo>
                    <a:pt x="3084" y="5787"/>
                  </a:lnTo>
                  <a:lnTo>
                    <a:pt x="1012" y="6227"/>
                  </a:lnTo>
                  <a:lnTo>
                    <a:pt x="1738" y="5108"/>
                  </a:lnTo>
                  <a:lnTo>
                    <a:pt x="3965" y="4644"/>
                  </a:lnTo>
                  <a:cubicBezTo>
                    <a:pt x="4001" y="4584"/>
                    <a:pt x="4036" y="4525"/>
                    <a:pt x="4060" y="4465"/>
                  </a:cubicBezTo>
                  <a:lnTo>
                    <a:pt x="4060" y="4465"/>
                  </a:lnTo>
                  <a:lnTo>
                    <a:pt x="1846" y="4929"/>
                  </a:lnTo>
                  <a:lnTo>
                    <a:pt x="2798" y="3465"/>
                  </a:lnTo>
                  <a:lnTo>
                    <a:pt x="4715" y="3096"/>
                  </a:lnTo>
                  <a:lnTo>
                    <a:pt x="4774" y="2929"/>
                  </a:lnTo>
                  <a:lnTo>
                    <a:pt x="2917" y="3310"/>
                  </a:lnTo>
                  <a:lnTo>
                    <a:pt x="3882" y="1798"/>
                  </a:lnTo>
                  <a:lnTo>
                    <a:pt x="3989" y="1655"/>
                  </a:lnTo>
                  <a:lnTo>
                    <a:pt x="5072" y="1524"/>
                  </a:lnTo>
                  <a:lnTo>
                    <a:pt x="5096" y="1369"/>
                  </a:lnTo>
                  <a:lnTo>
                    <a:pt x="5096" y="1369"/>
                  </a:lnTo>
                  <a:lnTo>
                    <a:pt x="4120" y="1477"/>
                  </a:lnTo>
                  <a:lnTo>
                    <a:pt x="5001" y="119"/>
                  </a:lnTo>
                  <a:cubicBezTo>
                    <a:pt x="4989" y="72"/>
                    <a:pt x="4989" y="48"/>
                    <a:pt x="49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24;p36">
              <a:extLst>
                <a:ext uri="{FF2B5EF4-FFF2-40B4-BE49-F238E27FC236}">
                  <a16:creationId xmlns:a16="http://schemas.microsoft.com/office/drawing/2014/main" id="{7BDB8B77-75B9-47A2-B54D-8327726F996A}"/>
                </a:ext>
              </a:extLst>
            </p:cNvPr>
            <p:cNvSpPr/>
            <p:nvPr/>
          </p:nvSpPr>
          <p:spPr>
            <a:xfrm>
              <a:off x="2147657" y="2472389"/>
              <a:ext cx="202016" cy="274431"/>
            </a:xfrm>
            <a:custGeom>
              <a:avLst/>
              <a:gdLst/>
              <a:ahLst/>
              <a:cxnLst/>
              <a:rect l="l" t="t" r="r" b="b"/>
              <a:pathLst>
                <a:path w="3621" h="4919" extrusionOk="0">
                  <a:moveTo>
                    <a:pt x="227" y="1"/>
                  </a:moveTo>
                  <a:cubicBezTo>
                    <a:pt x="215" y="37"/>
                    <a:pt x="203" y="84"/>
                    <a:pt x="203" y="108"/>
                  </a:cubicBezTo>
                  <a:cubicBezTo>
                    <a:pt x="1" y="942"/>
                    <a:pt x="239" y="2049"/>
                    <a:pt x="894" y="3061"/>
                  </a:cubicBezTo>
                  <a:cubicBezTo>
                    <a:pt x="1156" y="3454"/>
                    <a:pt x="1453" y="3799"/>
                    <a:pt x="1775" y="4085"/>
                  </a:cubicBezTo>
                  <a:lnTo>
                    <a:pt x="2001" y="4263"/>
                  </a:lnTo>
                  <a:cubicBezTo>
                    <a:pt x="2430" y="4609"/>
                    <a:pt x="2882" y="4811"/>
                    <a:pt x="3311" y="4906"/>
                  </a:cubicBezTo>
                  <a:cubicBezTo>
                    <a:pt x="3358" y="4906"/>
                    <a:pt x="3382" y="4918"/>
                    <a:pt x="3418" y="4918"/>
                  </a:cubicBezTo>
                  <a:lnTo>
                    <a:pt x="3418" y="4906"/>
                  </a:lnTo>
                  <a:cubicBezTo>
                    <a:pt x="3418" y="4871"/>
                    <a:pt x="3430" y="4835"/>
                    <a:pt x="3430" y="4811"/>
                  </a:cubicBezTo>
                  <a:cubicBezTo>
                    <a:pt x="3620" y="3978"/>
                    <a:pt x="3382" y="2882"/>
                    <a:pt x="2739" y="1870"/>
                  </a:cubicBezTo>
                  <a:cubicBezTo>
                    <a:pt x="2072" y="858"/>
                    <a:pt x="1167" y="180"/>
                    <a:pt x="322" y="25"/>
                  </a:cubicBezTo>
                  <a:cubicBezTo>
                    <a:pt x="286" y="25"/>
                    <a:pt x="263" y="1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25;p36">
              <a:extLst>
                <a:ext uri="{FF2B5EF4-FFF2-40B4-BE49-F238E27FC236}">
                  <a16:creationId xmlns:a16="http://schemas.microsoft.com/office/drawing/2014/main" id="{3195A4D3-ACE8-49EA-AFB0-C207F7028BC2}"/>
                </a:ext>
              </a:extLst>
            </p:cNvPr>
            <p:cNvSpPr/>
            <p:nvPr/>
          </p:nvSpPr>
          <p:spPr>
            <a:xfrm>
              <a:off x="2156305" y="2471106"/>
              <a:ext cx="184051" cy="275045"/>
            </a:xfrm>
            <a:custGeom>
              <a:avLst/>
              <a:gdLst/>
              <a:ahLst/>
              <a:cxnLst/>
              <a:rect l="l" t="t" r="r" b="b"/>
              <a:pathLst>
                <a:path w="3299" h="4930" extrusionOk="0">
                  <a:moveTo>
                    <a:pt x="84" y="0"/>
                  </a:moveTo>
                  <a:cubicBezTo>
                    <a:pt x="72" y="24"/>
                    <a:pt x="72" y="72"/>
                    <a:pt x="60" y="107"/>
                  </a:cubicBezTo>
                  <a:lnTo>
                    <a:pt x="679" y="1060"/>
                  </a:lnTo>
                  <a:lnTo>
                    <a:pt x="0" y="857"/>
                  </a:lnTo>
                  <a:lnTo>
                    <a:pt x="0" y="857"/>
                  </a:lnTo>
                  <a:lnTo>
                    <a:pt x="12" y="1024"/>
                  </a:lnTo>
                  <a:lnTo>
                    <a:pt x="798" y="1250"/>
                  </a:lnTo>
                  <a:lnTo>
                    <a:pt x="1513" y="2346"/>
                  </a:lnTo>
                  <a:lnTo>
                    <a:pt x="262" y="2084"/>
                  </a:lnTo>
                  <a:lnTo>
                    <a:pt x="322" y="2250"/>
                  </a:lnTo>
                  <a:lnTo>
                    <a:pt x="1632" y="2524"/>
                  </a:lnTo>
                  <a:lnTo>
                    <a:pt x="2227" y="3453"/>
                  </a:lnTo>
                  <a:lnTo>
                    <a:pt x="798" y="3120"/>
                  </a:lnTo>
                  <a:lnTo>
                    <a:pt x="798" y="3120"/>
                  </a:lnTo>
                  <a:lnTo>
                    <a:pt x="929" y="3298"/>
                  </a:lnTo>
                  <a:lnTo>
                    <a:pt x="2346" y="3632"/>
                  </a:lnTo>
                  <a:lnTo>
                    <a:pt x="2751" y="4251"/>
                  </a:lnTo>
                  <a:lnTo>
                    <a:pt x="1655" y="4084"/>
                  </a:lnTo>
                  <a:lnTo>
                    <a:pt x="1870" y="4263"/>
                  </a:lnTo>
                  <a:lnTo>
                    <a:pt x="2858" y="4417"/>
                  </a:lnTo>
                  <a:lnTo>
                    <a:pt x="3167" y="4906"/>
                  </a:lnTo>
                  <a:cubicBezTo>
                    <a:pt x="3203" y="4906"/>
                    <a:pt x="3227" y="4929"/>
                    <a:pt x="3275" y="4929"/>
                  </a:cubicBezTo>
                  <a:cubicBezTo>
                    <a:pt x="3287" y="4894"/>
                    <a:pt x="3287" y="4870"/>
                    <a:pt x="3298" y="4822"/>
                  </a:cubicBezTo>
                  <a:lnTo>
                    <a:pt x="2882" y="4227"/>
                  </a:lnTo>
                  <a:lnTo>
                    <a:pt x="3025" y="2727"/>
                  </a:lnTo>
                  <a:lnTo>
                    <a:pt x="2906" y="2441"/>
                  </a:lnTo>
                  <a:lnTo>
                    <a:pt x="2751" y="4013"/>
                  </a:lnTo>
                  <a:lnTo>
                    <a:pt x="2191" y="3143"/>
                  </a:lnTo>
                  <a:lnTo>
                    <a:pt x="2322" y="1500"/>
                  </a:lnTo>
                  <a:lnTo>
                    <a:pt x="2191" y="1334"/>
                  </a:lnTo>
                  <a:lnTo>
                    <a:pt x="2072" y="2929"/>
                  </a:lnTo>
                  <a:lnTo>
                    <a:pt x="1322" y="1798"/>
                  </a:lnTo>
                  <a:lnTo>
                    <a:pt x="1298" y="524"/>
                  </a:lnTo>
                  <a:lnTo>
                    <a:pt x="1143" y="417"/>
                  </a:lnTo>
                  <a:lnTo>
                    <a:pt x="1179" y="1548"/>
                  </a:lnTo>
                  <a:lnTo>
                    <a:pt x="179" y="12"/>
                  </a:lnTo>
                  <a:cubicBezTo>
                    <a:pt x="143" y="0"/>
                    <a:pt x="119" y="0"/>
                    <a:pt x="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26;p36">
              <a:extLst>
                <a:ext uri="{FF2B5EF4-FFF2-40B4-BE49-F238E27FC236}">
                  <a16:creationId xmlns:a16="http://schemas.microsoft.com/office/drawing/2014/main" id="{A91D09B1-BB01-4A28-9A03-6F1DD08FBDBC}"/>
                </a:ext>
              </a:extLst>
            </p:cNvPr>
            <p:cNvSpPr/>
            <p:nvPr/>
          </p:nvSpPr>
          <p:spPr>
            <a:xfrm>
              <a:off x="2193516" y="2727459"/>
              <a:ext cx="324865" cy="285031"/>
            </a:xfrm>
            <a:custGeom>
              <a:avLst/>
              <a:gdLst/>
              <a:ahLst/>
              <a:cxnLst/>
              <a:rect l="l" t="t" r="r" b="b"/>
              <a:pathLst>
                <a:path w="5823" h="5109" extrusionOk="0">
                  <a:moveTo>
                    <a:pt x="143" y="1"/>
                  </a:moveTo>
                  <a:cubicBezTo>
                    <a:pt x="60" y="1"/>
                    <a:pt x="0" y="72"/>
                    <a:pt x="12" y="156"/>
                  </a:cubicBezTo>
                  <a:lnTo>
                    <a:pt x="857" y="5002"/>
                  </a:lnTo>
                  <a:cubicBezTo>
                    <a:pt x="881" y="5061"/>
                    <a:pt x="941" y="5109"/>
                    <a:pt x="1000" y="5109"/>
                  </a:cubicBezTo>
                  <a:lnTo>
                    <a:pt x="4822" y="5109"/>
                  </a:lnTo>
                  <a:cubicBezTo>
                    <a:pt x="4894" y="5109"/>
                    <a:pt x="4941" y="5061"/>
                    <a:pt x="4953" y="5002"/>
                  </a:cubicBezTo>
                  <a:lnTo>
                    <a:pt x="5810" y="156"/>
                  </a:lnTo>
                  <a:cubicBezTo>
                    <a:pt x="5822" y="72"/>
                    <a:pt x="5763" y="1"/>
                    <a:pt x="5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27;p36">
              <a:extLst>
                <a:ext uri="{FF2B5EF4-FFF2-40B4-BE49-F238E27FC236}">
                  <a16:creationId xmlns:a16="http://schemas.microsoft.com/office/drawing/2014/main" id="{69C052EE-DA31-4269-AA55-BE346B0D3BD5}"/>
                </a:ext>
              </a:extLst>
            </p:cNvPr>
            <p:cNvSpPr/>
            <p:nvPr/>
          </p:nvSpPr>
          <p:spPr>
            <a:xfrm>
              <a:off x="1812194" y="1498414"/>
              <a:ext cx="421215" cy="412958"/>
            </a:xfrm>
            <a:custGeom>
              <a:avLst/>
              <a:gdLst/>
              <a:ahLst/>
              <a:cxnLst/>
              <a:rect l="l" t="t" r="r" b="b"/>
              <a:pathLst>
                <a:path w="7550" h="7402" extrusionOk="0">
                  <a:moveTo>
                    <a:pt x="3706" y="1"/>
                  </a:moveTo>
                  <a:cubicBezTo>
                    <a:pt x="3595" y="1"/>
                    <a:pt x="3483" y="6"/>
                    <a:pt x="3370" y="16"/>
                  </a:cubicBezTo>
                  <a:cubicBezTo>
                    <a:pt x="1966" y="159"/>
                    <a:pt x="834" y="1028"/>
                    <a:pt x="322" y="2243"/>
                  </a:cubicBezTo>
                  <a:cubicBezTo>
                    <a:pt x="203" y="2517"/>
                    <a:pt x="108" y="2814"/>
                    <a:pt x="61" y="3112"/>
                  </a:cubicBezTo>
                  <a:cubicBezTo>
                    <a:pt x="13" y="3410"/>
                    <a:pt x="1" y="3731"/>
                    <a:pt x="37" y="4041"/>
                  </a:cubicBezTo>
                  <a:cubicBezTo>
                    <a:pt x="84" y="4588"/>
                    <a:pt x="251" y="5112"/>
                    <a:pt x="513" y="5553"/>
                  </a:cubicBezTo>
                  <a:cubicBezTo>
                    <a:pt x="1162" y="6675"/>
                    <a:pt x="2361" y="7401"/>
                    <a:pt x="3704" y="7401"/>
                  </a:cubicBezTo>
                  <a:cubicBezTo>
                    <a:pt x="3814" y="7401"/>
                    <a:pt x="3925" y="7396"/>
                    <a:pt x="4037" y="7386"/>
                  </a:cubicBezTo>
                  <a:cubicBezTo>
                    <a:pt x="6061" y="7208"/>
                    <a:pt x="7550" y="5410"/>
                    <a:pt x="7371" y="3386"/>
                  </a:cubicBezTo>
                  <a:cubicBezTo>
                    <a:pt x="7288" y="2445"/>
                    <a:pt x="6847" y="1612"/>
                    <a:pt x="6192" y="1005"/>
                  </a:cubicBezTo>
                  <a:cubicBezTo>
                    <a:pt x="6014" y="826"/>
                    <a:pt x="5823" y="671"/>
                    <a:pt x="5609" y="552"/>
                  </a:cubicBezTo>
                  <a:cubicBezTo>
                    <a:pt x="5573" y="528"/>
                    <a:pt x="5537" y="493"/>
                    <a:pt x="5502" y="481"/>
                  </a:cubicBezTo>
                  <a:cubicBezTo>
                    <a:pt x="4963" y="176"/>
                    <a:pt x="4354" y="1"/>
                    <a:pt x="37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28;p36">
              <a:extLst>
                <a:ext uri="{FF2B5EF4-FFF2-40B4-BE49-F238E27FC236}">
                  <a16:creationId xmlns:a16="http://schemas.microsoft.com/office/drawing/2014/main" id="{C1DB91B8-4937-4CA7-90BD-5FE965F14E07}"/>
                </a:ext>
              </a:extLst>
            </p:cNvPr>
            <p:cNvSpPr/>
            <p:nvPr/>
          </p:nvSpPr>
          <p:spPr>
            <a:xfrm>
              <a:off x="1812194" y="1499474"/>
              <a:ext cx="350138" cy="339705"/>
            </a:xfrm>
            <a:custGeom>
              <a:avLst/>
              <a:gdLst/>
              <a:ahLst/>
              <a:cxnLst/>
              <a:rect l="l" t="t" r="r" b="b"/>
              <a:pathLst>
                <a:path w="6276" h="6089" extrusionOk="0">
                  <a:moveTo>
                    <a:pt x="3746" y="1"/>
                  </a:moveTo>
                  <a:cubicBezTo>
                    <a:pt x="3622" y="1"/>
                    <a:pt x="3497" y="8"/>
                    <a:pt x="3370" y="21"/>
                  </a:cubicBezTo>
                  <a:cubicBezTo>
                    <a:pt x="1966" y="152"/>
                    <a:pt x="834" y="1033"/>
                    <a:pt x="322" y="2236"/>
                  </a:cubicBezTo>
                  <a:cubicBezTo>
                    <a:pt x="203" y="2521"/>
                    <a:pt x="108" y="2819"/>
                    <a:pt x="61" y="3117"/>
                  </a:cubicBezTo>
                  <a:cubicBezTo>
                    <a:pt x="13" y="3414"/>
                    <a:pt x="1" y="3724"/>
                    <a:pt x="37" y="4034"/>
                  </a:cubicBezTo>
                  <a:cubicBezTo>
                    <a:pt x="84" y="4581"/>
                    <a:pt x="251" y="5105"/>
                    <a:pt x="513" y="5558"/>
                  </a:cubicBezTo>
                  <a:cubicBezTo>
                    <a:pt x="1070" y="5892"/>
                    <a:pt x="1713" y="6088"/>
                    <a:pt x="2398" y="6088"/>
                  </a:cubicBezTo>
                  <a:cubicBezTo>
                    <a:pt x="2519" y="6088"/>
                    <a:pt x="2640" y="6082"/>
                    <a:pt x="2763" y="6070"/>
                  </a:cubicBezTo>
                  <a:cubicBezTo>
                    <a:pt x="4787" y="5891"/>
                    <a:pt x="6276" y="4093"/>
                    <a:pt x="6097" y="2069"/>
                  </a:cubicBezTo>
                  <a:cubicBezTo>
                    <a:pt x="6049" y="1521"/>
                    <a:pt x="5883" y="997"/>
                    <a:pt x="5609" y="557"/>
                  </a:cubicBezTo>
                  <a:cubicBezTo>
                    <a:pt x="5573" y="521"/>
                    <a:pt x="5537" y="497"/>
                    <a:pt x="5502" y="474"/>
                  </a:cubicBezTo>
                  <a:cubicBezTo>
                    <a:pt x="4974" y="175"/>
                    <a:pt x="4379" y="1"/>
                    <a:pt x="3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29;p36">
              <a:extLst>
                <a:ext uri="{FF2B5EF4-FFF2-40B4-BE49-F238E27FC236}">
                  <a16:creationId xmlns:a16="http://schemas.microsoft.com/office/drawing/2014/main" id="{B0DD44A6-176D-4D8A-A81A-2089CBA42A32}"/>
                </a:ext>
              </a:extLst>
            </p:cNvPr>
            <p:cNvSpPr/>
            <p:nvPr/>
          </p:nvSpPr>
          <p:spPr>
            <a:xfrm>
              <a:off x="1458823" y="1433642"/>
              <a:ext cx="238558" cy="232310"/>
            </a:xfrm>
            <a:custGeom>
              <a:avLst/>
              <a:gdLst/>
              <a:ahLst/>
              <a:cxnLst/>
              <a:rect l="l" t="t" r="r" b="b"/>
              <a:pathLst>
                <a:path w="4276" h="4164" extrusionOk="0">
                  <a:moveTo>
                    <a:pt x="2107" y="1"/>
                  </a:moveTo>
                  <a:cubicBezTo>
                    <a:pt x="2040" y="1"/>
                    <a:pt x="1973" y="4"/>
                    <a:pt x="1906" y="11"/>
                  </a:cubicBezTo>
                  <a:cubicBezTo>
                    <a:pt x="918" y="94"/>
                    <a:pt x="144" y="868"/>
                    <a:pt x="25" y="1808"/>
                  </a:cubicBezTo>
                  <a:cubicBezTo>
                    <a:pt x="1" y="1951"/>
                    <a:pt x="1" y="2106"/>
                    <a:pt x="13" y="2273"/>
                  </a:cubicBezTo>
                  <a:cubicBezTo>
                    <a:pt x="114" y="3350"/>
                    <a:pt x="1019" y="4163"/>
                    <a:pt x="2080" y="4163"/>
                  </a:cubicBezTo>
                  <a:cubicBezTo>
                    <a:pt x="2144" y="4163"/>
                    <a:pt x="2209" y="4160"/>
                    <a:pt x="2275" y="4154"/>
                  </a:cubicBezTo>
                  <a:cubicBezTo>
                    <a:pt x="3418" y="4047"/>
                    <a:pt x="4275" y="3047"/>
                    <a:pt x="4168" y="1892"/>
                  </a:cubicBezTo>
                  <a:cubicBezTo>
                    <a:pt x="4156" y="1749"/>
                    <a:pt x="4120" y="1594"/>
                    <a:pt x="4073" y="1439"/>
                  </a:cubicBezTo>
                  <a:cubicBezTo>
                    <a:pt x="3796" y="586"/>
                    <a:pt x="3003" y="1"/>
                    <a:pt x="21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30;p36">
              <a:extLst>
                <a:ext uri="{FF2B5EF4-FFF2-40B4-BE49-F238E27FC236}">
                  <a16:creationId xmlns:a16="http://schemas.microsoft.com/office/drawing/2014/main" id="{9A50F332-8523-4088-AF7C-C8BA7C549025}"/>
                </a:ext>
              </a:extLst>
            </p:cNvPr>
            <p:cNvSpPr/>
            <p:nvPr/>
          </p:nvSpPr>
          <p:spPr>
            <a:xfrm>
              <a:off x="1467470" y="1456126"/>
              <a:ext cx="229911" cy="209882"/>
            </a:xfrm>
            <a:custGeom>
              <a:avLst/>
              <a:gdLst/>
              <a:ahLst/>
              <a:cxnLst/>
              <a:rect l="l" t="t" r="r" b="b"/>
              <a:pathLst>
                <a:path w="4121" h="3762" extrusionOk="0">
                  <a:moveTo>
                    <a:pt x="3180" y="0"/>
                  </a:moveTo>
                  <a:cubicBezTo>
                    <a:pt x="3192" y="60"/>
                    <a:pt x="3215" y="108"/>
                    <a:pt x="3239" y="167"/>
                  </a:cubicBezTo>
                  <a:cubicBezTo>
                    <a:pt x="3287" y="322"/>
                    <a:pt x="3311" y="465"/>
                    <a:pt x="3322" y="631"/>
                  </a:cubicBezTo>
                  <a:cubicBezTo>
                    <a:pt x="3430" y="1774"/>
                    <a:pt x="2584" y="2786"/>
                    <a:pt x="1429" y="2894"/>
                  </a:cubicBezTo>
                  <a:cubicBezTo>
                    <a:pt x="1365" y="2899"/>
                    <a:pt x="1302" y="2902"/>
                    <a:pt x="1239" y="2902"/>
                  </a:cubicBezTo>
                  <a:cubicBezTo>
                    <a:pt x="775" y="2902"/>
                    <a:pt x="346" y="2751"/>
                    <a:pt x="1" y="2489"/>
                  </a:cubicBezTo>
                  <a:lnTo>
                    <a:pt x="1" y="2489"/>
                  </a:lnTo>
                  <a:cubicBezTo>
                    <a:pt x="341" y="3247"/>
                    <a:pt x="1067" y="3762"/>
                    <a:pt x="1907" y="3762"/>
                  </a:cubicBezTo>
                  <a:cubicBezTo>
                    <a:pt x="1977" y="3762"/>
                    <a:pt x="2048" y="3758"/>
                    <a:pt x="2120" y="3751"/>
                  </a:cubicBezTo>
                  <a:cubicBezTo>
                    <a:pt x="3263" y="3644"/>
                    <a:pt x="4120" y="2644"/>
                    <a:pt x="4013" y="1489"/>
                  </a:cubicBezTo>
                  <a:cubicBezTo>
                    <a:pt x="4001" y="1346"/>
                    <a:pt x="3965" y="1191"/>
                    <a:pt x="3918" y="1036"/>
                  </a:cubicBezTo>
                  <a:cubicBezTo>
                    <a:pt x="3787" y="620"/>
                    <a:pt x="3513" y="262"/>
                    <a:pt x="31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31;p36">
              <a:extLst>
                <a:ext uri="{FF2B5EF4-FFF2-40B4-BE49-F238E27FC236}">
                  <a16:creationId xmlns:a16="http://schemas.microsoft.com/office/drawing/2014/main" id="{2B120EBA-4511-4121-8C24-A8A9CB8C4329}"/>
                </a:ext>
              </a:extLst>
            </p:cNvPr>
            <p:cNvSpPr/>
            <p:nvPr/>
          </p:nvSpPr>
          <p:spPr>
            <a:xfrm>
              <a:off x="2147657" y="1321450"/>
              <a:ext cx="195377" cy="186283"/>
            </a:xfrm>
            <a:custGeom>
              <a:avLst/>
              <a:gdLst/>
              <a:ahLst/>
              <a:cxnLst/>
              <a:rect l="l" t="t" r="r" b="b"/>
              <a:pathLst>
                <a:path w="3502" h="3339" extrusionOk="0">
                  <a:moveTo>
                    <a:pt x="1767" y="1"/>
                  </a:moveTo>
                  <a:cubicBezTo>
                    <a:pt x="1711" y="1"/>
                    <a:pt x="1654" y="3"/>
                    <a:pt x="1596" y="9"/>
                  </a:cubicBezTo>
                  <a:cubicBezTo>
                    <a:pt x="691" y="93"/>
                    <a:pt x="1" y="902"/>
                    <a:pt x="96" y="1819"/>
                  </a:cubicBezTo>
                  <a:cubicBezTo>
                    <a:pt x="175" y="2685"/>
                    <a:pt x="901" y="3338"/>
                    <a:pt x="1753" y="3338"/>
                  </a:cubicBezTo>
                  <a:cubicBezTo>
                    <a:pt x="1804" y="3338"/>
                    <a:pt x="1855" y="3336"/>
                    <a:pt x="1906" y="3331"/>
                  </a:cubicBezTo>
                  <a:cubicBezTo>
                    <a:pt x="2822" y="3236"/>
                    <a:pt x="3501" y="2438"/>
                    <a:pt x="3418" y="1510"/>
                  </a:cubicBezTo>
                  <a:cubicBezTo>
                    <a:pt x="3328" y="661"/>
                    <a:pt x="2621" y="1"/>
                    <a:pt x="17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32;p36">
              <a:extLst>
                <a:ext uri="{FF2B5EF4-FFF2-40B4-BE49-F238E27FC236}">
                  <a16:creationId xmlns:a16="http://schemas.microsoft.com/office/drawing/2014/main" id="{B2BC2917-E0C3-47D6-B7AD-1C9B9F403595}"/>
                </a:ext>
              </a:extLst>
            </p:cNvPr>
            <p:cNvSpPr/>
            <p:nvPr/>
          </p:nvSpPr>
          <p:spPr>
            <a:xfrm>
              <a:off x="2165622" y="1326582"/>
              <a:ext cx="177412" cy="181094"/>
            </a:xfrm>
            <a:custGeom>
              <a:avLst/>
              <a:gdLst/>
              <a:ahLst/>
              <a:cxnLst/>
              <a:rect l="l" t="t" r="r" b="b"/>
              <a:pathLst>
                <a:path w="3180" h="3246" extrusionOk="0">
                  <a:moveTo>
                    <a:pt x="1988" y="1"/>
                  </a:moveTo>
                  <a:lnTo>
                    <a:pt x="1988" y="1"/>
                  </a:lnTo>
                  <a:cubicBezTo>
                    <a:pt x="2108" y="215"/>
                    <a:pt x="2179" y="429"/>
                    <a:pt x="2215" y="691"/>
                  </a:cubicBezTo>
                  <a:cubicBezTo>
                    <a:pt x="2298" y="1608"/>
                    <a:pt x="1631" y="2418"/>
                    <a:pt x="714" y="2501"/>
                  </a:cubicBezTo>
                  <a:cubicBezTo>
                    <a:pt x="653" y="2509"/>
                    <a:pt x="593" y="2513"/>
                    <a:pt x="535" y="2513"/>
                  </a:cubicBezTo>
                  <a:cubicBezTo>
                    <a:pt x="342" y="2513"/>
                    <a:pt x="164" y="2472"/>
                    <a:pt x="0" y="2418"/>
                  </a:cubicBezTo>
                  <a:lnTo>
                    <a:pt x="0" y="2418"/>
                  </a:lnTo>
                  <a:cubicBezTo>
                    <a:pt x="286" y="2913"/>
                    <a:pt x="827" y="3246"/>
                    <a:pt x="1435" y="3246"/>
                  </a:cubicBezTo>
                  <a:cubicBezTo>
                    <a:pt x="1484" y="3246"/>
                    <a:pt x="1534" y="3244"/>
                    <a:pt x="1584" y="3239"/>
                  </a:cubicBezTo>
                  <a:cubicBezTo>
                    <a:pt x="2500" y="3144"/>
                    <a:pt x="3179" y="2346"/>
                    <a:pt x="3096" y="1418"/>
                  </a:cubicBezTo>
                  <a:cubicBezTo>
                    <a:pt x="3036" y="763"/>
                    <a:pt x="2584" y="215"/>
                    <a:pt x="19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33;p36">
              <a:extLst>
                <a:ext uri="{FF2B5EF4-FFF2-40B4-BE49-F238E27FC236}">
                  <a16:creationId xmlns:a16="http://schemas.microsoft.com/office/drawing/2014/main" id="{FE1AB5E2-8E75-43DD-BE33-74B8E9CA624D}"/>
                </a:ext>
              </a:extLst>
            </p:cNvPr>
            <p:cNvSpPr/>
            <p:nvPr/>
          </p:nvSpPr>
          <p:spPr>
            <a:xfrm>
              <a:off x="1988266" y="2004537"/>
              <a:ext cx="242463" cy="234653"/>
            </a:xfrm>
            <a:custGeom>
              <a:avLst/>
              <a:gdLst/>
              <a:ahLst/>
              <a:cxnLst/>
              <a:rect l="l" t="t" r="r" b="b"/>
              <a:pathLst>
                <a:path w="4346" h="4206" extrusionOk="0">
                  <a:moveTo>
                    <a:pt x="2186" y="0"/>
                  </a:moveTo>
                  <a:cubicBezTo>
                    <a:pt x="2119" y="0"/>
                    <a:pt x="2053" y="6"/>
                    <a:pt x="1988" y="17"/>
                  </a:cubicBezTo>
                  <a:cubicBezTo>
                    <a:pt x="1655" y="41"/>
                    <a:pt x="1357" y="148"/>
                    <a:pt x="1107" y="291"/>
                  </a:cubicBezTo>
                  <a:cubicBezTo>
                    <a:pt x="417" y="696"/>
                    <a:pt x="0" y="1458"/>
                    <a:pt x="83" y="2291"/>
                  </a:cubicBezTo>
                  <a:cubicBezTo>
                    <a:pt x="173" y="3380"/>
                    <a:pt x="1100" y="4205"/>
                    <a:pt x="2164" y="4205"/>
                  </a:cubicBezTo>
                  <a:cubicBezTo>
                    <a:pt x="2228" y="4205"/>
                    <a:pt x="2293" y="4202"/>
                    <a:pt x="2358" y="4196"/>
                  </a:cubicBezTo>
                  <a:cubicBezTo>
                    <a:pt x="3501" y="4089"/>
                    <a:pt x="4346" y="3065"/>
                    <a:pt x="4251" y="1922"/>
                  </a:cubicBezTo>
                  <a:cubicBezTo>
                    <a:pt x="4155" y="910"/>
                    <a:pt x="3382" y="148"/>
                    <a:pt x="2429" y="29"/>
                  </a:cubicBezTo>
                  <a:cubicBezTo>
                    <a:pt x="2350" y="9"/>
                    <a:pt x="226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34;p36">
              <a:extLst>
                <a:ext uri="{FF2B5EF4-FFF2-40B4-BE49-F238E27FC236}">
                  <a16:creationId xmlns:a16="http://schemas.microsoft.com/office/drawing/2014/main" id="{DA91DC04-9724-41C5-9A81-DBB06C89F046}"/>
                </a:ext>
              </a:extLst>
            </p:cNvPr>
            <p:cNvSpPr/>
            <p:nvPr/>
          </p:nvSpPr>
          <p:spPr>
            <a:xfrm>
              <a:off x="2001544" y="2016086"/>
              <a:ext cx="229185" cy="223048"/>
            </a:xfrm>
            <a:custGeom>
              <a:avLst/>
              <a:gdLst/>
              <a:ahLst/>
              <a:cxnLst/>
              <a:rect l="l" t="t" r="r" b="b"/>
              <a:pathLst>
                <a:path w="4108" h="3998" extrusionOk="0">
                  <a:moveTo>
                    <a:pt x="2798" y="0"/>
                  </a:moveTo>
                  <a:lnTo>
                    <a:pt x="2798" y="0"/>
                  </a:lnTo>
                  <a:cubicBezTo>
                    <a:pt x="2893" y="203"/>
                    <a:pt x="2953" y="417"/>
                    <a:pt x="2965" y="643"/>
                  </a:cubicBezTo>
                  <a:cubicBezTo>
                    <a:pt x="3072" y="1798"/>
                    <a:pt x="2227" y="2810"/>
                    <a:pt x="1072" y="2917"/>
                  </a:cubicBezTo>
                  <a:cubicBezTo>
                    <a:pt x="1023" y="2920"/>
                    <a:pt x="975" y="2922"/>
                    <a:pt x="928" y="2922"/>
                  </a:cubicBezTo>
                  <a:cubicBezTo>
                    <a:pt x="600" y="2922"/>
                    <a:pt x="291" y="2852"/>
                    <a:pt x="0" y="2727"/>
                  </a:cubicBezTo>
                  <a:lnTo>
                    <a:pt x="0" y="2727"/>
                  </a:lnTo>
                  <a:cubicBezTo>
                    <a:pt x="322" y="3481"/>
                    <a:pt x="1077" y="3997"/>
                    <a:pt x="1930" y="3997"/>
                  </a:cubicBezTo>
                  <a:cubicBezTo>
                    <a:pt x="1993" y="3997"/>
                    <a:pt x="2056" y="3995"/>
                    <a:pt x="2120" y="3989"/>
                  </a:cubicBezTo>
                  <a:cubicBezTo>
                    <a:pt x="3263" y="3882"/>
                    <a:pt x="4108" y="2858"/>
                    <a:pt x="4013" y="1715"/>
                  </a:cubicBezTo>
                  <a:cubicBezTo>
                    <a:pt x="3953" y="941"/>
                    <a:pt x="3477" y="298"/>
                    <a:pt x="2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35;p36">
              <a:extLst>
                <a:ext uri="{FF2B5EF4-FFF2-40B4-BE49-F238E27FC236}">
                  <a16:creationId xmlns:a16="http://schemas.microsoft.com/office/drawing/2014/main" id="{8CBB6377-22DA-4721-8EE0-7CED97CE6AE4}"/>
                </a:ext>
              </a:extLst>
            </p:cNvPr>
            <p:cNvSpPr/>
            <p:nvPr/>
          </p:nvSpPr>
          <p:spPr>
            <a:xfrm>
              <a:off x="2011475" y="1798116"/>
              <a:ext cx="112305" cy="222658"/>
            </a:xfrm>
            <a:custGeom>
              <a:avLst/>
              <a:gdLst/>
              <a:ahLst/>
              <a:cxnLst/>
              <a:rect l="l" t="t" r="r" b="b"/>
              <a:pathLst>
                <a:path w="2013" h="3991" extrusionOk="0">
                  <a:moveTo>
                    <a:pt x="741" y="0"/>
                  </a:moveTo>
                  <a:cubicBezTo>
                    <a:pt x="725" y="0"/>
                    <a:pt x="708" y="1"/>
                    <a:pt x="691" y="2"/>
                  </a:cubicBezTo>
                  <a:cubicBezTo>
                    <a:pt x="656" y="2"/>
                    <a:pt x="644" y="26"/>
                    <a:pt x="620" y="26"/>
                  </a:cubicBezTo>
                  <a:cubicBezTo>
                    <a:pt x="239" y="97"/>
                    <a:pt x="1" y="443"/>
                    <a:pt x="84" y="812"/>
                  </a:cubicBezTo>
                  <a:lnTo>
                    <a:pt x="691" y="3991"/>
                  </a:lnTo>
                  <a:cubicBezTo>
                    <a:pt x="953" y="3848"/>
                    <a:pt x="1239" y="3741"/>
                    <a:pt x="1572" y="3717"/>
                  </a:cubicBezTo>
                  <a:cubicBezTo>
                    <a:pt x="1715" y="3717"/>
                    <a:pt x="1870" y="3717"/>
                    <a:pt x="2013" y="3729"/>
                  </a:cubicBezTo>
                  <a:lnTo>
                    <a:pt x="1418" y="562"/>
                  </a:lnTo>
                  <a:cubicBezTo>
                    <a:pt x="1350" y="222"/>
                    <a:pt x="1066" y="0"/>
                    <a:pt x="7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36;p36">
              <a:extLst>
                <a:ext uri="{FF2B5EF4-FFF2-40B4-BE49-F238E27FC236}">
                  <a16:creationId xmlns:a16="http://schemas.microsoft.com/office/drawing/2014/main" id="{A1242714-C0D5-4B8E-9829-A83F22BF987A}"/>
                </a:ext>
              </a:extLst>
            </p:cNvPr>
            <p:cNvSpPr/>
            <p:nvPr/>
          </p:nvSpPr>
          <p:spPr>
            <a:xfrm>
              <a:off x="1630878" y="1564413"/>
              <a:ext cx="199338" cy="109627"/>
            </a:xfrm>
            <a:custGeom>
              <a:avLst/>
              <a:gdLst/>
              <a:ahLst/>
              <a:cxnLst/>
              <a:rect l="l" t="t" r="r" b="b"/>
              <a:pathLst>
                <a:path w="3573" h="1965" extrusionOk="0">
                  <a:moveTo>
                    <a:pt x="477" y="0"/>
                  </a:moveTo>
                  <a:cubicBezTo>
                    <a:pt x="310" y="12"/>
                    <a:pt x="143" y="131"/>
                    <a:pt x="84" y="298"/>
                  </a:cubicBezTo>
                  <a:cubicBezTo>
                    <a:pt x="1" y="536"/>
                    <a:pt x="120" y="786"/>
                    <a:pt x="358" y="881"/>
                  </a:cubicBezTo>
                  <a:lnTo>
                    <a:pt x="3311" y="1965"/>
                  </a:lnTo>
                  <a:cubicBezTo>
                    <a:pt x="3358" y="1655"/>
                    <a:pt x="3453" y="1369"/>
                    <a:pt x="3572" y="1084"/>
                  </a:cubicBezTo>
                  <a:lnTo>
                    <a:pt x="667" y="24"/>
                  </a:lnTo>
                  <a:cubicBezTo>
                    <a:pt x="608" y="0"/>
                    <a:pt x="536" y="0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37;p36">
              <a:extLst>
                <a:ext uri="{FF2B5EF4-FFF2-40B4-BE49-F238E27FC236}">
                  <a16:creationId xmlns:a16="http://schemas.microsoft.com/office/drawing/2014/main" id="{3E97C5CC-A65D-4CB7-B015-B497FA635021}"/>
                </a:ext>
              </a:extLst>
            </p:cNvPr>
            <p:cNvSpPr/>
            <p:nvPr/>
          </p:nvSpPr>
          <p:spPr>
            <a:xfrm>
              <a:off x="2119762" y="1417073"/>
              <a:ext cx="127592" cy="138080"/>
            </a:xfrm>
            <a:custGeom>
              <a:avLst/>
              <a:gdLst/>
              <a:ahLst/>
              <a:cxnLst/>
              <a:rect l="l" t="t" r="r" b="b"/>
              <a:pathLst>
                <a:path w="2287" h="2475" extrusionOk="0">
                  <a:moveTo>
                    <a:pt x="1833" y="0"/>
                  </a:moveTo>
                  <a:cubicBezTo>
                    <a:pt x="1710" y="0"/>
                    <a:pt x="1588" y="52"/>
                    <a:pt x="1501" y="153"/>
                  </a:cubicBezTo>
                  <a:lnTo>
                    <a:pt x="1" y="1962"/>
                  </a:lnTo>
                  <a:cubicBezTo>
                    <a:pt x="251" y="2105"/>
                    <a:pt x="489" y="2284"/>
                    <a:pt x="703" y="2474"/>
                  </a:cubicBezTo>
                  <a:lnTo>
                    <a:pt x="2168" y="700"/>
                  </a:lnTo>
                  <a:cubicBezTo>
                    <a:pt x="2251" y="617"/>
                    <a:pt x="2287" y="498"/>
                    <a:pt x="2275" y="391"/>
                  </a:cubicBezTo>
                  <a:cubicBezTo>
                    <a:pt x="2263" y="272"/>
                    <a:pt x="2203" y="165"/>
                    <a:pt x="2108" y="93"/>
                  </a:cubicBezTo>
                  <a:cubicBezTo>
                    <a:pt x="2025" y="31"/>
                    <a:pt x="1929" y="0"/>
                    <a:pt x="1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38;p36">
              <a:extLst>
                <a:ext uri="{FF2B5EF4-FFF2-40B4-BE49-F238E27FC236}">
                  <a16:creationId xmlns:a16="http://schemas.microsoft.com/office/drawing/2014/main" id="{641E088F-3DB0-44A8-A772-039A08BFBFA3}"/>
                </a:ext>
              </a:extLst>
            </p:cNvPr>
            <p:cNvSpPr/>
            <p:nvPr/>
          </p:nvSpPr>
          <p:spPr>
            <a:xfrm>
              <a:off x="2853731" y="1620872"/>
              <a:ext cx="56" cy="5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11300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39;p36">
              <a:extLst>
                <a:ext uri="{FF2B5EF4-FFF2-40B4-BE49-F238E27FC236}">
                  <a16:creationId xmlns:a16="http://schemas.microsoft.com/office/drawing/2014/main" id="{C5197073-E893-40D4-A1B5-9AC054C165DC}"/>
                </a:ext>
              </a:extLst>
            </p:cNvPr>
            <p:cNvSpPr/>
            <p:nvPr/>
          </p:nvSpPr>
          <p:spPr>
            <a:xfrm>
              <a:off x="2827844" y="1597496"/>
              <a:ext cx="205307" cy="221040"/>
            </a:xfrm>
            <a:custGeom>
              <a:avLst/>
              <a:gdLst/>
              <a:ahLst/>
              <a:cxnLst/>
              <a:rect l="l" t="t" r="r" b="b"/>
              <a:pathLst>
                <a:path w="3680" h="3962" extrusionOk="0">
                  <a:moveTo>
                    <a:pt x="458" y="1"/>
                  </a:moveTo>
                  <a:cubicBezTo>
                    <a:pt x="358" y="1"/>
                    <a:pt x="258" y="37"/>
                    <a:pt x="179" y="110"/>
                  </a:cubicBezTo>
                  <a:cubicBezTo>
                    <a:pt x="13" y="252"/>
                    <a:pt x="1" y="526"/>
                    <a:pt x="155" y="681"/>
                  </a:cubicBezTo>
                  <a:lnTo>
                    <a:pt x="2918" y="3824"/>
                  </a:lnTo>
                  <a:cubicBezTo>
                    <a:pt x="2987" y="3913"/>
                    <a:pt x="3097" y="3961"/>
                    <a:pt x="3201" y="3961"/>
                  </a:cubicBezTo>
                  <a:cubicBezTo>
                    <a:pt x="3222" y="3961"/>
                    <a:pt x="3243" y="3959"/>
                    <a:pt x="3263" y="3955"/>
                  </a:cubicBezTo>
                  <a:cubicBezTo>
                    <a:pt x="3346" y="3955"/>
                    <a:pt x="3442" y="3932"/>
                    <a:pt x="3501" y="3860"/>
                  </a:cubicBezTo>
                  <a:cubicBezTo>
                    <a:pt x="3668" y="3705"/>
                    <a:pt x="3680" y="3443"/>
                    <a:pt x="3525" y="3277"/>
                  </a:cubicBezTo>
                  <a:lnTo>
                    <a:pt x="763" y="133"/>
                  </a:lnTo>
                  <a:cubicBezTo>
                    <a:pt x="681" y="45"/>
                    <a:pt x="569" y="1"/>
                    <a:pt x="4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40;p36">
              <a:extLst>
                <a:ext uri="{FF2B5EF4-FFF2-40B4-BE49-F238E27FC236}">
                  <a16:creationId xmlns:a16="http://schemas.microsoft.com/office/drawing/2014/main" id="{27BBD022-A576-447A-896C-56210792068C}"/>
                </a:ext>
              </a:extLst>
            </p:cNvPr>
            <p:cNvSpPr/>
            <p:nvPr/>
          </p:nvSpPr>
          <p:spPr>
            <a:xfrm>
              <a:off x="3061658" y="1365802"/>
              <a:ext cx="188682" cy="247875"/>
            </a:xfrm>
            <a:custGeom>
              <a:avLst/>
              <a:gdLst/>
              <a:ahLst/>
              <a:cxnLst/>
              <a:rect l="l" t="t" r="r" b="b"/>
              <a:pathLst>
                <a:path w="3382" h="4443" extrusionOk="0">
                  <a:moveTo>
                    <a:pt x="476" y="1"/>
                  </a:moveTo>
                  <a:cubicBezTo>
                    <a:pt x="399" y="1"/>
                    <a:pt x="321" y="23"/>
                    <a:pt x="251" y="72"/>
                  </a:cubicBezTo>
                  <a:cubicBezTo>
                    <a:pt x="72" y="191"/>
                    <a:pt x="1" y="453"/>
                    <a:pt x="144" y="643"/>
                  </a:cubicBezTo>
                  <a:lnTo>
                    <a:pt x="2584" y="4263"/>
                  </a:lnTo>
                  <a:cubicBezTo>
                    <a:pt x="2662" y="4363"/>
                    <a:pt x="2792" y="4442"/>
                    <a:pt x="2926" y="4442"/>
                  </a:cubicBezTo>
                  <a:cubicBezTo>
                    <a:pt x="2935" y="4442"/>
                    <a:pt x="2944" y="4442"/>
                    <a:pt x="2953" y="4441"/>
                  </a:cubicBezTo>
                  <a:cubicBezTo>
                    <a:pt x="3025" y="4417"/>
                    <a:pt x="3108" y="4405"/>
                    <a:pt x="3144" y="4358"/>
                  </a:cubicBezTo>
                  <a:cubicBezTo>
                    <a:pt x="3322" y="4239"/>
                    <a:pt x="3382" y="3989"/>
                    <a:pt x="3251" y="3798"/>
                  </a:cubicBezTo>
                  <a:lnTo>
                    <a:pt x="810" y="179"/>
                  </a:lnTo>
                  <a:cubicBezTo>
                    <a:pt x="735" y="66"/>
                    <a:pt x="608" y="1"/>
                    <a:pt x="4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741;p36">
              <a:extLst>
                <a:ext uri="{FF2B5EF4-FFF2-40B4-BE49-F238E27FC236}">
                  <a16:creationId xmlns:a16="http://schemas.microsoft.com/office/drawing/2014/main" id="{1CB1F570-3D84-488D-A406-EB3E9B5AD41D}"/>
                </a:ext>
              </a:extLst>
            </p:cNvPr>
            <p:cNvSpPr/>
            <p:nvPr/>
          </p:nvSpPr>
          <p:spPr>
            <a:xfrm>
              <a:off x="3132065" y="1241113"/>
              <a:ext cx="253119" cy="351310"/>
            </a:xfrm>
            <a:custGeom>
              <a:avLst/>
              <a:gdLst/>
              <a:ahLst/>
              <a:cxnLst/>
              <a:rect l="l" t="t" r="r" b="b"/>
              <a:pathLst>
                <a:path w="4537" h="6297" extrusionOk="0">
                  <a:moveTo>
                    <a:pt x="468" y="0"/>
                  </a:moveTo>
                  <a:cubicBezTo>
                    <a:pt x="387" y="0"/>
                    <a:pt x="304" y="23"/>
                    <a:pt x="227" y="68"/>
                  </a:cubicBezTo>
                  <a:cubicBezTo>
                    <a:pt x="36" y="187"/>
                    <a:pt x="1" y="437"/>
                    <a:pt x="108" y="628"/>
                  </a:cubicBezTo>
                  <a:lnTo>
                    <a:pt x="3751" y="6117"/>
                  </a:lnTo>
                  <a:cubicBezTo>
                    <a:pt x="3817" y="6227"/>
                    <a:pt x="3945" y="6297"/>
                    <a:pt x="4087" y="6297"/>
                  </a:cubicBezTo>
                  <a:cubicBezTo>
                    <a:pt x="4098" y="6297"/>
                    <a:pt x="4109" y="6296"/>
                    <a:pt x="4120" y="6295"/>
                  </a:cubicBezTo>
                  <a:cubicBezTo>
                    <a:pt x="4180" y="6283"/>
                    <a:pt x="4251" y="6271"/>
                    <a:pt x="4299" y="6224"/>
                  </a:cubicBezTo>
                  <a:cubicBezTo>
                    <a:pt x="4489" y="6105"/>
                    <a:pt x="4537" y="5855"/>
                    <a:pt x="4418" y="5664"/>
                  </a:cubicBezTo>
                  <a:lnTo>
                    <a:pt x="798" y="187"/>
                  </a:lnTo>
                  <a:cubicBezTo>
                    <a:pt x="724" y="62"/>
                    <a:pt x="600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742;p36">
              <a:extLst>
                <a:ext uri="{FF2B5EF4-FFF2-40B4-BE49-F238E27FC236}">
                  <a16:creationId xmlns:a16="http://schemas.microsoft.com/office/drawing/2014/main" id="{37EF30B5-A979-4E4B-9C79-19EE9BB852B9}"/>
                </a:ext>
              </a:extLst>
            </p:cNvPr>
            <p:cNvSpPr/>
            <p:nvPr/>
          </p:nvSpPr>
          <p:spPr>
            <a:xfrm>
              <a:off x="2669123" y="1647317"/>
              <a:ext cx="294292" cy="320960"/>
            </a:xfrm>
            <a:custGeom>
              <a:avLst/>
              <a:gdLst/>
              <a:ahLst/>
              <a:cxnLst/>
              <a:rect l="l" t="t" r="r" b="b"/>
              <a:pathLst>
                <a:path w="5275" h="5753" extrusionOk="0">
                  <a:moveTo>
                    <a:pt x="461" y="1"/>
                  </a:moveTo>
                  <a:cubicBezTo>
                    <a:pt x="360" y="1"/>
                    <a:pt x="257" y="36"/>
                    <a:pt x="179" y="110"/>
                  </a:cubicBezTo>
                  <a:cubicBezTo>
                    <a:pt x="12" y="252"/>
                    <a:pt x="0" y="526"/>
                    <a:pt x="155" y="681"/>
                  </a:cubicBezTo>
                  <a:lnTo>
                    <a:pt x="4513" y="5610"/>
                  </a:lnTo>
                  <a:cubicBezTo>
                    <a:pt x="4596" y="5703"/>
                    <a:pt x="4702" y="5753"/>
                    <a:pt x="4818" y="5753"/>
                  </a:cubicBezTo>
                  <a:cubicBezTo>
                    <a:pt x="4851" y="5753"/>
                    <a:pt x="4884" y="5749"/>
                    <a:pt x="4917" y="5741"/>
                  </a:cubicBezTo>
                  <a:cubicBezTo>
                    <a:pt x="4977" y="5729"/>
                    <a:pt x="5036" y="5682"/>
                    <a:pt x="5096" y="5646"/>
                  </a:cubicBezTo>
                  <a:cubicBezTo>
                    <a:pt x="5263" y="5491"/>
                    <a:pt x="5275" y="5229"/>
                    <a:pt x="5120" y="5063"/>
                  </a:cubicBezTo>
                  <a:lnTo>
                    <a:pt x="762" y="133"/>
                  </a:lnTo>
                  <a:cubicBezTo>
                    <a:pt x="687" y="45"/>
                    <a:pt x="575" y="1"/>
                    <a:pt x="4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43;p36">
              <a:extLst>
                <a:ext uri="{FF2B5EF4-FFF2-40B4-BE49-F238E27FC236}">
                  <a16:creationId xmlns:a16="http://schemas.microsoft.com/office/drawing/2014/main" id="{2FE41378-68F5-497A-98A6-B0CC4B2BB508}"/>
                </a:ext>
              </a:extLst>
            </p:cNvPr>
            <p:cNvSpPr/>
            <p:nvPr/>
          </p:nvSpPr>
          <p:spPr>
            <a:xfrm>
              <a:off x="2473803" y="1847490"/>
              <a:ext cx="277723" cy="301880"/>
            </a:xfrm>
            <a:custGeom>
              <a:avLst/>
              <a:gdLst/>
              <a:ahLst/>
              <a:cxnLst/>
              <a:rect l="l" t="t" r="r" b="b"/>
              <a:pathLst>
                <a:path w="4978" h="5411" extrusionOk="0">
                  <a:moveTo>
                    <a:pt x="442" y="0"/>
                  </a:moveTo>
                  <a:cubicBezTo>
                    <a:pt x="352" y="0"/>
                    <a:pt x="263" y="34"/>
                    <a:pt x="191" y="105"/>
                  </a:cubicBezTo>
                  <a:cubicBezTo>
                    <a:pt x="24" y="248"/>
                    <a:pt x="1" y="486"/>
                    <a:pt x="155" y="653"/>
                  </a:cubicBezTo>
                  <a:lnTo>
                    <a:pt x="4251" y="5285"/>
                  </a:lnTo>
                  <a:cubicBezTo>
                    <a:pt x="4318" y="5371"/>
                    <a:pt x="4431" y="5411"/>
                    <a:pt x="4541" y="5411"/>
                  </a:cubicBezTo>
                  <a:cubicBezTo>
                    <a:pt x="4568" y="5411"/>
                    <a:pt x="4595" y="5408"/>
                    <a:pt x="4620" y="5404"/>
                  </a:cubicBezTo>
                  <a:cubicBezTo>
                    <a:pt x="4680" y="5392"/>
                    <a:pt x="4739" y="5356"/>
                    <a:pt x="4799" y="5308"/>
                  </a:cubicBezTo>
                  <a:cubicBezTo>
                    <a:pt x="4966" y="5166"/>
                    <a:pt x="4977" y="4927"/>
                    <a:pt x="4835" y="4761"/>
                  </a:cubicBezTo>
                  <a:lnTo>
                    <a:pt x="739" y="129"/>
                  </a:lnTo>
                  <a:cubicBezTo>
                    <a:pt x="655" y="46"/>
                    <a:pt x="548" y="0"/>
                    <a:pt x="4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44;p36">
              <a:extLst>
                <a:ext uri="{FF2B5EF4-FFF2-40B4-BE49-F238E27FC236}">
                  <a16:creationId xmlns:a16="http://schemas.microsoft.com/office/drawing/2014/main" id="{2274075E-D651-44E8-B3B7-B0D7C1A881EB}"/>
                </a:ext>
              </a:extLst>
            </p:cNvPr>
            <p:cNvSpPr/>
            <p:nvPr/>
          </p:nvSpPr>
          <p:spPr>
            <a:xfrm>
              <a:off x="3235722" y="1140301"/>
              <a:ext cx="279006" cy="397002"/>
            </a:xfrm>
            <a:custGeom>
              <a:avLst/>
              <a:gdLst/>
              <a:ahLst/>
              <a:cxnLst/>
              <a:rect l="l" t="t" r="r" b="b"/>
              <a:pathLst>
                <a:path w="5001" h="7116" extrusionOk="0">
                  <a:moveTo>
                    <a:pt x="462" y="1"/>
                  </a:moveTo>
                  <a:cubicBezTo>
                    <a:pt x="386" y="1"/>
                    <a:pt x="308" y="22"/>
                    <a:pt x="238" y="66"/>
                  </a:cubicBezTo>
                  <a:cubicBezTo>
                    <a:pt x="36" y="185"/>
                    <a:pt x="0" y="447"/>
                    <a:pt x="119" y="637"/>
                  </a:cubicBezTo>
                  <a:lnTo>
                    <a:pt x="4191" y="6912"/>
                  </a:lnTo>
                  <a:cubicBezTo>
                    <a:pt x="4279" y="7044"/>
                    <a:pt x="4409" y="7115"/>
                    <a:pt x="4551" y="7115"/>
                  </a:cubicBezTo>
                  <a:cubicBezTo>
                    <a:pt x="4562" y="7115"/>
                    <a:pt x="4573" y="7115"/>
                    <a:pt x="4584" y="7114"/>
                  </a:cubicBezTo>
                  <a:cubicBezTo>
                    <a:pt x="4655" y="7114"/>
                    <a:pt x="4715" y="7078"/>
                    <a:pt x="4763" y="7031"/>
                  </a:cubicBezTo>
                  <a:cubicBezTo>
                    <a:pt x="4953" y="6912"/>
                    <a:pt x="5001" y="6662"/>
                    <a:pt x="4882" y="6471"/>
                  </a:cubicBezTo>
                  <a:lnTo>
                    <a:pt x="798" y="185"/>
                  </a:lnTo>
                  <a:cubicBezTo>
                    <a:pt x="722" y="64"/>
                    <a:pt x="594" y="1"/>
                    <a:pt x="4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45;p36">
              <a:extLst>
                <a:ext uri="{FF2B5EF4-FFF2-40B4-BE49-F238E27FC236}">
                  <a16:creationId xmlns:a16="http://schemas.microsoft.com/office/drawing/2014/main" id="{0A1887D2-2DBB-4445-81BA-5DC97B758C0C}"/>
                </a:ext>
              </a:extLst>
            </p:cNvPr>
            <p:cNvSpPr/>
            <p:nvPr/>
          </p:nvSpPr>
          <p:spPr>
            <a:xfrm>
              <a:off x="2561505" y="1736803"/>
              <a:ext cx="306901" cy="337083"/>
            </a:xfrm>
            <a:custGeom>
              <a:avLst/>
              <a:gdLst/>
              <a:ahLst/>
              <a:cxnLst/>
              <a:rect l="l" t="t" r="r" b="b"/>
              <a:pathLst>
                <a:path w="5501" h="6042" extrusionOk="0">
                  <a:moveTo>
                    <a:pt x="459" y="0"/>
                  </a:moveTo>
                  <a:cubicBezTo>
                    <a:pt x="366" y="0"/>
                    <a:pt x="271" y="30"/>
                    <a:pt x="191" y="89"/>
                  </a:cubicBezTo>
                  <a:cubicBezTo>
                    <a:pt x="24" y="232"/>
                    <a:pt x="0" y="470"/>
                    <a:pt x="131" y="625"/>
                  </a:cubicBezTo>
                  <a:lnTo>
                    <a:pt x="4751" y="5899"/>
                  </a:lnTo>
                  <a:cubicBezTo>
                    <a:pt x="4816" y="5992"/>
                    <a:pt x="4918" y="6042"/>
                    <a:pt x="5033" y="6042"/>
                  </a:cubicBezTo>
                  <a:cubicBezTo>
                    <a:pt x="5065" y="6042"/>
                    <a:pt x="5098" y="6038"/>
                    <a:pt x="5132" y="6030"/>
                  </a:cubicBezTo>
                  <a:cubicBezTo>
                    <a:pt x="5203" y="6018"/>
                    <a:pt x="5263" y="5983"/>
                    <a:pt x="5310" y="5947"/>
                  </a:cubicBezTo>
                  <a:cubicBezTo>
                    <a:pt x="5477" y="5804"/>
                    <a:pt x="5501" y="5566"/>
                    <a:pt x="5370" y="5411"/>
                  </a:cubicBezTo>
                  <a:lnTo>
                    <a:pt x="762" y="137"/>
                  </a:lnTo>
                  <a:cubicBezTo>
                    <a:pt x="684" y="45"/>
                    <a:pt x="573" y="0"/>
                    <a:pt x="4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46;p36">
              <a:extLst>
                <a:ext uri="{FF2B5EF4-FFF2-40B4-BE49-F238E27FC236}">
                  <a16:creationId xmlns:a16="http://schemas.microsoft.com/office/drawing/2014/main" id="{9AD28790-D78F-477B-9C57-F68645BF8D26}"/>
                </a:ext>
              </a:extLst>
            </p:cNvPr>
            <p:cNvSpPr/>
            <p:nvPr/>
          </p:nvSpPr>
          <p:spPr>
            <a:xfrm>
              <a:off x="3354610" y="1088305"/>
              <a:ext cx="255128" cy="357335"/>
            </a:xfrm>
            <a:custGeom>
              <a:avLst/>
              <a:gdLst/>
              <a:ahLst/>
              <a:cxnLst/>
              <a:rect l="l" t="t" r="r" b="b"/>
              <a:pathLst>
                <a:path w="4573" h="6405" extrusionOk="0">
                  <a:moveTo>
                    <a:pt x="474" y="0"/>
                  </a:moveTo>
                  <a:cubicBezTo>
                    <a:pt x="394" y="0"/>
                    <a:pt x="312" y="23"/>
                    <a:pt x="238" y="69"/>
                  </a:cubicBezTo>
                  <a:cubicBezTo>
                    <a:pt x="36" y="176"/>
                    <a:pt x="0" y="438"/>
                    <a:pt x="119" y="628"/>
                  </a:cubicBezTo>
                  <a:lnTo>
                    <a:pt x="3775" y="6224"/>
                  </a:lnTo>
                  <a:cubicBezTo>
                    <a:pt x="3852" y="6335"/>
                    <a:pt x="3991" y="6404"/>
                    <a:pt x="4124" y="6404"/>
                  </a:cubicBezTo>
                  <a:cubicBezTo>
                    <a:pt x="4135" y="6404"/>
                    <a:pt x="4145" y="6404"/>
                    <a:pt x="4156" y="6403"/>
                  </a:cubicBezTo>
                  <a:cubicBezTo>
                    <a:pt x="4227" y="6391"/>
                    <a:pt x="4298" y="6379"/>
                    <a:pt x="4346" y="6343"/>
                  </a:cubicBezTo>
                  <a:cubicBezTo>
                    <a:pt x="4537" y="6224"/>
                    <a:pt x="4572" y="5974"/>
                    <a:pt x="4453" y="5772"/>
                  </a:cubicBezTo>
                  <a:lnTo>
                    <a:pt x="798" y="176"/>
                  </a:lnTo>
                  <a:cubicBezTo>
                    <a:pt x="725" y="59"/>
                    <a:pt x="602" y="0"/>
                    <a:pt x="4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7;p36">
              <a:extLst>
                <a:ext uri="{FF2B5EF4-FFF2-40B4-BE49-F238E27FC236}">
                  <a16:creationId xmlns:a16="http://schemas.microsoft.com/office/drawing/2014/main" id="{9FA52344-9519-4311-84FE-1BB58796E1F5}"/>
                </a:ext>
              </a:extLst>
            </p:cNvPr>
            <p:cNvSpPr/>
            <p:nvPr/>
          </p:nvSpPr>
          <p:spPr>
            <a:xfrm>
              <a:off x="2411375" y="1231796"/>
              <a:ext cx="1281385" cy="790991"/>
            </a:xfrm>
            <a:custGeom>
              <a:avLst/>
              <a:gdLst/>
              <a:ahLst/>
              <a:cxnLst/>
              <a:rect l="l" t="t" r="r" b="b"/>
              <a:pathLst>
                <a:path w="22968" h="14178" extrusionOk="0">
                  <a:moveTo>
                    <a:pt x="22502" y="0"/>
                  </a:moveTo>
                  <a:cubicBezTo>
                    <a:pt x="22325" y="0"/>
                    <a:pt x="22168" y="113"/>
                    <a:pt x="22110" y="295"/>
                  </a:cubicBezTo>
                  <a:cubicBezTo>
                    <a:pt x="21884" y="1009"/>
                    <a:pt x="21039" y="3390"/>
                    <a:pt x="19312" y="4581"/>
                  </a:cubicBezTo>
                  <a:cubicBezTo>
                    <a:pt x="17217" y="6022"/>
                    <a:pt x="14633" y="6034"/>
                    <a:pt x="12764" y="6034"/>
                  </a:cubicBezTo>
                  <a:lnTo>
                    <a:pt x="12061" y="6034"/>
                  </a:lnTo>
                  <a:cubicBezTo>
                    <a:pt x="11800" y="6045"/>
                    <a:pt x="11538" y="6045"/>
                    <a:pt x="11276" y="6045"/>
                  </a:cubicBezTo>
                  <a:cubicBezTo>
                    <a:pt x="8942" y="6069"/>
                    <a:pt x="6549" y="6081"/>
                    <a:pt x="3691" y="8058"/>
                  </a:cubicBezTo>
                  <a:cubicBezTo>
                    <a:pt x="1679" y="9463"/>
                    <a:pt x="798" y="11582"/>
                    <a:pt x="72" y="13642"/>
                  </a:cubicBezTo>
                  <a:cubicBezTo>
                    <a:pt x="0" y="13844"/>
                    <a:pt x="119" y="14082"/>
                    <a:pt x="322" y="14166"/>
                  </a:cubicBezTo>
                  <a:cubicBezTo>
                    <a:pt x="381" y="14177"/>
                    <a:pt x="441" y="14177"/>
                    <a:pt x="500" y="14177"/>
                  </a:cubicBezTo>
                  <a:cubicBezTo>
                    <a:pt x="655" y="14177"/>
                    <a:pt x="798" y="14070"/>
                    <a:pt x="846" y="13927"/>
                  </a:cubicBezTo>
                  <a:cubicBezTo>
                    <a:pt x="1524" y="11987"/>
                    <a:pt x="2346" y="9998"/>
                    <a:pt x="4144" y="8748"/>
                  </a:cubicBezTo>
                  <a:cubicBezTo>
                    <a:pt x="6799" y="6915"/>
                    <a:pt x="9073" y="6903"/>
                    <a:pt x="11276" y="6879"/>
                  </a:cubicBezTo>
                  <a:cubicBezTo>
                    <a:pt x="11526" y="6867"/>
                    <a:pt x="11800" y="6867"/>
                    <a:pt x="12061" y="6867"/>
                  </a:cubicBezTo>
                  <a:lnTo>
                    <a:pt x="12752" y="6867"/>
                  </a:lnTo>
                  <a:cubicBezTo>
                    <a:pt x="14740" y="6867"/>
                    <a:pt x="17455" y="6855"/>
                    <a:pt x="19777" y="5260"/>
                  </a:cubicBezTo>
                  <a:cubicBezTo>
                    <a:pt x="21717" y="3926"/>
                    <a:pt x="22658" y="1319"/>
                    <a:pt x="22896" y="545"/>
                  </a:cubicBezTo>
                  <a:cubicBezTo>
                    <a:pt x="22968" y="319"/>
                    <a:pt x="22849" y="92"/>
                    <a:pt x="22634" y="21"/>
                  </a:cubicBezTo>
                  <a:cubicBezTo>
                    <a:pt x="22590" y="7"/>
                    <a:pt x="22546" y="0"/>
                    <a:pt x="225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48;p36">
              <a:extLst>
                <a:ext uri="{FF2B5EF4-FFF2-40B4-BE49-F238E27FC236}">
                  <a16:creationId xmlns:a16="http://schemas.microsoft.com/office/drawing/2014/main" id="{CD40FBCA-7398-4661-A4A7-E1E47B977C0A}"/>
                </a:ext>
              </a:extLst>
            </p:cNvPr>
            <p:cNvSpPr/>
            <p:nvPr/>
          </p:nvSpPr>
          <p:spPr>
            <a:xfrm>
              <a:off x="2561505" y="1056449"/>
              <a:ext cx="980453" cy="1142356"/>
            </a:xfrm>
            <a:custGeom>
              <a:avLst/>
              <a:gdLst/>
              <a:ahLst/>
              <a:cxnLst/>
              <a:rect l="l" t="t" r="r" b="b"/>
              <a:pathLst>
                <a:path w="17574" h="20476" extrusionOk="0">
                  <a:moveTo>
                    <a:pt x="17133" y="0"/>
                  </a:moveTo>
                  <a:cubicBezTo>
                    <a:pt x="17105" y="0"/>
                    <a:pt x="17078" y="3"/>
                    <a:pt x="17050" y="9"/>
                  </a:cubicBezTo>
                  <a:cubicBezTo>
                    <a:pt x="15205" y="354"/>
                    <a:pt x="12692" y="807"/>
                    <a:pt x="10966" y="2700"/>
                  </a:cubicBezTo>
                  <a:cubicBezTo>
                    <a:pt x="8966" y="4878"/>
                    <a:pt x="8370" y="7307"/>
                    <a:pt x="8037" y="10736"/>
                  </a:cubicBezTo>
                  <a:cubicBezTo>
                    <a:pt x="7846" y="12570"/>
                    <a:pt x="7323" y="15284"/>
                    <a:pt x="4882" y="17499"/>
                  </a:cubicBezTo>
                  <a:cubicBezTo>
                    <a:pt x="3453" y="18809"/>
                    <a:pt x="1560" y="19475"/>
                    <a:pt x="369" y="19642"/>
                  </a:cubicBezTo>
                  <a:cubicBezTo>
                    <a:pt x="143" y="19666"/>
                    <a:pt x="0" y="19880"/>
                    <a:pt x="24" y="20107"/>
                  </a:cubicBezTo>
                  <a:cubicBezTo>
                    <a:pt x="58" y="20313"/>
                    <a:pt x="248" y="20464"/>
                    <a:pt x="453" y="20464"/>
                  </a:cubicBezTo>
                  <a:cubicBezTo>
                    <a:pt x="461" y="20464"/>
                    <a:pt x="469" y="20464"/>
                    <a:pt x="476" y="20464"/>
                  </a:cubicBezTo>
                  <a:cubicBezTo>
                    <a:pt x="488" y="20464"/>
                    <a:pt x="500" y="20464"/>
                    <a:pt x="476" y="20476"/>
                  </a:cubicBezTo>
                  <a:cubicBezTo>
                    <a:pt x="1786" y="20285"/>
                    <a:pt x="3858" y="19547"/>
                    <a:pt x="5429" y="18118"/>
                  </a:cubicBezTo>
                  <a:cubicBezTo>
                    <a:pt x="8085" y="15713"/>
                    <a:pt x="8656" y="12808"/>
                    <a:pt x="8858" y="10832"/>
                  </a:cubicBezTo>
                  <a:cubicBezTo>
                    <a:pt x="9180" y="7557"/>
                    <a:pt x="9728" y="5271"/>
                    <a:pt x="11573" y="3247"/>
                  </a:cubicBezTo>
                  <a:cubicBezTo>
                    <a:pt x="13109" y="1557"/>
                    <a:pt x="15383" y="1140"/>
                    <a:pt x="17205" y="807"/>
                  </a:cubicBezTo>
                  <a:cubicBezTo>
                    <a:pt x="17431" y="771"/>
                    <a:pt x="17574" y="556"/>
                    <a:pt x="17526" y="330"/>
                  </a:cubicBezTo>
                  <a:cubicBezTo>
                    <a:pt x="17495" y="142"/>
                    <a:pt x="17326" y="0"/>
                    <a:pt x="17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49;p36">
              <a:extLst>
                <a:ext uri="{FF2B5EF4-FFF2-40B4-BE49-F238E27FC236}">
                  <a16:creationId xmlns:a16="http://schemas.microsoft.com/office/drawing/2014/main" id="{0B64AEA6-B211-4747-886E-820348E0CCA8}"/>
                </a:ext>
              </a:extLst>
            </p:cNvPr>
            <p:cNvSpPr/>
            <p:nvPr/>
          </p:nvSpPr>
          <p:spPr>
            <a:xfrm>
              <a:off x="3919870" y="2352832"/>
              <a:ext cx="33920" cy="61202"/>
            </a:xfrm>
            <a:custGeom>
              <a:avLst/>
              <a:gdLst/>
              <a:ahLst/>
              <a:cxnLst/>
              <a:rect l="l" t="t" r="r" b="b"/>
              <a:pathLst>
                <a:path w="608" h="1097" extrusionOk="0">
                  <a:moveTo>
                    <a:pt x="262" y="1"/>
                  </a:moveTo>
                  <a:cubicBezTo>
                    <a:pt x="191" y="84"/>
                    <a:pt x="96" y="120"/>
                    <a:pt x="1" y="144"/>
                  </a:cubicBezTo>
                  <a:lnTo>
                    <a:pt x="322" y="1096"/>
                  </a:lnTo>
                  <a:cubicBezTo>
                    <a:pt x="417" y="1049"/>
                    <a:pt x="501" y="1013"/>
                    <a:pt x="608" y="989"/>
                  </a:cubicBezTo>
                  <a:lnTo>
                    <a:pt x="2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50;p36">
              <a:extLst>
                <a:ext uri="{FF2B5EF4-FFF2-40B4-BE49-F238E27FC236}">
                  <a16:creationId xmlns:a16="http://schemas.microsoft.com/office/drawing/2014/main" id="{1B088041-18A8-44AF-B736-2D16C19C7BC8}"/>
                </a:ext>
              </a:extLst>
            </p:cNvPr>
            <p:cNvSpPr/>
            <p:nvPr/>
          </p:nvSpPr>
          <p:spPr>
            <a:xfrm>
              <a:off x="3871389" y="2489014"/>
              <a:ext cx="41898" cy="24659"/>
            </a:xfrm>
            <a:custGeom>
              <a:avLst/>
              <a:gdLst/>
              <a:ahLst/>
              <a:cxnLst/>
              <a:rect l="l" t="t" r="r" b="b"/>
              <a:pathLst>
                <a:path w="751" h="442" extrusionOk="0">
                  <a:moveTo>
                    <a:pt x="631" y="1"/>
                  </a:moveTo>
                  <a:lnTo>
                    <a:pt x="0" y="143"/>
                  </a:lnTo>
                  <a:cubicBezTo>
                    <a:pt x="36" y="239"/>
                    <a:pt x="48" y="334"/>
                    <a:pt x="48" y="441"/>
                  </a:cubicBezTo>
                  <a:lnTo>
                    <a:pt x="750" y="286"/>
                  </a:lnTo>
                  <a:cubicBezTo>
                    <a:pt x="691" y="215"/>
                    <a:pt x="643" y="108"/>
                    <a:pt x="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51;p36">
              <a:extLst>
                <a:ext uri="{FF2B5EF4-FFF2-40B4-BE49-F238E27FC236}">
                  <a16:creationId xmlns:a16="http://schemas.microsoft.com/office/drawing/2014/main" id="{F9DDC1A7-84B7-44EA-A115-0655A621DDA2}"/>
                </a:ext>
              </a:extLst>
            </p:cNvPr>
            <p:cNvSpPr/>
            <p:nvPr/>
          </p:nvSpPr>
          <p:spPr>
            <a:xfrm>
              <a:off x="4012871" y="2508931"/>
              <a:ext cx="47868" cy="55232"/>
            </a:xfrm>
            <a:custGeom>
              <a:avLst/>
              <a:gdLst/>
              <a:ahLst/>
              <a:cxnLst/>
              <a:rect l="l" t="t" r="r" b="b"/>
              <a:pathLst>
                <a:path w="858" h="990" extrusionOk="0">
                  <a:moveTo>
                    <a:pt x="191" y="1"/>
                  </a:moveTo>
                  <a:cubicBezTo>
                    <a:pt x="131" y="96"/>
                    <a:pt x="72" y="167"/>
                    <a:pt x="0" y="227"/>
                  </a:cubicBezTo>
                  <a:lnTo>
                    <a:pt x="667" y="989"/>
                  </a:lnTo>
                  <a:cubicBezTo>
                    <a:pt x="715" y="894"/>
                    <a:pt x="786" y="810"/>
                    <a:pt x="858" y="751"/>
                  </a:cubicBezTo>
                  <a:lnTo>
                    <a:pt x="1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52;p36">
              <a:extLst>
                <a:ext uri="{FF2B5EF4-FFF2-40B4-BE49-F238E27FC236}">
                  <a16:creationId xmlns:a16="http://schemas.microsoft.com/office/drawing/2014/main" id="{F3B42090-8CF7-45F2-924E-CAD188A7AC72}"/>
                </a:ext>
              </a:extLst>
            </p:cNvPr>
            <p:cNvSpPr/>
            <p:nvPr/>
          </p:nvSpPr>
          <p:spPr>
            <a:xfrm>
              <a:off x="4123781" y="2510270"/>
              <a:ext cx="54563" cy="54507"/>
            </a:xfrm>
            <a:custGeom>
              <a:avLst/>
              <a:gdLst/>
              <a:ahLst/>
              <a:cxnLst/>
              <a:rect l="l" t="t" r="r" b="b"/>
              <a:pathLst>
                <a:path w="978" h="977" extrusionOk="0">
                  <a:moveTo>
                    <a:pt x="763" y="1"/>
                  </a:moveTo>
                  <a:lnTo>
                    <a:pt x="1" y="739"/>
                  </a:lnTo>
                  <a:cubicBezTo>
                    <a:pt x="84" y="810"/>
                    <a:pt x="144" y="894"/>
                    <a:pt x="179" y="977"/>
                  </a:cubicBezTo>
                  <a:lnTo>
                    <a:pt x="977" y="203"/>
                  </a:lnTo>
                  <a:cubicBezTo>
                    <a:pt x="882" y="155"/>
                    <a:pt x="810" y="84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753;p36">
              <a:extLst>
                <a:ext uri="{FF2B5EF4-FFF2-40B4-BE49-F238E27FC236}">
                  <a16:creationId xmlns:a16="http://schemas.microsoft.com/office/drawing/2014/main" id="{9E1F8526-FC9F-4F32-97A6-22E55CC61BF2}"/>
                </a:ext>
              </a:extLst>
            </p:cNvPr>
            <p:cNvSpPr/>
            <p:nvPr/>
          </p:nvSpPr>
          <p:spPr>
            <a:xfrm>
              <a:off x="3903914" y="2405330"/>
              <a:ext cx="130939" cy="132222"/>
            </a:xfrm>
            <a:custGeom>
              <a:avLst/>
              <a:gdLst/>
              <a:ahLst/>
              <a:cxnLst/>
              <a:rect l="l" t="t" r="r" b="b"/>
              <a:pathLst>
                <a:path w="2347" h="2370" extrusionOk="0">
                  <a:moveTo>
                    <a:pt x="1179" y="0"/>
                  </a:moveTo>
                  <a:cubicBezTo>
                    <a:pt x="1084" y="0"/>
                    <a:pt x="1001" y="12"/>
                    <a:pt x="906" y="36"/>
                  </a:cubicBezTo>
                  <a:cubicBezTo>
                    <a:pt x="810" y="48"/>
                    <a:pt x="715" y="96"/>
                    <a:pt x="632" y="131"/>
                  </a:cubicBezTo>
                  <a:cubicBezTo>
                    <a:pt x="251" y="334"/>
                    <a:pt x="1" y="727"/>
                    <a:pt x="1" y="1179"/>
                  </a:cubicBezTo>
                  <a:cubicBezTo>
                    <a:pt x="1" y="1298"/>
                    <a:pt x="13" y="1405"/>
                    <a:pt x="48" y="1501"/>
                  </a:cubicBezTo>
                  <a:cubicBezTo>
                    <a:pt x="72" y="1608"/>
                    <a:pt x="120" y="1703"/>
                    <a:pt x="167" y="1786"/>
                  </a:cubicBezTo>
                  <a:cubicBezTo>
                    <a:pt x="370" y="2132"/>
                    <a:pt x="739" y="2370"/>
                    <a:pt x="1179" y="2370"/>
                  </a:cubicBezTo>
                  <a:cubicBezTo>
                    <a:pt x="1477" y="2370"/>
                    <a:pt x="1739" y="2251"/>
                    <a:pt x="1953" y="2072"/>
                  </a:cubicBezTo>
                  <a:cubicBezTo>
                    <a:pt x="2025" y="2013"/>
                    <a:pt x="2084" y="1941"/>
                    <a:pt x="2144" y="1846"/>
                  </a:cubicBezTo>
                  <a:cubicBezTo>
                    <a:pt x="2275" y="1667"/>
                    <a:pt x="2346" y="1429"/>
                    <a:pt x="2346" y="1191"/>
                  </a:cubicBezTo>
                  <a:cubicBezTo>
                    <a:pt x="2346" y="536"/>
                    <a:pt x="1822" y="12"/>
                    <a:pt x="1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754;p36">
              <a:extLst>
                <a:ext uri="{FF2B5EF4-FFF2-40B4-BE49-F238E27FC236}">
                  <a16:creationId xmlns:a16="http://schemas.microsoft.com/office/drawing/2014/main" id="{808AA131-71D8-4572-97A2-C9D06779F1A6}"/>
                </a:ext>
              </a:extLst>
            </p:cNvPr>
            <p:cNvSpPr/>
            <p:nvPr/>
          </p:nvSpPr>
          <p:spPr>
            <a:xfrm>
              <a:off x="3874011" y="2285103"/>
              <a:ext cx="76488" cy="76432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92" y="0"/>
                  </a:moveTo>
                  <a:cubicBezTo>
                    <a:pt x="311" y="0"/>
                    <a:pt x="1" y="310"/>
                    <a:pt x="1" y="679"/>
                  </a:cubicBezTo>
                  <a:cubicBezTo>
                    <a:pt x="1" y="1060"/>
                    <a:pt x="311" y="1370"/>
                    <a:pt x="692" y="1370"/>
                  </a:cubicBezTo>
                  <a:cubicBezTo>
                    <a:pt x="751" y="1370"/>
                    <a:pt x="787" y="1370"/>
                    <a:pt x="834" y="1358"/>
                  </a:cubicBezTo>
                  <a:cubicBezTo>
                    <a:pt x="930" y="1322"/>
                    <a:pt x="1025" y="1274"/>
                    <a:pt x="1108" y="1215"/>
                  </a:cubicBezTo>
                  <a:cubicBezTo>
                    <a:pt x="1263" y="1096"/>
                    <a:pt x="1370" y="905"/>
                    <a:pt x="1370" y="679"/>
                  </a:cubicBezTo>
                  <a:cubicBezTo>
                    <a:pt x="1370" y="310"/>
                    <a:pt x="1073" y="0"/>
                    <a:pt x="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55;p36">
              <a:extLst>
                <a:ext uri="{FF2B5EF4-FFF2-40B4-BE49-F238E27FC236}">
                  <a16:creationId xmlns:a16="http://schemas.microsoft.com/office/drawing/2014/main" id="{C6380F15-E177-4B0C-B23D-F7863653B29E}"/>
                </a:ext>
              </a:extLst>
            </p:cNvPr>
            <p:cNvSpPr/>
            <p:nvPr/>
          </p:nvSpPr>
          <p:spPr>
            <a:xfrm>
              <a:off x="4043444" y="2538834"/>
              <a:ext cx="95010" cy="95066"/>
            </a:xfrm>
            <a:custGeom>
              <a:avLst/>
              <a:gdLst/>
              <a:ahLst/>
              <a:cxnLst/>
              <a:rect l="l" t="t" r="r" b="b"/>
              <a:pathLst>
                <a:path w="1703" h="1704" extrusionOk="0">
                  <a:moveTo>
                    <a:pt x="845" y="1"/>
                  </a:moveTo>
                  <a:cubicBezTo>
                    <a:pt x="643" y="1"/>
                    <a:pt x="441" y="84"/>
                    <a:pt x="298" y="203"/>
                  </a:cubicBezTo>
                  <a:cubicBezTo>
                    <a:pt x="226" y="274"/>
                    <a:pt x="143" y="346"/>
                    <a:pt x="107" y="441"/>
                  </a:cubicBezTo>
                  <a:cubicBezTo>
                    <a:pt x="48" y="572"/>
                    <a:pt x="0" y="703"/>
                    <a:pt x="0" y="858"/>
                  </a:cubicBezTo>
                  <a:cubicBezTo>
                    <a:pt x="0" y="1334"/>
                    <a:pt x="393" y="1703"/>
                    <a:pt x="845" y="1703"/>
                  </a:cubicBezTo>
                  <a:cubicBezTo>
                    <a:pt x="1322" y="1703"/>
                    <a:pt x="1703" y="1310"/>
                    <a:pt x="1703" y="858"/>
                  </a:cubicBezTo>
                  <a:cubicBezTo>
                    <a:pt x="1703" y="715"/>
                    <a:pt x="1667" y="584"/>
                    <a:pt x="1596" y="465"/>
                  </a:cubicBezTo>
                  <a:cubicBezTo>
                    <a:pt x="1548" y="382"/>
                    <a:pt x="1488" y="298"/>
                    <a:pt x="1417" y="227"/>
                  </a:cubicBezTo>
                  <a:cubicBezTo>
                    <a:pt x="1262" y="96"/>
                    <a:pt x="1072" y="1"/>
                    <a:pt x="8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56;p36">
              <a:extLst>
                <a:ext uri="{FF2B5EF4-FFF2-40B4-BE49-F238E27FC236}">
                  <a16:creationId xmlns:a16="http://schemas.microsoft.com/office/drawing/2014/main" id="{3E7B132B-AD12-487F-8BF7-140737781023}"/>
                </a:ext>
              </a:extLst>
            </p:cNvPr>
            <p:cNvSpPr/>
            <p:nvPr/>
          </p:nvSpPr>
          <p:spPr>
            <a:xfrm>
              <a:off x="4157032" y="2445833"/>
              <a:ext cx="82402" cy="81788"/>
            </a:xfrm>
            <a:custGeom>
              <a:avLst/>
              <a:gdLst/>
              <a:ahLst/>
              <a:cxnLst/>
              <a:rect l="l" t="t" r="r" b="b"/>
              <a:pathLst>
                <a:path w="1477" h="1466" extrusionOk="0">
                  <a:moveTo>
                    <a:pt x="738" y="1"/>
                  </a:moveTo>
                  <a:cubicBezTo>
                    <a:pt x="333" y="1"/>
                    <a:pt x="0" y="334"/>
                    <a:pt x="0" y="739"/>
                  </a:cubicBezTo>
                  <a:cubicBezTo>
                    <a:pt x="0" y="882"/>
                    <a:pt x="48" y="1037"/>
                    <a:pt x="143" y="1156"/>
                  </a:cubicBezTo>
                  <a:cubicBezTo>
                    <a:pt x="202" y="1239"/>
                    <a:pt x="274" y="1310"/>
                    <a:pt x="357" y="1358"/>
                  </a:cubicBezTo>
                  <a:cubicBezTo>
                    <a:pt x="476" y="1418"/>
                    <a:pt x="607" y="1465"/>
                    <a:pt x="750" y="1465"/>
                  </a:cubicBezTo>
                  <a:cubicBezTo>
                    <a:pt x="1155" y="1465"/>
                    <a:pt x="1476" y="1132"/>
                    <a:pt x="1476" y="739"/>
                  </a:cubicBezTo>
                  <a:cubicBezTo>
                    <a:pt x="1476" y="334"/>
                    <a:pt x="1155" y="1"/>
                    <a:pt x="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57;p36">
              <a:extLst>
                <a:ext uri="{FF2B5EF4-FFF2-40B4-BE49-F238E27FC236}">
                  <a16:creationId xmlns:a16="http://schemas.microsoft.com/office/drawing/2014/main" id="{C341CBD5-9CDF-4CD4-AEEC-3B1C8D919489}"/>
                </a:ext>
              </a:extLst>
            </p:cNvPr>
            <p:cNvSpPr/>
            <p:nvPr/>
          </p:nvSpPr>
          <p:spPr>
            <a:xfrm>
              <a:off x="3759140" y="2457158"/>
              <a:ext cx="114927" cy="114258"/>
            </a:xfrm>
            <a:custGeom>
              <a:avLst/>
              <a:gdLst/>
              <a:ahLst/>
              <a:cxnLst/>
              <a:rect l="l" t="t" r="r" b="b"/>
              <a:pathLst>
                <a:path w="2060" h="2048" extrusionOk="0">
                  <a:moveTo>
                    <a:pt x="1036" y="0"/>
                  </a:moveTo>
                  <a:cubicBezTo>
                    <a:pt x="465" y="0"/>
                    <a:pt x="0" y="453"/>
                    <a:pt x="0" y="1024"/>
                  </a:cubicBezTo>
                  <a:cubicBezTo>
                    <a:pt x="0" y="1584"/>
                    <a:pt x="465" y="2048"/>
                    <a:pt x="1036" y="2048"/>
                  </a:cubicBezTo>
                  <a:cubicBezTo>
                    <a:pt x="1596" y="2048"/>
                    <a:pt x="2060" y="1584"/>
                    <a:pt x="2060" y="1024"/>
                  </a:cubicBezTo>
                  <a:lnTo>
                    <a:pt x="2048" y="1012"/>
                  </a:lnTo>
                  <a:cubicBezTo>
                    <a:pt x="2048" y="905"/>
                    <a:pt x="2036" y="798"/>
                    <a:pt x="2000" y="714"/>
                  </a:cubicBezTo>
                  <a:cubicBezTo>
                    <a:pt x="1869" y="298"/>
                    <a:pt x="1488" y="0"/>
                    <a:pt x="10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2413;p58">
            <a:extLst>
              <a:ext uri="{FF2B5EF4-FFF2-40B4-BE49-F238E27FC236}">
                <a16:creationId xmlns:a16="http://schemas.microsoft.com/office/drawing/2014/main" id="{B5490D3B-99FC-4AA4-B097-DA038D99CFC4}"/>
              </a:ext>
            </a:extLst>
          </p:cNvPr>
          <p:cNvGrpSpPr/>
          <p:nvPr/>
        </p:nvGrpSpPr>
        <p:grpSpPr>
          <a:xfrm>
            <a:off x="865130" y="592079"/>
            <a:ext cx="354724" cy="354724"/>
            <a:chOff x="292035" y="246950"/>
            <a:chExt cx="461700" cy="461700"/>
          </a:xfrm>
        </p:grpSpPr>
        <p:sp>
          <p:nvSpPr>
            <p:cNvPr id="86" name="Google Shape;2414;p58">
              <a:extLst>
                <a:ext uri="{FF2B5EF4-FFF2-40B4-BE49-F238E27FC236}">
                  <a16:creationId xmlns:a16="http://schemas.microsoft.com/office/drawing/2014/main" id="{874830BA-B656-44B3-BB7F-D3C9057E4C83}"/>
                </a:ext>
              </a:extLst>
            </p:cNvPr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415;p58">
              <a:extLst>
                <a:ext uri="{FF2B5EF4-FFF2-40B4-BE49-F238E27FC236}">
                  <a16:creationId xmlns:a16="http://schemas.microsoft.com/office/drawing/2014/main" id="{9AD88743-4A76-497D-AB76-10E0C3D29299}"/>
                </a:ext>
              </a:extLst>
            </p:cNvPr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416;p58">
              <a:extLst>
                <a:ext uri="{FF2B5EF4-FFF2-40B4-BE49-F238E27FC236}">
                  <a16:creationId xmlns:a16="http://schemas.microsoft.com/office/drawing/2014/main" id="{81D2AD73-CEF5-4D73-8390-6C85843FE15F}"/>
                </a:ext>
              </a:extLst>
            </p:cNvPr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417;p58">
              <a:extLst>
                <a:ext uri="{FF2B5EF4-FFF2-40B4-BE49-F238E27FC236}">
                  <a16:creationId xmlns:a16="http://schemas.microsoft.com/office/drawing/2014/main" id="{A2BE8155-B3CC-44EC-9CA3-AF2A7AC5C30A}"/>
                </a:ext>
              </a:extLst>
            </p:cNvPr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2430;p58">
            <a:extLst>
              <a:ext uri="{FF2B5EF4-FFF2-40B4-BE49-F238E27FC236}">
                <a16:creationId xmlns:a16="http://schemas.microsoft.com/office/drawing/2014/main" id="{9F75D37B-F6A3-4AD5-A8B3-F4764F0B2FF5}"/>
              </a:ext>
            </a:extLst>
          </p:cNvPr>
          <p:cNvSpPr/>
          <p:nvPr/>
        </p:nvSpPr>
        <p:spPr>
          <a:xfrm>
            <a:off x="137691" y="39953"/>
            <a:ext cx="989566" cy="229330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" name="Google Shape;2432;p58">
            <a:extLst>
              <a:ext uri="{FF2B5EF4-FFF2-40B4-BE49-F238E27FC236}">
                <a16:creationId xmlns:a16="http://schemas.microsoft.com/office/drawing/2014/main" id="{D02C7243-A10F-4C58-821D-E3429227ACBD}"/>
              </a:ext>
            </a:extLst>
          </p:cNvPr>
          <p:cNvGrpSpPr/>
          <p:nvPr/>
        </p:nvGrpSpPr>
        <p:grpSpPr>
          <a:xfrm rot="2700000">
            <a:off x="184136" y="448713"/>
            <a:ext cx="647130" cy="469979"/>
            <a:chOff x="4685700" y="1626225"/>
            <a:chExt cx="215225" cy="156300"/>
          </a:xfrm>
        </p:grpSpPr>
        <p:sp>
          <p:nvSpPr>
            <p:cNvPr id="92" name="Google Shape;2433;p58">
              <a:extLst>
                <a:ext uri="{FF2B5EF4-FFF2-40B4-BE49-F238E27FC236}">
                  <a16:creationId xmlns:a16="http://schemas.microsoft.com/office/drawing/2014/main" id="{A517EA04-5DA0-427A-8E58-B6F701142263}"/>
                </a:ext>
              </a:extLst>
            </p:cNvPr>
            <p:cNvSpPr/>
            <p:nvPr/>
          </p:nvSpPr>
          <p:spPr>
            <a:xfrm>
              <a:off x="4757725" y="1656575"/>
              <a:ext cx="15200" cy="27425"/>
            </a:xfrm>
            <a:custGeom>
              <a:avLst/>
              <a:gdLst/>
              <a:ahLst/>
              <a:cxnLst/>
              <a:rect l="l" t="t" r="r" b="b"/>
              <a:pathLst>
                <a:path w="608" h="1097" extrusionOk="0">
                  <a:moveTo>
                    <a:pt x="262" y="1"/>
                  </a:moveTo>
                  <a:cubicBezTo>
                    <a:pt x="191" y="84"/>
                    <a:pt x="96" y="120"/>
                    <a:pt x="1" y="144"/>
                  </a:cubicBezTo>
                  <a:lnTo>
                    <a:pt x="322" y="1096"/>
                  </a:lnTo>
                  <a:cubicBezTo>
                    <a:pt x="417" y="1049"/>
                    <a:pt x="501" y="1013"/>
                    <a:pt x="608" y="989"/>
                  </a:cubicBezTo>
                  <a:lnTo>
                    <a:pt x="2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434;p58">
              <a:extLst>
                <a:ext uri="{FF2B5EF4-FFF2-40B4-BE49-F238E27FC236}">
                  <a16:creationId xmlns:a16="http://schemas.microsoft.com/office/drawing/2014/main" id="{9EBB5AB2-0165-40BD-A951-0539AC1E3F2A}"/>
                </a:ext>
              </a:extLst>
            </p:cNvPr>
            <p:cNvSpPr/>
            <p:nvPr/>
          </p:nvSpPr>
          <p:spPr>
            <a:xfrm>
              <a:off x="4736000" y="1717600"/>
              <a:ext cx="18775" cy="11050"/>
            </a:xfrm>
            <a:custGeom>
              <a:avLst/>
              <a:gdLst/>
              <a:ahLst/>
              <a:cxnLst/>
              <a:rect l="l" t="t" r="r" b="b"/>
              <a:pathLst>
                <a:path w="751" h="442" extrusionOk="0">
                  <a:moveTo>
                    <a:pt x="631" y="1"/>
                  </a:moveTo>
                  <a:lnTo>
                    <a:pt x="0" y="143"/>
                  </a:lnTo>
                  <a:cubicBezTo>
                    <a:pt x="36" y="239"/>
                    <a:pt x="48" y="334"/>
                    <a:pt x="48" y="441"/>
                  </a:cubicBezTo>
                  <a:lnTo>
                    <a:pt x="750" y="286"/>
                  </a:lnTo>
                  <a:cubicBezTo>
                    <a:pt x="691" y="215"/>
                    <a:pt x="643" y="108"/>
                    <a:pt x="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435;p58">
              <a:extLst>
                <a:ext uri="{FF2B5EF4-FFF2-40B4-BE49-F238E27FC236}">
                  <a16:creationId xmlns:a16="http://schemas.microsoft.com/office/drawing/2014/main" id="{A4B4E6F8-DA34-45BA-BDF9-652C7AB6DC48}"/>
                </a:ext>
              </a:extLst>
            </p:cNvPr>
            <p:cNvSpPr/>
            <p:nvPr/>
          </p:nvSpPr>
          <p:spPr>
            <a:xfrm>
              <a:off x="4799400" y="1726525"/>
              <a:ext cx="21450" cy="24750"/>
            </a:xfrm>
            <a:custGeom>
              <a:avLst/>
              <a:gdLst/>
              <a:ahLst/>
              <a:cxnLst/>
              <a:rect l="l" t="t" r="r" b="b"/>
              <a:pathLst>
                <a:path w="858" h="990" extrusionOk="0">
                  <a:moveTo>
                    <a:pt x="191" y="1"/>
                  </a:moveTo>
                  <a:cubicBezTo>
                    <a:pt x="131" y="96"/>
                    <a:pt x="72" y="167"/>
                    <a:pt x="0" y="227"/>
                  </a:cubicBezTo>
                  <a:lnTo>
                    <a:pt x="667" y="989"/>
                  </a:lnTo>
                  <a:cubicBezTo>
                    <a:pt x="715" y="894"/>
                    <a:pt x="786" y="810"/>
                    <a:pt x="858" y="751"/>
                  </a:cubicBezTo>
                  <a:lnTo>
                    <a:pt x="1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436;p58">
              <a:extLst>
                <a:ext uri="{FF2B5EF4-FFF2-40B4-BE49-F238E27FC236}">
                  <a16:creationId xmlns:a16="http://schemas.microsoft.com/office/drawing/2014/main" id="{43864EC6-1E0A-4A1D-B35D-E8D2D83176D2}"/>
                </a:ext>
              </a:extLst>
            </p:cNvPr>
            <p:cNvSpPr/>
            <p:nvPr/>
          </p:nvSpPr>
          <p:spPr>
            <a:xfrm>
              <a:off x="4849100" y="1727125"/>
              <a:ext cx="24450" cy="24425"/>
            </a:xfrm>
            <a:custGeom>
              <a:avLst/>
              <a:gdLst/>
              <a:ahLst/>
              <a:cxnLst/>
              <a:rect l="l" t="t" r="r" b="b"/>
              <a:pathLst>
                <a:path w="978" h="977" extrusionOk="0">
                  <a:moveTo>
                    <a:pt x="763" y="1"/>
                  </a:moveTo>
                  <a:lnTo>
                    <a:pt x="1" y="739"/>
                  </a:lnTo>
                  <a:cubicBezTo>
                    <a:pt x="84" y="810"/>
                    <a:pt x="144" y="894"/>
                    <a:pt x="179" y="977"/>
                  </a:cubicBezTo>
                  <a:lnTo>
                    <a:pt x="977" y="203"/>
                  </a:lnTo>
                  <a:cubicBezTo>
                    <a:pt x="882" y="155"/>
                    <a:pt x="810" y="84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437;p58">
              <a:extLst>
                <a:ext uri="{FF2B5EF4-FFF2-40B4-BE49-F238E27FC236}">
                  <a16:creationId xmlns:a16="http://schemas.microsoft.com/office/drawing/2014/main" id="{D4C272F8-350D-4033-9B66-AAD30AEC9FB8}"/>
                </a:ext>
              </a:extLst>
            </p:cNvPr>
            <p:cNvSpPr/>
            <p:nvPr/>
          </p:nvSpPr>
          <p:spPr>
            <a:xfrm>
              <a:off x="4750575" y="1680100"/>
              <a:ext cx="58675" cy="59250"/>
            </a:xfrm>
            <a:custGeom>
              <a:avLst/>
              <a:gdLst/>
              <a:ahLst/>
              <a:cxnLst/>
              <a:rect l="l" t="t" r="r" b="b"/>
              <a:pathLst>
                <a:path w="2347" h="2370" extrusionOk="0">
                  <a:moveTo>
                    <a:pt x="1179" y="0"/>
                  </a:moveTo>
                  <a:cubicBezTo>
                    <a:pt x="1084" y="0"/>
                    <a:pt x="1001" y="12"/>
                    <a:pt x="906" y="36"/>
                  </a:cubicBezTo>
                  <a:cubicBezTo>
                    <a:pt x="810" y="48"/>
                    <a:pt x="715" y="96"/>
                    <a:pt x="632" y="131"/>
                  </a:cubicBezTo>
                  <a:cubicBezTo>
                    <a:pt x="251" y="334"/>
                    <a:pt x="1" y="727"/>
                    <a:pt x="1" y="1179"/>
                  </a:cubicBezTo>
                  <a:cubicBezTo>
                    <a:pt x="1" y="1298"/>
                    <a:pt x="13" y="1405"/>
                    <a:pt x="48" y="1501"/>
                  </a:cubicBezTo>
                  <a:cubicBezTo>
                    <a:pt x="72" y="1608"/>
                    <a:pt x="120" y="1703"/>
                    <a:pt x="167" y="1786"/>
                  </a:cubicBezTo>
                  <a:cubicBezTo>
                    <a:pt x="370" y="2132"/>
                    <a:pt x="739" y="2370"/>
                    <a:pt x="1179" y="2370"/>
                  </a:cubicBezTo>
                  <a:cubicBezTo>
                    <a:pt x="1477" y="2370"/>
                    <a:pt x="1739" y="2251"/>
                    <a:pt x="1953" y="2072"/>
                  </a:cubicBezTo>
                  <a:cubicBezTo>
                    <a:pt x="2025" y="2013"/>
                    <a:pt x="2084" y="1941"/>
                    <a:pt x="2144" y="1846"/>
                  </a:cubicBezTo>
                  <a:cubicBezTo>
                    <a:pt x="2275" y="1667"/>
                    <a:pt x="2346" y="1429"/>
                    <a:pt x="2346" y="1191"/>
                  </a:cubicBezTo>
                  <a:cubicBezTo>
                    <a:pt x="2346" y="536"/>
                    <a:pt x="1822" y="12"/>
                    <a:pt x="1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438;p58">
              <a:extLst>
                <a:ext uri="{FF2B5EF4-FFF2-40B4-BE49-F238E27FC236}">
                  <a16:creationId xmlns:a16="http://schemas.microsoft.com/office/drawing/2014/main" id="{06C348FD-955F-4607-9D88-FCD580EC608F}"/>
                </a:ext>
              </a:extLst>
            </p:cNvPr>
            <p:cNvSpPr/>
            <p:nvPr/>
          </p:nvSpPr>
          <p:spPr>
            <a:xfrm>
              <a:off x="4737175" y="1626225"/>
              <a:ext cx="34275" cy="34250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92" y="0"/>
                  </a:moveTo>
                  <a:cubicBezTo>
                    <a:pt x="311" y="0"/>
                    <a:pt x="1" y="310"/>
                    <a:pt x="1" y="679"/>
                  </a:cubicBezTo>
                  <a:cubicBezTo>
                    <a:pt x="1" y="1060"/>
                    <a:pt x="311" y="1370"/>
                    <a:pt x="692" y="1370"/>
                  </a:cubicBezTo>
                  <a:cubicBezTo>
                    <a:pt x="751" y="1370"/>
                    <a:pt x="787" y="1370"/>
                    <a:pt x="834" y="1358"/>
                  </a:cubicBezTo>
                  <a:cubicBezTo>
                    <a:pt x="930" y="1322"/>
                    <a:pt x="1025" y="1274"/>
                    <a:pt x="1108" y="1215"/>
                  </a:cubicBezTo>
                  <a:cubicBezTo>
                    <a:pt x="1263" y="1096"/>
                    <a:pt x="1370" y="905"/>
                    <a:pt x="1370" y="679"/>
                  </a:cubicBezTo>
                  <a:cubicBezTo>
                    <a:pt x="1370" y="310"/>
                    <a:pt x="1073" y="0"/>
                    <a:pt x="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439;p58">
              <a:extLst>
                <a:ext uri="{FF2B5EF4-FFF2-40B4-BE49-F238E27FC236}">
                  <a16:creationId xmlns:a16="http://schemas.microsoft.com/office/drawing/2014/main" id="{05163F5F-F27E-44FC-8337-073BE6566A22}"/>
                </a:ext>
              </a:extLst>
            </p:cNvPr>
            <p:cNvSpPr/>
            <p:nvPr/>
          </p:nvSpPr>
          <p:spPr>
            <a:xfrm>
              <a:off x="4813100" y="1739925"/>
              <a:ext cx="42575" cy="42600"/>
            </a:xfrm>
            <a:custGeom>
              <a:avLst/>
              <a:gdLst/>
              <a:ahLst/>
              <a:cxnLst/>
              <a:rect l="l" t="t" r="r" b="b"/>
              <a:pathLst>
                <a:path w="1703" h="1704" extrusionOk="0">
                  <a:moveTo>
                    <a:pt x="845" y="1"/>
                  </a:moveTo>
                  <a:cubicBezTo>
                    <a:pt x="643" y="1"/>
                    <a:pt x="441" y="84"/>
                    <a:pt x="298" y="203"/>
                  </a:cubicBezTo>
                  <a:cubicBezTo>
                    <a:pt x="226" y="274"/>
                    <a:pt x="143" y="346"/>
                    <a:pt x="107" y="441"/>
                  </a:cubicBezTo>
                  <a:cubicBezTo>
                    <a:pt x="48" y="572"/>
                    <a:pt x="0" y="703"/>
                    <a:pt x="0" y="858"/>
                  </a:cubicBezTo>
                  <a:cubicBezTo>
                    <a:pt x="0" y="1334"/>
                    <a:pt x="393" y="1703"/>
                    <a:pt x="845" y="1703"/>
                  </a:cubicBezTo>
                  <a:cubicBezTo>
                    <a:pt x="1322" y="1703"/>
                    <a:pt x="1703" y="1310"/>
                    <a:pt x="1703" y="858"/>
                  </a:cubicBezTo>
                  <a:cubicBezTo>
                    <a:pt x="1703" y="715"/>
                    <a:pt x="1667" y="584"/>
                    <a:pt x="1596" y="465"/>
                  </a:cubicBezTo>
                  <a:cubicBezTo>
                    <a:pt x="1548" y="382"/>
                    <a:pt x="1488" y="298"/>
                    <a:pt x="1417" y="227"/>
                  </a:cubicBezTo>
                  <a:cubicBezTo>
                    <a:pt x="1262" y="96"/>
                    <a:pt x="1072" y="1"/>
                    <a:pt x="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40;p58">
              <a:extLst>
                <a:ext uri="{FF2B5EF4-FFF2-40B4-BE49-F238E27FC236}">
                  <a16:creationId xmlns:a16="http://schemas.microsoft.com/office/drawing/2014/main" id="{3F114DC0-DF9D-4A13-B129-F805E5AC364B}"/>
                </a:ext>
              </a:extLst>
            </p:cNvPr>
            <p:cNvSpPr/>
            <p:nvPr/>
          </p:nvSpPr>
          <p:spPr>
            <a:xfrm>
              <a:off x="4864000" y="1698250"/>
              <a:ext cx="36925" cy="36650"/>
            </a:xfrm>
            <a:custGeom>
              <a:avLst/>
              <a:gdLst/>
              <a:ahLst/>
              <a:cxnLst/>
              <a:rect l="l" t="t" r="r" b="b"/>
              <a:pathLst>
                <a:path w="1477" h="1466" extrusionOk="0">
                  <a:moveTo>
                    <a:pt x="738" y="1"/>
                  </a:moveTo>
                  <a:cubicBezTo>
                    <a:pt x="333" y="1"/>
                    <a:pt x="0" y="334"/>
                    <a:pt x="0" y="739"/>
                  </a:cubicBezTo>
                  <a:cubicBezTo>
                    <a:pt x="0" y="882"/>
                    <a:pt x="48" y="1037"/>
                    <a:pt x="143" y="1156"/>
                  </a:cubicBezTo>
                  <a:cubicBezTo>
                    <a:pt x="202" y="1239"/>
                    <a:pt x="274" y="1310"/>
                    <a:pt x="357" y="1358"/>
                  </a:cubicBezTo>
                  <a:cubicBezTo>
                    <a:pt x="476" y="1418"/>
                    <a:pt x="607" y="1465"/>
                    <a:pt x="750" y="1465"/>
                  </a:cubicBezTo>
                  <a:cubicBezTo>
                    <a:pt x="1155" y="1465"/>
                    <a:pt x="1476" y="1132"/>
                    <a:pt x="1476" y="739"/>
                  </a:cubicBezTo>
                  <a:cubicBezTo>
                    <a:pt x="1476" y="334"/>
                    <a:pt x="1155" y="1"/>
                    <a:pt x="7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41;p58">
              <a:extLst>
                <a:ext uri="{FF2B5EF4-FFF2-40B4-BE49-F238E27FC236}">
                  <a16:creationId xmlns:a16="http://schemas.microsoft.com/office/drawing/2014/main" id="{DF4F1EFE-A347-4E32-861C-B1FE91EA35ED}"/>
                </a:ext>
              </a:extLst>
            </p:cNvPr>
            <p:cNvSpPr/>
            <p:nvPr/>
          </p:nvSpPr>
          <p:spPr>
            <a:xfrm>
              <a:off x="4685700" y="1703325"/>
              <a:ext cx="51500" cy="51200"/>
            </a:xfrm>
            <a:custGeom>
              <a:avLst/>
              <a:gdLst/>
              <a:ahLst/>
              <a:cxnLst/>
              <a:rect l="l" t="t" r="r" b="b"/>
              <a:pathLst>
                <a:path w="2060" h="2048" extrusionOk="0">
                  <a:moveTo>
                    <a:pt x="1036" y="0"/>
                  </a:moveTo>
                  <a:cubicBezTo>
                    <a:pt x="465" y="0"/>
                    <a:pt x="0" y="453"/>
                    <a:pt x="0" y="1024"/>
                  </a:cubicBezTo>
                  <a:cubicBezTo>
                    <a:pt x="0" y="1584"/>
                    <a:pt x="465" y="2048"/>
                    <a:pt x="1036" y="2048"/>
                  </a:cubicBezTo>
                  <a:cubicBezTo>
                    <a:pt x="1596" y="2048"/>
                    <a:pt x="2060" y="1584"/>
                    <a:pt x="2060" y="1024"/>
                  </a:cubicBezTo>
                  <a:lnTo>
                    <a:pt x="2048" y="1012"/>
                  </a:lnTo>
                  <a:cubicBezTo>
                    <a:pt x="2048" y="905"/>
                    <a:pt x="2036" y="798"/>
                    <a:pt x="2000" y="714"/>
                  </a:cubicBezTo>
                  <a:cubicBezTo>
                    <a:pt x="1869" y="298"/>
                    <a:pt x="1488" y="0"/>
                    <a:pt x="10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" name="Google Shape;2370;p58">
            <a:extLst>
              <a:ext uri="{FF2B5EF4-FFF2-40B4-BE49-F238E27FC236}">
                <a16:creationId xmlns:a16="http://schemas.microsoft.com/office/drawing/2014/main" id="{396594B1-F172-41F1-8309-58D14798DF03}"/>
              </a:ext>
            </a:extLst>
          </p:cNvPr>
          <p:cNvGrpSpPr/>
          <p:nvPr/>
        </p:nvGrpSpPr>
        <p:grpSpPr>
          <a:xfrm>
            <a:off x="8197153" y="60501"/>
            <a:ext cx="898699" cy="1554635"/>
            <a:chOff x="4207050" y="3028050"/>
            <a:chExt cx="668575" cy="1156550"/>
          </a:xfrm>
        </p:grpSpPr>
        <p:sp>
          <p:nvSpPr>
            <p:cNvPr id="102" name="Google Shape;2371;p58">
              <a:extLst>
                <a:ext uri="{FF2B5EF4-FFF2-40B4-BE49-F238E27FC236}">
                  <a16:creationId xmlns:a16="http://schemas.microsoft.com/office/drawing/2014/main" id="{F6656999-8FAF-4AD9-BF2E-8EED737F7895}"/>
                </a:ext>
              </a:extLst>
            </p:cNvPr>
            <p:cNvSpPr/>
            <p:nvPr/>
          </p:nvSpPr>
          <p:spPr>
            <a:xfrm>
              <a:off x="4361550" y="3424650"/>
              <a:ext cx="399775" cy="759950"/>
            </a:xfrm>
            <a:custGeom>
              <a:avLst/>
              <a:gdLst/>
              <a:ahLst/>
              <a:cxnLst/>
              <a:rect l="l" t="t" r="r" b="b"/>
              <a:pathLst>
                <a:path w="15991" h="30398" extrusionOk="0">
                  <a:moveTo>
                    <a:pt x="655" y="1"/>
                  </a:moveTo>
                  <a:cubicBezTo>
                    <a:pt x="655" y="1"/>
                    <a:pt x="0" y="930"/>
                    <a:pt x="1167" y="1608"/>
                  </a:cubicBezTo>
                  <a:cubicBezTo>
                    <a:pt x="2346" y="2299"/>
                    <a:pt x="2143" y="10288"/>
                    <a:pt x="2143" y="10288"/>
                  </a:cubicBezTo>
                  <a:lnTo>
                    <a:pt x="2143" y="25730"/>
                  </a:lnTo>
                  <a:cubicBezTo>
                    <a:pt x="2143" y="25730"/>
                    <a:pt x="1929" y="30374"/>
                    <a:pt x="7989" y="30397"/>
                  </a:cubicBezTo>
                  <a:lnTo>
                    <a:pt x="8013" y="30397"/>
                  </a:lnTo>
                  <a:cubicBezTo>
                    <a:pt x="14085" y="30374"/>
                    <a:pt x="13859" y="25730"/>
                    <a:pt x="13859" y="25730"/>
                  </a:cubicBezTo>
                  <a:lnTo>
                    <a:pt x="13859" y="10288"/>
                  </a:lnTo>
                  <a:cubicBezTo>
                    <a:pt x="13859" y="10288"/>
                    <a:pt x="13657" y="2299"/>
                    <a:pt x="14835" y="1608"/>
                  </a:cubicBezTo>
                  <a:cubicBezTo>
                    <a:pt x="15990" y="930"/>
                    <a:pt x="15336" y="1"/>
                    <a:pt x="153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372;p58">
              <a:extLst>
                <a:ext uri="{FF2B5EF4-FFF2-40B4-BE49-F238E27FC236}">
                  <a16:creationId xmlns:a16="http://schemas.microsoft.com/office/drawing/2014/main" id="{87258F14-E744-4181-9AA8-B60C3F11255B}"/>
                </a:ext>
              </a:extLst>
            </p:cNvPr>
            <p:cNvSpPr/>
            <p:nvPr/>
          </p:nvSpPr>
          <p:spPr>
            <a:xfrm>
              <a:off x="4414525" y="3171550"/>
              <a:ext cx="220000" cy="713600"/>
            </a:xfrm>
            <a:custGeom>
              <a:avLst/>
              <a:gdLst/>
              <a:ahLst/>
              <a:cxnLst/>
              <a:rect l="l" t="t" r="r" b="b"/>
              <a:pathLst>
                <a:path w="8800" h="28544" extrusionOk="0">
                  <a:moveTo>
                    <a:pt x="8707" y="0"/>
                  </a:moveTo>
                  <a:cubicBezTo>
                    <a:pt x="8672" y="0"/>
                    <a:pt x="8642" y="16"/>
                    <a:pt x="8633" y="52"/>
                  </a:cubicBezTo>
                  <a:cubicBezTo>
                    <a:pt x="8609" y="124"/>
                    <a:pt x="6942" y="4827"/>
                    <a:pt x="6109" y="9613"/>
                  </a:cubicBezTo>
                  <a:cubicBezTo>
                    <a:pt x="6085" y="5160"/>
                    <a:pt x="4918" y="2612"/>
                    <a:pt x="4894" y="2576"/>
                  </a:cubicBezTo>
                  <a:cubicBezTo>
                    <a:pt x="4885" y="2551"/>
                    <a:pt x="4858" y="2531"/>
                    <a:pt x="4830" y="2531"/>
                  </a:cubicBezTo>
                  <a:cubicBezTo>
                    <a:pt x="4820" y="2531"/>
                    <a:pt x="4809" y="2534"/>
                    <a:pt x="4799" y="2541"/>
                  </a:cubicBezTo>
                  <a:cubicBezTo>
                    <a:pt x="4751" y="2552"/>
                    <a:pt x="4739" y="2600"/>
                    <a:pt x="4751" y="2648"/>
                  </a:cubicBezTo>
                  <a:cubicBezTo>
                    <a:pt x="4763" y="2672"/>
                    <a:pt x="6120" y="5589"/>
                    <a:pt x="5930" y="10684"/>
                  </a:cubicBezTo>
                  <a:lnTo>
                    <a:pt x="5930" y="10696"/>
                  </a:lnTo>
                  <a:cubicBezTo>
                    <a:pt x="5704" y="12197"/>
                    <a:pt x="5585" y="13673"/>
                    <a:pt x="5644" y="14983"/>
                  </a:cubicBezTo>
                  <a:cubicBezTo>
                    <a:pt x="3882" y="8815"/>
                    <a:pt x="203" y="4993"/>
                    <a:pt x="155" y="4946"/>
                  </a:cubicBezTo>
                  <a:cubicBezTo>
                    <a:pt x="138" y="4934"/>
                    <a:pt x="117" y="4928"/>
                    <a:pt x="96" y="4928"/>
                  </a:cubicBezTo>
                  <a:cubicBezTo>
                    <a:pt x="75" y="4928"/>
                    <a:pt x="54" y="4934"/>
                    <a:pt x="36" y="4946"/>
                  </a:cubicBezTo>
                  <a:cubicBezTo>
                    <a:pt x="1" y="4981"/>
                    <a:pt x="1" y="5029"/>
                    <a:pt x="36" y="5065"/>
                  </a:cubicBezTo>
                  <a:cubicBezTo>
                    <a:pt x="72" y="5124"/>
                    <a:pt x="5239" y="10458"/>
                    <a:pt x="6228" y="18721"/>
                  </a:cubicBezTo>
                  <a:cubicBezTo>
                    <a:pt x="6228" y="18733"/>
                    <a:pt x="6228" y="18733"/>
                    <a:pt x="6239" y="18745"/>
                  </a:cubicBezTo>
                  <a:cubicBezTo>
                    <a:pt x="6109" y="20924"/>
                    <a:pt x="6192" y="23019"/>
                    <a:pt x="6347" y="24710"/>
                  </a:cubicBezTo>
                  <a:cubicBezTo>
                    <a:pt x="5549" y="21829"/>
                    <a:pt x="3989" y="19912"/>
                    <a:pt x="3965" y="19888"/>
                  </a:cubicBezTo>
                  <a:cubicBezTo>
                    <a:pt x="3943" y="19873"/>
                    <a:pt x="3917" y="19863"/>
                    <a:pt x="3891" y="19863"/>
                  </a:cubicBezTo>
                  <a:cubicBezTo>
                    <a:pt x="3875" y="19863"/>
                    <a:pt x="3860" y="19867"/>
                    <a:pt x="3846" y="19876"/>
                  </a:cubicBezTo>
                  <a:cubicBezTo>
                    <a:pt x="3811" y="19912"/>
                    <a:pt x="3799" y="19947"/>
                    <a:pt x="3823" y="19995"/>
                  </a:cubicBezTo>
                  <a:cubicBezTo>
                    <a:pt x="3846" y="20031"/>
                    <a:pt x="5823" y="22436"/>
                    <a:pt x="6442" y="25948"/>
                  </a:cubicBezTo>
                  <a:cubicBezTo>
                    <a:pt x="6442" y="25960"/>
                    <a:pt x="6442" y="25960"/>
                    <a:pt x="6466" y="25960"/>
                  </a:cubicBezTo>
                  <a:cubicBezTo>
                    <a:pt x="6620" y="27472"/>
                    <a:pt x="6823" y="28437"/>
                    <a:pt x="6823" y="28484"/>
                  </a:cubicBezTo>
                  <a:cubicBezTo>
                    <a:pt x="6823" y="28520"/>
                    <a:pt x="6859" y="28544"/>
                    <a:pt x="6894" y="28544"/>
                  </a:cubicBezTo>
                  <a:lnTo>
                    <a:pt x="6906" y="28544"/>
                  </a:lnTo>
                  <a:cubicBezTo>
                    <a:pt x="6954" y="28520"/>
                    <a:pt x="6978" y="28496"/>
                    <a:pt x="6966" y="28448"/>
                  </a:cubicBezTo>
                  <a:cubicBezTo>
                    <a:pt x="6942" y="28329"/>
                    <a:pt x="4692" y="16352"/>
                    <a:pt x="8752" y="10149"/>
                  </a:cubicBezTo>
                  <a:cubicBezTo>
                    <a:pt x="8799" y="10101"/>
                    <a:pt x="8799" y="10053"/>
                    <a:pt x="8752" y="10030"/>
                  </a:cubicBezTo>
                  <a:cubicBezTo>
                    <a:pt x="8742" y="10015"/>
                    <a:pt x="8727" y="10009"/>
                    <a:pt x="8711" y="10009"/>
                  </a:cubicBezTo>
                  <a:cubicBezTo>
                    <a:pt x="8686" y="10009"/>
                    <a:pt x="8659" y="10025"/>
                    <a:pt x="8645" y="10053"/>
                  </a:cubicBezTo>
                  <a:cubicBezTo>
                    <a:pt x="7204" y="12244"/>
                    <a:pt x="6549" y="15161"/>
                    <a:pt x="6311" y="18007"/>
                  </a:cubicBezTo>
                  <a:cubicBezTo>
                    <a:pt x="6204" y="17257"/>
                    <a:pt x="6061" y="16542"/>
                    <a:pt x="5882" y="15864"/>
                  </a:cubicBezTo>
                  <a:lnTo>
                    <a:pt x="5882" y="15840"/>
                  </a:lnTo>
                  <a:cubicBezTo>
                    <a:pt x="5192" y="10232"/>
                    <a:pt x="8740" y="219"/>
                    <a:pt x="8787" y="112"/>
                  </a:cubicBezTo>
                  <a:cubicBezTo>
                    <a:pt x="8799" y="64"/>
                    <a:pt x="8787" y="28"/>
                    <a:pt x="8740" y="5"/>
                  </a:cubicBezTo>
                  <a:cubicBezTo>
                    <a:pt x="8729" y="2"/>
                    <a:pt x="8717" y="0"/>
                    <a:pt x="87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373;p58">
              <a:extLst>
                <a:ext uri="{FF2B5EF4-FFF2-40B4-BE49-F238E27FC236}">
                  <a16:creationId xmlns:a16="http://schemas.microsoft.com/office/drawing/2014/main" id="{00BCF174-C3FB-4ACC-8849-55192A1ADD45}"/>
                </a:ext>
              </a:extLst>
            </p:cNvPr>
            <p:cNvSpPr/>
            <p:nvPr/>
          </p:nvSpPr>
          <p:spPr>
            <a:xfrm>
              <a:off x="4417200" y="3531225"/>
              <a:ext cx="124150" cy="184575"/>
            </a:xfrm>
            <a:custGeom>
              <a:avLst/>
              <a:gdLst/>
              <a:ahLst/>
              <a:cxnLst/>
              <a:rect l="l" t="t" r="r" b="b"/>
              <a:pathLst>
                <a:path w="4966" h="7383" extrusionOk="0">
                  <a:moveTo>
                    <a:pt x="1" y="0"/>
                  </a:moveTo>
                  <a:lnTo>
                    <a:pt x="1" y="0"/>
                  </a:lnTo>
                  <a:cubicBezTo>
                    <a:pt x="620" y="774"/>
                    <a:pt x="298" y="1298"/>
                    <a:pt x="1322" y="3739"/>
                  </a:cubicBezTo>
                  <a:cubicBezTo>
                    <a:pt x="2358" y="6156"/>
                    <a:pt x="4966" y="7382"/>
                    <a:pt x="4966" y="7382"/>
                  </a:cubicBezTo>
                  <a:cubicBezTo>
                    <a:pt x="4954" y="6692"/>
                    <a:pt x="4942" y="5084"/>
                    <a:pt x="3287" y="2691"/>
                  </a:cubicBezTo>
                  <a:cubicBezTo>
                    <a:pt x="1632" y="2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374;p58">
              <a:extLst>
                <a:ext uri="{FF2B5EF4-FFF2-40B4-BE49-F238E27FC236}">
                  <a16:creationId xmlns:a16="http://schemas.microsoft.com/office/drawing/2014/main" id="{6BC4E57F-ADD7-4FC9-BFBC-0D356F342D7B}"/>
                </a:ext>
              </a:extLst>
            </p:cNvPr>
            <p:cNvSpPr/>
            <p:nvPr/>
          </p:nvSpPr>
          <p:spPr>
            <a:xfrm>
              <a:off x="4572000" y="3597650"/>
              <a:ext cx="124125" cy="139575"/>
            </a:xfrm>
            <a:custGeom>
              <a:avLst/>
              <a:gdLst/>
              <a:ahLst/>
              <a:cxnLst/>
              <a:rect l="l" t="t" r="r" b="b"/>
              <a:pathLst>
                <a:path w="4965" h="5583" extrusionOk="0">
                  <a:moveTo>
                    <a:pt x="3997" y="0"/>
                  </a:moveTo>
                  <a:cubicBezTo>
                    <a:pt x="3443" y="0"/>
                    <a:pt x="2695" y="194"/>
                    <a:pt x="1869" y="939"/>
                  </a:cubicBezTo>
                  <a:cubicBezTo>
                    <a:pt x="167" y="2487"/>
                    <a:pt x="0" y="5582"/>
                    <a:pt x="0" y="5582"/>
                  </a:cubicBezTo>
                  <a:cubicBezTo>
                    <a:pt x="1453" y="4558"/>
                    <a:pt x="3060" y="3427"/>
                    <a:pt x="3298" y="2130"/>
                  </a:cubicBezTo>
                  <a:cubicBezTo>
                    <a:pt x="3536" y="844"/>
                    <a:pt x="4965" y="225"/>
                    <a:pt x="4965" y="225"/>
                  </a:cubicBezTo>
                  <a:cubicBezTo>
                    <a:pt x="4965" y="225"/>
                    <a:pt x="4594" y="0"/>
                    <a:pt x="3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375;p58">
              <a:extLst>
                <a:ext uri="{FF2B5EF4-FFF2-40B4-BE49-F238E27FC236}">
                  <a16:creationId xmlns:a16="http://schemas.microsoft.com/office/drawing/2014/main" id="{DB6AB978-CD7E-45CD-ABA1-D7747D2F535D}"/>
                </a:ext>
              </a:extLst>
            </p:cNvPr>
            <p:cNvSpPr/>
            <p:nvPr/>
          </p:nvSpPr>
          <p:spPr>
            <a:xfrm>
              <a:off x="4601750" y="3243675"/>
              <a:ext cx="246175" cy="222075"/>
            </a:xfrm>
            <a:custGeom>
              <a:avLst/>
              <a:gdLst/>
              <a:ahLst/>
              <a:cxnLst/>
              <a:rect l="l" t="t" r="r" b="b"/>
              <a:pathLst>
                <a:path w="9847" h="8883" extrusionOk="0">
                  <a:moveTo>
                    <a:pt x="9061" y="1"/>
                  </a:moveTo>
                  <a:lnTo>
                    <a:pt x="9061" y="1"/>
                  </a:lnTo>
                  <a:cubicBezTo>
                    <a:pt x="9061" y="1"/>
                    <a:pt x="8347" y="1727"/>
                    <a:pt x="7502" y="2120"/>
                  </a:cubicBezTo>
                  <a:cubicBezTo>
                    <a:pt x="6656" y="2513"/>
                    <a:pt x="3811" y="2680"/>
                    <a:pt x="1906" y="4644"/>
                  </a:cubicBezTo>
                  <a:cubicBezTo>
                    <a:pt x="1" y="6609"/>
                    <a:pt x="334" y="8883"/>
                    <a:pt x="334" y="8883"/>
                  </a:cubicBezTo>
                  <a:cubicBezTo>
                    <a:pt x="1382" y="6906"/>
                    <a:pt x="3370" y="7061"/>
                    <a:pt x="6609" y="5513"/>
                  </a:cubicBezTo>
                  <a:cubicBezTo>
                    <a:pt x="9847" y="3966"/>
                    <a:pt x="9061" y="1"/>
                    <a:pt x="90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376;p58">
              <a:extLst>
                <a:ext uri="{FF2B5EF4-FFF2-40B4-BE49-F238E27FC236}">
                  <a16:creationId xmlns:a16="http://schemas.microsoft.com/office/drawing/2014/main" id="{035B4D4B-3D50-497A-AC75-72ACDBCE0838}"/>
                </a:ext>
              </a:extLst>
            </p:cNvPr>
            <p:cNvSpPr/>
            <p:nvPr/>
          </p:nvSpPr>
          <p:spPr>
            <a:xfrm>
              <a:off x="4609200" y="3416325"/>
              <a:ext cx="112825" cy="65475"/>
            </a:xfrm>
            <a:custGeom>
              <a:avLst/>
              <a:gdLst/>
              <a:ahLst/>
              <a:cxnLst/>
              <a:rect l="l" t="t" r="r" b="b"/>
              <a:pathLst>
                <a:path w="4513" h="2619" extrusionOk="0">
                  <a:moveTo>
                    <a:pt x="4513" y="0"/>
                  </a:moveTo>
                  <a:cubicBezTo>
                    <a:pt x="4513" y="1"/>
                    <a:pt x="4082" y="907"/>
                    <a:pt x="2646" y="907"/>
                  </a:cubicBezTo>
                  <a:cubicBezTo>
                    <a:pt x="2610" y="907"/>
                    <a:pt x="2573" y="906"/>
                    <a:pt x="2536" y="905"/>
                  </a:cubicBezTo>
                  <a:cubicBezTo>
                    <a:pt x="2507" y="904"/>
                    <a:pt x="2477" y="904"/>
                    <a:pt x="2448" y="904"/>
                  </a:cubicBezTo>
                  <a:cubicBezTo>
                    <a:pt x="973" y="904"/>
                    <a:pt x="0" y="2060"/>
                    <a:pt x="0" y="2060"/>
                  </a:cubicBezTo>
                  <a:cubicBezTo>
                    <a:pt x="734" y="2459"/>
                    <a:pt x="1354" y="2619"/>
                    <a:pt x="1877" y="2619"/>
                  </a:cubicBezTo>
                  <a:cubicBezTo>
                    <a:pt x="3992" y="2619"/>
                    <a:pt x="4513" y="1"/>
                    <a:pt x="4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377;p58">
              <a:extLst>
                <a:ext uri="{FF2B5EF4-FFF2-40B4-BE49-F238E27FC236}">
                  <a16:creationId xmlns:a16="http://schemas.microsoft.com/office/drawing/2014/main" id="{9EA93657-74D4-41B4-9234-01027B9FF6C3}"/>
                </a:ext>
              </a:extLst>
            </p:cNvPr>
            <p:cNvSpPr/>
            <p:nvPr/>
          </p:nvSpPr>
          <p:spPr>
            <a:xfrm>
              <a:off x="4248725" y="3240050"/>
              <a:ext cx="175175" cy="70275"/>
            </a:xfrm>
            <a:custGeom>
              <a:avLst/>
              <a:gdLst/>
              <a:ahLst/>
              <a:cxnLst/>
              <a:rect l="l" t="t" r="r" b="b"/>
              <a:pathLst>
                <a:path w="7007" h="2811" extrusionOk="0">
                  <a:moveTo>
                    <a:pt x="2031" y="1"/>
                  </a:moveTo>
                  <a:cubicBezTo>
                    <a:pt x="1859" y="1"/>
                    <a:pt x="1697" y="24"/>
                    <a:pt x="1549" y="74"/>
                  </a:cubicBezTo>
                  <a:cubicBezTo>
                    <a:pt x="1549" y="74"/>
                    <a:pt x="1" y="789"/>
                    <a:pt x="120" y="2706"/>
                  </a:cubicBezTo>
                  <a:cubicBezTo>
                    <a:pt x="120" y="2706"/>
                    <a:pt x="1388" y="1584"/>
                    <a:pt x="3170" y="1584"/>
                  </a:cubicBezTo>
                  <a:cubicBezTo>
                    <a:pt x="3925" y="1584"/>
                    <a:pt x="4773" y="1786"/>
                    <a:pt x="5656" y="2360"/>
                  </a:cubicBezTo>
                  <a:cubicBezTo>
                    <a:pt x="6142" y="2679"/>
                    <a:pt x="6414" y="2810"/>
                    <a:pt x="6519" y="2810"/>
                  </a:cubicBezTo>
                  <a:cubicBezTo>
                    <a:pt x="7007" y="2810"/>
                    <a:pt x="3926" y="1"/>
                    <a:pt x="20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378;p58">
              <a:extLst>
                <a:ext uri="{FF2B5EF4-FFF2-40B4-BE49-F238E27FC236}">
                  <a16:creationId xmlns:a16="http://schemas.microsoft.com/office/drawing/2014/main" id="{A3EAC463-6EFD-4C2F-BC1A-48BBF9AE8F95}"/>
                </a:ext>
              </a:extLst>
            </p:cNvPr>
            <p:cNvSpPr/>
            <p:nvPr/>
          </p:nvSpPr>
          <p:spPr>
            <a:xfrm>
              <a:off x="4287125" y="3230225"/>
              <a:ext cx="230125" cy="218875"/>
            </a:xfrm>
            <a:custGeom>
              <a:avLst/>
              <a:gdLst/>
              <a:ahLst/>
              <a:cxnLst/>
              <a:rect l="l" t="t" r="r" b="b"/>
              <a:pathLst>
                <a:path w="9205" h="8755" extrusionOk="0">
                  <a:moveTo>
                    <a:pt x="1989" y="1"/>
                  </a:moveTo>
                  <a:cubicBezTo>
                    <a:pt x="1348" y="1"/>
                    <a:pt x="681" y="144"/>
                    <a:pt x="1" y="479"/>
                  </a:cubicBezTo>
                  <a:cubicBezTo>
                    <a:pt x="1" y="479"/>
                    <a:pt x="3001" y="1694"/>
                    <a:pt x="3906" y="3051"/>
                  </a:cubicBezTo>
                  <a:cubicBezTo>
                    <a:pt x="5561" y="5551"/>
                    <a:pt x="6883" y="8135"/>
                    <a:pt x="9204" y="8754"/>
                  </a:cubicBezTo>
                  <a:cubicBezTo>
                    <a:pt x="9204" y="8754"/>
                    <a:pt x="9085" y="6230"/>
                    <a:pt x="8192" y="4539"/>
                  </a:cubicBezTo>
                  <a:cubicBezTo>
                    <a:pt x="7456" y="3156"/>
                    <a:pt x="4998" y="1"/>
                    <a:pt x="19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379;p58">
              <a:extLst>
                <a:ext uri="{FF2B5EF4-FFF2-40B4-BE49-F238E27FC236}">
                  <a16:creationId xmlns:a16="http://schemas.microsoft.com/office/drawing/2014/main" id="{BB71F596-24CC-4972-B6F5-168DDB83556D}"/>
                </a:ext>
              </a:extLst>
            </p:cNvPr>
            <p:cNvSpPr/>
            <p:nvPr/>
          </p:nvSpPr>
          <p:spPr>
            <a:xfrm>
              <a:off x="4582100" y="3030325"/>
              <a:ext cx="293525" cy="298225"/>
            </a:xfrm>
            <a:custGeom>
              <a:avLst/>
              <a:gdLst/>
              <a:ahLst/>
              <a:cxnLst/>
              <a:rect l="l" t="t" r="r" b="b"/>
              <a:pathLst>
                <a:path w="11741" h="11929" extrusionOk="0">
                  <a:moveTo>
                    <a:pt x="10765" y="1"/>
                  </a:moveTo>
                  <a:cubicBezTo>
                    <a:pt x="6695" y="1"/>
                    <a:pt x="2983" y="2923"/>
                    <a:pt x="1549" y="5415"/>
                  </a:cubicBezTo>
                  <a:cubicBezTo>
                    <a:pt x="1" y="8118"/>
                    <a:pt x="156" y="11928"/>
                    <a:pt x="156" y="11928"/>
                  </a:cubicBezTo>
                  <a:cubicBezTo>
                    <a:pt x="4049" y="9547"/>
                    <a:pt x="7216" y="5939"/>
                    <a:pt x="7454" y="3510"/>
                  </a:cubicBezTo>
                  <a:cubicBezTo>
                    <a:pt x="7692" y="1082"/>
                    <a:pt x="11740" y="58"/>
                    <a:pt x="11740" y="58"/>
                  </a:cubicBezTo>
                  <a:cubicBezTo>
                    <a:pt x="11414" y="19"/>
                    <a:pt x="11088" y="1"/>
                    <a:pt x="10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380;p58">
              <a:extLst>
                <a:ext uri="{FF2B5EF4-FFF2-40B4-BE49-F238E27FC236}">
                  <a16:creationId xmlns:a16="http://schemas.microsoft.com/office/drawing/2014/main" id="{9A7210B1-A601-4FEB-8DB9-8496F89EDA43}"/>
                </a:ext>
              </a:extLst>
            </p:cNvPr>
            <p:cNvSpPr/>
            <p:nvPr/>
          </p:nvSpPr>
          <p:spPr>
            <a:xfrm>
              <a:off x="4232950" y="3028050"/>
              <a:ext cx="362275" cy="259425"/>
            </a:xfrm>
            <a:custGeom>
              <a:avLst/>
              <a:gdLst/>
              <a:ahLst/>
              <a:cxnLst/>
              <a:rect l="l" t="t" r="r" b="b"/>
              <a:pathLst>
                <a:path w="14491" h="10377" extrusionOk="0">
                  <a:moveTo>
                    <a:pt x="3908" y="1"/>
                  </a:moveTo>
                  <a:cubicBezTo>
                    <a:pt x="2484" y="1"/>
                    <a:pt x="1109" y="491"/>
                    <a:pt x="1" y="1780"/>
                  </a:cubicBezTo>
                  <a:cubicBezTo>
                    <a:pt x="1" y="1780"/>
                    <a:pt x="758" y="1623"/>
                    <a:pt x="1804" y="1623"/>
                  </a:cubicBezTo>
                  <a:cubicBezTo>
                    <a:pt x="3404" y="1623"/>
                    <a:pt x="5680" y="1989"/>
                    <a:pt x="6954" y="3840"/>
                  </a:cubicBezTo>
                  <a:cubicBezTo>
                    <a:pt x="9073" y="6911"/>
                    <a:pt x="9978" y="10293"/>
                    <a:pt x="12740" y="10376"/>
                  </a:cubicBezTo>
                  <a:cubicBezTo>
                    <a:pt x="12740" y="10376"/>
                    <a:pt x="14491" y="8804"/>
                    <a:pt x="12109" y="4435"/>
                  </a:cubicBezTo>
                  <a:cubicBezTo>
                    <a:pt x="11369" y="3098"/>
                    <a:pt x="7485" y="1"/>
                    <a:pt x="39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381;p58">
              <a:extLst>
                <a:ext uri="{FF2B5EF4-FFF2-40B4-BE49-F238E27FC236}">
                  <a16:creationId xmlns:a16="http://schemas.microsoft.com/office/drawing/2014/main" id="{92835610-DBEF-4D1F-82DD-4C7DE69EF15E}"/>
                </a:ext>
              </a:extLst>
            </p:cNvPr>
            <p:cNvSpPr/>
            <p:nvPr/>
          </p:nvSpPr>
          <p:spPr>
            <a:xfrm>
              <a:off x="4207050" y="3048950"/>
              <a:ext cx="172675" cy="93850"/>
            </a:xfrm>
            <a:custGeom>
              <a:avLst/>
              <a:gdLst/>
              <a:ahLst/>
              <a:cxnLst/>
              <a:rect l="l" t="t" r="r" b="b"/>
              <a:pathLst>
                <a:path w="6907" h="3754" extrusionOk="0">
                  <a:moveTo>
                    <a:pt x="6906" y="1610"/>
                  </a:moveTo>
                  <a:cubicBezTo>
                    <a:pt x="6906" y="1610"/>
                    <a:pt x="6906" y="1611"/>
                    <a:pt x="6907" y="1611"/>
                  </a:cubicBezTo>
                  <a:cubicBezTo>
                    <a:pt x="6907" y="1611"/>
                    <a:pt x="6907" y="1611"/>
                    <a:pt x="6907" y="1610"/>
                  </a:cubicBezTo>
                  <a:cubicBezTo>
                    <a:pt x="6906" y="1610"/>
                    <a:pt x="6906" y="1610"/>
                    <a:pt x="6906" y="1610"/>
                  </a:cubicBezTo>
                  <a:close/>
                  <a:moveTo>
                    <a:pt x="3149" y="0"/>
                  </a:moveTo>
                  <a:cubicBezTo>
                    <a:pt x="2408" y="0"/>
                    <a:pt x="1662" y="249"/>
                    <a:pt x="1025" y="944"/>
                  </a:cubicBezTo>
                  <a:cubicBezTo>
                    <a:pt x="1025" y="944"/>
                    <a:pt x="1" y="2527"/>
                    <a:pt x="715" y="3754"/>
                  </a:cubicBezTo>
                  <a:cubicBezTo>
                    <a:pt x="715" y="3754"/>
                    <a:pt x="1794" y="1056"/>
                    <a:pt x="4573" y="1056"/>
                  </a:cubicBezTo>
                  <a:cubicBezTo>
                    <a:pt x="5247" y="1056"/>
                    <a:pt x="6022" y="1215"/>
                    <a:pt x="6906" y="1610"/>
                  </a:cubicBezTo>
                  <a:lnTo>
                    <a:pt x="6906" y="1610"/>
                  </a:lnTo>
                  <a:cubicBezTo>
                    <a:pt x="6866" y="1584"/>
                    <a:pt x="5019" y="0"/>
                    <a:pt x="3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382;p58">
              <a:extLst>
                <a:ext uri="{FF2B5EF4-FFF2-40B4-BE49-F238E27FC236}">
                  <a16:creationId xmlns:a16="http://schemas.microsoft.com/office/drawing/2014/main" id="{E98DD1E6-B46A-4C6D-995E-08A1C8B6C9EE}"/>
                </a:ext>
              </a:extLst>
            </p:cNvPr>
            <p:cNvSpPr/>
            <p:nvPr/>
          </p:nvSpPr>
          <p:spPr>
            <a:xfrm>
              <a:off x="4429700" y="3860725"/>
              <a:ext cx="263450" cy="300050"/>
            </a:xfrm>
            <a:custGeom>
              <a:avLst/>
              <a:gdLst/>
              <a:ahLst/>
              <a:cxnLst/>
              <a:rect l="l" t="t" r="r" b="b"/>
              <a:pathLst>
                <a:path w="10538" h="12002" extrusionOk="0">
                  <a:moveTo>
                    <a:pt x="191" y="0"/>
                  </a:moveTo>
                  <a:lnTo>
                    <a:pt x="191" y="7966"/>
                  </a:lnTo>
                  <a:cubicBezTo>
                    <a:pt x="191" y="7966"/>
                    <a:pt x="1" y="12002"/>
                    <a:pt x="5263" y="12002"/>
                  </a:cubicBezTo>
                  <a:lnTo>
                    <a:pt x="5287" y="12002"/>
                  </a:lnTo>
                  <a:cubicBezTo>
                    <a:pt x="10538" y="11990"/>
                    <a:pt x="10359" y="7966"/>
                    <a:pt x="10359" y="7966"/>
                  </a:cubicBezTo>
                  <a:lnTo>
                    <a:pt x="103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383;p58">
            <a:extLst>
              <a:ext uri="{FF2B5EF4-FFF2-40B4-BE49-F238E27FC236}">
                <a16:creationId xmlns:a16="http://schemas.microsoft.com/office/drawing/2014/main" id="{71F514EF-3C7D-46C4-91CE-7C4B535C6D6F}"/>
              </a:ext>
            </a:extLst>
          </p:cNvPr>
          <p:cNvGrpSpPr/>
          <p:nvPr/>
        </p:nvGrpSpPr>
        <p:grpSpPr>
          <a:xfrm>
            <a:off x="7787391" y="469642"/>
            <a:ext cx="557809" cy="1124356"/>
            <a:chOff x="3997800" y="3348150"/>
            <a:chExt cx="414975" cy="836450"/>
          </a:xfrm>
        </p:grpSpPr>
        <p:sp>
          <p:nvSpPr>
            <p:cNvPr id="115" name="Google Shape;2384;p58">
              <a:extLst>
                <a:ext uri="{FF2B5EF4-FFF2-40B4-BE49-F238E27FC236}">
                  <a16:creationId xmlns:a16="http://schemas.microsoft.com/office/drawing/2014/main" id="{3BA3A2F9-D58F-4D30-9512-D9BF2823DACE}"/>
                </a:ext>
              </a:extLst>
            </p:cNvPr>
            <p:cNvSpPr/>
            <p:nvPr/>
          </p:nvSpPr>
          <p:spPr>
            <a:xfrm>
              <a:off x="4106450" y="3602950"/>
              <a:ext cx="306325" cy="581650"/>
            </a:xfrm>
            <a:custGeom>
              <a:avLst/>
              <a:gdLst/>
              <a:ahLst/>
              <a:cxnLst/>
              <a:rect l="l" t="t" r="r" b="b"/>
              <a:pathLst>
                <a:path w="12253" h="23266" extrusionOk="0">
                  <a:moveTo>
                    <a:pt x="513" y="1"/>
                  </a:moveTo>
                  <a:cubicBezTo>
                    <a:pt x="513" y="1"/>
                    <a:pt x="1" y="703"/>
                    <a:pt x="917" y="1239"/>
                  </a:cubicBezTo>
                  <a:cubicBezTo>
                    <a:pt x="1822" y="1751"/>
                    <a:pt x="1656" y="7871"/>
                    <a:pt x="1656" y="7871"/>
                  </a:cubicBezTo>
                  <a:lnTo>
                    <a:pt x="1656" y="19705"/>
                  </a:lnTo>
                  <a:cubicBezTo>
                    <a:pt x="1656" y="19705"/>
                    <a:pt x="1489" y="23265"/>
                    <a:pt x="6132" y="23265"/>
                  </a:cubicBezTo>
                  <a:cubicBezTo>
                    <a:pt x="10776" y="23265"/>
                    <a:pt x="10609" y="19705"/>
                    <a:pt x="10609" y="19705"/>
                  </a:cubicBezTo>
                  <a:lnTo>
                    <a:pt x="10609" y="7871"/>
                  </a:lnTo>
                  <a:cubicBezTo>
                    <a:pt x="10609" y="7871"/>
                    <a:pt x="10454" y="1751"/>
                    <a:pt x="11359" y="1239"/>
                  </a:cubicBezTo>
                  <a:cubicBezTo>
                    <a:pt x="12252" y="703"/>
                    <a:pt x="11740" y="1"/>
                    <a:pt x="117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385;p58">
              <a:extLst>
                <a:ext uri="{FF2B5EF4-FFF2-40B4-BE49-F238E27FC236}">
                  <a16:creationId xmlns:a16="http://schemas.microsoft.com/office/drawing/2014/main" id="{EC285AC2-18D8-46BB-AEAC-8BFE49467CAA}"/>
                </a:ext>
              </a:extLst>
            </p:cNvPr>
            <p:cNvSpPr/>
            <p:nvPr/>
          </p:nvSpPr>
          <p:spPr>
            <a:xfrm>
              <a:off x="3997800" y="3348150"/>
              <a:ext cx="399500" cy="630175"/>
            </a:xfrm>
            <a:custGeom>
              <a:avLst/>
              <a:gdLst/>
              <a:ahLst/>
              <a:cxnLst/>
              <a:rect l="l" t="t" r="r" b="b"/>
              <a:pathLst>
                <a:path w="15980" h="25207" extrusionOk="0">
                  <a:moveTo>
                    <a:pt x="10466" y="1"/>
                  </a:moveTo>
                  <a:cubicBezTo>
                    <a:pt x="10466" y="1"/>
                    <a:pt x="7252" y="2811"/>
                    <a:pt x="9490" y="6323"/>
                  </a:cubicBezTo>
                  <a:cubicBezTo>
                    <a:pt x="9800" y="7383"/>
                    <a:pt x="10050" y="9062"/>
                    <a:pt x="9681" y="11324"/>
                  </a:cubicBezTo>
                  <a:cubicBezTo>
                    <a:pt x="8919" y="9133"/>
                    <a:pt x="7966" y="7454"/>
                    <a:pt x="7383" y="6561"/>
                  </a:cubicBezTo>
                  <a:cubicBezTo>
                    <a:pt x="7371" y="5918"/>
                    <a:pt x="7061" y="1799"/>
                    <a:pt x="1965" y="549"/>
                  </a:cubicBezTo>
                  <a:lnTo>
                    <a:pt x="1965" y="549"/>
                  </a:lnTo>
                  <a:cubicBezTo>
                    <a:pt x="1965" y="549"/>
                    <a:pt x="2013" y="5918"/>
                    <a:pt x="7240" y="6621"/>
                  </a:cubicBezTo>
                  <a:cubicBezTo>
                    <a:pt x="7430" y="6930"/>
                    <a:pt x="7680" y="7347"/>
                    <a:pt x="7966" y="7859"/>
                  </a:cubicBezTo>
                  <a:cubicBezTo>
                    <a:pt x="7556" y="7594"/>
                    <a:pt x="6324" y="6906"/>
                    <a:pt x="4653" y="6906"/>
                  </a:cubicBezTo>
                  <a:cubicBezTo>
                    <a:pt x="3318" y="6906"/>
                    <a:pt x="1703" y="7345"/>
                    <a:pt x="1" y="8788"/>
                  </a:cubicBezTo>
                  <a:cubicBezTo>
                    <a:pt x="1" y="8788"/>
                    <a:pt x="1681" y="9976"/>
                    <a:pt x="3818" y="9976"/>
                  </a:cubicBezTo>
                  <a:cubicBezTo>
                    <a:pt x="5150" y="9976"/>
                    <a:pt x="6659" y="9514"/>
                    <a:pt x="8049" y="8014"/>
                  </a:cubicBezTo>
                  <a:cubicBezTo>
                    <a:pt x="8883" y="9585"/>
                    <a:pt x="9907" y="11907"/>
                    <a:pt x="10395" y="14646"/>
                  </a:cubicBezTo>
                  <a:cubicBezTo>
                    <a:pt x="9954" y="19265"/>
                    <a:pt x="9978" y="24409"/>
                    <a:pt x="9978" y="24730"/>
                  </a:cubicBezTo>
                  <a:cubicBezTo>
                    <a:pt x="9978" y="25004"/>
                    <a:pt x="10181" y="25206"/>
                    <a:pt x="10455" y="25206"/>
                  </a:cubicBezTo>
                  <a:cubicBezTo>
                    <a:pt x="10716" y="25206"/>
                    <a:pt x="10931" y="25004"/>
                    <a:pt x="10931" y="24730"/>
                  </a:cubicBezTo>
                  <a:cubicBezTo>
                    <a:pt x="10931" y="24647"/>
                    <a:pt x="10919" y="17146"/>
                    <a:pt x="11657" y="12110"/>
                  </a:cubicBezTo>
                  <a:cubicBezTo>
                    <a:pt x="12431" y="12014"/>
                    <a:pt x="15396" y="11312"/>
                    <a:pt x="15979" y="7371"/>
                  </a:cubicBezTo>
                  <a:lnTo>
                    <a:pt x="15979" y="7371"/>
                  </a:lnTo>
                  <a:cubicBezTo>
                    <a:pt x="15979" y="7371"/>
                    <a:pt x="13395" y="7633"/>
                    <a:pt x="12169" y="9704"/>
                  </a:cubicBezTo>
                  <a:cubicBezTo>
                    <a:pt x="12240" y="9431"/>
                    <a:pt x="12312" y="9193"/>
                    <a:pt x="12383" y="8978"/>
                  </a:cubicBezTo>
                  <a:cubicBezTo>
                    <a:pt x="12479" y="8716"/>
                    <a:pt x="12360" y="8454"/>
                    <a:pt x="12110" y="8359"/>
                  </a:cubicBezTo>
                  <a:cubicBezTo>
                    <a:pt x="12053" y="8341"/>
                    <a:pt x="11997" y="8333"/>
                    <a:pt x="11943" y="8333"/>
                  </a:cubicBezTo>
                  <a:cubicBezTo>
                    <a:pt x="11743" y="8333"/>
                    <a:pt x="11565" y="8448"/>
                    <a:pt x="11490" y="8645"/>
                  </a:cubicBezTo>
                  <a:cubicBezTo>
                    <a:pt x="11014" y="9931"/>
                    <a:pt x="10693" y="11931"/>
                    <a:pt x="10466" y="14110"/>
                  </a:cubicBezTo>
                  <a:cubicBezTo>
                    <a:pt x="10288" y="13241"/>
                    <a:pt x="10062" y="12407"/>
                    <a:pt x="9800" y="11657"/>
                  </a:cubicBezTo>
                  <a:cubicBezTo>
                    <a:pt x="10216" y="9300"/>
                    <a:pt x="9990" y="7549"/>
                    <a:pt x="9681" y="6418"/>
                  </a:cubicBezTo>
                  <a:cubicBezTo>
                    <a:pt x="10133" y="5978"/>
                    <a:pt x="12324" y="3656"/>
                    <a:pt x="104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386;p58">
              <a:extLst>
                <a:ext uri="{FF2B5EF4-FFF2-40B4-BE49-F238E27FC236}">
                  <a16:creationId xmlns:a16="http://schemas.microsoft.com/office/drawing/2014/main" id="{E2EAD161-3765-48CE-B29F-B989BE1C4AE2}"/>
                </a:ext>
              </a:extLst>
            </p:cNvPr>
            <p:cNvSpPr/>
            <p:nvPr/>
          </p:nvSpPr>
          <p:spPr>
            <a:xfrm>
              <a:off x="4159150" y="3935125"/>
              <a:ext cx="200925" cy="229825"/>
            </a:xfrm>
            <a:custGeom>
              <a:avLst/>
              <a:gdLst/>
              <a:ahLst/>
              <a:cxnLst/>
              <a:rect l="l" t="t" r="r" b="b"/>
              <a:pathLst>
                <a:path w="8037" h="9193" extrusionOk="0">
                  <a:moveTo>
                    <a:pt x="131" y="1"/>
                  </a:moveTo>
                  <a:lnTo>
                    <a:pt x="131" y="6097"/>
                  </a:lnTo>
                  <a:cubicBezTo>
                    <a:pt x="131" y="6097"/>
                    <a:pt x="0" y="9169"/>
                    <a:pt x="4012" y="9193"/>
                  </a:cubicBezTo>
                  <a:cubicBezTo>
                    <a:pt x="8037" y="9193"/>
                    <a:pt x="7894" y="6097"/>
                    <a:pt x="7894" y="6097"/>
                  </a:cubicBezTo>
                  <a:lnTo>
                    <a:pt x="789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D16844D-4927-F38F-E5C4-C972ADBEF42A}"/>
              </a:ext>
            </a:extLst>
          </p:cNvPr>
          <p:cNvSpPr txBox="1"/>
          <p:nvPr/>
        </p:nvSpPr>
        <p:spPr>
          <a:xfrm>
            <a:off x="1960896" y="392873"/>
            <a:ext cx="545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GOldFace-Outline" panose="02020500000000000000" pitchFamily="18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II. TÍNH CHẤT HÓA HỌC</a:t>
            </a:r>
          </a:p>
        </p:txBody>
      </p:sp>
      <p:sp>
        <p:nvSpPr>
          <p:cNvPr id="5" name="Google Shape;475;p32">
            <a:extLst>
              <a:ext uri="{FF2B5EF4-FFF2-40B4-BE49-F238E27FC236}">
                <a16:creationId xmlns:a16="http://schemas.microsoft.com/office/drawing/2014/main" id="{EE462D64-E872-F988-8C77-794364600F0C}"/>
              </a:ext>
            </a:extLst>
          </p:cNvPr>
          <p:cNvSpPr txBox="1">
            <a:spLocks/>
          </p:cNvSpPr>
          <p:nvPr/>
        </p:nvSpPr>
        <p:spPr>
          <a:xfrm>
            <a:off x="1118628" y="-56795"/>
            <a:ext cx="7139682" cy="664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Bài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10: OXIDE </a:t>
            </a:r>
          </a:p>
        </p:txBody>
      </p:sp>
      <p:pic>
        <p:nvPicPr>
          <p:cNvPr id="118" name="Picture 2" descr="Tổng hợp 5000 ảnh động tuyển chọn cực đẹp cho Powerpoint | CTU - Diễn đàn  Sinh viên Đại học Cần Thơ">
            <a:extLst>
              <a:ext uri="{FF2B5EF4-FFF2-40B4-BE49-F238E27FC236}">
                <a16:creationId xmlns:a16="http://schemas.microsoft.com/office/drawing/2014/main" id="{2CC085FC-AF65-0D0A-FED0-38DA61D20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0" y="-190500"/>
            <a:ext cx="22383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C431F5D0-1325-90BC-BF51-49FBD49315B0}"/>
              </a:ext>
            </a:extLst>
          </p:cNvPr>
          <p:cNvSpPr txBox="1"/>
          <p:nvPr/>
        </p:nvSpPr>
        <p:spPr>
          <a:xfrm>
            <a:off x="865131" y="1258654"/>
            <a:ext cx="7613612" cy="2072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mazone" panose="03020702060507090A04" pitchFamily="66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effectLst/>
                <a:latin typeface="Amazone" panose="03020702060507090A04" pitchFamily="66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effectLst/>
                <a:latin typeface="Amazone" panose="03020702060507090A04" pitchFamily="66" charset="0"/>
                <a:ea typeface="Tahoma" panose="020B0604030504040204" pitchFamily="34" charset="0"/>
                <a:cs typeface="Tahoma" panose="020B0604030504040204" pitchFamily="34" charset="0"/>
              </a:rPr>
              <a:t>Oxide 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mazone" panose="03020702060507090A04" pitchFamily="66" charset="0"/>
                <a:ea typeface="Tahoma" panose="020B0604030504040204" pitchFamily="34" charset="0"/>
                <a:cs typeface="Tahoma" panose="020B0604030504040204" pitchFamily="34" charset="0"/>
              </a:rPr>
              <a:t>base </a:t>
            </a:r>
            <a:endParaRPr lang="en-US" sz="4000" dirty="0">
              <a:solidFill>
                <a:schemeClr val="accent6">
                  <a:lumMod val="50000"/>
                </a:schemeClr>
              </a:solidFill>
              <a:effectLst/>
              <a:latin typeface="Amazone" panose="03020702060507090A04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Oxide base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dịch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acid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muối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VD: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CuO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H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CuSO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H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endParaRPr 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034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681;p36">
            <a:extLst>
              <a:ext uri="{FF2B5EF4-FFF2-40B4-BE49-F238E27FC236}">
                <a16:creationId xmlns:a16="http://schemas.microsoft.com/office/drawing/2014/main" id="{AD4CE270-8244-4751-91EA-5FF60760808F}"/>
              </a:ext>
            </a:extLst>
          </p:cNvPr>
          <p:cNvGrpSpPr/>
          <p:nvPr/>
        </p:nvGrpSpPr>
        <p:grpSpPr>
          <a:xfrm>
            <a:off x="7901940" y="4236720"/>
            <a:ext cx="1207714" cy="906780"/>
            <a:chOff x="985225" y="863600"/>
            <a:chExt cx="3306673" cy="3305352"/>
          </a:xfrm>
        </p:grpSpPr>
        <p:sp>
          <p:nvSpPr>
            <p:cNvPr id="9" name="Google Shape;682;p36">
              <a:extLst>
                <a:ext uri="{FF2B5EF4-FFF2-40B4-BE49-F238E27FC236}">
                  <a16:creationId xmlns:a16="http://schemas.microsoft.com/office/drawing/2014/main" id="{451041F5-AC13-452E-B1E1-B8C245260960}"/>
                </a:ext>
              </a:extLst>
            </p:cNvPr>
            <p:cNvSpPr/>
            <p:nvPr/>
          </p:nvSpPr>
          <p:spPr>
            <a:xfrm>
              <a:off x="1246000" y="863600"/>
              <a:ext cx="2732700" cy="31359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83;p36">
              <a:extLst>
                <a:ext uri="{FF2B5EF4-FFF2-40B4-BE49-F238E27FC236}">
                  <a16:creationId xmlns:a16="http://schemas.microsoft.com/office/drawing/2014/main" id="{87355481-5710-4E4D-8DD5-98353E78F0BB}"/>
                </a:ext>
              </a:extLst>
            </p:cNvPr>
            <p:cNvSpPr/>
            <p:nvPr/>
          </p:nvSpPr>
          <p:spPr>
            <a:xfrm>
              <a:off x="3369896" y="2889583"/>
              <a:ext cx="255797" cy="880143"/>
            </a:xfrm>
            <a:custGeom>
              <a:avLst/>
              <a:gdLst/>
              <a:ahLst/>
              <a:cxnLst/>
              <a:rect l="l" t="t" r="r" b="b"/>
              <a:pathLst>
                <a:path w="4585" h="15776" extrusionOk="0">
                  <a:moveTo>
                    <a:pt x="0" y="0"/>
                  </a:moveTo>
                  <a:lnTo>
                    <a:pt x="0" y="13526"/>
                  </a:lnTo>
                  <a:cubicBezTo>
                    <a:pt x="0" y="14764"/>
                    <a:pt x="1012" y="15776"/>
                    <a:pt x="2250" y="15776"/>
                  </a:cubicBezTo>
                  <a:lnTo>
                    <a:pt x="2346" y="15776"/>
                  </a:lnTo>
                  <a:cubicBezTo>
                    <a:pt x="3572" y="15776"/>
                    <a:pt x="4584" y="14764"/>
                    <a:pt x="4584" y="13526"/>
                  </a:cubicBezTo>
                  <a:lnTo>
                    <a:pt x="45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84;p36">
              <a:extLst>
                <a:ext uri="{FF2B5EF4-FFF2-40B4-BE49-F238E27FC236}">
                  <a16:creationId xmlns:a16="http://schemas.microsoft.com/office/drawing/2014/main" id="{9B95C393-A112-4E64-AB2D-3856D3733409}"/>
                </a:ext>
              </a:extLst>
            </p:cNvPr>
            <p:cNvSpPr/>
            <p:nvPr/>
          </p:nvSpPr>
          <p:spPr>
            <a:xfrm>
              <a:off x="3343284" y="2849694"/>
              <a:ext cx="308965" cy="39946"/>
            </a:xfrm>
            <a:custGeom>
              <a:avLst/>
              <a:gdLst/>
              <a:ahLst/>
              <a:cxnLst/>
              <a:rect l="l" t="t" r="r" b="b"/>
              <a:pathLst>
                <a:path w="5538" h="716" extrusionOk="0">
                  <a:moveTo>
                    <a:pt x="358" y="1"/>
                  </a:moveTo>
                  <a:cubicBezTo>
                    <a:pt x="168" y="1"/>
                    <a:pt x="1" y="167"/>
                    <a:pt x="1" y="358"/>
                  </a:cubicBezTo>
                  <a:cubicBezTo>
                    <a:pt x="1" y="548"/>
                    <a:pt x="168" y="715"/>
                    <a:pt x="358" y="715"/>
                  </a:cubicBezTo>
                  <a:lnTo>
                    <a:pt x="5180" y="715"/>
                  </a:lnTo>
                  <a:cubicBezTo>
                    <a:pt x="5383" y="715"/>
                    <a:pt x="5537" y="548"/>
                    <a:pt x="5537" y="358"/>
                  </a:cubicBezTo>
                  <a:cubicBezTo>
                    <a:pt x="5537" y="167"/>
                    <a:pt x="5371" y="1"/>
                    <a:pt x="51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85;p36">
              <a:extLst>
                <a:ext uri="{FF2B5EF4-FFF2-40B4-BE49-F238E27FC236}">
                  <a16:creationId xmlns:a16="http://schemas.microsoft.com/office/drawing/2014/main" id="{0C6D0C78-4DA7-42AF-886D-20E73AF19144}"/>
                </a:ext>
              </a:extLst>
            </p:cNvPr>
            <p:cNvSpPr/>
            <p:nvPr/>
          </p:nvSpPr>
          <p:spPr>
            <a:xfrm>
              <a:off x="3761762" y="2889583"/>
              <a:ext cx="255128" cy="880143"/>
            </a:xfrm>
            <a:custGeom>
              <a:avLst/>
              <a:gdLst/>
              <a:ahLst/>
              <a:cxnLst/>
              <a:rect l="l" t="t" r="r" b="b"/>
              <a:pathLst>
                <a:path w="4573" h="15776" extrusionOk="0">
                  <a:moveTo>
                    <a:pt x="1" y="0"/>
                  </a:moveTo>
                  <a:lnTo>
                    <a:pt x="1" y="13526"/>
                  </a:lnTo>
                  <a:cubicBezTo>
                    <a:pt x="1" y="14764"/>
                    <a:pt x="1013" y="15776"/>
                    <a:pt x="2251" y="15776"/>
                  </a:cubicBezTo>
                  <a:lnTo>
                    <a:pt x="2323" y="15776"/>
                  </a:lnTo>
                  <a:cubicBezTo>
                    <a:pt x="3561" y="15776"/>
                    <a:pt x="4573" y="14764"/>
                    <a:pt x="4573" y="13526"/>
                  </a:cubicBezTo>
                  <a:lnTo>
                    <a:pt x="4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86;p36">
              <a:extLst>
                <a:ext uri="{FF2B5EF4-FFF2-40B4-BE49-F238E27FC236}">
                  <a16:creationId xmlns:a16="http://schemas.microsoft.com/office/drawing/2014/main" id="{9EEF5883-E20D-4AB0-AF2A-B1D58797ADFD}"/>
                </a:ext>
              </a:extLst>
            </p:cNvPr>
            <p:cNvSpPr/>
            <p:nvPr/>
          </p:nvSpPr>
          <p:spPr>
            <a:xfrm>
              <a:off x="3734537" y="2849694"/>
              <a:ext cx="308965" cy="39946"/>
            </a:xfrm>
            <a:custGeom>
              <a:avLst/>
              <a:gdLst/>
              <a:ahLst/>
              <a:cxnLst/>
              <a:rect l="l" t="t" r="r" b="b"/>
              <a:pathLst>
                <a:path w="5538" h="716" extrusionOk="0">
                  <a:moveTo>
                    <a:pt x="358" y="1"/>
                  </a:moveTo>
                  <a:cubicBezTo>
                    <a:pt x="167" y="1"/>
                    <a:pt x="1" y="167"/>
                    <a:pt x="1" y="358"/>
                  </a:cubicBezTo>
                  <a:cubicBezTo>
                    <a:pt x="1" y="548"/>
                    <a:pt x="167" y="715"/>
                    <a:pt x="358" y="715"/>
                  </a:cubicBezTo>
                  <a:lnTo>
                    <a:pt x="5180" y="715"/>
                  </a:lnTo>
                  <a:cubicBezTo>
                    <a:pt x="5370" y="715"/>
                    <a:pt x="5537" y="548"/>
                    <a:pt x="5537" y="358"/>
                  </a:cubicBezTo>
                  <a:cubicBezTo>
                    <a:pt x="5537" y="167"/>
                    <a:pt x="5370" y="1"/>
                    <a:pt x="51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87;p36">
              <a:extLst>
                <a:ext uri="{FF2B5EF4-FFF2-40B4-BE49-F238E27FC236}">
                  <a16:creationId xmlns:a16="http://schemas.microsoft.com/office/drawing/2014/main" id="{9CB9F146-8C34-441D-8919-12F109AC0F98}"/>
                </a:ext>
              </a:extLst>
            </p:cNvPr>
            <p:cNvSpPr/>
            <p:nvPr/>
          </p:nvSpPr>
          <p:spPr>
            <a:xfrm>
              <a:off x="3832169" y="3558445"/>
              <a:ext cx="114983" cy="114983"/>
            </a:xfrm>
            <a:custGeom>
              <a:avLst/>
              <a:gdLst/>
              <a:ahLst/>
              <a:cxnLst/>
              <a:rect l="l" t="t" r="r" b="b"/>
              <a:pathLst>
                <a:path w="2061" h="2061" extrusionOk="0">
                  <a:moveTo>
                    <a:pt x="1037" y="1"/>
                  </a:moveTo>
                  <a:cubicBezTo>
                    <a:pt x="465" y="1"/>
                    <a:pt x="1" y="465"/>
                    <a:pt x="1" y="1025"/>
                  </a:cubicBezTo>
                  <a:cubicBezTo>
                    <a:pt x="1" y="1596"/>
                    <a:pt x="465" y="2060"/>
                    <a:pt x="1037" y="2060"/>
                  </a:cubicBezTo>
                  <a:cubicBezTo>
                    <a:pt x="1596" y="2060"/>
                    <a:pt x="2061" y="1596"/>
                    <a:pt x="2061" y="1025"/>
                  </a:cubicBezTo>
                  <a:cubicBezTo>
                    <a:pt x="2061" y="465"/>
                    <a:pt x="1596" y="1"/>
                    <a:pt x="1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88;p36">
              <a:extLst>
                <a:ext uri="{FF2B5EF4-FFF2-40B4-BE49-F238E27FC236}">
                  <a16:creationId xmlns:a16="http://schemas.microsoft.com/office/drawing/2014/main" id="{9DF94C7D-39E9-4ACF-AAA1-6680BE38D8C2}"/>
                </a:ext>
              </a:extLst>
            </p:cNvPr>
            <p:cNvSpPr/>
            <p:nvPr/>
          </p:nvSpPr>
          <p:spPr>
            <a:xfrm>
              <a:off x="3906592" y="3426949"/>
              <a:ext cx="46529" cy="46529"/>
            </a:xfrm>
            <a:custGeom>
              <a:avLst/>
              <a:gdLst/>
              <a:ahLst/>
              <a:cxnLst/>
              <a:rect l="l" t="t" r="r" b="b"/>
              <a:pathLst>
                <a:path w="834" h="834" extrusionOk="0">
                  <a:moveTo>
                    <a:pt x="417" y="0"/>
                  </a:moveTo>
                  <a:cubicBezTo>
                    <a:pt x="179" y="0"/>
                    <a:pt x="0" y="191"/>
                    <a:pt x="0" y="417"/>
                  </a:cubicBezTo>
                  <a:cubicBezTo>
                    <a:pt x="0" y="655"/>
                    <a:pt x="191" y="834"/>
                    <a:pt x="417" y="834"/>
                  </a:cubicBezTo>
                  <a:cubicBezTo>
                    <a:pt x="655" y="834"/>
                    <a:pt x="834" y="631"/>
                    <a:pt x="834" y="417"/>
                  </a:cubicBezTo>
                  <a:cubicBezTo>
                    <a:pt x="834" y="179"/>
                    <a:pt x="643" y="0"/>
                    <a:pt x="4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89;p36">
              <a:extLst>
                <a:ext uri="{FF2B5EF4-FFF2-40B4-BE49-F238E27FC236}">
                  <a16:creationId xmlns:a16="http://schemas.microsoft.com/office/drawing/2014/main" id="{0B58B052-8690-450A-9250-D70F2C3473FA}"/>
                </a:ext>
              </a:extLst>
            </p:cNvPr>
            <p:cNvSpPr/>
            <p:nvPr/>
          </p:nvSpPr>
          <p:spPr>
            <a:xfrm>
              <a:off x="3828877" y="3478721"/>
              <a:ext cx="39890" cy="39946"/>
            </a:xfrm>
            <a:custGeom>
              <a:avLst/>
              <a:gdLst/>
              <a:ahLst/>
              <a:cxnLst/>
              <a:rect l="l" t="t" r="r" b="b"/>
              <a:pathLst>
                <a:path w="715" h="716" extrusionOk="0">
                  <a:moveTo>
                    <a:pt x="358" y="1"/>
                  </a:moveTo>
                  <a:cubicBezTo>
                    <a:pt x="167" y="1"/>
                    <a:pt x="0" y="168"/>
                    <a:pt x="0" y="358"/>
                  </a:cubicBezTo>
                  <a:cubicBezTo>
                    <a:pt x="0" y="549"/>
                    <a:pt x="167" y="715"/>
                    <a:pt x="358" y="715"/>
                  </a:cubicBezTo>
                  <a:cubicBezTo>
                    <a:pt x="560" y="715"/>
                    <a:pt x="715" y="560"/>
                    <a:pt x="715" y="358"/>
                  </a:cubicBezTo>
                  <a:cubicBezTo>
                    <a:pt x="715" y="168"/>
                    <a:pt x="560" y="1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90;p36">
              <a:extLst>
                <a:ext uri="{FF2B5EF4-FFF2-40B4-BE49-F238E27FC236}">
                  <a16:creationId xmlns:a16="http://schemas.microsoft.com/office/drawing/2014/main" id="{0AB92568-733F-400B-BBEF-0685A23004B1}"/>
                </a:ext>
              </a:extLst>
            </p:cNvPr>
            <p:cNvSpPr/>
            <p:nvPr/>
          </p:nvSpPr>
          <p:spPr>
            <a:xfrm>
              <a:off x="3129443" y="3056952"/>
              <a:ext cx="1127906" cy="104997"/>
            </a:xfrm>
            <a:custGeom>
              <a:avLst/>
              <a:gdLst/>
              <a:ahLst/>
              <a:cxnLst/>
              <a:rect l="l" t="t" r="r" b="b"/>
              <a:pathLst>
                <a:path w="20217" h="1882" extrusionOk="0">
                  <a:moveTo>
                    <a:pt x="0" y="0"/>
                  </a:moveTo>
                  <a:lnTo>
                    <a:pt x="0" y="1882"/>
                  </a:lnTo>
                  <a:lnTo>
                    <a:pt x="20217" y="1882"/>
                  </a:lnTo>
                  <a:lnTo>
                    <a:pt x="202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91;p36">
              <a:extLst>
                <a:ext uri="{FF2B5EF4-FFF2-40B4-BE49-F238E27FC236}">
                  <a16:creationId xmlns:a16="http://schemas.microsoft.com/office/drawing/2014/main" id="{FE0D6828-F599-4F09-8363-0C49A8A14E31}"/>
                </a:ext>
              </a:extLst>
            </p:cNvPr>
            <p:cNvSpPr/>
            <p:nvPr/>
          </p:nvSpPr>
          <p:spPr>
            <a:xfrm>
              <a:off x="3209110" y="3161892"/>
              <a:ext cx="963884" cy="786527"/>
            </a:xfrm>
            <a:custGeom>
              <a:avLst/>
              <a:gdLst/>
              <a:ahLst/>
              <a:cxnLst/>
              <a:rect l="l" t="t" r="r" b="b"/>
              <a:pathLst>
                <a:path w="17277" h="14098" extrusionOk="0">
                  <a:moveTo>
                    <a:pt x="1" y="1"/>
                  </a:moveTo>
                  <a:lnTo>
                    <a:pt x="1" y="14098"/>
                  </a:lnTo>
                  <a:lnTo>
                    <a:pt x="17277" y="14098"/>
                  </a:lnTo>
                  <a:lnTo>
                    <a:pt x="17277" y="1"/>
                  </a:lnTo>
                  <a:lnTo>
                    <a:pt x="16360" y="1"/>
                  </a:lnTo>
                  <a:lnTo>
                    <a:pt x="16360" y="12228"/>
                  </a:lnTo>
                  <a:lnTo>
                    <a:pt x="918" y="12228"/>
                  </a:lnTo>
                  <a:lnTo>
                    <a:pt x="9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92;p36">
              <a:extLst>
                <a:ext uri="{FF2B5EF4-FFF2-40B4-BE49-F238E27FC236}">
                  <a16:creationId xmlns:a16="http://schemas.microsoft.com/office/drawing/2014/main" id="{2AED30F2-9C2A-4244-A99E-BA8644ACCAB4}"/>
                </a:ext>
              </a:extLst>
            </p:cNvPr>
            <p:cNvSpPr/>
            <p:nvPr/>
          </p:nvSpPr>
          <p:spPr>
            <a:xfrm>
              <a:off x="3587754" y="1892344"/>
              <a:ext cx="322857" cy="298532"/>
            </a:xfrm>
            <a:custGeom>
              <a:avLst/>
              <a:gdLst/>
              <a:ahLst/>
              <a:cxnLst/>
              <a:rect l="l" t="t" r="r" b="b"/>
              <a:pathLst>
                <a:path w="5787" h="5351" extrusionOk="0">
                  <a:moveTo>
                    <a:pt x="949" y="1"/>
                  </a:moveTo>
                  <a:cubicBezTo>
                    <a:pt x="721" y="1"/>
                    <a:pt x="494" y="93"/>
                    <a:pt x="322" y="278"/>
                  </a:cubicBezTo>
                  <a:cubicBezTo>
                    <a:pt x="0" y="635"/>
                    <a:pt x="12" y="1171"/>
                    <a:pt x="369" y="1504"/>
                  </a:cubicBezTo>
                  <a:lnTo>
                    <a:pt x="4239" y="5124"/>
                  </a:lnTo>
                  <a:cubicBezTo>
                    <a:pt x="4402" y="5276"/>
                    <a:pt x="4611" y="5350"/>
                    <a:pt x="4821" y="5350"/>
                  </a:cubicBezTo>
                  <a:cubicBezTo>
                    <a:pt x="5055" y="5350"/>
                    <a:pt x="5290" y="5258"/>
                    <a:pt x="5465" y="5076"/>
                  </a:cubicBezTo>
                  <a:cubicBezTo>
                    <a:pt x="5787" y="4719"/>
                    <a:pt x="5775" y="4183"/>
                    <a:pt x="5418" y="3850"/>
                  </a:cubicBezTo>
                  <a:lnTo>
                    <a:pt x="1548" y="242"/>
                  </a:lnTo>
                  <a:cubicBezTo>
                    <a:pt x="1376" y="81"/>
                    <a:pt x="1162" y="1"/>
                    <a:pt x="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93;p36">
              <a:extLst>
                <a:ext uri="{FF2B5EF4-FFF2-40B4-BE49-F238E27FC236}">
                  <a16:creationId xmlns:a16="http://schemas.microsoft.com/office/drawing/2014/main" id="{5C354F97-EFB3-410D-854A-E8D45561B996}"/>
                </a:ext>
              </a:extLst>
            </p:cNvPr>
            <p:cNvSpPr/>
            <p:nvPr/>
          </p:nvSpPr>
          <p:spPr>
            <a:xfrm>
              <a:off x="2795988" y="2002808"/>
              <a:ext cx="999087" cy="1048908"/>
            </a:xfrm>
            <a:custGeom>
              <a:avLst/>
              <a:gdLst/>
              <a:ahLst/>
              <a:cxnLst/>
              <a:rect l="l" t="t" r="r" b="b"/>
              <a:pathLst>
                <a:path w="17908" h="18801" extrusionOk="0">
                  <a:moveTo>
                    <a:pt x="15073" y="0"/>
                  </a:moveTo>
                  <a:lnTo>
                    <a:pt x="0" y="16157"/>
                  </a:lnTo>
                  <a:lnTo>
                    <a:pt x="2846" y="18800"/>
                  </a:lnTo>
                  <a:lnTo>
                    <a:pt x="17907" y="2655"/>
                  </a:lnTo>
                  <a:lnTo>
                    <a:pt x="150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94;p36">
              <a:extLst>
                <a:ext uri="{FF2B5EF4-FFF2-40B4-BE49-F238E27FC236}">
                  <a16:creationId xmlns:a16="http://schemas.microsoft.com/office/drawing/2014/main" id="{8535892B-6B4F-4B8E-BDE1-31E3DE398AE9}"/>
                </a:ext>
              </a:extLst>
            </p:cNvPr>
            <p:cNvSpPr/>
            <p:nvPr/>
          </p:nvSpPr>
          <p:spPr>
            <a:xfrm>
              <a:off x="2728873" y="2882275"/>
              <a:ext cx="249158" cy="237889"/>
            </a:xfrm>
            <a:custGeom>
              <a:avLst/>
              <a:gdLst/>
              <a:ahLst/>
              <a:cxnLst/>
              <a:rect l="l" t="t" r="r" b="b"/>
              <a:pathLst>
                <a:path w="4466" h="4264" extrusionOk="0">
                  <a:moveTo>
                    <a:pt x="757" y="0"/>
                  </a:moveTo>
                  <a:cubicBezTo>
                    <a:pt x="727" y="0"/>
                    <a:pt x="697" y="12"/>
                    <a:pt x="679" y="36"/>
                  </a:cubicBezTo>
                  <a:lnTo>
                    <a:pt x="48" y="714"/>
                  </a:lnTo>
                  <a:cubicBezTo>
                    <a:pt x="1" y="750"/>
                    <a:pt x="1" y="834"/>
                    <a:pt x="48" y="869"/>
                  </a:cubicBezTo>
                  <a:lnTo>
                    <a:pt x="3632" y="4227"/>
                  </a:lnTo>
                  <a:cubicBezTo>
                    <a:pt x="3653" y="4253"/>
                    <a:pt x="3679" y="4263"/>
                    <a:pt x="3705" y="4263"/>
                  </a:cubicBezTo>
                  <a:cubicBezTo>
                    <a:pt x="3738" y="4263"/>
                    <a:pt x="3772" y="4247"/>
                    <a:pt x="3799" y="4227"/>
                  </a:cubicBezTo>
                  <a:lnTo>
                    <a:pt x="4430" y="3548"/>
                  </a:lnTo>
                  <a:cubicBezTo>
                    <a:pt x="4465" y="3512"/>
                    <a:pt x="4465" y="3429"/>
                    <a:pt x="4430" y="3393"/>
                  </a:cubicBezTo>
                  <a:lnTo>
                    <a:pt x="834" y="36"/>
                  </a:lnTo>
                  <a:cubicBezTo>
                    <a:pt x="816" y="12"/>
                    <a:pt x="786" y="0"/>
                    <a:pt x="7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95;p36">
              <a:extLst>
                <a:ext uri="{FF2B5EF4-FFF2-40B4-BE49-F238E27FC236}">
                  <a16:creationId xmlns:a16="http://schemas.microsoft.com/office/drawing/2014/main" id="{0C2CC7F7-9EDA-4CC3-B6ED-07604642A913}"/>
                </a:ext>
              </a:extLst>
            </p:cNvPr>
            <p:cNvSpPr/>
            <p:nvPr/>
          </p:nvSpPr>
          <p:spPr>
            <a:xfrm>
              <a:off x="2701648" y="2981915"/>
              <a:ext cx="176073" cy="174846"/>
            </a:xfrm>
            <a:custGeom>
              <a:avLst/>
              <a:gdLst/>
              <a:ahLst/>
              <a:cxnLst/>
              <a:rect l="l" t="t" r="r" b="b"/>
              <a:pathLst>
                <a:path w="3156" h="3134" extrusionOk="0">
                  <a:moveTo>
                    <a:pt x="1489" y="0"/>
                  </a:moveTo>
                  <a:lnTo>
                    <a:pt x="48" y="1548"/>
                  </a:lnTo>
                  <a:cubicBezTo>
                    <a:pt x="0" y="1619"/>
                    <a:pt x="0" y="1703"/>
                    <a:pt x="60" y="1762"/>
                  </a:cubicBezTo>
                  <a:lnTo>
                    <a:pt x="1489" y="3108"/>
                  </a:lnTo>
                  <a:cubicBezTo>
                    <a:pt x="1522" y="3124"/>
                    <a:pt x="1560" y="3133"/>
                    <a:pt x="1598" y="3133"/>
                  </a:cubicBezTo>
                  <a:cubicBezTo>
                    <a:pt x="1641" y="3133"/>
                    <a:pt x="1683" y="3121"/>
                    <a:pt x="1715" y="3096"/>
                  </a:cubicBezTo>
                  <a:lnTo>
                    <a:pt x="3156" y="15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96;p36">
              <a:extLst>
                <a:ext uri="{FF2B5EF4-FFF2-40B4-BE49-F238E27FC236}">
                  <a16:creationId xmlns:a16="http://schemas.microsoft.com/office/drawing/2014/main" id="{F237CC65-184D-4756-B78C-9F2FB1F72470}"/>
                </a:ext>
              </a:extLst>
            </p:cNvPr>
            <p:cNvSpPr/>
            <p:nvPr/>
          </p:nvSpPr>
          <p:spPr>
            <a:xfrm>
              <a:off x="2857078" y="2064902"/>
              <a:ext cx="870882" cy="897550"/>
            </a:xfrm>
            <a:custGeom>
              <a:avLst/>
              <a:gdLst/>
              <a:ahLst/>
              <a:cxnLst/>
              <a:rect l="l" t="t" r="r" b="b"/>
              <a:pathLst>
                <a:path w="15610" h="16088" extrusionOk="0">
                  <a:moveTo>
                    <a:pt x="11388" y="0"/>
                  </a:moveTo>
                  <a:cubicBezTo>
                    <a:pt x="11340" y="0"/>
                    <a:pt x="11291" y="21"/>
                    <a:pt x="11252" y="66"/>
                  </a:cubicBezTo>
                  <a:lnTo>
                    <a:pt x="60" y="12056"/>
                  </a:lnTo>
                  <a:cubicBezTo>
                    <a:pt x="1" y="12127"/>
                    <a:pt x="1" y="12234"/>
                    <a:pt x="72" y="12306"/>
                  </a:cubicBezTo>
                  <a:lnTo>
                    <a:pt x="4084" y="16044"/>
                  </a:lnTo>
                  <a:cubicBezTo>
                    <a:pt x="4124" y="16073"/>
                    <a:pt x="4167" y="16087"/>
                    <a:pt x="4209" y="16087"/>
                  </a:cubicBezTo>
                  <a:cubicBezTo>
                    <a:pt x="4256" y="16087"/>
                    <a:pt x="4303" y="16070"/>
                    <a:pt x="4346" y="16032"/>
                  </a:cubicBezTo>
                  <a:lnTo>
                    <a:pt x="15538" y="4031"/>
                  </a:lnTo>
                  <a:cubicBezTo>
                    <a:pt x="15610" y="3959"/>
                    <a:pt x="15610" y="3840"/>
                    <a:pt x="15526" y="3781"/>
                  </a:cubicBezTo>
                  <a:lnTo>
                    <a:pt x="11502" y="42"/>
                  </a:lnTo>
                  <a:cubicBezTo>
                    <a:pt x="11469" y="15"/>
                    <a:pt x="11429" y="0"/>
                    <a:pt x="113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97;p36">
              <a:extLst>
                <a:ext uri="{FF2B5EF4-FFF2-40B4-BE49-F238E27FC236}">
                  <a16:creationId xmlns:a16="http://schemas.microsoft.com/office/drawing/2014/main" id="{F57C237F-F9E9-45DA-BDD4-FC0883CB611D}"/>
                </a:ext>
              </a:extLst>
            </p:cNvPr>
            <p:cNvSpPr/>
            <p:nvPr/>
          </p:nvSpPr>
          <p:spPr>
            <a:xfrm>
              <a:off x="2336951" y="3796276"/>
              <a:ext cx="1128632" cy="152139"/>
            </a:xfrm>
            <a:custGeom>
              <a:avLst/>
              <a:gdLst/>
              <a:ahLst/>
              <a:cxnLst/>
              <a:rect l="l" t="t" r="r" b="b"/>
              <a:pathLst>
                <a:path w="20230" h="2727" extrusionOk="0">
                  <a:moveTo>
                    <a:pt x="489" y="0"/>
                  </a:moveTo>
                  <a:cubicBezTo>
                    <a:pt x="227" y="0"/>
                    <a:pt x="1" y="226"/>
                    <a:pt x="1" y="488"/>
                  </a:cubicBezTo>
                  <a:lnTo>
                    <a:pt x="1" y="2727"/>
                  </a:lnTo>
                  <a:lnTo>
                    <a:pt x="20230" y="2727"/>
                  </a:lnTo>
                  <a:lnTo>
                    <a:pt x="20230" y="488"/>
                  </a:lnTo>
                  <a:cubicBezTo>
                    <a:pt x="20230" y="226"/>
                    <a:pt x="20003" y="0"/>
                    <a:pt x="197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98;p36">
              <a:extLst>
                <a:ext uri="{FF2B5EF4-FFF2-40B4-BE49-F238E27FC236}">
                  <a16:creationId xmlns:a16="http://schemas.microsoft.com/office/drawing/2014/main" id="{73141A49-D060-4B0B-8A47-D6CBED438191}"/>
                </a:ext>
              </a:extLst>
            </p:cNvPr>
            <p:cNvSpPr/>
            <p:nvPr/>
          </p:nvSpPr>
          <p:spPr>
            <a:xfrm>
              <a:off x="2551518" y="2517578"/>
              <a:ext cx="1039591" cy="1079481"/>
            </a:xfrm>
            <a:custGeom>
              <a:avLst/>
              <a:gdLst/>
              <a:ahLst/>
              <a:cxnLst/>
              <a:rect l="l" t="t" r="r" b="b"/>
              <a:pathLst>
                <a:path w="18634" h="19349" extrusionOk="0">
                  <a:moveTo>
                    <a:pt x="16515" y="1"/>
                  </a:moveTo>
                  <a:lnTo>
                    <a:pt x="16515" y="9371"/>
                  </a:lnTo>
                  <a:cubicBezTo>
                    <a:pt x="16515" y="13990"/>
                    <a:pt x="12788" y="17705"/>
                    <a:pt x="8180" y="17705"/>
                  </a:cubicBezTo>
                  <a:lnTo>
                    <a:pt x="7109" y="17705"/>
                  </a:lnTo>
                  <a:cubicBezTo>
                    <a:pt x="4811" y="17705"/>
                    <a:pt x="2680" y="16967"/>
                    <a:pt x="953" y="15705"/>
                  </a:cubicBezTo>
                  <a:lnTo>
                    <a:pt x="548" y="16241"/>
                  </a:lnTo>
                  <a:lnTo>
                    <a:pt x="1" y="16979"/>
                  </a:lnTo>
                  <a:cubicBezTo>
                    <a:pt x="2001" y="18467"/>
                    <a:pt x="4501" y="19348"/>
                    <a:pt x="7180" y="19348"/>
                  </a:cubicBezTo>
                  <a:lnTo>
                    <a:pt x="8942" y="19348"/>
                  </a:lnTo>
                  <a:cubicBezTo>
                    <a:pt x="14300" y="19348"/>
                    <a:pt x="18634" y="15002"/>
                    <a:pt x="18634" y="9657"/>
                  </a:cubicBezTo>
                  <a:lnTo>
                    <a:pt x="186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99;p36">
              <a:extLst>
                <a:ext uri="{FF2B5EF4-FFF2-40B4-BE49-F238E27FC236}">
                  <a16:creationId xmlns:a16="http://schemas.microsoft.com/office/drawing/2014/main" id="{0E8F212B-CC47-473F-87BB-352E5BC4777E}"/>
                </a:ext>
              </a:extLst>
            </p:cNvPr>
            <p:cNvSpPr/>
            <p:nvPr/>
          </p:nvSpPr>
          <p:spPr>
            <a:xfrm>
              <a:off x="2339629" y="3230290"/>
              <a:ext cx="336191" cy="282688"/>
            </a:xfrm>
            <a:custGeom>
              <a:avLst/>
              <a:gdLst/>
              <a:ahLst/>
              <a:cxnLst/>
              <a:rect l="l" t="t" r="r" b="b"/>
              <a:pathLst>
                <a:path w="6026" h="5067" extrusionOk="0">
                  <a:moveTo>
                    <a:pt x="1239" y="1"/>
                  </a:moveTo>
                  <a:lnTo>
                    <a:pt x="72" y="1715"/>
                  </a:lnTo>
                  <a:cubicBezTo>
                    <a:pt x="1" y="1823"/>
                    <a:pt x="36" y="1954"/>
                    <a:pt x="132" y="2025"/>
                  </a:cubicBezTo>
                  <a:lnTo>
                    <a:pt x="4561" y="5025"/>
                  </a:lnTo>
                  <a:cubicBezTo>
                    <a:pt x="4597" y="5053"/>
                    <a:pt x="4641" y="5066"/>
                    <a:pt x="4685" y="5066"/>
                  </a:cubicBezTo>
                  <a:cubicBezTo>
                    <a:pt x="4755" y="5066"/>
                    <a:pt x="4826" y="5032"/>
                    <a:pt x="4870" y="4966"/>
                  </a:cubicBezTo>
                  <a:lnTo>
                    <a:pt x="6025" y="3251"/>
                  </a:lnTo>
                  <a:lnTo>
                    <a:pt x="12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00;p36">
              <a:extLst>
                <a:ext uri="{FF2B5EF4-FFF2-40B4-BE49-F238E27FC236}">
                  <a16:creationId xmlns:a16="http://schemas.microsoft.com/office/drawing/2014/main" id="{F962CBCB-D369-4037-80D2-EAEDC0947A08}"/>
                </a:ext>
              </a:extLst>
            </p:cNvPr>
            <p:cNvSpPr/>
            <p:nvPr/>
          </p:nvSpPr>
          <p:spPr>
            <a:xfrm>
              <a:off x="2339629" y="3080551"/>
              <a:ext cx="477004" cy="374239"/>
            </a:xfrm>
            <a:custGeom>
              <a:avLst/>
              <a:gdLst/>
              <a:ahLst/>
              <a:cxnLst/>
              <a:rect l="l" t="t" r="r" b="b"/>
              <a:pathLst>
                <a:path w="8550" h="6708" extrusionOk="0">
                  <a:moveTo>
                    <a:pt x="1295" y="1"/>
                  </a:moveTo>
                  <a:cubicBezTo>
                    <a:pt x="1221" y="1"/>
                    <a:pt x="1147" y="35"/>
                    <a:pt x="1096" y="101"/>
                  </a:cubicBezTo>
                  <a:lnTo>
                    <a:pt x="72" y="1601"/>
                  </a:lnTo>
                  <a:cubicBezTo>
                    <a:pt x="1" y="1709"/>
                    <a:pt x="24" y="1863"/>
                    <a:pt x="132" y="1935"/>
                  </a:cubicBezTo>
                  <a:lnTo>
                    <a:pt x="7109" y="6662"/>
                  </a:lnTo>
                  <a:cubicBezTo>
                    <a:pt x="7149" y="6693"/>
                    <a:pt x="7197" y="6708"/>
                    <a:pt x="7244" y="6708"/>
                  </a:cubicBezTo>
                  <a:cubicBezTo>
                    <a:pt x="7321" y="6708"/>
                    <a:pt x="7398" y="6669"/>
                    <a:pt x="7442" y="6602"/>
                  </a:cubicBezTo>
                  <a:lnTo>
                    <a:pt x="8466" y="5102"/>
                  </a:lnTo>
                  <a:cubicBezTo>
                    <a:pt x="8549" y="4995"/>
                    <a:pt x="8514" y="4852"/>
                    <a:pt x="8406" y="4780"/>
                  </a:cubicBezTo>
                  <a:lnTo>
                    <a:pt x="1429" y="42"/>
                  </a:lnTo>
                  <a:cubicBezTo>
                    <a:pt x="1388" y="14"/>
                    <a:pt x="1342" y="1"/>
                    <a:pt x="1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01;p36">
              <a:extLst>
                <a:ext uri="{FF2B5EF4-FFF2-40B4-BE49-F238E27FC236}">
                  <a16:creationId xmlns:a16="http://schemas.microsoft.com/office/drawing/2014/main" id="{AD3FF57F-AA0E-4BDE-9126-FAB456A7123C}"/>
                </a:ext>
              </a:extLst>
            </p:cNvPr>
            <p:cNvSpPr/>
            <p:nvPr/>
          </p:nvSpPr>
          <p:spPr>
            <a:xfrm>
              <a:off x="3359240" y="2343571"/>
              <a:ext cx="344782" cy="346121"/>
            </a:xfrm>
            <a:custGeom>
              <a:avLst/>
              <a:gdLst/>
              <a:ahLst/>
              <a:cxnLst/>
              <a:rect l="l" t="t" r="r" b="b"/>
              <a:pathLst>
                <a:path w="6180" h="6204" extrusionOk="0">
                  <a:moveTo>
                    <a:pt x="3096" y="0"/>
                  </a:moveTo>
                  <a:cubicBezTo>
                    <a:pt x="1382" y="0"/>
                    <a:pt x="1" y="1393"/>
                    <a:pt x="1" y="3096"/>
                  </a:cubicBezTo>
                  <a:cubicBezTo>
                    <a:pt x="1" y="4060"/>
                    <a:pt x="429" y="4917"/>
                    <a:pt x="1120" y="5477"/>
                  </a:cubicBezTo>
                  <a:cubicBezTo>
                    <a:pt x="1644" y="5929"/>
                    <a:pt x="2334" y="6203"/>
                    <a:pt x="3084" y="6203"/>
                  </a:cubicBezTo>
                  <a:cubicBezTo>
                    <a:pt x="4799" y="6203"/>
                    <a:pt x="6180" y="4810"/>
                    <a:pt x="6180" y="3108"/>
                  </a:cubicBezTo>
                  <a:cubicBezTo>
                    <a:pt x="6180" y="2239"/>
                    <a:pt x="5835" y="1465"/>
                    <a:pt x="5263" y="893"/>
                  </a:cubicBezTo>
                  <a:cubicBezTo>
                    <a:pt x="4716" y="345"/>
                    <a:pt x="3942" y="0"/>
                    <a:pt x="30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02;p36">
              <a:extLst>
                <a:ext uri="{FF2B5EF4-FFF2-40B4-BE49-F238E27FC236}">
                  <a16:creationId xmlns:a16="http://schemas.microsoft.com/office/drawing/2014/main" id="{885DEADC-FA00-46CD-A704-3AF3633DB9E2}"/>
                </a:ext>
              </a:extLst>
            </p:cNvPr>
            <p:cNvSpPr/>
            <p:nvPr/>
          </p:nvSpPr>
          <p:spPr>
            <a:xfrm>
              <a:off x="3438963" y="2424577"/>
              <a:ext cx="184721" cy="184051"/>
            </a:xfrm>
            <a:custGeom>
              <a:avLst/>
              <a:gdLst/>
              <a:ahLst/>
              <a:cxnLst/>
              <a:rect l="l" t="t" r="r" b="b"/>
              <a:pathLst>
                <a:path w="3311" h="3299" extrusionOk="0">
                  <a:moveTo>
                    <a:pt x="1655" y="1"/>
                  </a:moveTo>
                  <a:cubicBezTo>
                    <a:pt x="739" y="1"/>
                    <a:pt x="0" y="739"/>
                    <a:pt x="0" y="1644"/>
                  </a:cubicBezTo>
                  <a:cubicBezTo>
                    <a:pt x="0" y="2561"/>
                    <a:pt x="739" y="3299"/>
                    <a:pt x="1655" y="3299"/>
                  </a:cubicBezTo>
                  <a:cubicBezTo>
                    <a:pt x="2560" y="3299"/>
                    <a:pt x="3310" y="2561"/>
                    <a:pt x="3310" y="1644"/>
                  </a:cubicBezTo>
                  <a:cubicBezTo>
                    <a:pt x="3310" y="739"/>
                    <a:pt x="2560" y="1"/>
                    <a:pt x="16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03;p36">
              <a:extLst>
                <a:ext uri="{FF2B5EF4-FFF2-40B4-BE49-F238E27FC236}">
                  <a16:creationId xmlns:a16="http://schemas.microsoft.com/office/drawing/2014/main" id="{C6B61B1A-DD62-417E-A306-D41D917BAADF}"/>
                </a:ext>
              </a:extLst>
            </p:cNvPr>
            <p:cNvSpPr/>
            <p:nvPr/>
          </p:nvSpPr>
          <p:spPr>
            <a:xfrm>
              <a:off x="2901598" y="3424271"/>
              <a:ext cx="225894" cy="444423"/>
            </a:xfrm>
            <a:custGeom>
              <a:avLst/>
              <a:gdLst/>
              <a:ahLst/>
              <a:cxnLst/>
              <a:rect l="l" t="t" r="r" b="b"/>
              <a:pathLst>
                <a:path w="4049" h="7966" extrusionOk="0">
                  <a:moveTo>
                    <a:pt x="2082" y="0"/>
                  </a:moveTo>
                  <a:cubicBezTo>
                    <a:pt x="2074" y="0"/>
                    <a:pt x="2067" y="1"/>
                    <a:pt x="2060" y="1"/>
                  </a:cubicBezTo>
                  <a:lnTo>
                    <a:pt x="1977" y="1"/>
                  </a:lnTo>
                  <a:cubicBezTo>
                    <a:pt x="893" y="1"/>
                    <a:pt x="0" y="882"/>
                    <a:pt x="0" y="1977"/>
                  </a:cubicBezTo>
                  <a:lnTo>
                    <a:pt x="0" y="7966"/>
                  </a:lnTo>
                  <a:lnTo>
                    <a:pt x="4048" y="7966"/>
                  </a:lnTo>
                  <a:lnTo>
                    <a:pt x="4048" y="1977"/>
                  </a:lnTo>
                  <a:cubicBezTo>
                    <a:pt x="4048" y="889"/>
                    <a:pt x="3167" y="0"/>
                    <a:pt x="20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04;p36">
              <a:extLst>
                <a:ext uri="{FF2B5EF4-FFF2-40B4-BE49-F238E27FC236}">
                  <a16:creationId xmlns:a16="http://schemas.microsoft.com/office/drawing/2014/main" id="{66B57D6C-6544-4869-8B77-73225C6465D3}"/>
                </a:ext>
              </a:extLst>
            </p:cNvPr>
            <p:cNvSpPr/>
            <p:nvPr/>
          </p:nvSpPr>
          <p:spPr>
            <a:xfrm>
              <a:off x="2962688" y="3493338"/>
              <a:ext cx="104327" cy="104383"/>
            </a:xfrm>
            <a:custGeom>
              <a:avLst/>
              <a:gdLst/>
              <a:ahLst/>
              <a:cxnLst/>
              <a:rect l="l" t="t" r="r" b="b"/>
              <a:pathLst>
                <a:path w="1870" h="1871" extrusionOk="0">
                  <a:moveTo>
                    <a:pt x="929" y="1"/>
                  </a:moveTo>
                  <a:cubicBezTo>
                    <a:pt x="417" y="1"/>
                    <a:pt x="1" y="418"/>
                    <a:pt x="1" y="930"/>
                  </a:cubicBezTo>
                  <a:cubicBezTo>
                    <a:pt x="1" y="1453"/>
                    <a:pt x="417" y="1870"/>
                    <a:pt x="929" y="1870"/>
                  </a:cubicBezTo>
                  <a:cubicBezTo>
                    <a:pt x="1453" y="1870"/>
                    <a:pt x="1870" y="1453"/>
                    <a:pt x="1870" y="930"/>
                  </a:cubicBezTo>
                  <a:cubicBezTo>
                    <a:pt x="1870" y="418"/>
                    <a:pt x="1453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05;p36">
              <a:extLst>
                <a:ext uri="{FF2B5EF4-FFF2-40B4-BE49-F238E27FC236}">
                  <a16:creationId xmlns:a16="http://schemas.microsoft.com/office/drawing/2014/main" id="{B3B180F2-70FD-4E8F-859A-48307FBE9122}"/>
                </a:ext>
              </a:extLst>
            </p:cNvPr>
            <p:cNvSpPr/>
            <p:nvPr/>
          </p:nvSpPr>
          <p:spPr>
            <a:xfrm>
              <a:off x="1349922" y="2513617"/>
              <a:ext cx="1003048" cy="1485967"/>
            </a:xfrm>
            <a:custGeom>
              <a:avLst/>
              <a:gdLst/>
              <a:ahLst/>
              <a:cxnLst/>
              <a:rect l="l" t="t" r="r" b="b"/>
              <a:pathLst>
                <a:path w="17979" h="26635" extrusionOk="0">
                  <a:moveTo>
                    <a:pt x="6013" y="0"/>
                  </a:moveTo>
                  <a:lnTo>
                    <a:pt x="6013" y="10859"/>
                  </a:lnTo>
                  <a:cubicBezTo>
                    <a:pt x="2512" y="12240"/>
                    <a:pt x="0" y="15978"/>
                    <a:pt x="0" y="19895"/>
                  </a:cubicBezTo>
                  <a:cubicBezTo>
                    <a:pt x="0" y="24860"/>
                    <a:pt x="4025" y="26634"/>
                    <a:pt x="8989" y="26634"/>
                  </a:cubicBezTo>
                  <a:cubicBezTo>
                    <a:pt x="13942" y="26634"/>
                    <a:pt x="17979" y="24860"/>
                    <a:pt x="17979" y="19895"/>
                  </a:cubicBezTo>
                  <a:cubicBezTo>
                    <a:pt x="17979" y="15966"/>
                    <a:pt x="15466" y="12240"/>
                    <a:pt x="11966" y="10847"/>
                  </a:cubicBezTo>
                  <a:lnTo>
                    <a:pt x="119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06;p36">
              <a:extLst>
                <a:ext uri="{FF2B5EF4-FFF2-40B4-BE49-F238E27FC236}">
                  <a16:creationId xmlns:a16="http://schemas.microsoft.com/office/drawing/2014/main" id="{753D9F3F-678C-400F-8CDD-734931E854C8}"/>
                </a:ext>
              </a:extLst>
            </p:cNvPr>
            <p:cNvSpPr/>
            <p:nvPr/>
          </p:nvSpPr>
          <p:spPr>
            <a:xfrm>
              <a:off x="1656151" y="2445833"/>
              <a:ext cx="393933" cy="71132"/>
            </a:xfrm>
            <a:custGeom>
              <a:avLst/>
              <a:gdLst/>
              <a:ahLst/>
              <a:cxnLst/>
              <a:rect l="l" t="t" r="r" b="b"/>
              <a:pathLst>
                <a:path w="7061" h="1275" extrusionOk="0">
                  <a:moveTo>
                    <a:pt x="298" y="1"/>
                  </a:moveTo>
                  <a:cubicBezTo>
                    <a:pt x="143" y="1"/>
                    <a:pt x="0" y="144"/>
                    <a:pt x="0" y="298"/>
                  </a:cubicBezTo>
                  <a:lnTo>
                    <a:pt x="0" y="977"/>
                  </a:lnTo>
                  <a:cubicBezTo>
                    <a:pt x="0" y="1132"/>
                    <a:pt x="143" y="1275"/>
                    <a:pt x="298" y="1275"/>
                  </a:cubicBezTo>
                  <a:lnTo>
                    <a:pt x="6763" y="1275"/>
                  </a:lnTo>
                  <a:cubicBezTo>
                    <a:pt x="6929" y="1275"/>
                    <a:pt x="7060" y="1132"/>
                    <a:pt x="7060" y="977"/>
                  </a:cubicBezTo>
                  <a:lnTo>
                    <a:pt x="7060" y="298"/>
                  </a:lnTo>
                  <a:cubicBezTo>
                    <a:pt x="7060" y="144"/>
                    <a:pt x="6929" y="1"/>
                    <a:pt x="6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07;p36">
              <a:extLst>
                <a:ext uri="{FF2B5EF4-FFF2-40B4-BE49-F238E27FC236}">
                  <a16:creationId xmlns:a16="http://schemas.microsoft.com/office/drawing/2014/main" id="{57B5A69F-679E-4EA9-857E-FC9F9CB873C2}"/>
                </a:ext>
              </a:extLst>
            </p:cNvPr>
            <p:cNvSpPr/>
            <p:nvPr/>
          </p:nvSpPr>
          <p:spPr>
            <a:xfrm>
              <a:off x="1416981" y="3418971"/>
              <a:ext cx="872221" cy="522808"/>
            </a:xfrm>
            <a:custGeom>
              <a:avLst/>
              <a:gdLst/>
              <a:ahLst/>
              <a:cxnLst/>
              <a:rect l="l" t="t" r="r" b="b"/>
              <a:pathLst>
                <a:path w="15634" h="9371" extrusionOk="0">
                  <a:moveTo>
                    <a:pt x="6252" y="0"/>
                  </a:moveTo>
                  <a:cubicBezTo>
                    <a:pt x="4692" y="0"/>
                    <a:pt x="4692" y="941"/>
                    <a:pt x="3132" y="941"/>
                  </a:cubicBezTo>
                  <a:cubicBezTo>
                    <a:pt x="1870" y="941"/>
                    <a:pt x="1632" y="334"/>
                    <a:pt x="751" y="96"/>
                  </a:cubicBezTo>
                  <a:cubicBezTo>
                    <a:pt x="275" y="1167"/>
                    <a:pt x="1" y="2322"/>
                    <a:pt x="1" y="3513"/>
                  </a:cubicBezTo>
                  <a:cubicBezTo>
                    <a:pt x="1" y="7835"/>
                    <a:pt x="3501" y="9371"/>
                    <a:pt x="7823" y="9371"/>
                  </a:cubicBezTo>
                  <a:cubicBezTo>
                    <a:pt x="12133" y="9371"/>
                    <a:pt x="15634" y="7835"/>
                    <a:pt x="15634" y="3513"/>
                  </a:cubicBezTo>
                  <a:cubicBezTo>
                    <a:pt x="15634" y="2644"/>
                    <a:pt x="15479" y="1762"/>
                    <a:pt x="15217" y="917"/>
                  </a:cubicBezTo>
                  <a:cubicBezTo>
                    <a:pt x="14050" y="762"/>
                    <a:pt x="13919" y="0"/>
                    <a:pt x="12502" y="0"/>
                  </a:cubicBezTo>
                  <a:cubicBezTo>
                    <a:pt x="10943" y="0"/>
                    <a:pt x="10943" y="941"/>
                    <a:pt x="9383" y="941"/>
                  </a:cubicBezTo>
                  <a:cubicBezTo>
                    <a:pt x="7823" y="941"/>
                    <a:pt x="7823" y="0"/>
                    <a:pt x="6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08;p36">
              <a:extLst>
                <a:ext uri="{FF2B5EF4-FFF2-40B4-BE49-F238E27FC236}">
                  <a16:creationId xmlns:a16="http://schemas.microsoft.com/office/drawing/2014/main" id="{42F15C83-C510-49D5-8777-0F9D5F585AC7}"/>
                </a:ext>
              </a:extLst>
            </p:cNvPr>
            <p:cNvSpPr/>
            <p:nvPr/>
          </p:nvSpPr>
          <p:spPr>
            <a:xfrm>
              <a:off x="2016806" y="3293054"/>
              <a:ext cx="63154" cy="63210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32"/>
                    <a:pt x="572" y="1132"/>
                  </a:cubicBezTo>
                  <a:cubicBezTo>
                    <a:pt x="881" y="1132"/>
                    <a:pt x="1131" y="870"/>
                    <a:pt x="1131" y="561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09;p36">
              <a:extLst>
                <a:ext uri="{FF2B5EF4-FFF2-40B4-BE49-F238E27FC236}">
                  <a16:creationId xmlns:a16="http://schemas.microsoft.com/office/drawing/2014/main" id="{F96DCBAB-353C-4258-921D-DAEF4F8A72FE}"/>
                </a:ext>
              </a:extLst>
            </p:cNvPr>
            <p:cNvSpPr/>
            <p:nvPr/>
          </p:nvSpPr>
          <p:spPr>
            <a:xfrm>
              <a:off x="1854096" y="3123635"/>
              <a:ext cx="93058" cy="93058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1"/>
                  </a:moveTo>
                  <a:cubicBezTo>
                    <a:pt x="381" y="1"/>
                    <a:pt x="0" y="382"/>
                    <a:pt x="0" y="834"/>
                  </a:cubicBezTo>
                  <a:cubicBezTo>
                    <a:pt x="0" y="1299"/>
                    <a:pt x="381" y="1668"/>
                    <a:pt x="834" y="1668"/>
                  </a:cubicBezTo>
                  <a:cubicBezTo>
                    <a:pt x="1298" y="1668"/>
                    <a:pt x="1667" y="1299"/>
                    <a:pt x="1667" y="834"/>
                  </a:cubicBezTo>
                  <a:cubicBezTo>
                    <a:pt x="1667" y="382"/>
                    <a:pt x="1286" y="1"/>
                    <a:pt x="8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10;p36">
              <a:extLst>
                <a:ext uri="{FF2B5EF4-FFF2-40B4-BE49-F238E27FC236}">
                  <a16:creationId xmlns:a16="http://schemas.microsoft.com/office/drawing/2014/main" id="{BB29F5E5-1DCC-4774-86BC-6B6811C38DA2}"/>
                </a:ext>
              </a:extLst>
            </p:cNvPr>
            <p:cNvSpPr/>
            <p:nvPr/>
          </p:nvSpPr>
          <p:spPr>
            <a:xfrm>
              <a:off x="2167574" y="3532558"/>
              <a:ext cx="51885" cy="51829"/>
            </a:xfrm>
            <a:custGeom>
              <a:avLst/>
              <a:gdLst/>
              <a:ahLst/>
              <a:cxnLst/>
              <a:rect l="l" t="t" r="r" b="b"/>
              <a:pathLst>
                <a:path w="930" h="929" extrusionOk="0">
                  <a:moveTo>
                    <a:pt x="465" y="0"/>
                  </a:moveTo>
                  <a:cubicBezTo>
                    <a:pt x="215" y="0"/>
                    <a:pt x="1" y="215"/>
                    <a:pt x="1" y="465"/>
                  </a:cubicBezTo>
                  <a:cubicBezTo>
                    <a:pt x="1" y="727"/>
                    <a:pt x="215" y="929"/>
                    <a:pt x="465" y="929"/>
                  </a:cubicBezTo>
                  <a:cubicBezTo>
                    <a:pt x="715" y="929"/>
                    <a:pt x="930" y="727"/>
                    <a:pt x="930" y="465"/>
                  </a:cubicBezTo>
                  <a:cubicBezTo>
                    <a:pt x="930" y="215"/>
                    <a:pt x="715" y="12"/>
                    <a:pt x="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11;p36">
              <a:extLst>
                <a:ext uri="{FF2B5EF4-FFF2-40B4-BE49-F238E27FC236}">
                  <a16:creationId xmlns:a16="http://schemas.microsoft.com/office/drawing/2014/main" id="{AE75D72A-4B9E-4DF8-A231-07F733C60B0B}"/>
                </a:ext>
              </a:extLst>
            </p:cNvPr>
            <p:cNvSpPr/>
            <p:nvPr/>
          </p:nvSpPr>
          <p:spPr>
            <a:xfrm>
              <a:off x="2100515" y="3658085"/>
              <a:ext cx="81732" cy="81788"/>
            </a:xfrm>
            <a:custGeom>
              <a:avLst/>
              <a:gdLst/>
              <a:ahLst/>
              <a:cxnLst/>
              <a:rect l="l" t="t" r="r" b="b"/>
              <a:pathLst>
                <a:path w="1465" h="1466" extrusionOk="0">
                  <a:moveTo>
                    <a:pt x="748" y="0"/>
                  </a:moveTo>
                  <a:cubicBezTo>
                    <a:pt x="741" y="0"/>
                    <a:pt x="734" y="0"/>
                    <a:pt x="727" y="1"/>
                  </a:cubicBezTo>
                  <a:cubicBezTo>
                    <a:pt x="334" y="1"/>
                    <a:pt x="0" y="334"/>
                    <a:pt x="0" y="739"/>
                  </a:cubicBezTo>
                  <a:cubicBezTo>
                    <a:pt x="0" y="1132"/>
                    <a:pt x="334" y="1465"/>
                    <a:pt x="727" y="1465"/>
                  </a:cubicBezTo>
                  <a:cubicBezTo>
                    <a:pt x="1131" y="1465"/>
                    <a:pt x="1465" y="1132"/>
                    <a:pt x="1465" y="739"/>
                  </a:cubicBezTo>
                  <a:cubicBezTo>
                    <a:pt x="1465" y="329"/>
                    <a:pt x="1143" y="0"/>
                    <a:pt x="7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12;p36">
              <a:extLst>
                <a:ext uri="{FF2B5EF4-FFF2-40B4-BE49-F238E27FC236}">
                  <a16:creationId xmlns:a16="http://schemas.microsoft.com/office/drawing/2014/main" id="{C6832CA6-2A86-4425-BBF0-E0C99B896796}"/>
                </a:ext>
              </a:extLst>
            </p:cNvPr>
            <p:cNvSpPr/>
            <p:nvPr/>
          </p:nvSpPr>
          <p:spPr>
            <a:xfrm>
              <a:off x="1013120" y="2341562"/>
              <a:ext cx="1183752" cy="1600225"/>
            </a:xfrm>
            <a:custGeom>
              <a:avLst/>
              <a:gdLst/>
              <a:ahLst/>
              <a:cxnLst/>
              <a:rect l="l" t="t" r="r" b="b"/>
              <a:pathLst>
                <a:path w="21218" h="28683" extrusionOk="0">
                  <a:moveTo>
                    <a:pt x="6918" y="0"/>
                  </a:moveTo>
                  <a:lnTo>
                    <a:pt x="6918" y="15133"/>
                  </a:lnTo>
                  <a:lnTo>
                    <a:pt x="715" y="25885"/>
                  </a:lnTo>
                  <a:cubicBezTo>
                    <a:pt x="1" y="27135"/>
                    <a:pt x="894" y="28683"/>
                    <a:pt x="2322" y="28683"/>
                  </a:cubicBezTo>
                  <a:lnTo>
                    <a:pt x="18884" y="28683"/>
                  </a:lnTo>
                  <a:cubicBezTo>
                    <a:pt x="20325" y="28683"/>
                    <a:pt x="21218" y="27135"/>
                    <a:pt x="20491" y="25885"/>
                  </a:cubicBezTo>
                  <a:lnTo>
                    <a:pt x="14288" y="15133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13;p36">
              <a:extLst>
                <a:ext uri="{FF2B5EF4-FFF2-40B4-BE49-F238E27FC236}">
                  <a16:creationId xmlns:a16="http://schemas.microsoft.com/office/drawing/2014/main" id="{3089B3D0-3CF0-4EB5-B889-97AB0A2E847C}"/>
                </a:ext>
              </a:extLst>
            </p:cNvPr>
            <p:cNvSpPr/>
            <p:nvPr/>
          </p:nvSpPr>
          <p:spPr>
            <a:xfrm>
              <a:off x="1102829" y="3232299"/>
              <a:ext cx="997079" cy="644374"/>
            </a:xfrm>
            <a:custGeom>
              <a:avLst/>
              <a:gdLst/>
              <a:ahLst/>
              <a:cxnLst/>
              <a:rect l="l" t="t" r="r" b="b"/>
              <a:pathLst>
                <a:path w="17872" h="11550" extrusionOk="0">
                  <a:moveTo>
                    <a:pt x="10501" y="1"/>
                  </a:moveTo>
                  <a:cubicBezTo>
                    <a:pt x="9728" y="1"/>
                    <a:pt x="9406" y="417"/>
                    <a:pt x="9001" y="775"/>
                  </a:cubicBezTo>
                  <a:cubicBezTo>
                    <a:pt x="8692" y="1048"/>
                    <a:pt x="8358" y="1287"/>
                    <a:pt x="7763" y="1287"/>
                  </a:cubicBezTo>
                  <a:cubicBezTo>
                    <a:pt x="6810" y="1287"/>
                    <a:pt x="6513" y="644"/>
                    <a:pt x="5965" y="263"/>
                  </a:cubicBezTo>
                  <a:lnTo>
                    <a:pt x="429" y="9871"/>
                  </a:lnTo>
                  <a:cubicBezTo>
                    <a:pt x="0" y="10609"/>
                    <a:pt x="536" y="11550"/>
                    <a:pt x="1393" y="11550"/>
                  </a:cubicBezTo>
                  <a:lnTo>
                    <a:pt x="16466" y="11550"/>
                  </a:lnTo>
                  <a:cubicBezTo>
                    <a:pt x="17336" y="11550"/>
                    <a:pt x="17871" y="10609"/>
                    <a:pt x="17431" y="9871"/>
                  </a:cubicBezTo>
                  <a:lnTo>
                    <a:pt x="12335" y="1025"/>
                  </a:lnTo>
                  <a:cubicBezTo>
                    <a:pt x="12121" y="727"/>
                    <a:pt x="11466" y="1"/>
                    <a:pt x="105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14;p36">
              <a:extLst>
                <a:ext uri="{FF2B5EF4-FFF2-40B4-BE49-F238E27FC236}">
                  <a16:creationId xmlns:a16="http://schemas.microsoft.com/office/drawing/2014/main" id="{A6534C5C-670A-40BF-AA3F-892FAF055F73}"/>
                </a:ext>
              </a:extLst>
            </p:cNvPr>
            <p:cNvSpPr/>
            <p:nvPr/>
          </p:nvSpPr>
          <p:spPr>
            <a:xfrm>
              <a:off x="1356561" y="2264517"/>
              <a:ext cx="487605" cy="77102"/>
            </a:xfrm>
            <a:custGeom>
              <a:avLst/>
              <a:gdLst/>
              <a:ahLst/>
              <a:cxnLst/>
              <a:rect l="l" t="t" r="r" b="b"/>
              <a:pathLst>
                <a:path w="8740" h="1382" extrusionOk="0">
                  <a:moveTo>
                    <a:pt x="369" y="0"/>
                  </a:moveTo>
                  <a:cubicBezTo>
                    <a:pt x="167" y="0"/>
                    <a:pt x="0" y="155"/>
                    <a:pt x="0" y="369"/>
                  </a:cubicBezTo>
                  <a:lnTo>
                    <a:pt x="0" y="1012"/>
                  </a:lnTo>
                  <a:cubicBezTo>
                    <a:pt x="0" y="1215"/>
                    <a:pt x="167" y="1381"/>
                    <a:pt x="369" y="1381"/>
                  </a:cubicBezTo>
                  <a:lnTo>
                    <a:pt x="8370" y="1381"/>
                  </a:lnTo>
                  <a:cubicBezTo>
                    <a:pt x="8573" y="1381"/>
                    <a:pt x="8739" y="1215"/>
                    <a:pt x="8739" y="1012"/>
                  </a:cubicBezTo>
                  <a:lnTo>
                    <a:pt x="8739" y="369"/>
                  </a:lnTo>
                  <a:cubicBezTo>
                    <a:pt x="8739" y="179"/>
                    <a:pt x="8573" y="12"/>
                    <a:pt x="8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15;p36">
              <a:extLst>
                <a:ext uri="{FF2B5EF4-FFF2-40B4-BE49-F238E27FC236}">
                  <a16:creationId xmlns:a16="http://schemas.microsoft.com/office/drawing/2014/main" id="{7BB13282-8B0D-49D4-AD64-7FF80872B1C6}"/>
                </a:ext>
              </a:extLst>
            </p:cNvPr>
            <p:cNvSpPr/>
            <p:nvPr/>
          </p:nvSpPr>
          <p:spPr>
            <a:xfrm>
              <a:off x="1479409" y="3372442"/>
              <a:ext cx="59863" cy="59863"/>
            </a:xfrm>
            <a:custGeom>
              <a:avLst/>
              <a:gdLst/>
              <a:ahLst/>
              <a:cxnLst/>
              <a:rect l="l" t="t" r="r" b="b"/>
              <a:pathLst>
                <a:path w="1073" h="1073" extrusionOk="0">
                  <a:moveTo>
                    <a:pt x="537" y="1"/>
                  </a:moveTo>
                  <a:cubicBezTo>
                    <a:pt x="239" y="1"/>
                    <a:pt x="1" y="239"/>
                    <a:pt x="1" y="537"/>
                  </a:cubicBezTo>
                  <a:cubicBezTo>
                    <a:pt x="1" y="834"/>
                    <a:pt x="239" y="1072"/>
                    <a:pt x="537" y="1072"/>
                  </a:cubicBezTo>
                  <a:cubicBezTo>
                    <a:pt x="834" y="1072"/>
                    <a:pt x="1073" y="834"/>
                    <a:pt x="1073" y="537"/>
                  </a:cubicBezTo>
                  <a:cubicBezTo>
                    <a:pt x="1073" y="239"/>
                    <a:pt x="834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16;p36">
              <a:extLst>
                <a:ext uri="{FF2B5EF4-FFF2-40B4-BE49-F238E27FC236}">
                  <a16:creationId xmlns:a16="http://schemas.microsoft.com/office/drawing/2014/main" id="{4C70DE9C-4333-46DF-9EB5-8C416055AC81}"/>
                </a:ext>
              </a:extLst>
            </p:cNvPr>
            <p:cNvSpPr/>
            <p:nvPr/>
          </p:nvSpPr>
          <p:spPr>
            <a:xfrm>
              <a:off x="1507974" y="3139297"/>
              <a:ext cx="64493" cy="65163"/>
            </a:xfrm>
            <a:custGeom>
              <a:avLst/>
              <a:gdLst/>
              <a:ahLst/>
              <a:cxnLst/>
              <a:rect l="l" t="t" r="r" b="b"/>
              <a:pathLst>
                <a:path w="1156" h="1168" extrusionOk="0">
                  <a:moveTo>
                    <a:pt x="572" y="1"/>
                  </a:moveTo>
                  <a:cubicBezTo>
                    <a:pt x="251" y="1"/>
                    <a:pt x="1" y="251"/>
                    <a:pt x="1" y="584"/>
                  </a:cubicBezTo>
                  <a:cubicBezTo>
                    <a:pt x="1" y="906"/>
                    <a:pt x="251" y="1168"/>
                    <a:pt x="572" y="1168"/>
                  </a:cubicBezTo>
                  <a:cubicBezTo>
                    <a:pt x="906" y="1168"/>
                    <a:pt x="1156" y="906"/>
                    <a:pt x="1156" y="584"/>
                  </a:cubicBezTo>
                  <a:cubicBezTo>
                    <a:pt x="1156" y="275"/>
                    <a:pt x="894" y="1"/>
                    <a:pt x="5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17;p36">
              <a:extLst>
                <a:ext uri="{FF2B5EF4-FFF2-40B4-BE49-F238E27FC236}">
                  <a16:creationId xmlns:a16="http://schemas.microsoft.com/office/drawing/2014/main" id="{E7FB021D-68C0-4982-884B-3B9A884C7375}"/>
                </a:ext>
              </a:extLst>
            </p:cNvPr>
            <p:cNvSpPr/>
            <p:nvPr/>
          </p:nvSpPr>
          <p:spPr>
            <a:xfrm>
              <a:off x="1621561" y="2940687"/>
              <a:ext cx="111022" cy="111692"/>
            </a:xfrm>
            <a:custGeom>
              <a:avLst/>
              <a:gdLst/>
              <a:ahLst/>
              <a:cxnLst/>
              <a:rect l="l" t="t" r="r" b="b"/>
              <a:pathLst>
                <a:path w="1990" h="2002" extrusionOk="0">
                  <a:moveTo>
                    <a:pt x="1011" y="1"/>
                  </a:moveTo>
                  <a:cubicBezTo>
                    <a:pt x="1004" y="1"/>
                    <a:pt x="996" y="1"/>
                    <a:pt x="989" y="1"/>
                  </a:cubicBezTo>
                  <a:cubicBezTo>
                    <a:pt x="441" y="1"/>
                    <a:pt x="1" y="453"/>
                    <a:pt x="1" y="1001"/>
                  </a:cubicBezTo>
                  <a:cubicBezTo>
                    <a:pt x="1" y="1549"/>
                    <a:pt x="441" y="2001"/>
                    <a:pt x="989" y="2001"/>
                  </a:cubicBezTo>
                  <a:cubicBezTo>
                    <a:pt x="1549" y="2001"/>
                    <a:pt x="1989" y="1549"/>
                    <a:pt x="1989" y="1001"/>
                  </a:cubicBezTo>
                  <a:cubicBezTo>
                    <a:pt x="1989" y="437"/>
                    <a:pt x="1560" y="1"/>
                    <a:pt x="10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18;p36">
              <a:extLst>
                <a:ext uri="{FF2B5EF4-FFF2-40B4-BE49-F238E27FC236}">
                  <a16:creationId xmlns:a16="http://schemas.microsoft.com/office/drawing/2014/main" id="{E7CB4D7B-ABA3-4FE9-BCFE-F072C609E912}"/>
                </a:ext>
              </a:extLst>
            </p:cNvPr>
            <p:cNvSpPr/>
            <p:nvPr/>
          </p:nvSpPr>
          <p:spPr>
            <a:xfrm>
              <a:off x="1515282" y="2844338"/>
              <a:ext cx="49876" cy="49932"/>
            </a:xfrm>
            <a:custGeom>
              <a:avLst/>
              <a:gdLst/>
              <a:ahLst/>
              <a:cxnLst/>
              <a:rect l="l" t="t" r="r" b="b"/>
              <a:pathLst>
                <a:path w="894" h="895" extrusionOk="0">
                  <a:moveTo>
                    <a:pt x="462" y="1"/>
                  </a:moveTo>
                  <a:cubicBezTo>
                    <a:pt x="455" y="1"/>
                    <a:pt x="448" y="1"/>
                    <a:pt x="441" y="1"/>
                  </a:cubicBezTo>
                  <a:cubicBezTo>
                    <a:pt x="203" y="1"/>
                    <a:pt x="1" y="204"/>
                    <a:pt x="1" y="454"/>
                  </a:cubicBezTo>
                  <a:cubicBezTo>
                    <a:pt x="1" y="692"/>
                    <a:pt x="191" y="894"/>
                    <a:pt x="441" y="894"/>
                  </a:cubicBezTo>
                  <a:cubicBezTo>
                    <a:pt x="680" y="894"/>
                    <a:pt x="894" y="704"/>
                    <a:pt x="894" y="454"/>
                  </a:cubicBezTo>
                  <a:cubicBezTo>
                    <a:pt x="894" y="211"/>
                    <a:pt x="713" y="1"/>
                    <a:pt x="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19;p36">
              <a:extLst>
                <a:ext uri="{FF2B5EF4-FFF2-40B4-BE49-F238E27FC236}">
                  <a16:creationId xmlns:a16="http://schemas.microsoft.com/office/drawing/2014/main" id="{B379FAC2-8FF3-45A3-A707-70A623957E68}"/>
                </a:ext>
              </a:extLst>
            </p:cNvPr>
            <p:cNvSpPr/>
            <p:nvPr/>
          </p:nvSpPr>
          <p:spPr>
            <a:xfrm>
              <a:off x="1701954" y="3372442"/>
              <a:ext cx="83071" cy="83127"/>
            </a:xfrm>
            <a:custGeom>
              <a:avLst/>
              <a:gdLst/>
              <a:ahLst/>
              <a:cxnLst/>
              <a:rect l="l" t="t" r="r" b="b"/>
              <a:pathLst>
                <a:path w="1489" h="1490" extrusionOk="0">
                  <a:moveTo>
                    <a:pt x="751" y="1"/>
                  </a:moveTo>
                  <a:cubicBezTo>
                    <a:pt x="346" y="1"/>
                    <a:pt x="1" y="334"/>
                    <a:pt x="1" y="751"/>
                  </a:cubicBezTo>
                  <a:cubicBezTo>
                    <a:pt x="1" y="1156"/>
                    <a:pt x="334" y="1489"/>
                    <a:pt x="751" y="1489"/>
                  </a:cubicBezTo>
                  <a:cubicBezTo>
                    <a:pt x="1144" y="1489"/>
                    <a:pt x="1489" y="1168"/>
                    <a:pt x="1489" y="751"/>
                  </a:cubicBezTo>
                  <a:cubicBezTo>
                    <a:pt x="1489" y="334"/>
                    <a:pt x="1144" y="1"/>
                    <a:pt x="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20;p36">
              <a:extLst>
                <a:ext uri="{FF2B5EF4-FFF2-40B4-BE49-F238E27FC236}">
                  <a16:creationId xmlns:a16="http://schemas.microsoft.com/office/drawing/2014/main" id="{1503F7D7-F51C-4FD5-A1DF-E8A4DB269AE4}"/>
                </a:ext>
              </a:extLst>
            </p:cNvPr>
            <p:cNvSpPr/>
            <p:nvPr/>
          </p:nvSpPr>
          <p:spPr>
            <a:xfrm>
              <a:off x="1639526" y="3524580"/>
              <a:ext cx="33251" cy="33251"/>
            </a:xfrm>
            <a:custGeom>
              <a:avLst/>
              <a:gdLst/>
              <a:ahLst/>
              <a:cxnLst/>
              <a:rect l="l" t="t" r="r" b="b"/>
              <a:pathLst>
                <a:path w="596" h="596" extrusionOk="0">
                  <a:moveTo>
                    <a:pt x="298" y="0"/>
                  </a:moveTo>
                  <a:cubicBezTo>
                    <a:pt x="143" y="0"/>
                    <a:pt x="0" y="131"/>
                    <a:pt x="0" y="298"/>
                  </a:cubicBezTo>
                  <a:cubicBezTo>
                    <a:pt x="0" y="465"/>
                    <a:pt x="143" y="596"/>
                    <a:pt x="298" y="596"/>
                  </a:cubicBezTo>
                  <a:cubicBezTo>
                    <a:pt x="465" y="596"/>
                    <a:pt x="596" y="465"/>
                    <a:pt x="596" y="298"/>
                  </a:cubicBezTo>
                  <a:cubicBezTo>
                    <a:pt x="596" y="131"/>
                    <a:pt x="465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21;p36">
              <a:extLst>
                <a:ext uri="{FF2B5EF4-FFF2-40B4-BE49-F238E27FC236}">
                  <a16:creationId xmlns:a16="http://schemas.microsoft.com/office/drawing/2014/main" id="{6BD22186-3A0E-493F-A405-06AFD5838D2C}"/>
                </a:ext>
              </a:extLst>
            </p:cNvPr>
            <p:cNvSpPr/>
            <p:nvPr/>
          </p:nvSpPr>
          <p:spPr>
            <a:xfrm>
              <a:off x="985225" y="3948358"/>
              <a:ext cx="3306673" cy="220594"/>
            </a:xfrm>
            <a:custGeom>
              <a:avLst/>
              <a:gdLst/>
              <a:ahLst/>
              <a:cxnLst/>
              <a:rect l="l" t="t" r="r" b="b"/>
              <a:pathLst>
                <a:path w="59270" h="3954" extrusionOk="0">
                  <a:moveTo>
                    <a:pt x="1989" y="1"/>
                  </a:moveTo>
                  <a:cubicBezTo>
                    <a:pt x="1429" y="1"/>
                    <a:pt x="941" y="215"/>
                    <a:pt x="584" y="572"/>
                  </a:cubicBezTo>
                  <a:cubicBezTo>
                    <a:pt x="227" y="929"/>
                    <a:pt x="1" y="1429"/>
                    <a:pt x="1" y="1977"/>
                  </a:cubicBezTo>
                  <a:cubicBezTo>
                    <a:pt x="1" y="3072"/>
                    <a:pt x="894" y="3953"/>
                    <a:pt x="1989" y="3953"/>
                  </a:cubicBezTo>
                  <a:lnTo>
                    <a:pt x="57282" y="3953"/>
                  </a:lnTo>
                  <a:cubicBezTo>
                    <a:pt x="57841" y="3953"/>
                    <a:pt x="58329" y="3727"/>
                    <a:pt x="58687" y="3370"/>
                  </a:cubicBezTo>
                  <a:cubicBezTo>
                    <a:pt x="59044" y="3013"/>
                    <a:pt x="59270" y="2525"/>
                    <a:pt x="59270" y="1977"/>
                  </a:cubicBezTo>
                  <a:cubicBezTo>
                    <a:pt x="59270" y="894"/>
                    <a:pt x="58377" y="12"/>
                    <a:pt x="572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22;p36">
              <a:extLst>
                <a:ext uri="{FF2B5EF4-FFF2-40B4-BE49-F238E27FC236}">
                  <a16:creationId xmlns:a16="http://schemas.microsoft.com/office/drawing/2014/main" id="{94F8D24E-4745-4A3A-BC06-96556C13B11B}"/>
                </a:ext>
              </a:extLst>
            </p:cNvPr>
            <p:cNvSpPr/>
            <p:nvPr/>
          </p:nvSpPr>
          <p:spPr>
            <a:xfrm>
              <a:off x="2335668" y="2322315"/>
              <a:ext cx="292953" cy="424506"/>
            </a:xfrm>
            <a:custGeom>
              <a:avLst/>
              <a:gdLst/>
              <a:ahLst/>
              <a:cxnLst/>
              <a:rect l="l" t="t" r="r" b="b"/>
              <a:pathLst>
                <a:path w="5251" h="7609" extrusionOk="0">
                  <a:moveTo>
                    <a:pt x="5084" y="0"/>
                  </a:moveTo>
                  <a:cubicBezTo>
                    <a:pt x="5072" y="12"/>
                    <a:pt x="5048" y="12"/>
                    <a:pt x="5025" y="12"/>
                  </a:cubicBezTo>
                  <a:cubicBezTo>
                    <a:pt x="4465" y="107"/>
                    <a:pt x="3882" y="357"/>
                    <a:pt x="3322" y="726"/>
                  </a:cubicBezTo>
                  <a:lnTo>
                    <a:pt x="3179" y="822"/>
                  </a:lnTo>
                  <a:cubicBezTo>
                    <a:pt x="2810" y="1084"/>
                    <a:pt x="2441" y="1393"/>
                    <a:pt x="2096" y="1774"/>
                  </a:cubicBezTo>
                  <a:lnTo>
                    <a:pt x="1965" y="1905"/>
                  </a:lnTo>
                  <a:cubicBezTo>
                    <a:pt x="1691" y="2191"/>
                    <a:pt x="1441" y="2512"/>
                    <a:pt x="1215" y="2870"/>
                  </a:cubicBezTo>
                  <a:cubicBezTo>
                    <a:pt x="1143" y="2977"/>
                    <a:pt x="1072" y="3096"/>
                    <a:pt x="1012" y="3215"/>
                  </a:cubicBezTo>
                  <a:lnTo>
                    <a:pt x="893" y="3429"/>
                  </a:lnTo>
                  <a:cubicBezTo>
                    <a:pt x="607" y="3941"/>
                    <a:pt x="393" y="4465"/>
                    <a:pt x="250" y="4989"/>
                  </a:cubicBezTo>
                  <a:lnTo>
                    <a:pt x="179" y="5310"/>
                  </a:lnTo>
                  <a:cubicBezTo>
                    <a:pt x="0" y="6120"/>
                    <a:pt x="0" y="6858"/>
                    <a:pt x="143" y="7513"/>
                  </a:cubicBezTo>
                  <a:lnTo>
                    <a:pt x="179" y="7608"/>
                  </a:lnTo>
                  <a:cubicBezTo>
                    <a:pt x="203" y="7608"/>
                    <a:pt x="250" y="7596"/>
                    <a:pt x="286" y="7596"/>
                  </a:cubicBezTo>
                  <a:cubicBezTo>
                    <a:pt x="1203" y="7418"/>
                    <a:pt x="2179" y="6846"/>
                    <a:pt x="3048" y="5989"/>
                  </a:cubicBezTo>
                  <a:cubicBezTo>
                    <a:pt x="3108" y="5929"/>
                    <a:pt x="3167" y="5846"/>
                    <a:pt x="3227" y="5787"/>
                  </a:cubicBezTo>
                  <a:cubicBezTo>
                    <a:pt x="3524" y="5477"/>
                    <a:pt x="3810" y="5108"/>
                    <a:pt x="4060" y="4715"/>
                  </a:cubicBezTo>
                  <a:cubicBezTo>
                    <a:pt x="4072" y="4691"/>
                    <a:pt x="4084" y="4667"/>
                    <a:pt x="4108" y="4644"/>
                  </a:cubicBezTo>
                  <a:cubicBezTo>
                    <a:pt x="4132" y="4584"/>
                    <a:pt x="4179" y="4525"/>
                    <a:pt x="4203" y="4465"/>
                  </a:cubicBezTo>
                  <a:cubicBezTo>
                    <a:pt x="4477" y="4024"/>
                    <a:pt x="4703" y="3548"/>
                    <a:pt x="4858" y="3084"/>
                  </a:cubicBezTo>
                  <a:lnTo>
                    <a:pt x="4929" y="2917"/>
                  </a:lnTo>
                  <a:cubicBezTo>
                    <a:pt x="5084" y="2429"/>
                    <a:pt x="5179" y="1953"/>
                    <a:pt x="5227" y="1488"/>
                  </a:cubicBezTo>
                  <a:lnTo>
                    <a:pt x="5239" y="1346"/>
                  </a:lnTo>
                  <a:cubicBezTo>
                    <a:pt x="5251" y="929"/>
                    <a:pt x="5227" y="536"/>
                    <a:pt x="5167" y="179"/>
                  </a:cubicBezTo>
                  <a:cubicBezTo>
                    <a:pt x="5167" y="167"/>
                    <a:pt x="5144" y="131"/>
                    <a:pt x="5144" y="119"/>
                  </a:cubicBezTo>
                  <a:cubicBezTo>
                    <a:pt x="5132" y="72"/>
                    <a:pt x="5132" y="48"/>
                    <a:pt x="5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23;p36">
              <a:extLst>
                <a:ext uri="{FF2B5EF4-FFF2-40B4-BE49-F238E27FC236}">
                  <a16:creationId xmlns:a16="http://schemas.microsoft.com/office/drawing/2014/main" id="{4646899E-EF95-4261-98FE-156F747B5F4D}"/>
                </a:ext>
              </a:extLst>
            </p:cNvPr>
            <p:cNvSpPr/>
            <p:nvPr/>
          </p:nvSpPr>
          <p:spPr>
            <a:xfrm>
              <a:off x="2342977" y="2322315"/>
              <a:ext cx="284306" cy="424506"/>
            </a:xfrm>
            <a:custGeom>
              <a:avLst/>
              <a:gdLst/>
              <a:ahLst/>
              <a:cxnLst/>
              <a:rect l="l" t="t" r="r" b="b"/>
              <a:pathLst>
                <a:path w="5096" h="7609" extrusionOk="0">
                  <a:moveTo>
                    <a:pt x="4941" y="0"/>
                  </a:moveTo>
                  <a:cubicBezTo>
                    <a:pt x="4929" y="0"/>
                    <a:pt x="4894" y="0"/>
                    <a:pt x="4882" y="12"/>
                  </a:cubicBezTo>
                  <a:lnTo>
                    <a:pt x="3762" y="1715"/>
                  </a:lnTo>
                  <a:lnTo>
                    <a:pt x="3358" y="2322"/>
                  </a:lnTo>
                  <a:lnTo>
                    <a:pt x="3167" y="726"/>
                  </a:lnTo>
                  <a:lnTo>
                    <a:pt x="3036" y="822"/>
                  </a:lnTo>
                  <a:lnTo>
                    <a:pt x="3239" y="2500"/>
                  </a:lnTo>
                  <a:lnTo>
                    <a:pt x="2310" y="3941"/>
                  </a:lnTo>
                  <a:lnTo>
                    <a:pt x="1953" y="1762"/>
                  </a:lnTo>
                  <a:lnTo>
                    <a:pt x="1810" y="1893"/>
                  </a:lnTo>
                  <a:lnTo>
                    <a:pt x="2191" y="4120"/>
                  </a:lnTo>
                  <a:lnTo>
                    <a:pt x="1298" y="5513"/>
                  </a:lnTo>
                  <a:lnTo>
                    <a:pt x="881" y="3215"/>
                  </a:lnTo>
                  <a:lnTo>
                    <a:pt x="762" y="3429"/>
                  </a:lnTo>
                  <a:lnTo>
                    <a:pt x="1179" y="5703"/>
                  </a:lnTo>
                  <a:lnTo>
                    <a:pt x="524" y="6715"/>
                  </a:lnTo>
                  <a:lnTo>
                    <a:pt x="119" y="4977"/>
                  </a:lnTo>
                  <a:lnTo>
                    <a:pt x="48" y="5298"/>
                  </a:lnTo>
                  <a:lnTo>
                    <a:pt x="405" y="6894"/>
                  </a:lnTo>
                  <a:lnTo>
                    <a:pt x="0" y="7501"/>
                  </a:lnTo>
                  <a:lnTo>
                    <a:pt x="24" y="7608"/>
                  </a:lnTo>
                  <a:cubicBezTo>
                    <a:pt x="60" y="7608"/>
                    <a:pt x="83" y="7596"/>
                    <a:pt x="131" y="7596"/>
                  </a:cubicBezTo>
                  <a:lnTo>
                    <a:pt x="905" y="6406"/>
                  </a:lnTo>
                  <a:lnTo>
                    <a:pt x="2905" y="5989"/>
                  </a:lnTo>
                  <a:lnTo>
                    <a:pt x="3084" y="5787"/>
                  </a:lnTo>
                  <a:lnTo>
                    <a:pt x="3084" y="5787"/>
                  </a:lnTo>
                  <a:lnTo>
                    <a:pt x="1012" y="6227"/>
                  </a:lnTo>
                  <a:lnTo>
                    <a:pt x="1738" y="5108"/>
                  </a:lnTo>
                  <a:lnTo>
                    <a:pt x="3965" y="4644"/>
                  </a:lnTo>
                  <a:cubicBezTo>
                    <a:pt x="4001" y="4584"/>
                    <a:pt x="4036" y="4525"/>
                    <a:pt x="4060" y="4465"/>
                  </a:cubicBezTo>
                  <a:lnTo>
                    <a:pt x="4060" y="4465"/>
                  </a:lnTo>
                  <a:lnTo>
                    <a:pt x="1846" y="4929"/>
                  </a:lnTo>
                  <a:lnTo>
                    <a:pt x="2798" y="3465"/>
                  </a:lnTo>
                  <a:lnTo>
                    <a:pt x="4715" y="3096"/>
                  </a:lnTo>
                  <a:lnTo>
                    <a:pt x="4774" y="2929"/>
                  </a:lnTo>
                  <a:lnTo>
                    <a:pt x="2917" y="3310"/>
                  </a:lnTo>
                  <a:lnTo>
                    <a:pt x="3882" y="1798"/>
                  </a:lnTo>
                  <a:lnTo>
                    <a:pt x="3989" y="1655"/>
                  </a:lnTo>
                  <a:lnTo>
                    <a:pt x="5072" y="1524"/>
                  </a:lnTo>
                  <a:lnTo>
                    <a:pt x="5096" y="1369"/>
                  </a:lnTo>
                  <a:lnTo>
                    <a:pt x="5096" y="1369"/>
                  </a:lnTo>
                  <a:lnTo>
                    <a:pt x="4120" y="1477"/>
                  </a:lnTo>
                  <a:lnTo>
                    <a:pt x="5001" y="119"/>
                  </a:lnTo>
                  <a:cubicBezTo>
                    <a:pt x="4989" y="72"/>
                    <a:pt x="4989" y="48"/>
                    <a:pt x="49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24;p36">
              <a:extLst>
                <a:ext uri="{FF2B5EF4-FFF2-40B4-BE49-F238E27FC236}">
                  <a16:creationId xmlns:a16="http://schemas.microsoft.com/office/drawing/2014/main" id="{7BDB8B77-75B9-47A2-B54D-8327726F996A}"/>
                </a:ext>
              </a:extLst>
            </p:cNvPr>
            <p:cNvSpPr/>
            <p:nvPr/>
          </p:nvSpPr>
          <p:spPr>
            <a:xfrm>
              <a:off x="2147657" y="2472389"/>
              <a:ext cx="202016" cy="274431"/>
            </a:xfrm>
            <a:custGeom>
              <a:avLst/>
              <a:gdLst/>
              <a:ahLst/>
              <a:cxnLst/>
              <a:rect l="l" t="t" r="r" b="b"/>
              <a:pathLst>
                <a:path w="3621" h="4919" extrusionOk="0">
                  <a:moveTo>
                    <a:pt x="227" y="1"/>
                  </a:moveTo>
                  <a:cubicBezTo>
                    <a:pt x="215" y="37"/>
                    <a:pt x="203" y="84"/>
                    <a:pt x="203" y="108"/>
                  </a:cubicBezTo>
                  <a:cubicBezTo>
                    <a:pt x="1" y="942"/>
                    <a:pt x="239" y="2049"/>
                    <a:pt x="894" y="3061"/>
                  </a:cubicBezTo>
                  <a:cubicBezTo>
                    <a:pt x="1156" y="3454"/>
                    <a:pt x="1453" y="3799"/>
                    <a:pt x="1775" y="4085"/>
                  </a:cubicBezTo>
                  <a:lnTo>
                    <a:pt x="2001" y="4263"/>
                  </a:lnTo>
                  <a:cubicBezTo>
                    <a:pt x="2430" y="4609"/>
                    <a:pt x="2882" y="4811"/>
                    <a:pt x="3311" y="4906"/>
                  </a:cubicBezTo>
                  <a:cubicBezTo>
                    <a:pt x="3358" y="4906"/>
                    <a:pt x="3382" y="4918"/>
                    <a:pt x="3418" y="4918"/>
                  </a:cubicBezTo>
                  <a:lnTo>
                    <a:pt x="3418" y="4906"/>
                  </a:lnTo>
                  <a:cubicBezTo>
                    <a:pt x="3418" y="4871"/>
                    <a:pt x="3430" y="4835"/>
                    <a:pt x="3430" y="4811"/>
                  </a:cubicBezTo>
                  <a:cubicBezTo>
                    <a:pt x="3620" y="3978"/>
                    <a:pt x="3382" y="2882"/>
                    <a:pt x="2739" y="1870"/>
                  </a:cubicBezTo>
                  <a:cubicBezTo>
                    <a:pt x="2072" y="858"/>
                    <a:pt x="1167" y="180"/>
                    <a:pt x="322" y="25"/>
                  </a:cubicBezTo>
                  <a:cubicBezTo>
                    <a:pt x="286" y="25"/>
                    <a:pt x="263" y="1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25;p36">
              <a:extLst>
                <a:ext uri="{FF2B5EF4-FFF2-40B4-BE49-F238E27FC236}">
                  <a16:creationId xmlns:a16="http://schemas.microsoft.com/office/drawing/2014/main" id="{3195A4D3-ACE8-49EA-AFB0-C207F7028BC2}"/>
                </a:ext>
              </a:extLst>
            </p:cNvPr>
            <p:cNvSpPr/>
            <p:nvPr/>
          </p:nvSpPr>
          <p:spPr>
            <a:xfrm>
              <a:off x="2156305" y="2471106"/>
              <a:ext cx="184051" cy="275045"/>
            </a:xfrm>
            <a:custGeom>
              <a:avLst/>
              <a:gdLst/>
              <a:ahLst/>
              <a:cxnLst/>
              <a:rect l="l" t="t" r="r" b="b"/>
              <a:pathLst>
                <a:path w="3299" h="4930" extrusionOk="0">
                  <a:moveTo>
                    <a:pt x="84" y="0"/>
                  </a:moveTo>
                  <a:cubicBezTo>
                    <a:pt x="72" y="24"/>
                    <a:pt x="72" y="72"/>
                    <a:pt x="60" y="107"/>
                  </a:cubicBezTo>
                  <a:lnTo>
                    <a:pt x="679" y="1060"/>
                  </a:lnTo>
                  <a:lnTo>
                    <a:pt x="0" y="857"/>
                  </a:lnTo>
                  <a:lnTo>
                    <a:pt x="0" y="857"/>
                  </a:lnTo>
                  <a:lnTo>
                    <a:pt x="12" y="1024"/>
                  </a:lnTo>
                  <a:lnTo>
                    <a:pt x="798" y="1250"/>
                  </a:lnTo>
                  <a:lnTo>
                    <a:pt x="1513" y="2346"/>
                  </a:lnTo>
                  <a:lnTo>
                    <a:pt x="262" y="2084"/>
                  </a:lnTo>
                  <a:lnTo>
                    <a:pt x="322" y="2250"/>
                  </a:lnTo>
                  <a:lnTo>
                    <a:pt x="1632" y="2524"/>
                  </a:lnTo>
                  <a:lnTo>
                    <a:pt x="2227" y="3453"/>
                  </a:lnTo>
                  <a:lnTo>
                    <a:pt x="798" y="3120"/>
                  </a:lnTo>
                  <a:lnTo>
                    <a:pt x="798" y="3120"/>
                  </a:lnTo>
                  <a:lnTo>
                    <a:pt x="929" y="3298"/>
                  </a:lnTo>
                  <a:lnTo>
                    <a:pt x="2346" y="3632"/>
                  </a:lnTo>
                  <a:lnTo>
                    <a:pt x="2751" y="4251"/>
                  </a:lnTo>
                  <a:lnTo>
                    <a:pt x="1655" y="4084"/>
                  </a:lnTo>
                  <a:lnTo>
                    <a:pt x="1870" y="4263"/>
                  </a:lnTo>
                  <a:lnTo>
                    <a:pt x="2858" y="4417"/>
                  </a:lnTo>
                  <a:lnTo>
                    <a:pt x="3167" y="4906"/>
                  </a:lnTo>
                  <a:cubicBezTo>
                    <a:pt x="3203" y="4906"/>
                    <a:pt x="3227" y="4929"/>
                    <a:pt x="3275" y="4929"/>
                  </a:cubicBezTo>
                  <a:cubicBezTo>
                    <a:pt x="3287" y="4894"/>
                    <a:pt x="3287" y="4870"/>
                    <a:pt x="3298" y="4822"/>
                  </a:cubicBezTo>
                  <a:lnTo>
                    <a:pt x="2882" y="4227"/>
                  </a:lnTo>
                  <a:lnTo>
                    <a:pt x="3025" y="2727"/>
                  </a:lnTo>
                  <a:lnTo>
                    <a:pt x="2906" y="2441"/>
                  </a:lnTo>
                  <a:lnTo>
                    <a:pt x="2751" y="4013"/>
                  </a:lnTo>
                  <a:lnTo>
                    <a:pt x="2191" y="3143"/>
                  </a:lnTo>
                  <a:lnTo>
                    <a:pt x="2322" y="1500"/>
                  </a:lnTo>
                  <a:lnTo>
                    <a:pt x="2191" y="1334"/>
                  </a:lnTo>
                  <a:lnTo>
                    <a:pt x="2072" y="2929"/>
                  </a:lnTo>
                  <a:lnTo>
                    <a:pt x="1322" y="1798"/>
                  </a:lnTo>
                  <a:lnTo>
                    <a:pt x="1298" y="524"/>
                  </a:lnTo>
                  <a:lnTo>
                    <a:pt x="1143" y="417"/>
                  </a:lnTo>
                  <a:lnTo>
                    <a:pt x="1179" y="1548"/>
                  </a:lnTo>
                  <a:lnTo>
                    <a:pt x="179" y="12"/>
                  </a:lnTo>
                  <a:cubicBezTo>
                    <a:pt x="143" y="0"/>
                    <a:pt x="119" y="0"/>
                    <a:pt x="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26;p36">
              <a:extLst>
                <a:ext uri="{FF2B5EF4-FFF2-40B4-BE49-F238E27FC236}">
                  <a16:creationId xmlns:a16="http://schemas.microsoft.com/office/drawing/2014/main" id="{A91D09B1-BB01-4A28-9A03-6F1DD08FBDBC}"/>
                </a:ext>
              </a:extLst>
            </p:cNvPr>
            <p:cNvSpPr/>
            <p:nvPr/>
          </p:nvSpPr>
          <p:spPr>
            <a:xfrm>
              <a:off x="2193516" y="2727459"/>
              <a:ext cx="324865" cy="285031"/>
            </a:xfrm>
            <a:custGeom>
              <a:avLst/>
              <a:gdLst/>
              <a:ahLst/>
              <a:cxnLst/>
              <a:rect l="l" t="t" r="r" b="b"/>
              <a:pathLst>
                <a:path w="5823" h="5109" extrusionOk="0">
                  <a:moveTo>
                    <a:pt x="143" y="1"/>
                  </a:moveTo>
                  <a:cubicBezTo>
                    <a:pt x="60" y="1"/>
                    <a:pt x="0" y="72"/>
                    <a:pt x="12" y="156"/>
                  </a:cubicBezTo>
                  <a:lnTo>
                    <a:pt x="857" y="5002"/>
                  </a:lnTo>
                  <a:cubicBezTo>
                    <a:pt x="881" y="5061"/>
                    <a:pt x="941" y="5109"/>
                    <a:pt x="1000" y="5109"/>
                  </a:cubicBezTo>
                  <a:lnTo>
                    <a:pt x="4822" y="5109"/>
                  </a:lnTo>
                  <a:cubicBezTo>
                    <a:pt x="4894" y="5109"/>
                    <a:pt x="4941" y="5061"/>
                    <a:pt x="4953" y="5002"/>
                  </a:cubicBezTo>
                  <a:lnTo>
                    <a:pt x="5810" y="156"/>
                  </a:lnTo>
                  <a:cubicBezTo>
                    <a:pt x="5822" y="72"/>
                    <a:pt x="5763" y="1"/>
                    <a:pt x="5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27;p36">
              <a:extLst>
                <a:ext uri="{FF2B5EF4-FFF2-40B4-BE49-F238E27FC236}">
                  <a16:creationId xmlns:a16="http://schemas.microsoft.com/office/drawing/2014/main" id="{69C052EE-DA31-4269-AA55-BE346B0D3BD5}"/>
                </a:ext>
              </a:extLst>
            </p:cNvPr>
            <p:cNvSpPr/>
            <p:nvPr/>
          </p:nvSpPr>
          <p:spPr>
            <a:xfrm>
              <a:off x="1812194" y="1498414"/>
              <a:ext cx="421215" cy="412958"/>
            </a:xfrm>
            <a:custGeom>
              <a:avLst/>
              <a:gdLst/>
              <a:ahLst/>
              <a:cxnLst/>
              <a:rect l="l" t="t" r="r" b="b"/>
              <a:pathLst>
                <a:path w="7550" h="7402" extrusionOk="0">
                  <a:moveTo>
                    <a:pt x="3706" y="1"/>
                  </a:moveTo>
                  <a:cubicBezTo>
                    <a:pt x="3595" y="1"/>
                    <a:pt x="3483" y="6"/>
                    <a:pt x="3370" y="16"/>
                  </a:cubicBezTo>
                  <a:cubicBezTo>
                    <a:pt x="1966" y="159"/>
                    <a:pt x="834" y="1028"/>
                    <a:pt x="322" y="2243"/>
                  </a:cubicBezTo>
                  <a:cubicBezTo>
                    <a:pt x="203" y="2517"/>
                    <a:pt x="108" y="2814"/>
                    <a:pt x="61" y="3112"/>
                  </a:cubicBezTo>
                  <a:cubicBezTo>
                    <a:pt x="13" y="3410"/>
                    <a:pt x="1" y="3731"/>
                    <a:pt x="37" y="4041"/>
                  </a:cubicBezTo>
                  <a:cubicBezTo>
                    <a:pt x="84" y="4588"/>
                    <a:pt x="251" y="5112"/>
                    <a:pt x="513" y="5553"/>
                  </a:cubicBezTo>
                  <a:cubicBezTo>
                    <a:pt x="1162" y="6675"/>
                    <a:pt x="2361" y="7401"/>
                    <a:pt x="3704" y="7401"/>
                  </a:cubicBezTo>
                  <a:cubicBezTo>
                    <a:pt x="3814" y="7401"/>
                    <a:pt x="3925" y="7396"/>
                    <a:pt x="4037" y="7386"/>
                  </a:cubicBezTo>
                  <a:cubicBezTo>
                    <a:pt x="6061" y="7208"/>
                    <a:pt x="7550" y="5410"/>
                    <a:pt x="7371" y="3386"/>
                  </a:cubicBezTo>
                  <a:cubicBezTo>
                    <a:pt x="7288" y="2445"/>
                    <a:pt x="6847" y="1612"/>
                    <a:pt x="6192" y="1005"/>
                  </a:cubicBezTo>
                  <a:cubicBezTo>
                    <a:pt x="6014" y="826"/>
                    <a:pt x="5823" y="671"/>
                    <a:pt x="5609" y="552"/>
                  </a:cubicBezTo>
                  <a:cubicBezTo>
                    <a:pt x="5573" y="528"/>
                    <a:pt x="5537" y="493"/>
                    <a:pt x="5502" y="481"/>
                  </a:cubicBezTo>
                  <a:cubicBezTo>
                    <a:pt x="4963" y="176"/>
                    <a:pt x="4354" y="1"/>
                    <a:pt x="37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28;p36">
              <a:extLst>
                <a:ext uri="{FF2B5EF4-FFF2-40B4-BE49-F238E27FC236}">
                  <a16:creationId xmlns:a16="http://schemas.microsoft.com/office/drawing/2014/main" id="{C1DB91B8-4937-4CA7-90BD-5FE965F14E07}"/>
                </a:ext>
              </a:extLst>
            </p:cNvPr>
            <p:cNvSpPr/>
            <p:nvPr/>
          </p:nvSpPr>
          <p:spPr>
            <a:xfrm>
              <a:off x="1812194" y="1499474"/>
              <a:ext cx="350138" cy="339705"/>
            </a:xfrm>
            <a:custGeom>
              <a:avLst/>
              <a:gdLst/>
              <a:ahLst/>
              <a:cxnLst/>
              <a:rect l="l" t="t" r="r" b="b"/>
              <a:pathLst>
                <a:path w="6276" h="6089" extrusionOk="0">
                  <a:moveTo>
                    <a:pt x="3746" y="1"/>
                  </a:moveTo>
                  <a:cubicBezTo>
                    <a:pt x="3622" y="1"/>
                    <a:pt x="3497" y="8"/>
                    <a:pt x="3370" y="21"/>
                  </a:cubicBezTo>
                  <a:cubicBezTo>
                    <a:pt x="1966" y="152"/>
                    <a:pt x="834" y="1033"/>
                    <a:pt x="322" y="2236"/>
                  </a:cubicBezTo>
                  <a:cubicBezTo>
                    <a:pt x="203" y="2521"/>
                    <a:pt x="108" y="2819"/>
                    <a:pt x="61" y="3117"/>
                  </a:cubicBezTo>
                  <a:cubicBezTo>
                    <a:pt x="13" y="3414"/>
                    <a:pt x="1" y="3724"/>
                    <a:pt x="37" y="4034"/>
                  </a:cubicBezTo>
                  <a:cubicBezTo>
                    <a:pt x="84" y="4581"/>
                    <a:pt x="251" y="5105"/>
                    <a:pt x="513" y="5558"/>
                  </a:cubicBezTo>
                  <a:cubicBezTo>
                    <a:pt x="1070" y="5892"/>
                    <a:pt x="1713" y="6088"/>
                    <a:pt x="2398" y="6088"/>
                  </a:cubicBezTo>
                  <a:cubicBezTo>
                    <a:pt x="2519" y="6088"/>
                    <a:pt x="2640" y="6082"/>
                    <a:pt x="2763" y="6070"/>
                  </a:cubicBezTo>
                  <a:cubicBezTo>
                    <a:pt x="4787" y="5891"/>
                    <a:pt x="6276" y="4093"/>
                    <a:pt x="6097" y="2069"/>
                  </a:cubicBezTo>
                  <a:cubicBezTo>
                    <a:pt x="6049" y="1521"/>
                    <a:pt x="5883" y="997"/>
                    <a:pt x="5609" y="557"/>
                  </a:cubicBezTo>
                  <a:cubicBezTo>
                    <a:pt x="5573" y="521"/>
                    <a:pt x="5537" y="497"/>
                    <a:pt x="5502" y="474"/>
                  </a:cubicBezTo>
                  <a:cubicBezTo>
                    <a:pt x="4974" y="175"/>
                    <a:pt x="4379" y="1"/>
                    <a:pt x="3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29;p36">
              <a:extLst>
                <a:ext uri="{FF2B5EF4-FFF2-40B4-BE49-F238E27FC236}">
                  <a16:creationId xmlns:a16="http://schemas.microsoft.com/office/drawing/2014/main" id="{B0DD44A6-176D-4D8A-A81A-2089CBA42A32}"/>
                </a:ext>
              </a:extLst>
            </p:cNvPr>
            <p:cNvSpPr/>
            <p:nvPr/>
          </p:nvSpPr>
          <p:spPr>
            <a:xfrm>
              <a:off x="1458823" y="1433642"/>
              <a:ext cx="238558" cy="232310"/>
            </a:xfrm>
            <a:custGeom>
              <a:avLst/>
              <a:gdLst/>
              <a:ahLst/>
              <a:cxnLst/>
              <a:rect l="l" t="t" r="r" b="b"/>
              <a:pathLst>
                <a:path w="4276" h="4164" extrusionOk="0">
                  <a:moveTo>
                    <a:pt x="2107" y="1"/>
                  </a:moveTo>
                  <a:cubicBezTo>
                    <a:pt x="2040" y="1"/>
                    <a:pt x="1973" y="4"/>
                    <a:pt x="1906" y="11"/>
                  </a:cubicBezTo>
                  <a:cubicBezTo>
                    <a:pt x="918" y="94"/>
                    <a:pt x="144" y="868"/>
                    <a:pt x="25" y="1808"/>
                  </a:cubicBezTo>
                  <a:cubicBezTo>
                    <a:pt x="1" y="1951"/>
                    <a:pt x="1" y="2106"/>
                    <a:pt x="13" y="2273"/>
                  </a:cubicBezTo>
                  <a:cubicBezTo>
                    <a:pt x="114" y="3350"/>
                    <a:pt x="1019" y="4163"/>
                    <a:pt x="2080" y="4163"/>
                  </a:cubicBezTo>
                  <a:cubicBezTo>
                    <a:pt x="2144" y="4163"/>
                    <a:pt x="2209" y="4160"/>
                    <a:pt x="2275" y="4154"/>
                  </a:cubicBezTo>
                  <a:cubicBezTo>
                    <a:pt x="3418" y="4047"/>
                    <a:pt x="4275" y="3047"/>
                    <a:pt x="4168" y="1892"/>
                  </a:cubicBezTo>
                  <a:cubicBezTo>
                    <a:pt x="4156" y="1749"/>
                    <a:pt x="4120" y="1594"/>
                    <a:pt x="4073" y="1439"/>
                  </a:cubicBezTo>
                  <a:cubicBezTo>
                    <a:pt x="3796" y="586"/>
                    <a:pt x="3003" y="1"/>
                    <a:pt x="21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30;p36">
              <a:extLst>
                <a:ext uri="{FF2B5EF4-FFF2-40B4-BE49-F238E27FC236}">
                  <a16:creationId xmlns:a16="http://schemas.microsoft.com/office/drawing/2014/main" id="{9A50F332-8523-4088-AF7C-C8BA7C549025}"/>
                </a:ext>
              </a:extLst>
            </p:cNvPr>
            <p:cNvSpPr/>
            <p:nvPr/>
          </p:nvSpPr>
          <p:spPr>
            <a:xfrm>
              <a:off x="1467470" y="1456126"/>
              <a:ext cx="229911" cy="209882"/>
            </a:xfrm>
            <a:custGeom>
              <a:avLst/>
              <a:gdLst/>
              <a:ahLst/>
              <a:cxnLst/>
              <a:rect l="l" t="t" r="r" b="b"/>
              <a:pathLst>
                <a:path w="4121" h="3762" extrusionOk="0">
                  <a:moveTo>
                    <a:pt x="3180" y="0"/>
                  </a:moveTo>
                  <a:cubicBezTo>
                    <a:pt x="3192" y="60"/>
                    <a:pt x="3215" y="108"/>
                    <a:pt x="3239" y="167"/>
                  </a:cubicBezTo>
                  <a:cubicBezTo>
                    <a:pt x="3287" y="322"/>
                    <a:pt x="3311" y="465"/>
                    <a:pt x="3322" y="631"/>
                  </a:cubicBezTo>
                  <a:cubicBezTo>
                    <a:pt x="3430" y="1774"/>
                    <a:pt x="2584" y="2786"/>
                    <a:pt x="1429" y="2894"/>
                  </a:cubicBezTo>
                  <a:cubicBezTo>
                    <a:pt x="1365" y="2899"/>
                    <a:pt x="1302" y="2902"/>
                    <a:pt x="1239" y="2902"/>
                  </a:cubicBezTo>
                  <a:cubicBezTo>
                    <a:pt x="775" y="2902"/>
                    <a:pt x="346" y="2751"/>
                    <a:pt x="1" y="2489"/>
                  </a:cubicBezTo>
                  <a:lnTo>
                    <a:pt x="1" y="2489"/>
                  </a:lnTo>
                  <a:cubicBezTo>
                    <a:pt x="341" y="3247"/>
                    <a:pt x="1067" y="3762"/>
                    <a:pt x="1907" y="3762"/>
                  </a:cubicBezTo>
                  <a:cubicBezTo>
                    <a:pt x="1977" y="3762"/>
                    <a:pt x="2048" y="3758"/>
                    <a:pt x="2120" y="3751"/>
                  </a:cubicBezTo>
                  <a:cubicBezTo>
                    <a:pt x="3263" y="3644"/>
                    <a:pt x="4120" y="2644"/>
                    <a:pt x="4013" y="1489"/>
                  </a:cubicBezTo>
                  <a:cubicBezTo>
                    <a:pt x="4001" y="1346"/>
                    <a:pt x="3965" y="1191"/>
                    <a:pt x="3918" y="1036"/>
                  </a:cubicBezTo>
                  <a:cubicBezTo>
                    <a:pt x="3787" y="620"/>
                    <a:pt x="3513" y="262"/>
                    <a:pt x="31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31;p36">
              <a:extLst>
                <a:ext uri="{FF2B5EF4-FFF2-40B4-BE49-F238E27FC236}">
                  <a16:creationId xmlns:a16="http://schemas.microsoft.com/office/drawing/2014/main" id="{2B120EBA-4511-4121-8C24-A8A9CB8C4329}"/>
                </a:ext>
              </a:extLst>
            </p:cNvPr>
            <p:cNvSpPr/>
            <p:nvPr/>
          </p:nvSpPr>
          <p:spPr>
            <a:xfrm>
              <a:off x="2147657" y="1321450"/>
              <a:ext cx="195377" cy="186283"/>
            </a:xfrm>
            <a:custGeom>
              <a:avLst/>
              <a:gdLst/>
              <a:ahLst/>
              <a:cxnLst/>
              <a:rect l="l" t="t" r="r" b="b"/>
              <a:pathLst>
                <a:path w="3502" h="3339" extrusionOk="0">
                  <a:moveTo>
                    <a:pt x="1767" y="1"/>
                  </a:moveTo>
                  <a:cubicBezTo>
                    <a:pt x="1711" y="1"/>
                    <a:pt x="1654" y="3"/>
                    <a:pt x="1596" y="9"/>
                  </a:cubicBezTo>
                  <a:cubicBezTo>
                    <a:pt x="691" y="93"/>
                    <a:pt x="1" y="902"/>
                    <a:pt x="96" y="1819"/>
                  </a:cubicBezTo>
                  <a:cubicBezTo>
                    <a:pt x="175" y="2685"/>
                    <a:pt x="901" y="3338"/>
                    <a:pt x="1753" y="3338"/>
                  </a:cubicBezTo>
                  <a:cubicBezTo>
                    <a:pt x="1804" y="3338"/>
                    <a:pt x="1855" y="3336"/>
                    <a:pt x="1906" y="3331"/>
                  </a:cubicBezTo>
                  <a:cubicBezTo>
                    <a:pt x="2822" y="3236"/>
                    <a:pt x="3501" y="2438"/>
                    <a:pt x="3418" y="1510"/>
                  </a:cubicBezTo>
                  <a:cubicBezTo>
                    <a:pt x="3328" y="661"/>
                    <a:pt x="2621" y="1"/>
                    <a:pt x="17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32;p36">
              <a:extLst>
                <a:ext uri="{FF2B5EF4-FFF2-40B4-BE49-F238E27FC236}">
                  <a16:creationId xmlns:a16="http://schemas.microsoft.com/office/drawing/2014/main" id="{B2BC2917-E0C3-47D6-B7AD-1C9B9F403595}"/>
                </a:ext>
              </a:extLst>
            </p:cNvPr>
            <p:cNvSpPr/>
            <p:nvPr/>
          </p:nvSpPr>
          <p:spPr>
            <a:xfrm>
              <a:off x="2165622" y="1326582"/>
              <a:ext cx="177412" cy="181094"/>
            </a:xfrm>
            <a:custGeom>
              <a:avLst/>
              <a:gdLst/>
              <a:ahLst/>
              <a:cxnLst/>
              <a:rect l="l" t="t" r="r" b="b"/>
              <a:pathLst>
                <a:path w="3180" h="3246" extrusionOk="0">
                  <a:moveTo>
                    <a:pt x="1988" y="1"/>
                  </a:moveTo>
                  <a:lnTo>
                    <a:pt x="1988" y="1"/>
                  </a:lnTo>
                  <a:cubicBezTo>
                    <a:pt x="2108" y="215"/>
                    <a:pt x="2179" y="429"/>
                    <a:pt x="2215" y="691"/>
                  </a:cubicBezTo>
                  <a:cubicBezTo>
                    <a:pt x="2298" y="1608"/>
                    <a:pt x="1631" y="2418"/>
                    <a:pt x="714" y="2501"/>
                  </a:cubicBezTo>
                  <a:cubicBezTo>
                    <a:pt x="653" y="2509"/>
                    <a:pt x="593" y="2513"/>
                    <a:pt x="535" y="2513"/>
                  </a:cubicBezTo>
                  <a:cubicBezTo>
                    <a:pt x="342" y="2513"/>
                    <a:pt x="164" y="2472"/>
                    <a:pt x="0" y="2418"/>
                  </a:cubicBezTo>
                  <a:lnTo>
                    <a:pt x="0" y="2418"/>
                  </a:lnTo>
                  <a:cubicBezTo>
                    <a:pt x="286" y="2913"/>
                    <a:pt x="827" y="3246"/>
                    <a:pt x="1435" y="3246"/>
                  </a:cubicBezTo>
                  <a:cubicBezTo>
                    <a:pt x="1484" y="3246"/>
                    <a:pt x="1534" y="3244"/>
                    <a:pt x="1584" y="3239"/>
                  </a:cubicBezTo>
                  <a:cubicBezTo>
                    <a:pt x="2500" y="3144"/>
                    <a:pt x="3179" y="2346"/>
                    <a:pt x="3096" y="1418"/>
                  </a:cubicBezTo>
                  <a:cubicBezTo>
                    <a:pt x="3036" y="763"/>
                    <a:pt x="2584" y="215"/>
                    <a:pt x="19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33;p36">
              <a:extLst>
                <a:ext uri="{FF2B5EF4-FFF2-40B4-BE49-F238E27FC236}">
                  <a16:creationId xmlns:a16="http://schemas.microsoft.com/office/drawing/2014/main" id="{FE1AB5E2-8E75-43DD-BE33-74B8E9CA624D}"/>
                </a:ext>
              </a:extLst>
            </p:cNvPr>
            <p:cNvSpPr/>
            <p:nvPr/>
          </p:nvSpPr>
          <p:spPr>
            <a:xfrm>
              <a:off x="1988266" y="2004537"/>
              <a:ext cx="242463" cy="234653"/>
            </a:xfrm>
            <a:custGeom>
              <a:avLst/>
              <a:gdLst/>
              <a:ahLst/>
              <a:cxnLst/>
              <a:rect l="l" t="t" r="r" b="b"/>
              <a:pathLst>
                <a:path w="4346" h="4206" extrusionOk="0">
                  <a:moveTo>
                    <a:pt x="2186" y="0"/>
                  </a:moveTo>
                  <a:cubicBezTo>
                    <a:pt x="2119" y="0"/>
                    <a:pt x="2053" y="6"/>
                    <a:pt x="1988" y="17"/>
                  </a:cubicBezTo>
                  <a:cubicBezTo>
                    <a:pt x="1655" y="41"/>
                    <a:pt x="1357" y="148"/>
                    <a:pt x="1107" y="291"/>
                  </a:cubicBezTo>
                  <a:cubicBezTo>
                    <a:pt x="417" y="696"/>
                    <a:pt x="0" y="1458"/>
                    <a:pt x="83" y="2291"/>
                  </a:cubicBezTo>
                  <a:cubicBezTo>
                    <a:pt x="173" y="3380"/>
                    <a:pt x="1100" y="4205"/>
                    <a:pt x="2164" y="4205"/>
                  </a:cubicBezTo>
                  <a:cubicBezTo>
                    <a:pt x="2228" y="4205"/>
                    <a:pt x="2293" y="4202"/>
                    <a:pt x="2358" y="4196"/>
                  </a:cubicBezTo>
                  <a:cubicBezTo>
                    <a:pt x="3501" y="4089"/>
                    <a:pt x="4346" y="3065"/>
                    <a:pt x="4251" y="1922"/>
                  </a:cubicBezTo>
                  <a:cubicBezTo>
                    <a:pt x="4155" y="910"/>
                    <a:pt x="3382" y="148"/>
                    <a:pt x="2429" y="29"/>
                  </a:cubicBezTo>
                  <a:cubicBezTo>
                    <a:pt x="2350" y="9"/>
                    <a:pt x="226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34;p36">
              <a:extLst>
                <a:ext uri="{FF2B5EF4-FFF2-40B4-BE49-F238E27FC236}">
                  <a16:creationId xmlns:a16="http://schemas.microsoft.com/office/drawing/2014/main" id="{DA91DC04-9724-41C5-9A81-DBB06C89F046}"/>
                </a:ext>
              </a:extLst>
            </p:cNvPr>
            <p:cNvSpPr/>
            <p:nvPr/>
          </p:nvSpPr>
          <p:spPr>
            <a:xfrm>
              <a:off x="2001544" y="2016086"/>
              <a:ext cx="229185" cy="223048"/>
            </a:xfrm>
            <a:custGeom>
              <a:avLst/>
              <a:gdLst/>
              <a:ahLst/>
              <a:cxnLst/>
              <a:rect l="l" t="t" r="r" b="b"/>
              <a:pathLst>
                <a:path w="4108" h="3998" extrusionOk="0">
                  <a:moveTo>
                    <a:pt x="2798" y="0"/>
                  </a:moveTo>
                  <a:lnTo>
                    <a:pt x="2798" y="0"/>
                  </a:lnTo>
                  <a:cubicBezTo>
                    <a:pt x="2893" y="203"/>
                    <a:pt x="2953" y="417"/>
                    <a:pt x="2965" y="643"/>
                  </a:cubicBezTo>
                  <a:cubicBezTo>
                    <a:pt x="3072" y="1798"/>
                    <a:pt x="2227" y="2810"/>
                    <a:pt x="1072" y="2917"/>
                  </a:cubicBezTo>
                  <a:cubicBezTo>
                    <a:pt x="1023" y="2920"/>
                    <a:pt x="975" y="2922"/>
                    <a:pt x="928" y="2922"/>
                  </a:cubicBezTo>
                  <a:cubicBezTo>
                    <a:pt x="600" y="2922"/>
                    <a:pt x="291" y="2852"/>
                    <a:pt x="0" y="2727"/>
                  </a:cubicBezTo>
                  <a:lnTo>
                    <a:pt x="0" y="2727"/>
                  </a:lnTo>
                  <a:cubicBezTo>
                    <a:pt x="322" y="3481"/>
                    <a:pt x="1077" y="3997"/>
                    <a:pt x="1930" y="3997"/>
                  </a:cubicBezTo>
                  <a:cubicBezTo>
                    <a:pt x="1993" y="3997"/>
                    <a:pt x="2056" y="3995"/>
                    <a:pt x="2120" y="3989"/>
                  </a:cubicBezTo>
                  <a:cubicBezTo>
                    <a:pt x="3263" y="3882"/>
                    <a:pt x="4108" y="2858"/>
                    <a:pt x="4013" y="1715"/>
                  </a:cubicBezTo>
                  <a:cubicBezTo>
                    <a:pt x="3953" y="941"/>
                    <a:pt x="3477" y="298"/>
                    <a:pt x="2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35;p36">
              <a:extLst>
                <a:ext uri="{FF2B5EF4-FFF2-40B4-BE49-F238E27FC236}">
                  <a16:creationId xmlns:a16="http://schemas.microsoft.com/office/drawing/2014/main" id="{8CBB6377-22DA-4721-8EE0-7CED97CE6AE4}"/>
                </a:ext>
              </a:extLst>
            </p:cNvPr>
            <p:cNvSpPr/>
            <p:nvPr/>
          </p:nvSpPr>
          <p:spPr>
            <a:xfrm>
              <a:off x="2011475" y="1798116"/>
              <a:ext cx="112305" cy="222658"/>
            </a:xfrm>
            <a:custGeom>
              <a:avLst/>
              <a:gdLst/>
              <a:ahLst/>
              <a:cxnLst/>
              <a:rect l="l" t="t" r="r" b="b"/>
              <a:pathLst>
                <a:path w="2013" h="3991" extrusionOk="0">
                  <a:moveTo>
                    <a:pt x="741" y="0"/>
                  </a:moveTo>
                  <a:cubicBezTo>
                    <a:pt x="725" y="0"/>
                    <a:pt x="708" y="1"/>
                    <a:pt x="691" y="2"/>
                  </a:cubicBezTo>
                  <a:cubicBezTo>
                    <a:pt x="656" y="2"/>
                    <a:pt x="644" y="26"/>
                    <a:pt x="620" y="26"/>
                  </a:cubicBezTo>
                  <a:cubicBezTo>
                    <a:pt x="239" y="97"/>
                    <a:pt x="1" y="443"/>
                    <a:pt x="84" y="812"/>
                  </a:cubicBezTo>
                  <a:lnTo>
                    <a:pt x="691" y="3991"/>
                  </a:lnTo>
                  <a:cubicBezTo>
                    <a:pt x="953" y="3848"/>
                    <a:pt x="1239" y="3741"/>
                    <a:pt x="1572" y="3717"/>
                  </a:cubicBezTo>
                  <a:cubicBezTo>
                    <a:pt x="1715" y="3717"/>
                    <a:pt x="1870" y="3717"/>
                    <a:pt x="2013" y="3729"/>
                  </a:cubicBezTo>
                  <a:lnTo>
                    <a:pt x="1418" y="562"/>
                  </a:lnTo>
                  <a:cubicBezTo>
                    <a:pt x="1350" y="222"/>
                    <a:pt x="1066" y="0"/>
                    <a:pt x="7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36;p36">
              <a:extLst>
                <a:ext uri="{FF2B5EF4-FFF2-40B4-BE49-F238E27FC236}">
                  <a16:creationId xmlns:a16="http://schemas.microsoft.com/office/drawing/2014/main" id="{A1242714-C0D5-4B8E-9829-A83F22BF987A}"/>
                </a:ext>
              </a:extLst>
            </p:cNvPr>
            <p:cNvSpPr/>
            <p:nvPr/>
          </p:nvSpPr>
          <p:spPr>
            <a:xfrm>
              <a:off x="1630878" y="1564413"/>
              <a:ext cx="199338" cy="109627"/>
            </a:xfrm>
            <a:custGeom>
              <a:avLst/>
              <a:gdLst/>
              <a:ahLst/>
              <a:cxnLst/>
              <a:rect l="l" t="t" r="r" b="b"/>
              <a:pathLst>
                <a:path w="3573" h="1965" extrusionOk="0">
                  <a:moveTo>
                    <a:pt x="477" y="0"/>
                  </a:moveTo>
                  <a:cubicBezTo>
                    <a:pt x="310" y="12"/>
                    <a:pt x="143" y="131"/>
                    <a:pt x="84" y="298"/>
                  </a:cubicBezTo>
                  <a:cubicBezTo>
                    <a:pt x="1" y="536"/>
                    <a:pt x="120" y="786"/>
                    <a:pt x="358" y="881"/>
                  </a:cubicBezTo>
                  <a:lnTo>
                    <a:pt x="3311" y="1965"/>
                  </a:lnTo>
                  <a:cubicBezTo>
                    <a:pt x="3358" y="1655"/>
                    <a:pt x="3453" y="1369"/>
                    <a:pt x="3572" y="1084"/>
                  </a:cubicBezTo>
                  <a:lnTo>
                    <a:pt x="667" y="24"/>
                  </a:lnTo>
                  <a:cubicBezTo>
                    <a:pt x="608" y="0"/>
                    <a:pt x="536" y="0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37;p36">
              <a:extLst>
                <a:ext uri="{FF2B5EF4-FFF2-40B4-BE49-F238E27FC236}">
                  <a16:creationId xmlns:a16="http://schemas.microsoft.com/office/drawing/2014/main" id="{3E97C5CC-A65D-4CB7-B015-B497FA635021}"/>
                </a:ext>
              </a:extLst>
            </p:cNvPr>
            <p:cNvSpPr/>
            <p:nvPr/>
          </p:nvSpPr>
          <p:spPr>
            <a:xfrm>
              <a:off x="2119762" y="1417073"/>
              <a:ext cx="127592" cy="138080"/>
            </a:xfrm>
            <a:custGeom>
              <a:avLst/>
              <a:gdLst/>
              <a:ahLst/>
              <a:cxnLst/>
              <a:rect l="l" t="t" r="r" b="b"/>
              <a:pathLst>
                <a:path w="2287" h="2475" extrusionOk="0">
                  <a:moveTo>
                    <a:pt x="1833" y="0"/>
                  </a:moveTo>
                  <a:cubicBezTo>
                    <a:pt x="1710" y="0"/>
                    <a:pt x="1588" y="52"/>
                    <a:pt x="1501" y="153"/>
                  </a:cubicBezTo>
                  <a:lnTo>
                    <a:pt x="1" y="1962"/>
                  </a:lnTo>
                  <a:cubicBezTo>
                    <a:pt x="251" y="2105"/>
                    <a:pt x="489" y="2284"/>
                    <a:pt x="703" y="2474"/>
                  </a:cubicBezTo>
                  <a:lnTo>
                    <a:pt x="2168" y="700"/>
                  </a:lnTo>
                  <a:cubicBezTo>
                    <a:pt x="2251" y="617"/>
                    <a:pt x="2287" y="498"/>
                    <a:pt x="2275" y="391"/>
                  </a:cubicBezTo>
                  <a:cubicBezTo>
                    <a:pt x="2263" y="272"/>
                    <a:pt x="2203" y="165"/>
                    <a:pt x="2108" y="93"/>
                  </a:cubicBezTo>
                  <a:cubicBezTo>
                    <a:pt x="2025" y="31"/>
                    <a:pt x="1929" y="0"/>
                    <a:pt x="1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38;p36">
              <a:extLst>
                <a:ext uri="{FF2B5EF4-FFF2-40B4-BE49-F238E27FC236}">
                  <a16:creationId xmlns:a16="http://schemas.microsoft.com/office/drawing/2014/main" id="{641E088F-3DB0-44A8-A772-039A08BFBFA3}"/>
                </a:ext>
              </a:extLst>
            </p:cNvPr>
            <p:cNvSpPr/>
            <p:nvPr/>
          </p:nvSpPr>
          <p:spPr>
            <a:xfrm>
              <a:off x="2853731" y="1620872"/>
              <a:ext cx="56" cy="5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11300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39;p36">
              <a:extLst>
                <a:ext uri="{FF2B5EF4-FFF2-40B4-BE49-F238E27FC236}">
                  <a16:creationId xmlns:a16="http://schemas.microsoft.com/office/drawing/2014/main" id="{C5197073-E893-40D4-A1B5-9AC054C165DC}"/>
                </a:ext>
              </a:extLst>
            </p:cNvPr>
            <p:cNvSpPr/>
            <p:nvPr/>
          </p:nvSpPr>
          <p:spPr>
            <a:xfrm>
              <a:off x="2827844" y="1597496"/>
              <a:ext cx="205307" cy="221040"/>
            </a:xfrm>
            <a:custGeom>
              <a:avLst/>
              <a:gdLst/>
              <a:ahLst/>
              <a:cxnLst/>
              <a:rect l="l" t="t" r="r" b="b"/>
              <a:pathLst>
                <a:path w="3680" h="3962" extrusionOk="0">
                  <a:moveTo>
                    <a:pt x="458" y="1"/>
                  </a:moveTo>
                  <a:cubicBezTo>
                    <a:pt x="358" y="1"/>
                    <a:pt x="258" y="37"/>
                    <a:pt x="179" y="110"/>
                  </a:cubicBezTo>
                  <a:cubicBezTo>
                    <a:pt x="13" y="252"/>
                    <a:pt x="1" y="526"/>
                    <a:pt x="155" y="681"/>
                  </a:cubicBezTo>
                  <a:lnTo>
                    <a:pt x="2918" y="3824"/>
                  </a:lnTo>
                  <a:cubicBezTo>
                    <a:pt x="2987" y="3913"/>
                    <a:pt x="3097" y="3961"/>
                    <a:pt x="3201" y="3961"/>
                  </a:cubicBezTo>
                  <a:cubicBezTo>
                    <a:pt x="3222" y="3961"/>
                    <a:pt x="3243" y="3959"/>
                    <a:pt x="3263" y="3955"/>
                  </a:cubicBezTo>
                  <a:cubicBezTo>
                    <a:pt x="3346" y="3955"/>
                    <a:pt x="3442" y="3932"/>
                    <a:pt x="3501" y="3860"/>
                  </a:cubicBezTo>
                  <a:cubicBezTo>
                    <a:pt x="3668" y="3705"/>
                    <a:pt x="3680" y="3443"/>
                    <a:pt x="3525" y="3277"/>
                  </a:cubicBezTo>
                  <a:lnTo>
                    <a:pt x="763" y="133"/>
                  </a:lnTo>
                  <a:cubicBezTo>
                    <a:pt x="681" y="45"/>
                    <a:pt x="569" y="1"/>
                    <a:pt x="4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40;p36">
              <a:extLst>
                <a:ext uri="{FF2B5EF4-FFF2-40B4-BE49-F238E27FC236}">
                  <a16:creationId xmlns:a16="http://schemas.microsoft.com/office/drawing/2014/main" id="{27BBD022-A576-447A-896C-56210792068C}"/>
                </a:ext>
              </a:extLst>
            </p:cNvPr>
            <p:cNvSpPr/>
            <p:nvPr/>
          </p:nvSpPr>
          <p:spPr>
            <a:xfrm>
              <a:off x="3061658" y="1365802"/>
              <a:ext cx="188682" cy="247875"/>
            </a:xfrm>
            <a:custGeom>
              <a:avLst/>
              <a:gdLst/>
              <a:ahLst/>
              <a:cxnLst/>
              <a:rect l="l" t="t" r="r" b="b"/>
              <a:pathLst>
                <a:path w="3382" h="4443" extrusionOk="0">
                  <a:moveTo>
                    <a:pt x="476" y="1"/>
                  </a:moveTo>
                  <a:cubicBezTo>
                    <a:pt x="399" y="1"/>
                    <a:pt x="321" y="23"/>
                    <a:pt x="251" y="72"/>
                  </a:cubicBezTo>
                  <a:cubicBezTo>
                    <a:pt x="72" y="191"/>
                    <a:pt x="1" y="453"/>
                    <a:pt x="144" y="643"/>
                  </a:cubicBezTo>
                  <a:lnTo>
                    <a:pt x="2584" y="4263"/>
                  </a:lnTo>
                  <a:cubicBezTo>
                    <a:pt x="2662" y="4363"/>
                    <a:pt x="2792" y="4442"/>
                    <a:pt x="2926" y="4442"/>
                  </a:cubicBezTo>
                  <a:cubicBezTo>
                    <a:pt x="2935" y="4442"/>
                    <a:pt x="2944" y="4442"/>
                    <a:pt x="2953" y="4441"/>
                  </a:cubicBezTo>
                  <a:cubicBezTo>
                    <a:pt x="3025" y="4417"/>
                    <a:pt x="3108" y="4405"/>
                    <a:pt x="3144" y="4358"/>
                  </a:cubicBezTo>
                  <a:cubicBezTo>
                    <a:pt x="3322" y="4239"/>
                    <a:pt x="3382" y="3989"/>
                    <a:pt x="3251" y="3798"/>
                  </a:cubicBezTo>
                  <a:lnTo>
                    <a:pt x="810" y="179"/>
                  </a:lnTo>
                  <a:cubicBezTo>
                    <a:pt x="735" y="66"/>
                    <a:pt x="608" y="1"/>
                    <a:pt x="4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741;p36">
              <a:extLst>
                <a:ext uri="{FF2B5EF4-FFF2-40B4-BE49-F238E27FC236}">
                  <a16:creationId xmlns:a16="http://schemas.microsoft.com/office/drawing/2014/main" id="{1CB1F570-3D84-488D-A406-EB3E9B5AD41D}"/>
                </a:ext>
              </a:extLst>
            </p:cNvPr>
            <p:cNvSpPr/>
            <p:nvPr/>
          </p:nvSpPr>
          <p:spPr>
            <a:xfrm>
              <a:off x="3132065" y="1241113"/>
              <a:ext cx="253119" cy="351310"/>
            </a:xfrm>
            <a:custGeom>
              <a:avLst/>
              <a:gdLst/>
              <a:ahLst/>
              <a:cxnLst/>
              <a:rect l="l" t="t" r="r" b="b"/>
              <a:pathLst>
                <a:path w="4537" h="6297" extrusionOk="0">
                  <a:moveTo>
                    <a:pt x="468" y="0"/>
                  </a:moveTo>
                  <a:cubicBezTo>
                    <a:pt x="387" y="0"/>
                    <a:pt x="304" y="23"/>
                    <a:pt x="227" y="68"/>
                  </a:cubicBezTo>
                  <a:cubicBezTo>
                    <a:pt x="36" y="187"/>
                    <a:pt x="1" y="437"/>
                    <a:pt x="108" y="628"/>
                  </a:cubicBezTo>
                  <a:lnTo>
                    <a:pt x="3751" y="6117"/>
                  </a:lnTo>
                  <a:cubicBezTo>
                    <a:pt x="3817" y="6227"/>
                    <a:pt x="3945" y="6297"/>
                    <a:pt x="4087" y="6297"/>
                  </a:cubicBezTo>
                  <a:cubicBezTo>
                    <a:pt x="4098" y="6297"/>
                    <a:pt x="4109" y="6296"/>
                    <a:pt x="4120" y="6295"/>
                  </a:cubicBezTo>
                  <a:cubicBezTo>
                    <a:pt x="4180" y="6283"/>
                    <a:pt x="4251" y="6271"/>
                    <a:pt x="4299" y="6224"/>
                  </a:cubicBezTo>
                  <a:cubicBezTo>
                    <a:pt x="4489" y="6105"/>
                    <a:pt x="4537" y="5855"/>
                    <a:pt x="4418" y="5664"/>
                  </a:cubicBezTo>
                  <a:lnTo>
                    <a:pt x="798" y="187"/>
                  </a:lnTo>
                  <a:cubicBezTo>
                    <a:pt x="724" y="62"/>
                    <a:pt x="600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742;p36">
              <a:extLst>
                <a:ext uri="{FF2B5EF4-FFF2-40B4-BE49-F238E27FC236}">
                  <a16:creationId xmlns:a16="http://schemas.microsoft.com/office/drawing/2014/main" id="{37EF30B5-A979-4E4B-9C79-19EE9BB852B9}"/>
                </a:ext>
              </a:extLst>
            </p:cNvPr>
            <p:cNvSpPr/>
            <p:nvPr/>
          </p:nvSpPr>
          <p:spPr>
            <a:xfrm>
              <a:off x="2669123" y="1647317"/>
              <a:ext cx="294292" cy="320960"/>
            </a:xfrm>
            <a:custGeom>
              <a:avLst/>
              <a:gdLst/>
              <a:ahLst/>
              <a:cxnLst/>
              <a:rect l="l" t="t" r="r" b="b"/>
              <a:pathLst>
                <a:path w="5275" h="5753" extrusionOk="0">
                  <a:moveTo>
                    <a:pt x="461" y="1"/>
                  </a:moveTo>
                  <a:cubicBezTo>
                    <a:pt x="360" y="1"/>
                    <a:pt x="257" y="36"/>
                    <a:pt x="179" y="110"/>
                  </a:cubicBezTo>
                  <a:cubicBezTo>
                    <a:pt x="12" y="252"/>
                    <a:pt x="0" y="526"/>
                    <a:pt x="155" y="681"/>
                  </a:cubicBezTo>
                  <a:lnTo>
                    <a:pt x="4513" y="5610"/>
                  </a:lnTo>
                  <a:cubicBezTo>
                    <a:pt x="4596" y="5703"/>
                    <a:pt x="4702" y="5753"/>
                    <a:pt x="4818" y="5753"/>
                  </a:cubicBezTo>
                  <a:cubicBezTo>
                    <a:pt x="4851" y="5753"/>
                    <a:pt x="4884" y="5749"/>
                    <a:pt x="4917" y="5741"/>
                  </a:cubicBezTo>
                  <a:cubicBezTo>
                    <a:pt x="4977" y="5729"/>
                    <a:pt x="5036" y="5682"/>
                    <a:pt x="5096" y="5646"/>
                  </a:cubicBezTo>
                  <a:cubicBezTo>
                    <a:pt x="5263" y="5491"/>
                    <a:pt x="5275" y="5229"/>
                    <a:pt x="5120" y="5063"/>
                  </a:cubicBezTo>
                  <a:lnTo>
                    <a:pt x="762" y="133"/>
                  </a:lnTo>
                  <a:cubicBezTo>
                    <a:pt x="687" y="45"/>
                    <a:pt x="575" y="1"/>
                    <a:pt x="4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43;p36">
              <a:extLst>
                <a:ext uri="{FF2B5EF4-FFF2-40B4-BE49-F238E27FC236}">
                  <a16:creationId xmlns:a16="http://schemas.microsoft.com/office/drawing/2014/main" id="{2FE41378-68F5-497A-98A6-B0CC4B2BB508}"/>
                </a:ext>
              </a:extLst>
            </p:cNvPr>
            <p:cNvSpPr/>
            <p:nvPr/>
          </p:nvSpPr>
          <p:spPr>
            <a:xfrm>
              <a:off x="2473803" y="1847490"/>
              <a:ext cx="277723" cy="301880"/>
            </a:xfrm>
            <a:custGeom>
              <a:avLst/>
              <a:gdLst/>
              <a:ahLst/>
              <a:cxnLst/>
              <a:rect l="l" t="t" r="r" b="b"/>
              <a:pathLst>
                <a:path w="4978" h="5411" extrusionOk="0">
                  <a:moveTo>
                    <a:pt x="442" y="0"/>
                  </a:moveTo>
                  <a:cubicBezTo>
                    <a:pt x="352" y="0"/>
                    <a:pt x="263" y="34"/>
                    <a:pt x="191" y="105"/>
                  </a:cubicBezTo>
                  <a:cubicBezTo>
                    <a:pt x="24" y="248"/>
                    <a:pt x="1" y="486"/>
                    <a:pt x="155" y="653"/>
                  </a:cubicBezTo>
                  <a:lnTo>
                    <a:pt x="4251" y="5285"/>
                  </a:lnTo>
                  <a:cubicBezTo>
                    <a:pt x="4318" y="5371"/>
                    <a:pt x="4431" y="5411"/>
                    <a:pt x="4541" y="5411"/>
                  </a:cubicBezTo>
                  <a:cubicBezTo>
                    <a:pt x="4568" y="5411"/>
                    <a:pt x="4595" y="5408"/>
                    <a:pt x="4620" y="5404"/>
                  </a:cubicBezTo>
                  <a:cubicBezTo>
                    <a:pt x="4680" y="5392"/>
                    <a:pt x="4739" y="5356"/>
                    <a:pt x="4799" y="5308"/>
                  </a:cubicBezTo>
                  <a:cubicBezTo>
                    <a:pt x="4966" y="5166"/>
                    <a:pt x="4977" y="4927"/>
                    <a:pt x="4835" y="4761"/>
                  </a:cubicBezTo>
                  <a:lnTo>
                    <a:pt x="739" y="129"/>
                  </a:lnTo>
                  <a:cubicBezTo>
                    <a:pt x="655" y="46"/>
                    <a:pt x="548" y="0"/>
                    <a:pt x="4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44;p36">
              <a:extLst>
                <a:ext uri="{FF2B5EF4-FFF2-40B4-BE49-F238E27FC236}">
                  <a16:creationId xmlns:a16="http://schemas.microsoft.com/office/drawing/2014/main" id="{2274075E-D651-44E8-B3B7-B0D7C1A881EB}"/>
                </a:ext>
              </a:extLst>
            </p:cNvPr>
            <p:cNvSpPr/>
            <p:nvPr/>
          </p:nvSpPr>
          <p:spPr>
            <a:xfrm>
              <a:off x="3235722" y="1140301"/>
              <a:ext cx="279006" cy="397002"/>
            </a:xfrm>
            <a:custGeom>
              <a:avLst/>
              <a:gdLst/>
              <a:ahLst/>
              <a:cxnLst/>
              <a:rect l="l" t="t" r="r" b="b"/>
              <a:pathLst>
                <a:path w="5001" h="7116" extrusionOk="0">
                  <a:moveTo>
                    <a:pt x="462" y="1"/>
                  </a:moveTo>
                  <a:cubicBezTo>
                    <a:pt x="386" y="1"/>
                    <a:pt x="308" y="22"/>
                    <a:pt x="238" y="66"/>
                  </a:cubicBezTo>
                  <a:cubicBezTo>
                    <a:pt x="36" y="185"/>
                    <a:pt x="0" y="447"/>
                    <a:pt x="119" y="637"/>
                  </a:cubicBezTo>
                  <a:lnTo>
                    <a:pt x="4191" y="6912"/>
                  </a:lnTo>
                  <a:cubicBezTo>
                    <a:pt x="4279" y="7044"/>
                    <a:pt x="4409" y="7115"/>
                    <a:pt x="4551" y="7115"/>
                  </a:cubicBezTo>
                  <a:cubicBezTo>
                    <a:pt x="4562" y="7115"/>
                    <a:pt x="4573" y="7115"/>
                    <a:pt x="4584" y="7114"/>
                  </a:cubicBezTo>
                  <a:cubicBezTo>
                    <a:pt x="4655" y="7114"/>
                    <a:pt x="4715" y="7078"/>
                    <a:pt x="4763" y="7031"/>
                  </a:cubicBezTo>
                  <a:cubicBezTo>
                    <a:pt x="4953" y="6912"/>
                    <a:pt x="5001" y="6662"/>
                    <a:pt x="4882" y="6471"/>
                  </a:cubicBezTo>
                  <a:lnTo>
                    <a:pt x="798" y="185"/>
                  </a:lnTo>
                  <a:cubicBezTo>
                    <a:pt x="722" y="64"/>
                    <a:pt x="594" y="1"/>
                    <a:pt x="4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45;p36">
              <a:extLst>
                <a:ext uri="{FF2B5EF4-FFF2-40B4-BE49-F238E27FC236}">
                  <a16:creationId xmlns:a16="http://schemas.microsoft.com/office/drawing/2014/main" id="{0A1887D2-2DBB-4445-81BA-5DC97B758C0C}"/>
                </a:ext>
              </a:extLst>
            </p:cNvPr>
            <p:cNvSpPr/>
            <p:nvPr/>
          </p:nvSpPr>
          <p:spPr>
            <a:xfrm>
              <a:off x="2561505" y="1736803"/>
              <a:ext cx="306901" cy="337083"/>
            </a:xfrm>
            <a:custGeom>
              <a:avLst/>
              <a:gdLst/>
              <a:ahLst/>
              <a:cxnLst/>
              <a:rect l="l" t="t" r="r" b="b"/>
              <a:pathLst>
                <a:path w="5501" h="6042" extrusionOk="0">
                  <a:moveTo>
                    <a:pt x="459" y="0"/>
                  </a:moveTo>
                  <a:cubicBezTo>
                    <a:pt x="366" y="0"/>
                    <a:pt x="271" y="30"/>
                    <a:pt x="191" y="89"/>
                  </a:cubicBezTo>
                  <a:cubicBezTo>
                    <a:pt x="24" y="232"/>
                    <a:pt x="0" y="470"/>
                    <a:pt x="131" y="625"/>
                  </a:cubicBezTo>
                  <a:lnTo>
                    <a:pt x="4751" y="5899"/>
                  </a:lnTo>
                  <a:cubicBezTo>
                    <a:pt x="4816" y="5992"/>
                    <a:pt x="4918" y="6042"/>
                    <a:pt x="5033" y="6042"/>
                  </a:cubicBezTo>
                  <a:cubicBezTo>
                    <a:pt x="5065" y="6042"/>
                    <a:pt x="5098" y="6038"/>
                    <a:pt x="5132" y="6030"/>
                  </a:cubicBezTo>
                  <a:cubicBezTo>
                    <a:pt x="5203" y="6018"/>
                    <a:pt x="5263" y="5983"/>
                    <a:pt x="5310" y="5947"/>
                  </a:cubicBezTo>
                  <a:cubicBezTo>
                    <a:pt x="5477" y="5804"/>
                    <a:pt x="5501" y="5566"/>
                    <a:pt x="5370" y="5411"/>
                  </a:cubicBezTo>
                  <a:lnTo>
                    <a:pt x="762" y="137"/>
                  </a:lnTo>
                  <a:cubicBezTo>
                    <a:pt x="684" y="45"/>
                    <a:pt x="573" y="0"/>
                    <a:pt x="4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46;p36">
              <a:extLst>
                <a:ext uri="{FF2B5EF4-FFF2-40B4-BE49-F238E27FC236}">
                  <a16:creationId xmlns:a16="http://schemas.microsoft.com/office/drawing/2014/main" id="{9AD28790-D78F-477B-9C57-F68645BF8D26}"/>
                </a:ext>
              </a:extLst>
            </p:cNvPr>
            <p:cNvSpPr/>
            <p:nvPr/>
          </p:nvSpPr>
          <p:spPr>
            <a:xfrm>
              <a:off x="3354610" y="1088305"/>
              <a:ext cx="255128" cy="357335"/>
            </a:xfrm>
            <a:custGeom>
              <a:avLst/>
              <a:gdLst/>
              <a:ahLst/>
              <a:cxnLst/>
              <a:rect l="l" t="t" r="r" b="b"/>
              <a:pathLst>
                <a:path w="4573" h="6405" extrusionOk="0">
                  <a:moveTo>
                    <a:pt x="474" y="0"/>
                  </a:moveTo>
                  <a:cubicBezTo>
                    <a:pt x="394" y="0"/>
                    <a:pt x="312" y="23"/>
                    <a:pt x="238" y="69"/>
                  </a:cubicBezTo>
                  <a:cubicBezTo>
                    <a:pt x="36" y="176"/>
                    <a:pt x="0" y="438"/>
                    <a:pt x="119" y="628"/>
                  </a:cubicBezTo>
                  <a:lnTo>
                    <a:pt x="3775" y="6224"/>
                  </a:lnTo>
                  <a:cubicBezTo>
                    <a:pt x="3852" y="6335"/>
                    <a:pt x="3991" y="6404"/>
                    <a:pt x="4124" y="6404"/>
                  </a:cubicBezTo>
                  <a:cubicBezTo>
                    <a:pt x="4135" y="6404"/>
                    <a:pt x="4145" y="6404"/>
                    <a:pt x="4156" y="6403"/>
                  </a:cubicBezTo>
                  <a:cubicBezTo>
                    <a:pt x="4227" y="6391"/>
                    <a:pt x="4298" y="6379"/>
                    <a:pt x="4346" y="6343"/>
                  </a:cubicBezTo>
                  <a:cubicBezTo>
                    <a:pt x="4537" y="6224"/>
                    <a:pt x="4572" y="5974"/>
                    <a:pt x="4453" y="5772"/>
                  </a:cubicBezTo>
                  <a:lnTo>
                    <a:pt x="798" y="176"/>
                  </a:lnTo>
                  <a:cubicBezTo>
                    <a:pt x="725" y="59"/>
                    <a:pt x="602" y="0"/>
                    <a:pt x="4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7;p36">
              <a:extLst>
                <a:ext uri="{FF2B5EF4-FFF2-40B4-BE49-F238E27FC236}">
                  <a16:creationId xmlns:a16="http://schemas.microsoft.com/office/drawing/2014/main" id="{9FA52344-9519-4311-84FE-1BB58796E1F5}"/>
                </a:ext>
              </a:extLst>
            </p:cNvPr>
            <p:cNvSpPr/>
            <p:nvPr/>
          </p:nvSpPr>
          <p:spPr>
            <a:xfrm>
              <a:off x="2411375" y="1231796"/>
              <a:ext cx="1281385" cy="790991"/>
            </a:xfrm>
            <a:custGeom>
              <a:avLst/>
              <a:gdLst/>
              <a:ahLst/>
              <a:cxnLst/>
              <a:rect l="l" t="t" r="r" b="b"/>
              <a:pathLst>
                <a:path w="22968" h="14178" extrusionOk="0">
                  <a:moveTo>
                    <a:pt x="22502" y="0"/>
                  </a:moveTo>
                  <a:cubicBezTo>
                    <a:pt x="22325" y="0"/>
                    <a:pt x="22168" y="113"/>
                    <a:pt x="22110" y="295"/>
                  </a:cubicBezTo>
                  <a:cubicBezTo>
                    <a:pt x="21884" y="1009"/>
                    <a:pt x="21039" y="3390"/>
                    <a:pt x="19312" y="4581"/>
                  </a:cubicBezTo>
                  <a:cubicBezTo>
                    <a:pt x="17217" y="6022"/>
                    <a:pt x="14633" y="6034"/>
                    <a:pt x="12764" y="6034"/>
                  </a:cubicBezTo>
                  <a:lnTo>
                    <a:pt x="12061" y="6034"/>
                  </a:lnTo>
                  <a:cubicBezTo>
                    <a:pt x="11800" y="6045"/>
                    <a:pt x="11538" y="6045"/>
                    <a:pt x="11276" y="6045"/>
                  </a:cubicBezTo>
                  <a:cubicBezTo>
                    <a:pt x="8942" y="6069"/>
                    <a:pt x="6549" y="6081"/>
                    <a:pt x="3691" y="8058"/>
                  </a:cubicBezTo>
                  <a:cubicBezTo>
                    <a:pt x="1679" y="9463"/>
                    <a:pt x="798" y="11582"/>
                    <a:pt x="72" y="13642"/>
                  </a:cubicBezTo>
                  <a:cubicBezTo>
                    <a:pt x="0" y="13844"/>
                    <a:pt x="119" y="14082"/>
                    <a:pt x="322" y="14166"/>
                  </a:cubicBezTo>
                  <a:cubicBezTo>
                    <a:pt x="381" y="14177"/>
                    <a:pt x="441" y="14177"/>
                    <a:pt x="500" y="14177"/>
                  </a:cubicBezTo>
                  <a:cubicBezTo>
                    <a:pt x="655" y="14177"/>
                    <a:pt x="798" y="14070"/>
                    <a:pt x="846" y="13927"/>
                  </a:cubicBezTo>
                  <a:cubicBezTo>
                    <a:pt x="1524" y="11987"/>
                    <a:pt x="2346" y="9998"/>
                    <a:pt x="4144" y="8748"/>
                  </a:cubicBezTo>
                  <a:cubicBezTo>
                    <a:pt x="6799" y="6915"/>
                    <a:pt x="9073" y="6903"/>
                    <a:pt x="11276" y="6879"/>
                  </a:cubicBezTo>
                  <a:cubicBezTo>
                    <a:pt x="11526" y="6867"/>
                    <a:pt x="11800" y="6867"/>
                    <a:pt x="12061" y="6867"/>
                  </a:cubicBezTo>
                  <a:lnTo>
                    <a:pt x="12752" y="6867"/>
                  </a:lnTo>
                  <a:cubicBezTo>
                    <a:pt x="14740" y="6867"/>
                    <a:pt x="17455" y="6855"/>
                    <a:pt x="19777" y="5260"/>
                  </a:cubicBezTo>
                  <a:cubicBezTo>
                    <a:pt x="21717" y="3926"/>
                    <a:pt x="22658" y="1319"/>
                    <a:pt x="22896" y="545"/>
                  </a:cubicBezTo>
                  <a:cubicBezTo>
                    <a:pt x="22968" y="319"/>
                    <a:pt x="22849" y="92"/>
                    <a:pt x="22634" y="21"/>
                  </a:cubicBezTo>
                  <a:cubicBezTo>
                    <a:pt x="22590" y="7"/>
                    <a:pt x="22546" y="0"/>
                    <a:pt x="225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48;p36">
              <a:extLst>
                <a:ext uri="{FF2B5EF4-FFF2-40B4-BE49-F238E27FC236}">
                  <a16:creationId xmlns:a16="http://schemas.microsoft.com/office/drawing/2014/main" id="{CD40FBCA-7398-4661-A4A7-E1E47B977C0A}"/>
                </a:ext>
              </a:extLst>
            </p:cNvPr>
            <p:cNvSpPr/>
            <p:nvPr/>
          </p:nvSpPr>
          <p:spPr>
            <a:xfrm>
              <a:off x="2561505" y="1056449"/>
              <a:ext cx="980453" cy="1142356"/>
            </a:xfrm>
            <a:custGeom>
              <a:avLst/>
              <a:gdLst/>
              <a:ahLst/>
              <a:cxnLst/>
              <a:rect l="l" t="t" r="r" b="b"/>
              <a:pathLst>
                <a:path w="17574" h="20476" extrusionOk="0">
                  <a:moveTo>
                    <a:pt x="17133" y="0"/>
                  </a:moveTo>
                  <a:cubicBezTo>
                    <a:pt x="17105" y="0"/>
                    <a:pt x="17078" y="3"/>
                    <a:pt x="17050" y="9"/>
                  </a:cubicBezTo>
                  <a:cubicBezTo>
                    <a:pt x="15205" y="354"/>
                    <a:pt x="12692" y="807"/>
                    <a:pt x="10966" y="2700"/>
                  </a:cubicBezTo>
                  <a:cubicBezTo>
                    <a:pt x="8966" y="4878"/>
                    <a:pt x="8370" y="7307"/>
                    <a:pt x="8037" y="10736"/>
                  </a:cubicBezTo>
                  <a:cubicBezTo>
                    <a:pt x="7846" y="12570"/>
                    <a:pt x="7323" y="15284"/>
                    <a:pt x="4882" y="17499"/>
                  </a:cubicBezTo>
                  <a:cubicBezTo>
                    <a:pt x="3453" y="18809"/>
                    <a:pt x="1560" y="19475"/>
                    <a:pt x="369" y="19642"/>
                  </a:cubicBezTo>
                  <a:cubicBezTo>
                    <a:pt x="143" y="19666"/>
                    <a:pt x="0" y="19880"/>
                    <a:pt x="24" y="20107"/>
                  </a:cubicBezTo>
                  <a:cubicBezTo>
                    <a:pt x="58" y="20313"/>
                    <a:pt x="248" y="20464"/>
                    <a:pt x="453" y="20464"/>
                  </a:cubicBezTo>
                  <a:cubicBezTo>
                    <a:pt x="461" y="20464"/>
                    <a:pt x="469" y="20464"/>
                    <a:pt x="476" y="20464"/>
                  </a:cubicBezTo>
                  <a:cubicBezTo>
                    <a:pt x="488" y="20464"/>
                    <a:pt x="500" y="20464"/>
                    <a:pt x="476" y="20476"/>
                  </a:cubicBezTo>
                  <a:cubicBezTo>
                    <a:pt x="1786" y="20285"/>
                    <a:pt x="3858" y="19547"/>
                    <a:pt x="5429" y="18118"/>
                  </a:cubicBezTo>
                  <a:cubicBezTo>
                    <a:pt x="8085" y="15713"/>
                    <a:pt x="8656" y="12808"/>
                    <a:pt x="8858" y="10832"/>
                  </a:cubicBezTo>
                  <a:cubicBezTo>
                    <a:pt x="9180" y="7557"/>
                    <a:pt x="9728" y="5271"/>
                    <a:pt x="11573" y="3247"/>
                  </a:cubicBezTo>
                  <a:cubicBezTo>
                    <a:pt x="13109" y="1557"/>
                    <a:pt x="15383" y="1140"/>
                    <a:pt x="17205" y="807"/>
                  </a:cubicBezTo>
                  <a:cubicBezTo>
                    <a:pt x="17431" y="771"/>
                    <a:pt x="17574" y="556"/>
                    <a:pt x="17526" y="330"/>
                  </a:cubicBezTo>
                  <a:cubicBezTo>
                    <a:pt x="17495" y="142"/>
                    <a:pt x="17326" y="0"/>
                    <a:pt x="17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49;p36">
              <a:extLst>
                <a:ext uri="{FF2B5EF4-FFF2-40B4-BE49-F238E27FC236}">
                  <a16:creationId xmlns:a16="http://schemas.microsoft.com/office/drawing/2014/main" id="{0B64AEA6-B211-4747-886E-820348E0CCA8}"/>
                </a:ext>
              </a:extLst>
            </p:cNvPr>
            <p:cNvSpPr/>
            <p:nvPr/>
          </p:nvSpPr>
          <p:spPr>
            <a:xfrm>
              <a:off x="3919870" y="2352832"/>
              <a:ext cx="33920" cy="61202"/>
            </a:xfrm>
            <a:custGeom>
              <a:avLst/>
              <a:gdLst/>
              <a:ahLst/>
              <a:cxnLst/>
              <a:rect l="l" t="t" r="r" b="b"/>
              <a:pathLst>
                <a:path w="608" h="1097" extrusionOk="0">
                  <a:moveTo>
                    <a:pt x="262" y="1"/>
                  </a:moveTo>
                  <a:cubicBezTo>
                    <a:pt x="191" y="84"/>
                    <a:pt x="96" y="120"/>
                    <a:pt x="1" y="144"/>
                  </a:cubicBezTo>
                  <a:lnTo>
                    <a:pt x="322" y="1096"/>
                  </a:lnTo>
                  <a:cubicBezTo>
                    <a:pt x="417" y="1049"/>
                    <a:pt x="501" y="1013"/>
                    <a:pt x="608" y="989"/>
                  </a:cubicBezTo>
                  <a:lnTo>
                    <a:pt x="2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50;p36">
              <a:extLst>
                <a:ext uri="{FF2B5EF4-FFF2-40B4-BE49-F238E27FC236}">
                  <a16:creationId xmlns:a16="http://schemas.microsoft.com/office/drawing/2014/main" id="{1B088041-18A8-44AF-B736-2D16C19C7BC8}"/>
                </a:ext>
              </a:extLst>
            </p:cNvPr>
            <p:cNvSpPr/>
            <p:nvPr/>
          </p:nvSpPr>
          <p:spPr>
            <a:xfrm>
              <a:off x="3871389" y="2489014"/>
              <a:ext cx="41898" cy="24659"/>
            </a:xfrm>
            <a:custGeom>
              <a:avLst/>
              <a:gdLst/>
              <a:ahLst/>
              <a:cxnLst/>
              <a:rect l="l" t="t" r="r" b="b"/>
              <a:pathLst>
                <a:path w="751" h="442" extrusionOk="0">
                  <a:moveTo>
                    <a:pt x="631" y="1"/>
                  </a:moveTo>
                  <a:lnTo>
                    <a:pt x="0" y="143"/>
                  </a:lnTo>
                  <a:cubicBezTo>
                    <a:pt x="36" y="239"/>
                    <a:pt x="48" y="334"/>
                    <a:pt x="48" y="441"/>
                  </a:cubicBezTo>
                  <a:lnTo>
                    <a:pt x="750" y="286"/>
                  </a:lnTo>
                  <a:cubicBezTo>
                    <a:pt x="691" y="215"/>
                    <a:pt x="643" y="108"/>
                    <a:pt x="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51;p36">
              <a:extLst>
                <a:ext uri="{FF2B5EF4-FFF2-40B4-BE49-F238E27FC236}">
                  <a16:creationId xmlns:a16="http://schemas.microsoft.com/office/drawing/2014/main" id="{F9DDC1A7-84B7-44EA-A115-0655A621DDA2}"/>
                </a:ext>
              </a:extLst>
            </p:cNvPr>
            <p:cNvSpPr/>
            <p:nvPr/>
          </p:nvSpPr>
          <p:spPr>
            <a:xfrm>
              <a:off x="4012871" y="2508931"/>
              <a:ext cx="47868" cy="55232"/>
            </a:xfrm>
            <a:custGeom>
              <a:avLst/>
              <a:gdLst/>
              <a:ahLst/>
              <a:cxnLst/>
              <a:rect l="l" t="t" r="r" b="b"/>
              <a:pathLst>
                <a:path w="858" h="990" extrusionOk="0">
                  <a:moveTo>
                    <a:pt x="191" y="1"/>
                  </a:moveTo>
                  <a:cubicBezTo>
                    <a:pt x="131" y="96"/>
                    <a:pt x="72" y="167"/>
                    <a:pt x="0" y="227"/>
                  </a:cubicBezTo>
                  <a:lnTo>
                    <a:pt x="667" y="989"/>
                  </a:lnTo>
                  <a:cubicBezTo>
                    <a:pt x="715" y="894"/>
                    <a:pt x="786" y="810"/>
                    <a:pt x="858" y="751"/>
                  </a:cubicBezTo>
                  <a:lnTo>
                    <a:pt x="1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52;p36">
              <a:extLst>
                <a:ext uri="{FF2B5EF4-FFF2-40B4-BE49-F238E27FC236}">
                  <a16:creationId xmlns:a16="http://schemas.microsoft.com/office/drawing/2014/main" id="{F3B42090-8CF7-45F2-924E-CAD188A7AC72}"/>
                </a:ext>
              </a:extLst>
            </p:cNvPr>
            <p:cNvSpPr/>
            <p:nvPr/>
          </p:nvSpPr>
          <p:spPr>
            <a:xfrm>
              <a:off x="4123781" y="2510270"/>
              <a:ext cx="54563" cy="54507"/>
            </a:xfrm>
            <a:custGeom>
              <a:avLst/>
              <a:gdLst/>
              <a:ahLst/>
              <a:cxnLst/>
              <a:rect l="l" t="t" r="r" b="b"/>
              <a:pathLst>
                <a:path w="978" h="977" extrusionOk="0">
                  <a:moveTo>
                    <a:pt x="763" y="1"/>
                  </a:moveTo>
                  <a:lnTo>
                    <a:pt x="1" y="739"/>
                  </a:lnTo>
                  <a:cubicBezTo>
                    <a:pt x="84" y="810"/>
                    <a:pt x="144" y="894"/>
                    <a:pt x="179" y="977"/>
                  </a:cubicBezTo>
                  <a:lnTo>
                    <a:pt x="977" y="203"/>
                  </a:lnTo>
                  <a:cubicBezTo>
                    <a:pt x="882" y="155"/>
                    <a:pt x="810" y="84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753;p36">
              <a:extLst>
                <a:ext uri="{FF2B5EF4-FFF2-40B4-BE49-F238E27FC236}">
                  <a16:creationId xmlns:a16="http://schemas.microsoft.com/office/drawing/2014/main" id="{9E1F8526-FC9F-4F32-97A6-22E55CC61BF2}"/>
                </a:ext>
              </a:extLst>
            </p:cNvPr>
            <p:cNvSpPr/>
            <p:nvPr/>
          </p:nvSpPr>
          <p:spPr>
            <a:xfrm>
              <a:off x="3903914" y="2405330"/>
              <a:ext cx="130939" cy="132222"/>
            </a:xfrm>
            <a:custGeom>
              <a:avLst/>
              <a:gdLst/>
              <a:ahLst/>
              <a:cxnLst/>
              <a:rect l="l" t="t" r="r" b="b"/>
              <a:pathLst>
                <a:path w="2347" h="2370" extrusionOk="0">
                  <a:moveTo>
                    <a:pt x="1179" y="0"/>
                  </a:moveTo>
                  <a:cubicBezTo>
                    <a:pt x="1084" y="0"/>
                    <a:pt x="1001" y="12"/>
                    <a:pt x="906" y="36"/>
                  </a:cubicBezTo>
                  <a:cubicBezTo>
                    <a:pt x="810" y="48"/>
                    <a:pt x="715" y="96"/>
                    <a:pt x="632" y="131"/>
                  </a:cubicBezTo>
                  <a:cubicBezTo>
                    <a:pt x="251" y="334"/>
                    <a:pt x="1" y="727"/>
                    <a:pt x="1" y="1179"/>
                  </a:cubicBezTo>
                  <a:cubicBezTo>
                    <a:pt x="1" y="1298"/>
                    <a:pt x="13" y="1405"/>
                    <a:pt x="48" y="1501"/>
                  </a:cubicBezTo>
                  <a:cubicBezTo>
                    <a:pt x="72" y="1608"/>
                    <a:pt x="120" y="1703"/>
                    <a:pt x="167" y="1786"/>
                  </a:cubicBezTo>
                  <a:cubicBezTo>
                    <a:pt x="370" y="2132"/>
                    <a:pt x="739" y="2370"/>
                    <a:pt x="1179" y="2370"/>
                  </a:cubicBezTo>
                  <a:cubicBezTo>
                    <a:pt x="1477" y="2370"/>
                    <a:pt x="1739" y="2251"/>
                    <a:pt x="1953" y="2072"/>
                  </a:cubicBezTo>
                  <a:cubicBezTo>
                    <a:pt x="2025" y="2013"/>
                    <a:pt x="2084" y="1941"/>
                    <a:pt x="2144" y="1846"/>
                  </a:cubicBezTo>
                  <a:cubicBezTo>
                    <a:pt x="2275" y="1667"/>
                    <a:pt x="2346" y="1429"/>
                    <a:pt x="2346" y="1191"/>
                  </a:cubicBezTo>
                  <a:cubicBezTo>
                    <a:pt x="2346" y="536"/>
                    <a:pt x="1822" y="12"/>
                    <a:pt x="1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754;p36">
              <a:extLst>
                <a:ext uri="{FF2B5EF4-FFF2-40B4-BE49-F238E27FC236}">
                  <a16:creationId xmlns:a16="http://schemas.microsoft.com/office/drawing/2014/main" id="{808AA131-71D8-4572-97A2-C9D06779F1A6}"/>
                </a:ext>
              </a:extLst>
            </p:cNvPr>
            <p:cNvSpPr/>
            <p:nvPr/>
          </p:nvSpPr>
          <p:spPr>
            <a:xfrm>
              <a:off x="3874011" y="2285103"/>
              <a:ext cx="76488" cy="76432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92" y="0"/>
                  </a:moveTo>
                  <a:cubicBezTo>
                    <a:pt x="311" y="0"/>
                    <a:pt x="1" y="310"/>
                    <a:pt x="1" y="679"/>
                  </a:cubicBezTo>
                  <a:cubicBezTo>
                    <a:pt x="1" y="1060"/>
                    <a:pt x="311" y="1370"/>
                    <a:pt x="692" y="1370"/>
                  </a:cubicBezTo>
                  <a:cubicBezTo>
                    <a:pt x="751" y="1370"/>
                    <a:pt x="787" y="1370"/>
                    <a:pt x="834" y="1358"/>
                  </a:cubicBezTo>
                  <a:cubicBezTo>
                    <a:pt x="930" y="1322"/>
                    <a:pt x="1025" y="1274"/>
                    <a:pt x="1108" y="1215"/>
                  </a:cubicBezTo>
                  <a:cubicBezTo>
                    <a:pt x="1263" y="1096"/>
                    <a:pt x="1370" y="905"/>
                    <a:pt x="1370" y="679"/>
                  </a:cubicBezTo>
                  <a:cubicBezTo>
                    <a:pt x="1370" y="310"/>
                    <a:pt x="1073" y="0"/>
                    <a:pt x="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55;p36">
              <a:extLst>
                <a:ext uri="{FF2B5EF4-FFF2-40B4-BE49-F238E27FC236}">
                  <a16:creationId xmlns:a16="http://schemas.microsoft.com/office/drawing/2014/main" id="{C6380F15-E177-4B0C-B23D-F7863653B29E}"/>
                </a:ext>
              </a:extLst>
            </p:cNvPr>
            <p:cNvSpPr/>
            <p:nvPr/>
          </p:nvSpPr>
          <p:spPr>
            <a:xfrm>
              <a:off x="4043444" y="2538834"/>
              <a:ext cx="95010" cy="95066"/>
            </a:xfrm>
            <a:custGeom>
              <a:avLst/>
              <a:gdLst/>
              <a:ahLst/>
              <a:cxnLst/>
              <a:rect l="l" t="t" r="r" b="b"/>
              <a:pathLst>
                <a:path w="1703" h="1704" extrusionOk="0">
                  <a:moveTo>
                    <a:pt x="845" y="1"/>
                  </a:moveTo>
                  <a:cubicBezTo>
                    <a:pt x="643" y="1"/>
                    <a:pt x="441" y="84"/>
                    <a:pt x="298" y="203"/>
                  </a:cubicBezTo>
                  <a:cubicBezTo>
                    <a:pt x="226" y="274"/>
                    <a:pt x="143" y="346"/>
                    <a:pt x="107" y="441"/>
                  </a:cubicBezTo>
                  <a:cubicBezTo>
                    <a:pt x="48" y="572"/>
                    <a:pt x="0" y="703"/>
                    <a:pt x="0" y="858"/>
                  </a:cubicBezTo>
                  <a:cubicBezTo>
                    <a:pt x="0" y="1334"/>
                    <a:pt x="393" y="1703"/>
                    <a:pt x="845" y="1703"/>
                  </a:cubicBezTo>
                  <a:cubicBezTo>
                    <a:pt x="1322" y="1703"/>
                    <a:pt x="1703" y="1310"/>
                    <a:pt x="1703" y="858"/>
                  </a:cubicBezTo>
                  <a:cubicBezTo>
                    <a:pt x="1703" y="715"/>
                    <a:pt x="1667" y="584"/>
                    <a:pt x="1596" y="465"/>
                  </a:cubicBezTo>
                  <a:cubicBezTo>
                    <a:pt x="1548" y="382"/>
                    <a:pt x="1488" y="298"/>
                    <a:pt x="1417" y="227"/>
                  </a:cubicBezTo>
                  <a:cubicBezTo>
                    <a:pt x="1262" y="96"/>
                    <a:pt x="1072" y="1"/>
                    <a:pt x="8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56;p36">
              <a:extLst>
                <a:ext uri="{FF2B5EF4-FFF2-40B4-BE49-F238E27FC236}">
                  <a16:creationId xmlns:a16="http://schemas.microsoft.com/office/drawing/2014/main" id="{3E7B132B-AD12-487F-8BF7-140737781023}"/>
                </a:ext>
              </a:extLst>
            </p:cNvPr>
            <p:cNvSpPr/>
            <p:nvPr/>
          </p:nvSpPr>
          <p:spPr>
            <a:xfrm>
              <a:off x="4157032" y="2445833"/>
              <a:ext cx="82402" cy="81788"/>
            </a:xfrm>
            <a:custGeom>
              <a:avLst/>
              <a:gdLst/>
              <a:ahLst/>
              <a:cxnLst/>
              <a:rect l="l" t="t" r="r" b="b"/>
              <a:pathLst>
                <a:path w="1477" h="1466" extrusionOk="0">
                  <a:moveTo>
                    <a:pt x="738" y="1"/>
                  </a:moveTo>
                  <a:cubicBezTo>
                    <a:pt x="333" y="1"/>
                    <a:pt x="0" y="334"/>
                    <a:pt x="0" y="739"/>
                  </a:cubicBezTo>
                  <a:cubicBezTo>
                    <a:pt x="0" y="882"/>
                    <a:pt x="48" y="1037"/>
                    <a:pt x="143" y="1156"/>
                  </a:cubicBezTo>
                  <a:cubicBezTo>
                    <a:pt x="202" y="1239"/>
                    <a:pt x="274" y="1310"/>
                    <a:pt x="357" y="1358"/>
                  </a:cubicBezTo>
                  <a:cubicBezTo>
                    <a:pt x="476" y="1418"/>
                    <a:pt x="607" y="1465"/>
                    <a:pt x="750" y="1465"/>
                  </a:cubicBezTo>
                  <a:cubicBezTo>
                    <a:pt x="1155" y="1465"/>
                    <a:pt x="1476" y="1132"/>
                    <a:pt x="1476" y="739"/>
                  </a:cubicBezTo>
                  <a:cubicBezTo>
                    <a:pt x="1476" y="334"/>
                    <a:pt x="1155" y="1"/>
                    <a:pt x="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57;p36">
              <a:extLst>
                <a:ext uri="{FF2B5EF4-FFF2-40B4-BE49-F238E27FC236}">
                  <a16:creationId xmlns:a16="http://schemas.microsoft.com/office/drawing/2014/main" id="{C341CBD5-9CDF-4CD4-AEEC-3B1C8D919489}"/>
                </a:ext>
              </a:extLst>
            </p:cNvPr>
            <p:cNvSpPr/>
            <p:nvPr/>
          </p:nvSpPr>
          <p:spPr>
            <a:xfrm>
              <a:off x="3759140" y="2457158"/>
              <a:ext cx="114927" cy="114258"/>
            </a:xfrm>
            <a:custGeom>
              <a:avLst/>
              <a:gdLst/>
              <a:ahLst/>
              <a:cxnLst/>
              <a:rect l="l" t="t" r="r" b="b"/>
              <a:pathLst>
                <a:path w="2060" h="2048" extrusionOk="0">
                  <a:moveTo>
                    <a:pt x="1036" y="0"/>
                  </a:moveTo>
                  <a:cubicBezTo>
                    <a:pt x="465" y="0"/>
                    <a:pt x="0" y="453"/>
                    <a:pt x="0" y="1024"/>
                  </a:cubicBezTo>
                  <a:cubicBezTo>
                    <a:pt x="0" y="1584"/>
                    <a:pt x="465" y="2048"/>
                    <a:pt x="1036" y="2048"/>
                  </a:cubicBezTo>
                  <a:cubicBezTo>
                    <a:pt x="1596" y="2048"/>
                    <a:pt x="2060" y="1584"/>
                    <a:pt x="2060" y="1024"/>
                  </a:cubicBezTo>
                  <a:lnTo>
                    <a:pt x="2048" y="1012"/>
                  </a:lnTo>
                  <a:cubicBezTo>
                    <a:pt x="2048" y="905"/>
                    <a:pt x="2036" y="798"/>
                    <a:pt x="2000" y="714"/>
                  </a:cubicBezTo>
                  <a:cubicBezTo>
                    <a:pt x="1869" y="298"/>
                    <a:pt x="1488" y="0"/>
                    <a:pt x="10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2413;p58">
            <a:extLst>
              <a:ext uri="{FF2B5EF4-FFF2-40B4-BE49-F238E27FC236}">
                <a16:creationId xmlns:a16="http://schemas.microsoft.com/office/drawing/2014/main" id="{B5490D3B-99FC-4AA4-B097-DA038D99CFC4}"/>
              </a:ext>
            </a:extLst>
          </p:cNvPr>
          <p:cNvGrpSpPr/>
          <p:nvPr/>
        </p:nvGrpSpPr>
        <p:grpSpPr>
          <a:xfrm>
            <a:off x="865130" y="592079"/>
            <a:ext cx="354724" cy="354724"/>
            <a:chOff x="292035" y="246950"/>
            <a:chExt cx="461700" cy="461700"/>
          </a:xfrm>
        </p:grpSpPr>
        <p:sp>
          <p:nvSpPr>
            <p:cNvPr id="86" name="Google Shape;2414;p58">
              <a:extLst>
                <a:ext uri="{FF2B5EF4-FFF2-40B4-BE49-F238E27FC236}">
                  <a16:creationId xmlns:a16="http://schemas.microsoft.com/office/drawing/2014/main" id="{874830BA-B656-44B3-BB7F-D3C9057E4C83}"/>
                </a:ext>
              </a:extLst>
            </p:cNvPr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415;p58">
              <a:extLst>
                <a:ext uri="{FF2B5EF4-FFF2-40B4-BE49-F238E27FC236}">
                  <a16:creationId xmlns:a16="http://schemas.microsoft.com/office/drawing/2014/main" id="{9AD88743-4A76-497D-AB76-10E0C3D29299}"/>
                </a:ext>
              </a:extLst>
            </p:cNvPr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416;p58">
              <a:extLst>
                <a:ext uri="{FF2B5EF4-FFF2-40B4-BE49-F238E27FC236}">
                  <a16:creationId xmlns:a16="http://schemas.microsoft.com/office/drawing/2014/main" id="{81D2AD73-CEF5-4D73-8390-6C85843FE15F}"/>
                </a:ext>
              </a:extLst>
            </p:cNvPr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417;p58">
              <a:extLst>
                <a:ext uri="{FF2B5EF4-FFF2-40B4-BE49-F238E27FC236}">
                  <a16:creationId xmlns:a16="http://schemas.microsoft.com/office/drawing/2014/main" id="{A2BE8155-B3CC-44EC-9CA3-AF2A7AC5C30A}"/>
                </a:ext>
              </a:extLst>
            </p:cNvPr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2430;p58">
            <a:extLst>
              <a:ext uri="{FF2B5EF4-FFF2-40B4-BE49-F238E27FC236}">
                <a16:creationId xmlns:a16="http://schemas.microsoft.com/office/drawing/2014/main" id="{9F75D37B-F6A3-4AD5-A8B3-F4764F0B2FF5}"/>
              </a:ext>
            </a:extLst>
          </p:cNvPr>
          <p:cNvSpPr/>
          <p:nvPr/>
        </p:nvSpPr>
        <p:spPr>
          <a:xfrm>
            <a:off x="137691" y="39953"/>
            <a:ext cx="989566" cy="229330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" name="Google Shape;2432;p58">
            <a:extLst>
              <a:ext uri="{FF2B5EF4-FFF2-40B4-BE49-F238E27FC236}">
                <a16:creationId xmlns:a16="http://schemas.microsoft.com/office/drawing/2014/main" id="{D02C7243-A10F-4C58-821D-E3429227ACBD}"/>
              </a:ext>
            </a:extLst>
          </p:cNvPr>
          <p:cNvGrpSpPr/>
          <p:nvPr/>
        </p:nvGrpSpPr>
        <p:grpSpPr>
          <a:xfrm rot="2700000">
            <a:off x="184136" y="448713"/>
            <a:ext cx="647130" cy="469979"/>
            <a:chOff x="4685700" y="1626225"/>
            <a:chExt cx="215225" cy="156300"/>
          </a:xfrm>
        </p:grpSpPr>
        <p:sp>
          <p:nvSpPr>
            <p:cNvPr id="92" name="Google Shape;2433;p58">
              <a:extLst>
                <a:ext uri="{FF2B5EF4-FFF2-40B4-BE49-F238E27FC236}">
                  <a16:creationId xmlns:a16="http://schemas.microsoft.com/office/drawing/2014/main" id="{A517EA04-5DA0-427A-8E58-B6F701142263}"/>
                </a:ext>
              </a:extLst>
            </p:cNvPr>
            <p:cNvSpPr/>
            <p:nvPr/>
          </p:nvSpPr>
          <p:spPr>
            <a:xfrm>
              <a:off x="4757725" y="1656575"/>
              <a:ext cx="15200" cy="27425"/>
            </a:xfrm>
            <a:custGeom>
              <a:avLst/>
              <a:gdLst/>
              <a:ahLst/>
              <a:cxnLst/>
              <a:rect l="l" t="t" r="r" b="b"/>
              <a:pathLst>
                <a:path w="608" h="1097" extrusionOk="0">
                  <a:moveTo>
                    <a:pt x="262" y="1"/>
                  </a:moveTo>
                  <a:cubicBezTo>
                    <a:pt x="191" y="84"/>
                    <a:pt x="96" y="120"/>
                    <a:pt x="1" y="144"/>
                  </a:cubicBezTo>
                  <a:lnTo>
                    <a:pt x="322" y="1096"/>
                  </a:lnTo>
                  <a:cubicBezTo>
                    <a:pt x="417" y="1049"/>
                    <a:pt x="501" y="1013"/>
                    <a:pt x="608" y="989"/>
                  </a:cubicBezTo>
                  <a:lnTo>
                    <a:pt x="2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434;p58">
              <a:extLst>
                <a:ext uri="{FF2B5EF4-FFF2-40B4-BE49-F238E27FC236}">
                  <a16:creationId xmlns:a16="http://schemas.microsoft.com/office/drawing/2014/main" id="{9EBB5AB2-0165-40BD-A951-0539AC1E3F2A}"/>
                </a:ext>
              </a:extLst>
            </p:cNvPr>
            <p:cNvSpPr/>
            <p:nvPr/>
          </p:nvSpPr>
          <p:spPr>
            <a:xfrm>
              <a:off x="4736000" y="1717600"/>
              <a:ext cx="18775" cy="11050"/>
            </a:xfrm>
            <a:custGeom>
              <a:avLst/>
              <a:gdLst/>
              <a:ahLst/>
              <a:cxnLst/>
              <a:rect l="l" t="t" r="r" b="b"/>
              <a:pathLst>
                <a:path w="751" h="442" extrusionOk="0">
                  <a:moveTo>
                    <a:pt x="631" y="1"/>
                  </a:moveTo>
                  <a:lnTo>
                    <a:pt x="0" y="143"/>
                  </a:lnTo>
                  <a:cubicBezTo>
                    <a:pt x="36" y="239"/>
                    <a:pt x="48" y="334"/>
                    <a:pt x="48" y="441"/>
                  </a:cubicBezTo>
                  <a:lnTo>
                    <a:pt x="750" y="286"/>
                  </a:lnTo>
                  <a:cubicBezTo>
                    <a:pt x="691" y="215"/>
                    <a:pt x="643" y="108"/>
                    <a:pt x="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435;p58">
              <a:extLst>
                <a:ext uri="{FF2B5EF4-FFF2-40B4-BE49-F238E27FC236}">
                  <a16:creationId xmlns:a16="http://schemas.microsoft.com/office/drawing/2014/main" id="{A4B4E6F8-DA34-45BA-BDF9-652C7AB6DC48}"/>
                </a:ext>
              </a:extLst>
            </p:cNvPr>
            <p:cNvSpPr/>
            <p:nvPr/>
          </p:nvSpPr>
          <p:spPr>
            <a:xfrm>
              <a:off x="4799400" y="1726525"/>
              <a:ext cx="21450" cy="24750"/>
            </a:xfrm>
            <a:custGeom>
              <a:avLst/>
              <a:gdLst/>
              <a:ahLst/>
              <a:cxnLst/>
              <a:rect l="l" t="t" r="r" b="b"/>
              <a:pathLst>
                <a:path w="858" h="990" extrusionOk="0">
                  <a:moveTo>
                    <a:pt x="191" y="1"/>
                  </a:moveTo>
                  <a:cubicBezTo>
                    <a:pt x="131" y="96"/>
                    <a:pt x="72" y="167"/>
                    <a:pt x="0" y="227"/>
                  </a:cubicBezTo>
                  <a:lnTo>
                    <a:pt x="667" y="989"/>
                  </a:lnTo>
                  <a:cubicBezTo>
                    <a:pt x="715" y="894"/>
                    <a:pt x="786" y="810"/>
                    <a:pt x="858" y="751"/>
                  </a:cubicBezTo>
                  <a:lnTo>
                    <a:pt x="1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436;p58">
              <a:extLst>
                <a:ext uri="{FF2B5EF4-FFF2-40B4-BE49-F238E27FC236}">
                  <a16:creationId xmlns:a16="http://schemas.microsoft.com/office/drawing/2014/main" id="{43864EC6-1E0A-4A1D-B35D-E8D2D83176D2}"/>
                </a:ext>
              </a:extLst>
            </p:cNvPr>
            <p:cNvSpPr/>
            <p:nvPr/>
          </p:nvSpPr>
          <p:spPr>
            <a:xfrm>
              <a:off x="4849100" y="1727125"/>
              <a:ext cx="24450" cy="24425"/>
            </a:xfrm>
            <a:custGeom>
              <a:avLst/>
              <a:gdLst/>
              <a:ahLst/>
              <a:cxnLst/>
              <a:rect l="l" t="t" r="r" b="b"/>
              <a:pathLst>
                <a:path w="978" h="977" extrusionOk="0">
                  <a:moveTo>
                    <a:pt x="763" y="1"/>
                  </a:moveTo>
                  <a:lnTo>
                    <a:pt x="1" y="739"/>
                  </a:lnTo>
                  <a:cubicBezTo>
                    <a:pt x="84" y="810"/>
                    <a:pt x="144" y="894"/>
                    <a:pt x="179" y="977"/>
                  </a:cubicBezTo>
                  <a:lnTo>
                    <a:pt x="977" y="203"/>
                  </a:lnTo>
                  <a:cubicBezTo>
                    <a:pt x="882" y="155"/>
                    <a:pt x="810" y="84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437;p58">
              <a:extLst>
                <a:ext uri="{FF2B5EF4-FFF2-40B4-BE49-F238E27FC236}">
                  <a16:creationId xmlns:a16="http://schemas.microsoft.com/office/drawing/2014/main" id="{D4C272F8-350D-4033-9B66-AAD30AEC9FB8}"/>
                </a:ext>
              </a:extLst>
            </p:cNvPr>
            <p:cNvSpPr/>
            <p:nvPr/>
          </p:nvSpPr>
          <p:spPr>
            <a:xfrm>
              <a:off x="4750575" y="1680100"/>
              <a:ext cx="58675" cy="59250"/>
            </a:xfrm>
            <a:custGeom>
              <a:avLst/>
              <a:gdLst/>
              <a:ahLst/>
              <a:cxnLst/>
              <a:rect l="l" t="t" r="r" b="b"/>
              <a:pathLst>
                <a:path w="2347" h="2370" extrusionOk="0">
                  <a:moveTo>
                    <a:pt x="1179" y="0"/>
                  </a:moveTo>
                  <a:cubicBezTo>
                    <a:pt x="1084" y="0"/>
                    <a:pt x="1001" y="12"/>
                    <a:pt x="906" y="36"/>
                  </a:cubicBezTo>
                  <a:cubicBezTo>
                    <a:pt x="810" y="48"/>
                    <a:pt x="715" y="96"/>
                    <a:pt x="632" y="131"/>
                  </a:cubicBezTo>
                  <a:cubicBezTo>
                    <a:pt x="251" y="334"/>
                    <a:pt x="1" y="727"/>
                    <a:pt x="1" y="1179"/>
                  </a:cubicBezTo>
                  <a:cubicBezTo>
                    <a:pt x="1" y="1298"/>
                    <a:pt x="13" y="1405"/>
                    <a:pt x="48" y="1501"/>
                  </a:cubicBezTo>
                  <a:cubicBezTo>
                    <a:pt x="72" y="1608"/>
                    <a:pt x="120" y="1703"/>
                    <a:pt x="167" y="1786"/>
                  </a:cubicBezTo>
                  <a:cubicBezTo>
                    <a:pt x="370" y="2132"/>
                    <a:pt x="739" y="2370"/>
                    <a:pt x="1179" y="2370"/>
                  </a:cubicBezTo>
                  <a:cubicBezTo>
                    <a:pt x="1477" y="2370"/>
                    <a:pt x="1739" y="2251"/>
                    <a:pt x="1953" y="2072"/>
                  </a:cubicBezTo>
                  <a:cubicBezTo>
                    <a:pt x="2025" y="2013"/>
                    <a:pt x="2084" y="1941"/>
                    <a:pt x="2144" y="1846"/>
                  </a:cubicBezTo>
                  <a:cubicBezTo>
                    <a:pt x="2275" y="1667"/>
                    <a:pt x="2346" y="1429"/>
                    <a:pt x="2346" y="1191"/>
                  </a:cubicBezTo>
                  <a:cubicBezTo>
                    <a:pt x="2346" y="536"/>
                    <a:pt x="1822" y="12"/>
                    <a:pt x="1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438;p58">
              <a:extLst>
                <a:ext uri="{FF2B5EF4-FFF2-40B4-BE49-F238E27FC236}">
                  <a16:creationId xmlns:a16="http://schemas.microsoft.com/office/drawing/2014/main" id="{06C348FD-955F-4607-9D88-FCD580EC608F}"/>
                </a:ext>
              </a:extLst>
            </p:cNvPr>
            <p:cNvSpPr/>
            <p:nvPr/>
          </p:nvSpPr>
          <p:spPr>
            <a:xfrm>
              <a:off x="4737175" y="1626225"/>
              <a:ext cx="34275" cy="34250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92" y="0"/>
                  </a:moveTo>
                  <a:cubicBezTo>
                    <a:pt x="311" y="0"/>
                    <a:pt x="1" y="310"/>
                    <a:pt x="1" y="679"/>
                  </a:cubicBezTo>
                  <a:cubicBezTo>
                    <a:pt x="1" y="1060"/>
                    <a:pt x="311" y="1370"/>
                    <a:pt x="692" y="1370"/>
                  </a:cubicBezTo>
                  <a:cubicBezTo>
                    <a:pt x="751" y="1370"/>
                    <a:pt x="787" y="1370"/>
                    <a:pt x="834" y="1358"/>
                  </a:cubicBezTo>
                  <a:cubicBezTo>
                    <a:pt x="930" y="1322"/>
                    <a:pt x="1025" y="1274"/>
                    <a:pt x="1108" y="1215"/>
                  </a:cubicBezTo>
                  <a:cubicBezTo>
                    <a:pt x="1263" y="1096"/>
                    <a:pt x="1370" y="905"/>
                    <a:pt x="1370" y="679"/>
                  </a:cubicBezTo>
                  <a:cubicBezTo>
                    <a:pt x="1370" y="310"/>
                    <a:pt x="1073" y="0"/>
                    <a:pt x="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439;p58">
              <a:extLst>
                <a:ext uri="{FF2B5EF4-FFF2-40B4-BE49-F238E27FC236}">
                  <a16:creationId xmlns:a16="http://schemas.microsoft.com/office/drawing/2014/main" id="{05163F5F-F27E-44FC-8337-073BE6566A22}"/>
                </a:ext>
              </a:extLst>
            </p:cNvPr>
            <p:cNvSpPr/>
            <p:nvPr/>
          </p:nvSpPr>
          <p:spPr>
            <a:xfrm>
              <a:off x="4813100" y="1739925"/>
              <a:ext cx="42575" cy="42600"/>
            </a:xfrm>
            <a:custGeom>
              <a:avLst/>
              <a:gdLst/>
              <a:ahLst/>
              <a:cxnLst/>
              <a:rect l="l" t="t" r="r" b="b"/>
              <a:pathLst>
                <a:path w="1703" h="1704" extrusionOk="0">
                  <a:moveTo>
                    <a:pt x="845" y="1"/>
                  </a:moveTo>
                  <a:cubicBezTo>
                    <a:pt x="643" y="1"/>
                    <a:pt x="441" y="84"/>
                    <a:pt x="298" y="203"/>
                  </a:cubicBezTo>
                  <a:cubicBezTo>
                    <a:pt x="226" y="274"/>
                    <a:pt x="143" y="346"/>
                    <a:pt x="107" y="441"/>
                  </a:cubicBezTo>
                  <a:cubicBezTo>
                    <a:pt x="48" y="572"/>
                    <a:pt x="0" y="703"/>
                    <a:pt x="0" y="858"/>
                  </a:cubicBezTo>
                  <a:cubicBezTo>
                    <a:pt x="0" y="1334"/>
                    <a:pt x="393" y="1703"/>
                    <a:pt x="845" y="1703"/>
                  </a:cubicBezTo>
                  <a:cubicBezTo>
                    <a:pt x="1322" y="1703"/>
                    <a:pt x="1703" y="1310"/>
                    <a:pt x="1703" y="858"/>
                  </a:cubicBezTo>
                  <a:cubicBezTo>
                    <a:pt x="1703" y="715"/>
                    <a:pt x="1667" y="584"/>
                    <a:pt x="1596" y="465"/>
                  </a:cubicBezTo>
                  <a:cubicBezTo>
                    <a:pt x="1548" y="382"/>
                    <a:pt x="1488" y="298"/>
                    <a:pt x="1417" y="227"/>
                  </a:cubicBezTo>
                  <a:cubicBezTo>
                    <a:pt x="1262" y="96"/>
                    <a:pt x="1072" y="1"/>
                    <a:pt x="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40;p58">
              <a:extLst>
                <a:ext uri="{FF2B5EF4-FFF2-40B4-BE49-F238E27FC236}">
                  <a16:creationId xmlns:a16="http://schemas.microsoft.com/office/drawing/2014/main" id="{3F114DC0-DF9D-4A13-B129-F805E5AC364B}"/>
                </a:ext>
              </a:extLst>
            </p:cNvPr>
            <p:cNvSpPr/>
            <p:nvPr/>
          </p:nvSpPr>
          <p:spPr>
            <a:xfrm>
              <a:off x="4864000" y="1698250"/>
              <a:ext cx="36925" cy="36650"/>
            </a:xfrm>
            <a:custGeom>
              <a:avLst/>
              <a:gdLst/>
              <a:ahLst/>
              <a:cxnLst/>
              <a:rect l="l" t="t" r="r" b="b"/>
              <a:pathLst>
                <a:path w="1477" h="1466" extrusionOk="0">
                  <a:moveTo>
                    <a:pt x="738" y="1"/>
                  </a:moveTo>
                  <a:cubicBezTo>
                    <a:pt x="333" y="1"/>
                    <a:pt x="0" y="334"/>
                    <a:pt x="0" y="739"/>
                  </a:cubicBezTo>
                  <a:cubicBezTo>
                    <a:pt x="0" y="882"/>
                    <a:pt x="48" y="1037"/>
                    <a:pt x="143" y="1156"/>
                  </a:cubicBezTo>
                  <a:cubicBezTo>
                    <a:pt x="202" y="1239"/>
                    <a:pt x="274" y="1310"/>
                    <a:pt x="357" y="1358"/>
                  </a:cubicBezTo>
                  <a:cubicBezTo>
                    <a:pt x="476" y="1418"/>
                    <a:pt x="607" y="1465"/>
                    <a:pt x="750" y="1465"/>
                  </a:cubicBezTo>
                  <a:cubicBezTo>
                    <a:pt x="1155" y="1465"/>
                    <a:pt x="1476" y="1132"/>
                    <a:pt x="1476" y="739"/>
                  </a:cubicBezTo>
                  <a:cubicBezTo>
                    <a:pt x="1476" y="334"/>
                    <a:pt x="1155" y="1"/>
                    <a:pt x="7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41;p58">
              <a:extLst>
                <a:ext uri="{FF2B5EF4-FFF2-40B4-BE49-F238E27FC236}">
                  <a16:creationId xmlns:a16="http://schemas.microsoft.com/office/drawing/2014/main" id="{DF4F1EFE-A347-4E32-861C-B1FE91EA35ED}"/>
                </a:ext>
              </a:extLst>
            </p:cNvPr>
            <p:cNvSpPr/>
            <p:nvPr/>
          </p:nvSpPr>
          <p:spPr>
            <a:xfrm>
              <a:off x="4685700" y="1703325"/>
              <a:ext cx="51500" cy="51200"/>
            </a:xfrm>
            <a:custGeom>
              <a:avLst/>
              <a:gdLst/>
              <a:ahLst/>
              <a:cxnLst/>
              <a:rect l="l" t="t" r="r" b="b"/>
              <a:pathLst>
                <a:path w="2060" h="2048" extrusionOk="0">
                  <a:moveTo>
                    <a:pt x="1036" y="0"/>
                  </a:moveTo>
                  <a:cubicBezTo>
                    <a:pt x="465" y="0"/>
                    <a:pt x="0" y="453"/>
                    <a:pt x="0" y="1024"/>
                  </a:cubicBezTo>
                  <a:cubicBezTo>
                    <a:pt x="0" y="1584"/>
                    <a:pt x="465" y="2048"/>
                    <a:pt x="1036" y="2048"/>
                  </a:cubicBezTo>
                  <a:cubicBezTo>
                    <a:pt x="1596" y="2048"/>
                    <a:pt x="2060" y="1584"/>
                    <a:pt x="2060" y="1024"/>
                  </a:cubicBezTo>
                  <a:lnTo>
                    <a:pt x="2048" y="1012"/>
                  </a:lnTo>
                  <a:cubicBezTo>
                    <a:pt x="2048" y="905"/>
                    <a:pt x="2036" y="798"/>
                    <a:pt x="2000" y="714"/>
                  </a:cubicBezTo>
                  <a:cubicBezTo>
                    <a:pt x="1869" y="298"/>
                    <a:pt x="1488" y="0"/>
                    <a:pt x="10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" name="Google Shape;2370;p58">
            <a:extLst>
              <a:ext uri="{FF2B5EF4-FFF2-40B4-BE49-F238E27FC236}">
                <a16:creationId xmlns:a16="http://schemas.microsoft.com/office/drawing/2014/main" id="{396594B1-F172-41F1-8309-58D14798DF03}"/>
              </a:ext>
            </a:extLst>
          </p:cNvPr>
          <p:cNvGrpSpPr/>
          <p:nvPr/>
        </p:nvGrpSpPr>
        <p:grpSpPr>
          <a:xfrm>
            <a:off x="8197153" y="60501"/>
            <a:ext cx="898699" cy="1554635"/>
            <a:chOff x="4207050" y="3028050"/>
            <a:chExt cx="668575" cy="1156550"/>
          </a:xfrm>
        </p:grpSpPr>
        <p:sp>
          <p:nvSpPr>
            <p:cNvPr id="102" name="Google Shape;2371;p58">
              <a:extLst>
                <a:ext uri="{FF2B5EF4-FFF2-40B4-BE49-F238E27FC236}">
                  <a16:creationId xmlns:a16="http://schemas.microsoft.com/office/drawing/2014/main" id="{F6656999-8FAF-4AD9-BF2E-8EED737F7895}"/>
                </a:ext>
              </a:extLst>
            </p:cNvPr>
            <p:cNvSpPr/>
            <p:nvPr/>
          </p:nvSpPr>
          <p:spPr>
            <a:xfrm>
              <a:off x="4361550" y="3424650"/>
              <a:ext cx="399775" cy="759950"/>
            </a:xfrm>
            <a:custGeom>
              <a:avLst/>
              <a:gdLst/>
              <a:ahLst/>
              <a:cxnLst/>
              <a:rect l="l" t="t" r="r" b="b"/>
              <a:pathLst>
                <a:path w="15991" h="30398" extrusionOk="0">
                  <a:moveTo>
                    <a:pt x="655" y="1"/>
                  </a:moveTo>
                  <a:cubicBezTo>
                    <a:pt x="655" y="1"/>
                    <a:pt x="0" y="930"/>
                    <a:pt x="1167" y="1608"/>
                  </a:cubicBezTo>
                  <a:cubicBezTo>
                    <a:pt x="2346" y="2299"/>
                    <a:pt x="2143" y="10288"/>
                    <a:pt x="2143" y="10288"/>
                  </a:cubicBezTo>
                  <a:lnTo>
                    <a:pt x="2143" y="25730"/>
                  </a:lnTo>
                  <a:cubicBezTo>
                    <a:pt x="2143" y="25730"/>
                    <a:pt x="1929" y="30374"/>
                    <a:pt x="7989" y="30397"/>
                  </a:cubicBezTo>
                  <a:lnTo>
                    <a:pt x="8013" y="30397"/>
                  </a:lnTo>
                  <a:cubicBezTo>
                    <a:pt x="14085" y="30374"/>
                    <a:pt x="13859" y="25730"/>
                    <a:pt x="13859" y="25730"/>
                  </a:cubicBezTo>
                  <a:lnTo>
                    <a:pt x="13859" y="10288"/>
                  </a:lnTo>
                  <a:cubicBezTo>
                    <a:pt x="13859" y="10288"/>
                    <a:pt x="13657" y="2299"/>
                    <a:pt x="14835" y="1608"/>
                  </a:cubicBezTo>
                  <a:cubicBezTo>
                    <a:pt x="15990" y="930"/>
                    <a:pt x="15336" y="1"/>
                    <a:pt x="153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372;p58">
              <a:extLst>
                <a:ext uri="{FF2B5EF4-FFF2-40B4-BE49-F238E27FC236}">
                  <a16:creationId xmlns:a16="http://schemas.microsoft.com/office/drawing/2014/main" id="{87258F14-E744-4181-9AA8-B60C3F11255B}"/>
                </a:ext>
              </a:extLst>
            </p:cNvPr>
            <p:cNvSpPr/>
            <p:nvPr/>
          </p:nvSpPr>
          <p:spPr>
            <a:xfrm>
              <a:off x="4414525" y="3171550"/>
              <a:ext cx="220000" cy="713600"/>
            </a:xfrm>
            <a:custGeom>
              <a:avLst/>
              <a:gdLst/>
              <a:ahLst/>
              <a:cxnLst/>
              <a:rect l="l" t="t" r="r" b="b"/>
              <a:pathLst>
                <a:path w="8800" h="28544" extrusionOk="0">
                  <a:moveTo>
                    <a:pt x="8707" y="0"/>
                  </a:moveTo>
                  <a:cubicBezTo>
                    <a:pt x="8672" y="0"/>
                    <a:pt x="8642" y="16"/>
                    <a:pt x="8633" y="52"/>
                  </a:cubicBezTo>
                  <a:cubicBezTo>
                    <a:pt x="8609" y="124"/>
                    <a:pt x="6942" y="4827"/>
                    <a:pt x="6109" y="9613"/>
                  </a:cubicBezTo>
                  <a:cubicBezTo>
                    <a:pt x="6085" y="5160"/>
                    <a:pt x="4918" y="2612"/>
                    <a:pt x="4894" y="2576"/>
                  </a:cubicBezTo>
                  <a:cubicBezTo>
                    <a:pt x="4885" y="2551"/>
                    <a:pt x="4858" y="2531"/>
                    <a:pt x="4830" y="2531"/>
                  </a:cubicBezTo>
                  <a:cubicBezTo>
                    <a:pt x="4820" y="2531"/>
                    <a:pt x="4809" y="2534"/>
                    <a:pt x="4799" y="2541"/>
                  </a:cubicBezTo>
                  <a:cubicBezTo>
                    <a:pt x="4751" y="2552"/>
                    <a:pt x="4739" y="2600"/>
                    <a:pt x="4751" y="2648"/>
                  </a:cubicBezTo>
                  <a:cubicBezTo>
                    <a:pt x="4763" y="2672"/>
                    <a:pt x="6120" y="5589"/>
                    <a:pt x="5930" y="10684"/>
                  </a:cubicBezTo>
                  <a:lnTo>
                    <a:pt x="5930" y="10696"/>
                  </a:lnTo>
                  <a:cubicBezTo>
                    <a:pt x="5704" y="12197"/>
                    <a:pt x="5585" y="13673"/>
                    <a:pt x="5644" y="14983"/>
                  </a:cubicBezTo>
                  <a:cubicBezTo>
                    <a:pt x="3882" y="8815"/>
                    <a:pt x="203" y="4993"/>
                    <a:pt x="155" y="4946"/>
                  </a:cubicBezTo>
                  <a:cubicBezTo>
                    <a:pt x="138" y="4934"/>
                    <a:pt x="117" y="4928"/>
                    <a:pt x="96" y="4928"/>
                  </a:cubicBezTo>
                  <a:cubicBezTo>
                    <a:pt x="75" y="4928"/>
                    <a:pt x="54" y="4934"/>
                    <a:pt x="36" y="4946"/>
                  </a:cubicBezTo>
                  <a:cubicBezTo>
                    <a:pt x="1" y="4981"/>
                    <a:pt x="1" y="5029"/>
                    <a:pt x="36" y="5065"/>
                  </a:cubicBezTo>
                  <a:cubicBezTo>
                    <a:pt x="72" y="5124"/>
                    <a:pt x="5239" y="10458"/>
                    <a:pt x="6228" y="18721"/>
                  </a:cubicBezTo>
                  <a:cubicBezTo>
                    <a:pt x="6228" y="18733"/>
                    <a:pt x="6228" y="18733"/>
                    <a:pt x="6239" y="18745"/>
                  </a:cubicBezTo>
                  <a:cubicBezTo>
                    <a:pt x="6109" y="20924"/>
                    <a:pt x="6192" y="23019"/>
                    <a:pt x="6347" y="24710"/>
                  </a:cubicBezTo>
                  <a:cubicBezTo>
                    <a:pt x="5549" y="21829"/>
                    <a:pt x="3989" y="19912"/>
                    <a:pt x="3965" y="19888"/>
                  </a:cubicBezTo>
                  <a:cubicBezTo>
                    <a:pt x="3943" y="19873"/>
                    <a:pt x="3917" y="19863"/>
                    <a:pt x="3891" y="19863"/>
                  </a:cubicBezTo>
                  <a:cubicBezTo>
                    <a:pt x="3875" y="19863"/>
                    <a:pt x="3860" y="19867"/>
                    <a:pt x="3846" y="19876"/>
                  </a:cubicBezTo>
                  <a:cubicBezTo>
                    <a:pt x="3811" y="19912"/>
                    <a:pt x="3799" y="19947"/>
                    <a:pt x="3823" y="19995"/>
                  </a:cubicBezTo>
                  <a:cubicBezTo>
                    <a:pt x="3846" y="20031"/>
                    <a:pt x="5823" y="22436"/>
                    <a:pt x="6442" y="25948"/>
                  </a:cubicBezTo>
                  <a:cubicBezTo>
                    <a:pt x="6442" y="25960"/>
                    <a:pt x="6442" y="25960"/>
                    <a:pt x="6466" y="25960"/>
                  </a:cubicBezTo>
                  <a:cubicBezTo>
                    <a:pt x="6620" y="27472"/>
                    <a:pt x="6823" y="28437"/>
                    <a:pt x="6823" y="28484"/>
                  </a:cubicBezTo>
                  <a:cubicBezTo>
                    <a:pt x="6823" y="28520"/>
                    <a:pt x="6859" y="28544"/>
                    <a:pt x="6894" y="28544"/>
                  </a:cubicBezTo>
                  <a:lnTo>
                    <a:pt x="6906" y="28544"/>
                  </a:lnTo>
                  <a:cubicBezTo>
                    <a:pt x="6954" y="28520"/>
                    <a:pt x="6978" y="28496"/>
                    <a:pt x="6966" y="28448"/>
                  </a:cubicBezTo>
                  <a:cubicBezTo>
                    <a:pt x="6942" y="28329"/>
                    <a:pt x="4692" y="16352"/>
                    <a:pt x="8752" y="10149"/>
                  </a:cubicBezTo>
                  <a:cubicBezTo>
                    <a:pt x="8799" y="10101"/>
                    <a:pt x="8799" y="10053"/>
                    <a:pt x="8752" y="10030"/>
                  </a:cubicBezTo>
                  <a:cubicBezTo>
                    <a:pt x="8742" y="10015"/>
                    <a:pt x="8727" y="10009"/>
                    <a:pt x="8711" y="10009"/>
                  </a:cubicBezTo>
                  <a:cubicBezTo>
                    <a:pt x="8686" y="10009"/>
                    <a:pt x="8659" y="10025"/>
                    <a:pt x="8645" y="10053"/>
                  </a:cubicBezTo>
                  <a:cubicBezTo>
                    <a:pt x="7204" y="12244"/>
                    <a:pt x="6549" y="15161"/>
                    <a:pt x="6311" y="18007"/>
                  </a:cubicBezTo>
                  <a:cubicBezTo>
                    <a:pt x="6204" y="17257"/>
                    <a:pt x="6061" y="16542"/>
                    <a:pt x="5882" y="15864"/>
                  </a:cubicBezTo>
                  <a:lnTo>
                    <a:pt x="5882" y="15840"/>
                  </a:lnTo>
                  <a:cubicBezTo>
                    <a:pt x="5192" y="10232"/>
                    <a:pt x="8740" y="219"/>
                    <a:pt x="8787" y="112"/>
                  </a:cubicBezTo>
                  <a:cubicBezTo>
                    <a:pt x="8799" y="64"/>
                    <a:pt x="8787" y="28"/>
                    <a:pt x="8740" y="5"/>
                  </a:cubicBezTo>
                  <a:cubicBezTo>
                    <a:pt x="8729" y="2"/>
                    <a:pt x="8717" y="0"/>
                    <a:pt x="87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373;p58">
              <a:extLst>
                <a:ext uri="{FF2B5EF4-FFF2-40B4-BE49-F238E27FC236}">
                  <a16:creationId xmlns:a16="http://schemas.microsoft.com/office/drawing/2014/main" id="{00BCF174-C3FB-4ACC-8849-55192A1ADD45}"/>
                </a:ext>
              </a:extLst>
            </p:cNvPr>
            <p:cNvSpPr/>
            <p:nvPr/>
          </p:nvSpPr>
          <p:spPr>
            <a:xfrm>
              <a:off x="4417200" y="3531225"/>
              <a:ext cx="124150" cy="184575"/>
            </a:xfrm>
            <a:custGeom>
              <a:avLst/>
              <a:gdLst/>
              <a:ahLst/>
              <a:cxnLst/>
              <a:rect l="l" t="t" r="r" b="b"/>
              <a:pathLst>
                <a:path w="4966" h="7383" extrusionOk="0">
                  <a:moveTo>
                    <a:pt x="1" y="0"/>
                  </a:moveTo>
                  <a:lnTo>
                    <a:pt x="1" y="0"/>
                  </a:lnTo>
                  <a:cubicBezTo>
                    <a:pt x="620" y="774"/>
                    <a:pt x="298" y="1298"/>
                    <a:pt x="1322" y="3739"/>
                  </a:cubicBezTo>
                  <a:cubicBezTo>
                    <a:pt x="2358" y="6156"/>
                    <a:pt x="4966" y="7382"/>
                    <a:pt x="4966" y="7382"/>
                  </a:cubicBezTo>
                  <a:cubicBezTo>
                    <a:pt x="4954" y="6692"/>
                    <a:pt x="4942" y="5084"/>
                    <a:pt x="3287" y="2691"/>
                  </a:cubicBezTo>
                  <a:cubicBezTo>
                    <a:pt x="1632" y="2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374;p58">
              <a:extLst>
                <a:ext uri="{FF2B5EF4-FFF2-40B4-BE49-F238E27FC236}">
                  <a16:creationId xmlns:a16="http://schemas.microsoft.com/office/drawing/2014/main" id="{6BC4E57F-ADD7-4FC9-BFBC-0D356F342D7B}"/>
                </a:ext>
              </a:extLst>
            </p:cNvPr>
            <p:cNvSpPr/>
            <p:nvPr/>
          </p:nvSpPr>
          <p:spPr>
            <a:xfrm>
              <a:off x="4572000" y="3597650"/>
              <a:ext cx="124125" cy="139575"/>
            </a:xfrm>
            <a:custGeom>
              <a:avLst/>
              <a:gdLst/>
              <a:ahLst/>
              <a:cxnLst/>
              <a:rect l="l" t="t" r="r" b="b"/>
              <a:pathLst>
                <a:path w="4965" h="5583" extrusionOk="0">
                  <a:moveTo>
                    <a:pt x="3997" y="0"/>
                  </a:moveTo>
                  <a:cubicBezTo>
                    <a:pt x="3443" y="0"/>
                    <a:pt x="2695" y="194"/>
                    <a:pt x="1869" y="939"/>
                  </a:cubicBezTo>
                  <a:cubicBezTo>
                    <a:pt x="167" y="2487"/>
                    <a:pt x="0" y="5582"/>
                    <a:pt x="0" y="5582"/>
                  </a:cubicBezTo>
                  <a:cubicBezTo>
                    <a:pt x="1453" y="4558"/>
                    <a:pt x="3060" y="3427"/>
                    <a:pt x="3298" y="2130"/>
                  </a:cubicBezTo>
                  <a:cubicBezTo>
                    <a:pt x="3536" y="844"/>
                    <a:pt x="4965" y="225"/>
                    <a:pt x="4965" y="225"/>
                  </a:cubicBezTo>
                  <a:cubicBezTo>
                    <a:pt x="4965" y="225"/>
                    <a:pt x="4594" y="0"/>
                    <a:pt x="3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375;p58">
              <a:extLst>
                <a:ext uri="{FF2B5EF4-FFF2-40B4-BE49-F238E27FC236}">
                  <a16:creationId xmlns:a16="http://schemas.microsoft.com/office/drawing/2014/main" id="{DB6AB978-CD7E-45CD-ABA1-D7747D2F535D}"/>
                </a:ext>
              </a:extLst>
            </p:cNvPr>
            <p:cNvSpPr/>
            <p:nvPr/>
          </p:nvSpPr>
          <p:spPr>
            <a:xfrm>
              <a:off x="4601750" y="3243675"/>
              <a:ext cx="246175" cy="222075"/>
            </a:xfrm>
            <a:custGeom>
              <a:avLst/>
              <a:gdLst/>
              <a:ahLst/>
              <a:cxnLst/>
              <a:rect l="l" t="t" r="r" b="b"/>
              <a:pathLst>
                <a:path w="9847" h="8883" extrusionOk="0">
                  <a:moveTo>
                    <a:pt x="9061" y="1"/>
                  </a:moveTo>
                  <a:lnTo>
                    <a:pt x="9061" y="1"/>
                  </a:lnTo>
                  <a:cubicBezTo>
                    <a:pt x="9061" y="1"/>
                    <a:pt x="8347" y="1727"/>
                    <a:pt x="7502" y="2120"/>
                  </a:cubicBezTo>
                  <a:cubicBezTo>
                    <a:pt x="6656" y="2513"/>
                    <a:pt x="3811" y="2680"/>
                    <a:pt x="1906" y="4644"/>
                  </a:cubicBezTo>
                  <a:cubicBezTo>
                    <a:pt x="1" y="6609"/>
                    <a:pt x="334" y="8883"/>
                    <a:pt x="334" y="8883"/>
                  </a:cubicBezTo>
                  <a:cubicBezTo>
                    <a:pt x="1382" y="6906"/>
                    <a:pt x="3370" y="7061"/>
                    <a:pt x="6609" y="5513"/>
                  </a:cubicBezTo>
                  <a:cubicBezTo>
                    <a:pt x="9847" y="3966"/>
                    <a:pt x="9061" y="1"/>
                    <a:pt x="90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376;p58">
              <a:extLst>
                <a:ext uri="{FF2B5EF4-FFF2-40B4-BE49-F238E27FC236}">
                  <a16:creationId xmlns:a16="http://schemas.microsoft.com/office/drawing/2014/main" id="{035B4D4B-3D50-497A-AC75-72ACDBCE0838}"/>
                </a:ext>
              </a:extLst>
            </p:cNvPr>
            <p:cNvSpPr/>
            <p:nvPr/>
          </p:nvSpPr>
          <p:spPr>
            <a:xfrm>
              <a:off x="4609200" y="3416325"/>
              <a:ext cx="112825" cy="65475"/>
            </a:xfrm>
            <a:custGeom>
              <a:avLst/>
              <a:gdLst/>
              <a:ahLst/>
              <a:cxnLst/>
              <a:rect l="l" t="t" r="r" b="b"/>
              <a:pathLst>
                <a:path w="4513" h="2619" extrusionOk="0">
                  <a:moveTo>
                    <a:pt x="4513" y="0"/>
                  </a:moveTo>
                  <a:cubicBezTo>
                    <a:pt x="4513" y="1"/>
                    <a:pt x="4082" y="907"/>
                    <a:pt x="2646" y="907"/>
                  </a:cubicBezTo>
                  <a:cubicBezTo>
                    <a:pt x="2610" y="907"/>
                    <a:pt x="2573" y="906"/>
                    <a:pt x="2536" y="905"/>
                  </a:cubicBezTo>
                  <a:cubicBezTo>
                    <a:pt x="2507" y="904"/>
                    <a:pt x="2477" y="904"/>
                    <a:pt x="2448" y="904"/>
                  </a:cubicBezTo>
                  <a:cubicBezTo>
                    <a:pt x="973" y="904"/>
                    <a:pt x="0" y="2060"/>
                    <a:pt x="0" y="2060"/>
                  </a:cubicBezTo>
                  <a:cubicBezTo>
                    <a:pt x="734" y="2459"/>
                    <a:pt x="1354" y="2619"/>
                    <a:pt x="1877" y="2619"/>
                  </a:cubicBezTo>
                  <a:cubicBezTo>
                    <a:pt x="3992" y="2619"/>
                    <a:pt x="4513" y="1"/>
                    <a:pt x="4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377;p58">
              <a:extLst>
                <a:ext uri="{FF2B5EF4-FFF2-40B4-BE49-F238E27FC236}">
                  <a16:creationId xmlns:a16="http://schemas.microsoft.com/office/drawing/2014/main" id="{9EA93657-74D4-41B4-9234-01027B9FF6C3}"/>
                </a:ext>
              </a:extLst>
            </p:cNvPr>
            <p:cNvSpPr/>
            <p:nvPr/>
          </p:nvSpPr>
          <p:spPr>
            <a:xfrm>
              <a:off x="4248725" y="3240050"/>
              <a:ext cx="175175" cy="70275"/>
            </a:xfrm>
            <a:custGeom>
              <a:avLst/>
              <a:gdLst/>
              <a:ahLst/>
              <a:cxnLst/>
              <a:rect l="l" t="t" r="r" b="b"/>
              <a:pathLst>
                <a:path w="7007" h="2811" extrusionOk="0">
                  <a:moveTo>
                    <a:pt x="2031" y="1"/>
                  </a:moveTo>
                  <a:cubicBezTo>
                    <a:pt x="1859" y="1"/>
                    <a:pt x="1697" y="24"/>
                    <a:pt x="1549" y="74"/>
                  </a:cubicBezTo>
                  <a:cubicBezTo>
                    <a:pt x="1549" y="74"/>
                    <a:pt x="1" y="789"/>
                    <a:pt x="120" y="2706"/>
                  </a:cubicBezTo>
                  <a:cubicBezTo>
                    <a:pt x="120" y="2706"/>
                    <a:pt x="1388" y="1584"/>
                    <a:pt x="3170" y="1584"/>
                  </a:cubicBezTo>
                  <a:cubicBezTo>
                    <a:pt x="3925" y="1584"/>
                    <a:pt x="4773" y="1786"/>
                    <a:pt x="5656" y="2360"/>
                  </a:cubicBezTo>
                  <a:cubicBezTo>
                    <a:pt x="6142" y="2679"/>
                    <a:pt x="6414" y="2810"/>
                    <a:pt x="6519" y="2810"/>
                  </a:cubicBezTo>
                  <a:cubicBezTo>
                    <a:pt x="7007" y="2810"/>
                    <a:pt x="3926" y="1"/>
                    <a:pt x="20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378;p58">
              <a:extLst>
                <a:ext uri="{FF2B5EF4-FFF2-40B4-BE49-F238E27FC236}">
                  <a16:creationId xmlns:a16="http://schemas.microsoft.com/office/drawing/2014/main" id="{A3EAC463-6EFD-4C2F-BC1A-48BBF9AE8F95}"/>
                </a:ext>
              </a:extLst>
            </p:cNvPr>
            <p:cNvSpPr/>
            <p:nvPr/>
          </p:nvSpPr>
          <p:spPr>
            <a:xfrm>
              <a:off x="4287125" y="3230225"/>
              <a:ext cx="230125" cy="218875"/>
            </a:xfrm>
            <a:custGeom>
              <a:avLst/>
              <a:gdLst/>
              <a:ahLst/>
              <a:cxnLst/>
              <a:rect l="l" t="t" r="r" b="b"/>
              <a:pathLst>
                <a:path w="9205" h="8755" extrusionOk="0">
                  <a:moveTo>
                    <a:pt x="1989" y="1"/>
                  </a:moveTo>
                  <a:cubicBezTo>
                    <a:pt x="1348" y="1"/>
                    <a:pt x="681" y="144"/>
                    <a:pt x="1" y="479"/>
                  </a:cubicBezTo>
                  <a:cubicBezTo>
                    <a:pt x="1" y="479"/>
                    <a:pt x="3001" y="1694"/>
                    <a:pt x="3906" y="3051"/>
                  </a:cubicBezTo>
                  <a:cubicBezTo>
                    <a:pt x="5561" y="5551"/>
                    <a:pt x="6883" y="8135"/>
                    <a:pt x="9204" y="8754"/>
                  </a:cubicBezTo>
                  <a:cubicBezTo>
                    <a:pt x="9204" y="8754"/>
                    <a:pt x="9085" y="6230"/>
                    <a:pt x="8192" y="4539"/>
                  </a:cubicBezTo>
                  <a:cubicBezTo>
                    <a:pt x="7456" y="3156"/>
                    <a:pt x="4998" y="1"/>
                    <a:pt x="19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379;p58">
              <a:extLst>
                <a:ext uri="{FF2B5EF4-FFF2-40B4-BE49-F238E27FC236}">
                  <a16:creationId xmlns:a16="http://schemas.microsoft.com/office/drawing/2014/main" id="{BB71F596-24CC-4972-B6F5-168DDB83556D}"/>
                </a:ext>
              </a:extLst>
            </p:cNvPr>
            <p:cNvSpPr/>
            <p:nvPr/>
          </p:nvSpPr>
          <p:spPr>
            <a:xfrm>
              <a:off x="4582100" y="3030325"/>
              <a:ext cx="293525" cy="298225"/>
            </a:xfrm>
            <a:custGeom>
              <a:avLst/>
              <a:gdLst/>
              <a:ahLst/>
              <a:cxnLst/>
              <a:rect l="l" t="t" r="r" b="b"/>
              <a:pathLst>
                <a:path w="11741" h="11929" extrusionOk="0">
                  <a:moveTo>
                    <a:pt x="10765" y="1"/>
                  </a:moveTo>
                  <a:cubicBezTo>
                    <a:pt x="6695" y="1"/>
                    <a:pt x="2983" y="2923"/>
                    <a:pt x="1549" y="5415"/>
                  </a:cubicBezTo>
                  <a:cubicBezTo>
                    <a:pt x="1" y="8118"/>
                    <a:pt x="156" y="11928"/>
                    <a:pt x="156" y="11928"/>
                  </a:cubicBezTo>
                  <a:cubicBezTo>
                    <a:pt x="4049" y="9547"/>
                    <a:pt x="7216" y="5939"/>
                    <a:pt x="7454" y="3510"/>
                  </a:cubicBezTo>
                  <a:cubicBezTo>
                    <a:pt x="7692" y="1082"/>
                    <a:pt x="11740" y="58"/>
                    <a:pt x="11740" y="58"/>
                  </a:cubicBezTo>
                  <a:cubicBezTo>
                    <a:pt x="11414" y="19"/>
                    <a:pt x="11088" y="1"/>
                    <a:pt x="10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380;p58">
              <a:extLst>
                <a:ext uri="{FF2B5EF4-FFF2-40B4-BE49-F238E27FC236}">
                  <a16:creationId xmlns:a16="http://schemas.microsoft.com/office/drawing/2014/main" id="{9A7210B1-A601-4FEB-8DB9-8496F89EDA43}"/>
                </a:ext>
              </a:extLst>
            </p:cNvPr>
            <p:cNvSpPr/>
            <p:nvPr/>
          </p:nvSpPr>
          <p:spPr>
            <a:xfrm>
              <a:off x="4232950" y="3028050"/>
              <a:ext cx="362275" cy="259425"/>
            </a:xfrm>
            <a:custGeom>
              <a:avLst/>
              <a:gdLst/>
              <a:ahLst/>
              <a:cxnLst/>
              <a:rect l="l" t="t" r="r" b="b"/>
              <a:pathLst>
                <a:path w="14491" h="10377" extrusionOk="0">
                  <a:moveTo>
                    <a:pt x="3908" y="1"/>
                  </a:moveTo>
                  <a:cubicBezTo>
                    <a:pt x="2484" y="1"/>
                    <a:pt x="1109" y="491"/>
                    <a:pt x="1" y="1780"/>
                  </a:cubicBezTo>
                  <a:cubicBezTo>
                    <a:pt x="1" y="1780"/>
                    <a:pt x="758" y="1623"/>
                    <a:pt x="1804" y="1623"/>
                  </a:cubicBezTo>
                  <a:cubicBezTo>
                    <a:pt x="3404" y="1623"/>
                    <a:pt x="5680" y="1989"/>
                    <a:pt x="6954" y="3840"/>
                  </a:cubicBezTo>
                  <a:cubicBezTo>
                    <a:pt x="9073" y="6911"/>
                    <a:pt x="9978" y="10293"/>
                    <a:pt x="12740" y="10376"/>
                  </a:cubicBezTo>
                  <a:cubicBezTo>
                    <a:pt x="12740" y="10376"/>
                    <a:pt x="14491" y="8804"/>
                    <a:pt x="12109" y="4435"/>
                  </a:cubicBezTo>
                  <a:cubicBezTo>
                    <a:pt x="11369" y="3098"/>
                    <a:pt x="7485" y="1"/>
                    <a:pt x="39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381;p58">
              <a:extLst>
                <a:ext uri="{FF2B5EF4-FFF2-40B4-BE49-F238E27FC236}">
                  <a16:creationId xmlns:a16="http://schemas.microsoft.com/office/drawing/2014/main" id="{92835610-DBEF-4D1F-82DD-4C7DE69EF15E}"/>
                </a:ext>
              </a:extLst>
            </p:cNvPr>
            <p:cNvSpPr/>
            <p:nvPr/>
          </p:nvSpPr>
          <p:spPr>
            <a:xfrm>
              <a:off x="4207050" y="3048950"/>
              <a:ext cx="172675" cy="93850"/>
            </a:xfrm>
            <a:custGeom>
              <a:avLst/>
              <a:gdLst/>
              <a:ahLst/>
              <a:cxnLst/>
              <a:rect l="l" t="t" r="r" b="b"/>
              <a:pathLst>
                <a:path w="6907" h="3754" extrusionOk="0">
                  <a:moveTo>
                    <a:pt x="6906" y="1610"/>
                  </a:moveTo>
                  <a:cubicBezTo>
                    <a:pt x="6906" y="1610"/>
                    <a:pt x="6906" y="1611"/>
                    <a:pt x="6907" y="1611"/>
                  </a:cubicBezTo>
                  <a:cubicBezTo>
                    <a:pt x="6907" y="1611"/>
                    <a:pt x="6907" y="1611"/>
                    <a:pt x="6907" y="1610"/>
                  </a:cubicBezTo>
                  <a:cubicBezTo>
                    <a:pt x="6906" y="1610"/>
                    <a:pt x="6906" y="1610"/>
                    <a:pt x="6906" y="1610"/>
                  </a:cubicBezTo>
                  <a:close/>
                  <a:moveTo>
                    <a:pt x="3149" y="0"/>
                  </a:moveTo>
                  <a:cubicBezTo>
                    <a:pt x="2408" y="0"/>
                    <a:pt x="1662" y="249"/>
                    <a:pt x="1025" y="944"/>
                  </a:cubicBezTo>
                  <a:cubicBezTo>
                    <a:pt x="1025" y="944"/>
                    <a:pt x="1" y="2527"/>
                    <a:pt x="715" y="3754"/>
                  </a:cubicBezTo>
                  <a:cubicBezTo>
                    <a:pt x="715" y="3754"/>
                    <a:pt x="1794" y="1056"/>
                    <a:pt x="4573" y="1056"/>
                  </a:cubicBezTo>
                  <a:cubicBezTo>
                    <a:pt x="5247" y="1056"/>
                    <a:pt x="6022" y="1215"/>
                    <a:pt x="6906" y="1610"/>
                  </a:cubicBezTo>
                  <a:lnTo>
                    <a:pt x="6906" y="1610"/>
                  </a:lnTo>
                  <a:cubicBezTo>
                    <a:pt x="6866" y="1584"/>
                    <a:pt x="5019" y="0"/>
                    <a:pt x="3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382;p58">
              <a:extLst>
                <a:ext uri="{FF2B5EF4-FFF2-40B4-BE49-F238E27FC236}">
                  <a16:creationId xmlns:a16="http://schemas.microsoft.com/office/drawing/2014/main" id="{E98DD1E6-B46A-4C6D-995E-08A1C8B6C9EE}"/>
                </a:ext>
              </a:extLst>
            </p:cNvPr>
            <p:cNvSpPr/>
            <p:nvPr/>
          </p:nvSpPr>
          <p:spPr>
            <a:xfrm>
              <a:off x="4429700" y="3860725"/>
              <a:ext cx="263450" cy="300050"/>
            </a:xfrm>
            <a:custGeom>
              <a:avLst/>
              <a:gdLst/>
              <a:ahLst/>
              <a:cxnLst/>
              <a:rect l="l" t="t" r="r" b="b"/>
              <a:pathLst>
                <a:path w="10538" h="12002" extrusionOk="0">
                  <a:moveTo>
                    <a:pt x="191" y="0"/>
                  </a:moveTo>
                  <a:lnTo>
                    <a:pt x="191" y="7966"/>
                  </a:lnTo>
                  <a:cubicBezTo>
                    <a:pt x="191" y="7966"/>
                    <a:pt x="1" y="12002"/>
                    <a:pt x="5263" y="12002"/>
                  </a:cubicBezTo>
                  <a:lnTo>
                    <a:pt x="5287" y="12002"/>
                  </a:lnTo>
                  <a:cubicBezTo>
                    <a:pt x="10538" y="11990"/>
                    <a:pt x="10359" y="7966"/>
                    <a:pt x="10359" y="7966"/>
                  </a:cubicBezTo>
                  <a:lnTo>
                    <a:pt x="103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383;p58">
            <a:extLst>
              <a:ext uri="{FF2B5EF4-FFF2-40B4-BE49-F238E27FC236}">
                <a16:creationId xmlns:a16="http://schemas.microsoft.com/office/drawing/2014/main" id="{71F514EF-3C7D-46C4-91CE-7C4B535C6D6F}"/>
              </a:ext>
            </a:extLst>
          </p:cNvPr>
          <p:cNvGrpSpPr/>
          <p:nvPr/>
        </p:nvGrpSpPr>
        <p:grpSpPr>
          <a:xfrm>
            <a:off x="7787391" y="469642"/>
            <a:ext cx="557809" cy="1124356"/>
            <a:chOff x="3997800" y="3348150"/>
            <a:chExt cx="414975" cy="836450"/>
          </a:xfrm>
        </p:grpSpPr>
        <p:sp>
          <p:nvSpPr>
            <p:cNvPr id="115" name="Google Shape;2384;p58">
              <a:extLst>
                <a:ext uri="{FF2B5EF4-FFF2-40B4-BE49-F238E27FC236}">
                  <a16:creationId xmlns:a16="http://schemas.microsoft.com/office/drawing/2014/main" id="{3BA3A2F9-D58F-4D30-9512-D9BF2823DACE}"/>
                </a:ext>
              </a:extLst>
            </p:cNvPr>
            <p:cNvSpPr/>
            <p:nvPr/>
          </p:nvSpPr>
          <p:spPr>
            <a:xfrm>
              <a:off x="4106450" y="3602950"/>
              <a:ext cx="306325" cy="581650"/>
            </a:xfrm>
            <a:custGeom>
              <a:avLst/>
              <a:gdLst/>
              <a:ahLst/>
              <a:cxnLst/>
              <a:rect l="l" t="t" r="r" b="b"/>
              <a:pathLst>
                <a:path w="12253" h="23266" extrusionOk="0">
                  <a:moveTo>
                    <a:pt x="513" y="1"/>
                  </a:moveTo>
                  <a:cubicBezTo>
                    <a:pt x="513" y="1"/>
                    <a:pt x="1" y="703"/>
                    <a:pt x="917" y="1239"/>
                  </a:cubicBezTo>
                  <a:cubicBezTo>
                    <a:pt x="1822" y="1751"/>
                    <a:pt x="1656" y="7871"/>
                    <a:pt x="1656" y="7871"/>
                  </a:cubicBezTo>
                  <a:lnTo>
                    <a:pt x="1656" y="19705"/>
                  </a:lnTo>
                  <a:cubicBezTo>
                    <a:pt x="1656" y="19705"/>
                    <a:pt x="1489" y="23265"/>
                    <a:pt x="6132" y="23265"/>
                  </a:cubicBezTo>
                  <a:cubicBezTo>
                    <a:pt x="10776" y="23265"/>
                    <a:pt x="10609" y="19705"/>
                    <a:pt x="10609" y="19705"/>
                  </a:cubicBezTo>
                  <a:lnTo>
                    <a:pt x="10609" y="7871"/>
                  </a:lnTo>
                  <a:cubicBezTo>
                    <a:pt x="10609" y="7871"/>
                    <a:pt x="10454" y="1751"/>
                    <a:pt x="11359" y="1239"/>
                  </a:cubicBezTo>
                  <a:cubicBezTo>
                    <a:pt x="12252" y="703"/>
                    <a:pt x="11740" y="1"/>
                    <a:pt x="117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385;p58">
              <a:extLst>
                <a:ext uri="{FF2B5EF4-FFF2-40B4-BE49-F238E27FC236}">
                  <a16:creationId xmlns:a16="http://schemas.microsoft.com/office/drawing/2014/main" id="{EC285AC2-18D8-46BB-AEAC-8BFE49467CAA}"/>
                </a:ext>
              </a:extLst>
            </p:cNvPr>
            <p:cNvSpPr/>
            <p:nvPr/>
          </p:nvSpPr>
          <p:spPr>
            <a:xfrm>
              <a:off x="3997800" y="3348150"/>
              <a:ext cx="399500" cy="630175"/>
            </a:xfrm>
            <a:custGeom>
              <a:avLst/>
              <a:gdLst/>
              <a:ahLst/>
              <a:cxnLst/>
              <a:rect l="l" t="t" r="r" b="b"/>
              <a:pathLst>
                <a:path w="15980" h="25207" extrusionOk="0">
                  <a:moveTo>
                    <a:pt x="10466" y="1"/>
                  </a:moveTo>
                  <a:cubicBezTo>
                    <a:pt x="10466" y="1"/>
                    <a:pt x="7252" y="2811"/>
                    <a:pt x="9490" y="6323"/>
                  </a:cubicBezTo>
                  <a:cubicBezTo>
                    <a:pt x="9800" y="7383"/>
                    <a:pt x="10050" y="9062"/>
                    <a:pt x="9681" y="11324"/>
                  </a:cubicBezTo>
                  <a:cubicBezTo>
                    <a:pt x="8919" y="9133"/>
                    <a:pt x="7966" y="7454"/>
                    <a:pt x="7383" y="6561"/>
                  </a:cubicBezTo>
                  <a:cubicBezTo>
                    <a:pt x="7371" y="5918"/>
                    <a:pt x="7061" y="1799"/>
                    <a:pt x="1965" y="549"/>
                  </a:cubicBezTo>
                  <a:lnTo>
                    <a:pt x="1965" y="549"/>
                  </a:lnTo>
                  <a:cubicBezTo>
                    <a:pt x="1965" y="549"/>
                    <a:pt x="2013" y="5918"/>
                    <a:pt x="7240" y="6621"/>
                  </a:cubicBezTo>
                  <a:cubicBezTo>
                    <a:pt x="7430" y="6930"/>
                    <a:pt x="7680" y="7347"/>
                    <a:pt x="7966" y="7859"/>
                  </a:cubicBezTo>
                  <a:cubicBezTo>
                    <a:pt x="7556" y="7594"/>
                    <a:pt x="6324" y="6906"/>
                    <a:pt x="4653" y="6906"/>
                  </a:cubicBezTo>
                  <a:cubicBezTo>
                    <a:pt x="3318" y="6906"/>
                    <a:pt x="1703" y="7345"/>
                    <a:pt x="1" y="8788"/>
                  </a:cubicBezTo>
                  <a:cubicBezTo>
                    <a:pt x="1" y="8788"/>
                    <a:pt x="1681" y="9976"/>
                    <a:pt x="3818" y="9976"/>
                  </a:cubicBezTo>
                  <a:cubicBezTo>
                    <a:pt x="5150" y="9976"/>
                    <a:pt x="6659" y="9514"/>
                    <a:pt x="8049" y="8014"/>
                  </a:cubicBezTo>
                  <a:cubicBezTo>
                    <a:pt x="8883" y="9585"/>
                    <a:pt x="9907" y="11907"/>
                    <a:pt x="10395" y="14646"/>
                  </a:cubicBezTo>
                  <a:cubicBezTo>
                    <a:pt x="9954" y="19265"/>
                    <a:pt x="9978" y="24409"/>
                    <a:pt x="9978" y="24730"/>
                  </a:cubicBezTo>
                  <a:cubicBezTo>
                    <a:pt x="9978" y="25004"/>
                    <a:pt x="10181" y="25206"/>
                    <a:pt x="10455" y="25206"/>
                  </a:cubicBezTo>
                  <a:cubicBezTo>
                    <a:pt x="10716" y="25206"/>
                    <a:pt x="10931" y="25004"/>
                    <a:pt x="10931" y="24730"/>
                  </a:cubicBezTo>
                  <a:cubicBezTo>
                    <a:pt x="10931" y="24647"/>
                    <a:pt x="10919" y="17146"/>
                    <a:pt x="11657" y="12110"/>
                  </a:cubicBezTo>
                  <a:cubicBezTo>
                    <a:pt x="12431" y="12014"/>
                    <a:pt x="15396" y="11312"/>
                    <a:pt x="15979" y="7371"/>
                  </a:cubicBezTo>
                  <a:lnTo>
                    <a:pt x="15979" y="7371"/>
                  </a:lnTo>
                  <a:cubicBezTo>
                    <a:pt x="15979" y="7371"/>
                    <a:pt x="13395" y="7633"/>
                    <a:pt x="12169" y="9704"/>
                  </a:cubicBezTo>
                  <a:cubicBezTo>
                    <a:pt x="12240" y="9431"/>
                    <a:pt x="12312" y="9193"/>
                    <a:pt x="12383" y="8978"/>
                  </a:cubicBezTo>
                  <a:cubicBezTo>
                    <a:pt x="12479" y="8716"/>
                    <a:pt x="12360" y="8454"/>
                    <a:pt x="12110" y="8359"/>
                  </a:cubicBezTo>
                  <a:cubicBezTo>
                    <a:pt x="12053" y="8341"/>
                    <a:pt x="11997" y="8333"/>
                    <a:pt x="11943" y="8333"/>
                  </a:cubicBezTo>
                  <a:cubicBezTo>
                    <a:pt x="11743" y="8333"/>
                    <a:pt x="11565" y="8448"/>
                    <a:pt x="11490" y="8645"/>
                  </a:cubicBezTo>
                  <a:cubicBezTo>
                    <a:pt x="11014" y="9931"/>
                    <a:pt x="10693" y="11931"/>
                    <a:pt x="10466" y="14110"/>
                  </a:cubicBezTo>
                  <a:cubicBezTo>
                    <a:pt x="10288" y="13241"/>
                    <a:pt x="10062" y="12407"/>
                    <a:pt x="9800" y="11657"/>
                  </a:cubicBezTo>
                  <a:cubicBezTo>
                    <a:pt x="10216" y="9300"/>
                    <a:pt x="9990" y="7549"/>
                    <a:pt x="9681" y="6418"/>
                  </a:cubicBezTo>
                  <a:cubicBezTo>
                    <a:pt x="10133" y="5978"/>
                    <a:pt x="12324" y="3656"/>
                    <a:pt x="104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386;p58">
              <a:extLst>
                <a:ext uri="{FF2B5EF4-FFF2-40B4-BE49-F238E27FC236}">
                  <a16:creationId xmlns:a16="http://schemas.microsoft.com/office/drawing/2014/main" id="{E2EAD161-3765-48CE-B29F-B989BE1C4AE2}"/>
                </a:ext>
              </a:extLst>
            </p:cNvPr>
            <p:cNvSpPr/>
            <p:nvPr/>
          </p:nvSpPr>
          <p:spPr>
            <a:xfrm>
              <a:off x="4159150" y="3935125"/>
              <a:ext cx="200925" cy="229825"/>
            </a:xfrm>
            <a:custGeom>
              <a:avLst/>
              <a:gdLst/>
              <a:ahLst/>
              <a:cxnLst/>
              <a:rect l="l" t="t" r="r" b="b"/>
              <a:pathLst>
                <a:path w="8037" h="9193" extrusionOk="0">
                  <a:moveTo>
                    <a:pt x="131" y="1"/>
                  </a:moveTo>
                  <a:lnTo>
                    <a:pt x="131" y="6097"/>
                  </a:lnTo>
                  <a:cubicBezTo>
                    <a:pt x="131" y="6097"/>
                    <a:pt x="0" y="9169"/>
                    <a:pt x="4012" y="9193"/>
                  </a:cubicBezTo>
                  <a:cubicBezTo>
                    <a:pt x="8037" y="9193"/>
                    <a:pt x="7894" y="6097"/>
                    <a:pt x="7894" y="6097"/>
                  </a:cubicBezTo>
                  <a:lnTo>
                    <a:pt x="789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D16844D-4927-F38F-E5C4-C972ADBEF42A}"/>
              </a:ext>
            </a:extLst>
          </p:cNvPr>
          <p:cNvSpPr txBox="1"/>
          <p:nvPr/>
        </p:nvSpPr>
        <p:spPr>
          <a:xfrm>
            <a:off x="1960896" y="392873"/>
            <a:ext cx="545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GOldFace-Outline" panose="02020500000000000000" pitchFamily="18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II. TÍNH CHẤT HÓA HỌC</a:t>
            </a:r>
          </a:p>
        </p:txBody>
      </p:sp>
      <p:sp>
        <p:nvSpPr>
          <p:cNvPr id="5" name="Google Shape;475;p32">
            <a:extLst>
              <a:ext uri="{FF2B5EF4-FFF2-40B4-BE49-F238E27FC236}">
                <a16:creationId xmlns:a16="http://schemas.microsoft.com/office/drawing/2014/main" id="{EE462D64-E872-F988-8C77-794364600F0C}"/>
              </a:ext>
            </a:extLst>
          </p:cNvPr>
          <p:cNvSpPr txBox="1">
            <a:spLocks/>
          </p:cNvSpPr>
          <p:nvPr/>
        </p:nvSpPr>
        <p:spPr>
          <a:xfrm>
            <a:off x="1118628" y="-56795"/>
            <a:ext cx="7139682" cy="664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Bài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10: OXIDE </a:t>
            </a:r>
          </a:p>
        </p:txBody>
      </p:sp>
      <p:pic>
        <p:nvPicPr>
          <p:cNvPr id="118" name="Picture 2" descr="Tổng hợp 5000 ảnh động tuyển chọn cực đẹp cho Powerpoint | CTU - Diễn đàn  Sinh viên Đại học Cần Thơ">
            <a:extLst>
              <a:ext uri="{FF2B5EF4-FFF2-40B4-BE49-F238E27FC236}">
                <a16:creationId xmlns:a16="http://schemas.microsoft.com/office/drawing/2014/main" id="{2CC085FC-AF65-0D0A-FED0-38DA61D20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0" y="-190500"/>
            <a:ext cx="22383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C431F5D0-1325-90BC-BF51-49FBD49315B0}"/>
              </a:ext>
            </a:extLst>
          </p:cNvPr>
          <p:cNvSpPr txBox="1"/>
          <p:nvPr/>
        </p:nvSpPr>
        <p:spPr>
          <a:xfrm>
            <a:off x="865131" y="1258654"/>
            <a:ext cx="7613612" cy="1868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mazone" panose="03020702060507090A04" pitchFamily="66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effectLst/>
                <a:latin typeface="Amazone" panose="03020702060507090A04" pitchFamily="66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mazone" panose="03020702060507090A04" pitchFamily="66" charset="0"/>
                <a:ea typeface="Tahoma" panose="020B0604030504040204" pitchFamily="34" charset="0"/>
                <a:cs typeface="Tahoma" panose="020B0604030504040204" pitchFamily="34" charset="0"/>
              </a:rPr>
              <a:t>Oxide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mazone" panose="03020702060507090A04" pitchFamily="66" charset="0"/>
                <a:ea typeface="Tahoma" panose="020B0604030504040204" pitchFamily="34" charset="0"/>
                <a:cs typeface="Tahoma" panose="020B0604030504040204" pitchFamily="34" charset="0"/>
              </a:rPr>
              <a:t>lưỡng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mazone" panose="03020702060507090A04" pitchFamily="66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mazone" panose="03020702060507090A04" pitchFamily="66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endParaRPr lang="en-US" sz="4000" dirty="0">
              <a:solidFill>
                <a:schemeClr val="accent6">
                  <a:lumMod val="50000"/>
                </a:schemeClr>
              </a:solidFill>
              <a:effectLst/>
              <a:latin typeface="Amazone" panose="03020702060507090A04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Oxide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lưỡng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dịch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acid, dung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dịch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base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muối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736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681;p36">
            <a:extLst>
              <a:ext uri="{FF2B5EF4-FFF2-40B4-BE49-F238E27FC236}">
                <a16:creationId xmlns:a16="http://schemas.microsoft.com/office/drawing/2014/main" id="{AD4CE270-8244-4751-91EA-5FF60760808F}"/>
              </a:ext>
            </a:extLst>
          </p:cNvPr>
          <p:cNvGrpSpPr/>
          <p:nvPr/>
        </p:nvGrpSpPr>
        <p:grpSpPr>
          <a:xfrm>
            <a:off x="7901940" y="4236720"/>
            <a:ext cx="1207714" cy="906780"/>
            <a:chOff x="985225" y="863600"/>
            <a:chExt cx="3306673" cy="3305352"/>
          </a:xfrm>
        </p:grpSpPr>
        <p:sp>
          <p:nvSpPr>
            <p:cNvPr id="9" name="Google Shape;682;p36">
              <a:extLst>
                <a:ext uri="{FF2B5EF4-FFF2-40B4-BE49-F238E27FC236}">
                  <a16:creationId xmlns:a16="http://schemas.microsoft.com/office/drawing/2014/main" id="{451041F5-AC13-452E-B1E1-B8C245260960}"/>
                </a:ext>
              </a:extLst>
            </p:cNvPr>
            <p:cNvSpPr/>
            <p:nvPr/>
          </p:nvSpPr>
          <p:spPr>
            <a:xfrm>
              <a:off x="1246000" y="863600"/>
              <a:ext cx="2732700" cy="31359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83;p36">
              <a:extLst>
                <a:ext uri="{FF2B5EF4-FFF2-40B4-BE49-F238E27FC236}">
                  <a16:creationId xmlns:a16="http://schemas.microsoft.com/office/drawing/2014/main" id="{87355481-5710-4E4D-8DD5-98353E78F0BB}"/>
                </a:ext>
              </a:extLst>
            </p:cNvPr>
            <p:cNvSpPr/>
            <p:nvPr/>
          </p:nvSpPr>
          <p:spPr>
            <a:xfrm>
              <a:off x="3369896" y="2889583"/>
              <a:ext cx="255797" cy="880143"/>
            </a:xfrm>
            <a:custGeom>
              <a:avLst/>
              <a:gdLst/>
              <a:ahLst/>
              <a:cxnLst/>
              <a:rect l="l" t="t" r="r" b="b"/>
              <a:pathLst>
                <a:path w="4585" h="15776" extrusionOk="0">
                  <a:moveTo>
                    <a:pt x="0" y="0"/>
                  </a:moveTo>
                  <a:lnTo>
                    <a:pt x="0" y="13526"/>
                  </a:lnTo>
                  <a:cubicBezTo>
                    <a:pt x="0" y="14764"/>
                    <a:pt x="1012" y="15776"/>
                    <a:pt x="2250" y="15776"/>
                  </a:cubicBezTo>
                  <a:lnTo>
                    <a:pt x="2346" y="15776"/>
                  </a:lnTo>
                  <a:cubicBezTo>
                    <a:pt x="3572" y="15776"/>
                    <a:pt x="4584" y="14764"/>
                    <a:pt x="4584" y="13526"/>
                  </a:cubicBezTo>
                  <a:lnTo>
                    <a:pt x="45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84;p36">
              <a:extLst>
                <a:ext uri="{FF2B5EF4-FFF2-40B4-BE49-F238E27FC236}">
                  <a16:creationId xmlns:a16="http://schemas.microsoft.com/office/drawing/2014/main" id="{9B95C393-A112-4E64-AB2D-3856D3733409}"/>
                </a:ext>
              </a:extLst>
            </p:cNvPr>
            <p:cNvSpPr/>
            <p:nvPr/>
          </p:nvSpPr>
          <p:spPr>
            <a:xfrm>
              <a:off x="3343284" y="2849694"/>
              <a:ext cx="308965" cy="39946"/>
            </a:xfrm>
            <a:custGeom>
              <a:avLst/>
              <a:gdLst/>
              <a:ahLst/>
              <a:cxnLst/>
              <a:rect l="l" t="t" r="r" b="b"/>
              <a:pathLst>
                <a:path w="5538" h="716" extrusionOk="0">
                  <a:moveTo>
                    <a:pt x="358" y="1"/>
                  </a:moveTo>
                  <a:cubicBezTo>
                    <a:pt x="168" y="1"/>
                    <a:pt x="1" y="167"/>
                    <a:pt x="1" y="358"/>
                  </a:cubicBezTo>
                  <a:cubicBezTo>
                    <a:pt x="1" y="548"/>
                    <a:pt x="168" y="715"/>
                    <a:pt x="358" y="715"/>
                  </a:cubicBezTo>
                  <a:lnTo>
                    <a:pt x="5180" y="715"/>
                  </a:lnTo>
                  <a:cubicBezTo>
                    <a:pt x="5383" y="715"/>
                    <a:pt x="5537" y="548"/>
                    <a:pt x="5537" y="358"/>
                  </a:cubicBezTo>
                  <a:cubicBezTo>
                    <a:pt x="5537" y="167"/>
                    <a:pt x="5371" y="1"/>
                    <a:pt x="51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85;p36">
              <a:extLst>
                <a:ext uri="{FF2B5EF4-FFF2-40B4-BE49-F238E27FC236}">
                  <a16:creationId xmlns:a16="http://schemas.microsoft.com/office/drawing/2014/main" id="{0C6D0C78-4DA7-42AF-886D-20E73AF19144}"/>
                </a:ext>
              </a:extLst>
            </p:cNvPr>
            <p:cNvSpPr/>
            <p:nvPr/>
          </p:nvSpPr>
          <p:spPr>
            <a:xfrm>
              <a:off x="3761762" y="2889583"/>
              <a:ext cx="255128" cy="880143"/>
            </a:xfrm>
            <a:custGeom>
              <a:avLst/>
              <a:gdLst/>
              <a:ahLst/>
              <a:cxnLst/>
              <a:rect l="l" t="t" r="r" b="b"/>
              <a:pathLst>
                <a:path w="4573" h="15776" extrusionOk="0">
                  <a:moveTo>
                    <a:pt x="1" y="0"/>
                  </a:moveTo>
                  <a:lnTo>
                    <a:pt x="1" y="13526"/>
                  </a:lnTo>
                  <a:cubicBezTo>
                    <a:pt x="1" y="14764"/>
                    <a:pt x="1013" y="15776"/>
                    <a:pt x="2251" y="15776"/>
                  </a:cubicBezTo>
                  <a:lnTo>
                    <a:pt x="2323" y="15776"/>
                  </a:lnTo>
                  <a:cubicBezTo>
                    <a:pt x="3561" y="15776"/>
                    <a:pt x="4573" y="14764"/>
                    <a:pt x="4573" y="13526"/>
                  </a:cubicBezTo>
                  <a:lnTo>
                    <a:pt x="4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86;p36">
              <a:extLst>
                <a:ext uri="{FF2B5EF4-FFF2-40B4-BE49-F238E27FC236}">
                  <a16:creationId xmlns:a16="http://schemas.microsoft.com/office/drawing/2014/main" id="{9EEF5883-E20D-4AB0-AF2A-B1D58797ADFD}"/>
                </a:ext>
              </a:extLst>
            </p:cNvPr>
            <p:cNvSpPr/>
            <p:nvPr/>
          </p:nvSpPr>
          <p:spPr>
            <a:xfrm>
              <a:off x="3734537" y="2849694"/>
              <a:ext cx="308965" cy="39946"/>
            </a:xfrm>
            <a:custGeom>
              <a:avLst/>
              <a:gdLst/>
              <a:ahLst/>
              <a:cxnLst/>
              <a:rect l="l" t="t" r="r" b="b"/>
              <a:pathLst>
                <a:path w="5538" h="716" extrusionOk="0">
                  <a:moveTo>
                    <a:pt x="358" y="1"/>
                  </a:moveTo>
                  <a:cubicBezTo>
                    <a:pt x="167" y="1"/>
                    <a:pt x="1" y="167"/>
                    <a:pt x="1" y="358"/>
                  </a:cubicBezTo>
                  <a:cubicBezTo>
                    <a:pt x="1" y="548"/>
                    <a:pt x="167" y="715"/>
                    <a:pt x="358" y="715"/>
                  </a:cubicBezTo>
                  <a:lnTo>
                    <a:pt x="5180" y="715"/>
                  </a:lnTo>
                  <a:cubicBezTo>
                    <a:pt x="5370" y="715"/>
                    <a:pt x="5537" y="548"/>
                    <a:pt x="5537" y="358"/>
                  </a:cubicBezTo>
                  <a:cubicBezTo>
                    <a:pt x="5537" y="167"/>
                    <a:pt x="5370" y="1"/>
                    <a:pt x="51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87;p36">
              <a:extLst>
                <a:ext uri="{FF2B5EF4-FFF2-40B4-BE49-F238E27FC236}">
                  <a16:creationId xmlns:a16="http://schemas.microsoft.com/office/drawing/2014/main" id="{9CB9F146-8C34-441D-8919-12F109AC0F98}"/>
                </a:ext>
              </a:extLst>
            </p:cNvPr>
            <p:cNvSpPr/>
            <p:nvPr/>
          </p:nvSpPr>
          <p:spPr>
            <a:xfrm>
              <a:off x="3832169" y="3558445"/>
              <a:ext cx="114983" cy="114983"/>
            </a:xfrm>
            <a:custGeom>
              <a:avLst/>
              <a:gdLst/>
              <a:ahLst/>
              <a:cxnLst/>
              <a:rect l="l" t="t" r="r" b="b"/>
              <a:pathLst>
                <a:path w="2061" h="2061" extrusionOk="0">
                  <a:moveTo>
                    <a:pt x="1037" y="1"/>
                  </a:moveTo>
                  <a:cubicBezTo>
                    <a:pt x="465" y="1"/>
                    <a:pt x="1" y="465"/>
                    <a:pt x="1" y="1025"/>
                  </a:cubicBezTo>
                  <a:cubicBezTo>
                    <a:pt x="1" y="1596"/>
                    <a:pt x="465" y="2060"/>
                    <a:pt x="1037" y="2060"/>
                  </a:cubicBezTo>
                  <a:cubicBezTo>
                    <a:pt x="1596" y="2060"/>
                    <a:pt x="2061" y="1596"/>
                    <a:pt x="2061" y="1025"/>
                  </a:cubicBezTo>
                  <a:cubicBezTo>
                    <a:pt x="2061" y="465"/>
                    <a:pt x="1596" y="1"/>
                    <a:pt x="1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88;p36">
              <a:extLst>
                <a:ext uri="{FF2B5EF4-FFF2-40B4-BE49-F238E27FC236}">
                  <a16:creationId xmlns:a16="http://schemas.microsoft.com/office/drawing/2014/main" id="{9DF94C7D-39E9-4ACF-AAA1-6680BE38D8C2}"/>
                </a:ext>
              </a:extLst>
            </p:cNvPr>
            <p:cNvSpPr/>
            <p:nvPr/>
          </p:nvSpPr>
          <p:spPr>
            <a:xfrm>
              <a:off x="3906592" y="3426949"/>
              <a:ext cx="46529" cy="46529"/>
            </a:xfrm>
            <a:custGeom>
              <a:avLst/>
              <a:gdLst/>
              <a:ahLst/>
              <a:cxnLst/>
              <a:rect l="l" t="t" r="r" b="b"/>
              <a:pathLst>
                <a:path w="834" h="834" extrusionOk="0">
                  <a:moveTo>
                    <a:pt x="417" y="0"/>
                  </a:moveTo>
                  <a:cubicBezTo>
                    <a:pt x="179" y="0"/>
                    <a:pt x="0" y="191"/>
                    <a:pt x="0" y="417"/>
                  </a:cubicBezTo>
                  <a:cubicBezTo>
                    <a:pt x="0" y="655"/>
                    <a:pt x="191" y="834"/>
                    <a:pt x="417" y="834"/>
                  </a:cubicBezTo>
                  <a:cubicBezTo>
                    <a:pt x="655" y="834"/>
                    <a:pt x="834" y="631"/>
                    <a:pt x="834" y="417"/>
                  </a:cubicBezTo>
                  <a:cubicBezTo>
                    <a:pt x="834" y="179"/>
                    <a:pt x="643" y="0"/>
                    <a:pt x="4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89;p36">
              <a:extLst>
                <a:ext uri="{FF2B5EF4-FFF2-40B4-BE49-F238E27FC236}">
                  <a16:creationId xmlns:a16="http://schemas.microsoft.com/office/drawing/2014/main" id="{0B58B052-8690-450A-9250-D70F2C3473FA}"/>
                </a:ext>
              </a:extLst>
            </p:cNvPr>
            <p:cNvSpPr/>
            <p:nvPr/>
          </p:nvSpPr>
          <p:spPr>
            <a:xfrm>
              <a:off x="3828877" y="3478721"/>
              <a:ext cx="39890" cy="39946"/>
            </a:xfrm>
            <a:custGeom>
              <a:avLst/>
              <a:gdLst/>
              <a:ahLst/>
              <a:cxnLst/>
              <a:rect l="l" t="t" r="r" b="b"/>
              <a:pathLst>
                <a:path w="715" h="716" extrusionOk="0">
                  <a:moveTo>
                    <a:pt x="358" y="1"/>
                  </a:moveTo>
                  <a:cubicBezTo>
                    <a:pt x="167" y="1"/>
                    <a:pt x="0" y="168"/>
                    <a:pt x="0" y="358"/>
                  </a:cubicBezTo>
                  <a:cubicBezTo>
                    <a:pt x="0" y="549"/>
                    <a:pt x="167" y="715"/>
                    <a:pt x="358" y="715"/>
                  </a:cubicBezTo>
                  <a:cubicBezTo>
                    <a:pt x="560" y="715"/>
                    <a:pt x="715" y="560"/>
                    <a:pt x="715" y="358"/>
                  </a:cubicBezTo>
                  <a:cubicBezTo>
                    <a:pt x="715" y="168"/>
                    <a:pt x="560" y="1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90;p36">
              <a:extLst>
                <a:ext uri="{FF2B5EF4-FFF2-40B4-BE49-F238E27FC236}">
                  <a16:creationId xmlns:a16="http://schemas.microsoft.com/office/drawing/2014/main" id="{0AB92568-733F-400B-BBEF-0685A23004B1}"/>
                </a:ext>
              </a:extLst>
            </p:cNvPr>
            <p:cNvSpPr/>
            <p:nvPr/>
          </p:nvSpPr>
          <p:spPr>
            <a:xfrm>
              <a:off x="3129443" y="3056952"/>
              <a:ext cx="1127906" cy="104997"/>
            </a:xfrm>
            <a:custGeom>
              <a:avLst/>
              <a:gdLst/>
              <a:ahLst/>
              <a:cxnLst/>
              <a:rect l="l" t="t" r="r" b="b"/>
              <a:pathLst>
                <a:path w="20217" h="1882" extrusionOk="0">
                  <a:moveTo>
                    <a:pt x="0" y="0"/>
                  </a:moveTo>
                  <a:lnTo>
                    <a:pt x="0" y="1882"/>
                  </a:lnTo>
                  <a:lnTo>
                    <a:pt x="20217" y="1882"/>
                  </a:lnTo>
                  <a:lnTo>
                    <a:pt x="202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91;p36">
              <a:extLst>
                <a:ext uri="{FF2B5EF4-FFF2-40B4-BE49-F238E27FC236}">
                  <a16:creationId xmlns:a16="http://schemas.microsoft.com/office/drawing/2014/main" id="{FE0D6828-F599-4F09-8363-0C49A8A14E31}"/>
                </a:ext>
              </a:extLst>
            </p:cNvPr>
            <p:cNvSpPr/>
            <p:nvPr/>
          </p:nvSpPr>
          <p:spPr>
            <a:xfrm>
              <a:off x="3209110" y="3161892"/>
              <a:ext cx="963884" cy="786527"/>
            </a:xfrm>
            <a:custGeom>
              <a:avLst/>
              <a:gdLst/>
              <a:ahLst/>
              <a:cxnLst/>
              <a:rect l="l" t="t" r="r" b="b"/>
              <a:pathLst>
                <a:path w="17277" h="14098" extrusionOk="0">
                  <a:moveTo>
                    <a:pt x="1" y="1"/>
                  </a:moveTo>
                  <a:lnTo>
                    <a:pt x="1" y="14098"/>
                  </a:lnTo>
                  <a:lnTo>
                    <a:pt x="17277" y="14098"/>
                  </a:lnTo>
                  <a:lnTo>
                    <a:pt x="17277" y="1"/>
                  </a:lnTo>
                  <a:lnTo>
                    <a:pt x="16360" y="1"/>
                  </a:lnTo>
                  <a:lnTo>
                    <a:pt x="16360" y="12228"/>
                  </a:lnTo>
                  <a:lnTo>
                    <a:pt x="918" y="12228"/>
                  </a:lnTo>
                  <a:lnTo>
                    <a:pt x="9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92;p36">
              <a:extLst>
                <a:ext uri="{FF2B5EF4-FFF2-40B4-BE49-F238E27FC236}">
                  <a16:creationId xmlns:a16="http://schemas.microsoft.com/office/drawing/2014/main" id="{2AED30F2-9C2A-4244-A99E-BA8644ACCAB4}"/>
                </a:ext>
              </a:extLst>
            </p:cNvPr>
            <p:cNvSpPr/>
            <p:nvPr/>
          </p:nvSpPr>
          <p:spPr>
            <a:xfrm>
              <a:off x="3587754" y="1892344"/>
              <a:ext cx="322857" cy="298532"/>
            </a:xfrm>
            <a:custGeom>
              <a:avLst/>
              <a:gdLst/>
              <a:ahLst/>
              <a:cxnLst/>
              <a:rect l="l" t="t" r="r" b="b"/>
              <a:pathLst>
                <a:path w="5787" h="5351" extrusionOk="0">
                  <a:moveTo>
                    <a:pt x="949" y="1"/>
                  </a:moveTo>
                  <a:cubicBezTo>
                    <a:pt x="721" y="1"/>
                    <a:pt x="494" y="93"/>
                    <a:pt x="322" y="278"/>
                  </a:cubicBezTo>
                  <a:cubicBezTo>
                    <a:pt x="0" y="635"/>
                    <a:pt x="12" y="1171"/>
                    <a:pt x="369" y="1504"/>
                  </a:cubicBezTo>
                  <a:lnTo>
                    <a:pt x="4239" y="5124"/>
                  </a:lnTo>
                  <a:cubicBezTo>
                    <a:pt x="4402" y="5276"/>
                    <a:pt x="4611" y="5350"/>
                    <a:pt x="4821" y="5350"/>
                  </a:cubicBezTo>
                  <a:cubicBezTo>
                    <a:pt x="5055" y="5350"/>
                    <a:pt x="5290" y="5258"/>
                    <a:pt x="5465" y="5076"/>
                  </a:cubicBezTo>
                  <a:cubicBezTo>
                    <a:pt x="5787" y="4719"/>
                    <a:pt x="5775" y="4183"/>
                    <a:pt x="5418" y="3850"/>
                  </a:cubicBezTo>
                  <a:lnTo>
                    <a:pt x="1548" y="242"/>
                  </a:lnTo>
                  <a:cubicBezTo>
                    <a:pt x="1376" y="81"/>
                    <a:pt x="1162" y="1"/>
                    <a:pt x="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93;p36">
              <a:extLst>
                <a:ext uri="{FF2B5EF4-FFF2-40B4-BE49-F238E27FC236}">
                  <a16:creationId xmlns:a16="http://schemas.microsoft.com/office/drawing/2014/main" id="{5C354F97-EFB3-410D-854A-E8D45561B996}"/>
                </a:ext>
              </a:extLst>
            </p:cNvPr>
            <p:cNvSpPr/>
            <p:nvPr/>
          </p:nvSpPr>
          <p:spPr>
            <a:xfrm>
              <a:off x="2795988" y="2002808"/>
              <a:ext cx="999087" cy="1048908"/>
            </a:xfrm>
            <a:custGeom>
              <a:avLst/>
              <a:gdLst/>
              <a:ahLst/>
              <a:cxnLst/>
              <a:rect l="l" t="t" r="r" b="b"/>
              <a:pathLst>
                <a:path w="17908" h="18801" extrusionOk="0">
                  <a:moveTo>
                    <a:pt x="15073" y="0"/>
                  </a:moveTo>
                  <a:lnTo>
                    <a:pt x="0" y="16157"/>
                  </a:lnTo>
                  <a:lnTo>
                    <a:pt x="2846" y="18800"/>
                  </a:lnTo>
                  <a:lnTo>
                    <a:pt x="17907" y="2655"/>
                  </a:lnTo>
                  <a:lnTo>
                    <a:pt x="150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94;p36">
              <a:extLst>
                <a:ext uri="{FF2B5EF4-FFF2-40B4-BE49-F238E27FC236}">
                  <a16:creationId xmlns:a16="http://schemas.microsoft.com/office/drawing/2014/main" id="{8535892B-6B4F-4B8E-BDE1-31E3DE398AE9}"/>
                </a:ext>
              </a:extLst>
            </p:cNvPr>
            <p:cNvSpPr/>
            <p:nvPr/>
          </p:nvSpPr>
          <p:spPr>
            <a:xfrm>
              <a:off x="2728873" y="2882275"/>
              <a:ext cx="249158" cy="237889"/>
            </a:xfrm>
            <a:custGeom>
              <a:avLst/>
              <a:gdLst/>
              <a:ahLst/>
              <a:cxnLst/>
              <a:rect l="l" t="t" r="r" b="b"/>
              <a:pathLst>
                <a:path w="4466" h="4264" extrusionOk="0">
                  <a:moveTo>
                    <a:pt x="757" y="0"/>
                  </a:moveTo>
                  <a:cubicBezTo>
                    <a:pt x="727" y="0"/>
                    <a:pt x="697" y="12"/>
                    <a:pt x="679" y="36"/>
                  </a:cubicBezTo>
                  <a:lnTo>
                    <a:pt x="48" y="714"/>
                  </a:lnTo>
                  <a:cubicBezTo>
                    <a:pt x="1" y="750"/>
                    <a:pt x="1" y="834"/>
                    <a:pt x="48" y="869"/>
                  </a:cubicBezTo>
                  <a:lnTo>
                    <a:pt x="3632" y="4227"/>
                  </a:lnTo>
                  <a:cubicBezTo>
                    <a:pt x="3653" y="4253"/>
                    <a:pt x="3679" y="4263"/>
                    <a:pt x="3705" y="4263"/>
                  </a:cubicBezTo>
                  <a:cubicBezTo>
                    <a:pt x="3738" y="4263"/>
                    <a:pt x="3772" y="4247"/>
                    <a:pt x="3799" y="4227"/>
                  </a:cubicBezTo>
                  <a:lnTo>
                    <a:pt x="4430" y="3548"/>
                  </a:lnTo>
                  <a:cubicBezTo>
                    <a:pt x="4465" y="3512"/>
                    <a:pt x="4465" y="3429"/>
                    <a:pt x="4430" y="3393"/>
                  </a:cubicBezTo>
                  <a:lnTo>
                    <a:pt x="834" y="36"/>
                  </a:lnTo>
                  <a:cubicBezTo>
                    <a:pt x="816" y="12"/>
                    <a:pt x="786" y="0"/>
                    <a:pt x="7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95;p36">
              <a:extLst>
                <a:ext uri="{FF2B5EF4-FFF2-40B4-BE49-F238E27FC236}">
                  <a16:creationId xmlns:a16="http://schemas.microsoft.com/office/drawing/2014/main" id="{0C2CC7F7-9EDA-4CC3-B6ED-07604642A913}"/>
                </a:ext>
              </a:extLst>
            </p:cNvPr>
            <p:cNvSpPr/>
            <p:nvPr/>
          </p:nvSpPr>
          <p:spPr>
            <a:xfrm>
              <a:off x="2701648" y="2981915"/>
              <a:ext cx="176073" cy="174846"/>
            </a:xfrm>
            <a:custGeom>
              <a:avLst/>
              <a:gdLst/>
              <a:ahLst/>
              <a:cxnLst/>
              <a:rect l="l" t="t" r="r" b="b"/>
              <a:pathLst>
                <a:path w="3156" h="3134" extrusionOk="0">
                  <a:moveTo>
                    <a:pt x="1489" y="0"/>
                  </a:moveTo>
                  <a:lnTo>
                    <a:pt x="48" y="1548"/>
                  </a:lnTo>
                  <a:cubicBezTo>
                    <a:pt x="0" y="1619"/>
                    <a:pt x="0" y="1703"/>
                    <a:pt x="60" y="1762"/>
                  </a:cubicBezTo>
                  <a:lnTo>
                    <a:pt x="1489" y="3108"/>
                  </a:lnTo>
                  <a:cubicBezTo>
                    <a:pt x="1522" y="3124"/>
                    <a:pt x="1560" y="3133"/>
                    <a:pt x="1598" y="3133"/>
                  </a:cubicBezTo>
                  <a:cubicBezTo>
                    <a:pt x="1641" y="3133"/>
                    <a:pt x="1683" y="3121"/>
                    <a:pt x="1715" y="3096"/>
                  </a:cubicBezTo>
                  <a:lnTo>
                    <a:pt x="3156" y="15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96;p36">
              <a:extLst>
                <a:ext uri="{FF2B5EF4-FFF2-40B4-BE49-F238E27FC236}">
                  <a16:creationId xmlns:a16="http://schemas.microsoft.com/office/drawing/2014/main" id="{F237CC65-184D-4756-B78C-9F2FB1F72470}"/>
                </a:ext>
              </a:extLst>
            </p:cNvPr>
            <p:cNvSpPr/>
            <p:nvPr/>
          </p:nvSpPr>
          <p:spPr>
            <a:xfrm>
              <a:off x="2857078" y="2064902"/>
              <a:ext cx="870882" cy="897550"/>
            </a:xfrm>
            <a:custGeom>
              <a:avLst/>
              <a:gdLst/>
              <a:ahLst/>
              <a:cxnLst/>
              <a:rect l="l" t="t" r="r" b="b"/>
              <a:pathLst>
                <a:path w="15610" h="16088" extrusionOk="0">
                  <a:moveTo>
                    <a:pt x="11388" y="0"/>
                  </a:moveTo>
                  <a:cubicBezTo>
                    <a:pt x="11340" y="0"/>
                    <a:pt x="11291" y="21"/>
                    <a:pt x="11252" y="66"/>
                  </a:cubicBezTo>
                  <a:lnTo>
                    <a:pt x="60" y="12056"/>
                  </a:lnTo>
                  <a:cubicBezTo>
                    <a:pt x="1" y="12127"/>
                    <a:pt x="1" y="12234"/>
                    <a:pt x="72" y="12306"/>
                  </a:cubicBezTo>
                  <a:lnTo>
                    <a:pt x="4084" y="16044"/>
                  </a:lnTo>
                  <a:cubicBezTo>
                    <a:pt x="4124" y="16073"/>
                    <a:pt x="4167" y="16087"/>
                    <a:pt x="4209" y="16087"/>
                  </a:cubicBezTo>
                  <a:cubicBezTo>
                    <a:pt x="4256" y="16087"/>
                    <a:pt x="4303" y="16070"/>
                    <a:pt x="4346" y="16032"/>
                  </a:cubicBezTo>
                  <a:lnTo>
                    <a:pt x="15538" y="4031"/>
                  </a:lnTo>
                  <a:cubicBezTo>
                    <a:pt x="15610" y="3959"/>
                    <a:pt x="15610" y="3840"/>
                    <a:pt x="15526" y="3781"/>
                  </a:cubicBezTo>
                  <a:lnTo>
                    <a:pt x="11502" y="42"/>
                  </a:lnTo>
                  <a:cubicBezTo>
                    <a:pt x="11469" y="15"/>
                    <a:pt x="11429" y="0"/>
                    <a:pt x="113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97;p36">
              <a:extLst>
                <a:ext uri="{FF2B5EF4-FFF2-40B4-BE49-F238E27FC236}">
                  <a16:creationId xmlns:a16="http://schemas.microsoft.com/office/drawing/2014/main" id="{F57C237F-F9E9-45DA-BDD4-FC0883CB611D}"/>
                </a:ext>
              </a:extLst>
            </p:cNvPr>
            <p:cNvSpPr/>
            <p:nvPr/>
          </p:nvSpPr>
          <p:spPr>
            <a:xfrm>
              <a:off x="2336951" y="3796276"/>
              <a:ext cx="1128632" cy="152139"/>
            </a:xfrm>
            <a:custGeom>
              <a:avLst/>
              <a:gdLst/>
              <a:ahLst/>
              <a:cxnLst/>
              <a:rect l="l" t="t" r="r" b="b"/>
              <a:pathLst>
                <a:path w="20230" h="2727" extrusionOk="0">
                  <a:moveTo>
                    <a:pt x="489" y="0"/>
                  </a:moveTo>
                  <a:cubicBezTo>
                    <a:pt x="227" y="0"/>
                    <a:pt x="1" y="226"/>
                    <a:pt x="1" y="488"/>
                  </a:cubicBezTo>
                  <a:lnTo>
                    <a:pt x="1" y="2727"/>
                  </a:lnTo>
                  <a:lnTo>
                    <a:pt x="20230" y="2727"/>
                  </a:lnTo>
                  <a:lnTo>
                    <a:pt x="20230" y="488"/>
                  </a:lnTo>
                  <a:cubicBezTo>
                    <a:pt x="20230" y="226"/>
                    <a:pt x="20003" y="0"/>
                    <a:pt x="197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98;p36">
              <a:extLst>
                <a:ext uri="{FF2B5EF4-FFF2-40B4-BE49-F238E27FC236}">
                  <a16:creationId xmlns:a16="http://schemas.microsoft.com/office/drawing/2014/main" id="{73141A49-D060-4B0B-8A47-D6CBED438191}"/>
                </a:ext>
              </a:extLst>
            </p:cNvPr>
            <p:cNvSpPr/>
            <p:nvPr/>
          </p:nvSpPr>
          <p:spPr>
            <a:xfrm>
              <a:off x="2551518" y="2517578"/>
              <a:ext cx="1039591" cy="1079481"/>
            </a:xfrm>
            <a:custGeom>
              <a:avLst/>
              <a:gdLst/>
              <a:ahLst/>
              <a:cxnLst/>
              <a:rect l="l" t="t" r="r" b="b"/>
              <a:pathLst>
                <a:path w="18634" h="19349" extrusionOk="0">
                  <a:moveTo>
                    <a:pt x="16515" y="1"/>
                  </a:moveTo>
                  <a:lnTo>
                    <a:pt x="16515" y="9371"/>
                  </a:lnTo>
                  <a:cubicBezTo>
                    <a:pt x="16515" y="13990"/>
                    <a:pt x="12788" y="17705"/>
                    <a:pt x="8180" y="17705"/>
                  </a:cubicBezTo>
                  <a:lnTo>
                    <a:pt x="7109" y="17705"/>
                  </a:lnTo>
                  <a:cubicBezTo>
                    <a:pt x="4811" y="17705"/>
                    <a:pt x="2680" y="16967"/>
                    <a:pt x="953" y="15705"/>
                  </a:cubicBezTo>
                  <a:lnTo>
                    <a:pt x="548" y="16241"/>
                  </a:lnTo>
                  <a:lnTo>
                    <a:pt x="1" y="16979"/>
                  </a:lnTo>
                  <a:cubicBezTo>
                    <a:pt x="2001" y="18467"/>
                    <a:pt x="4501" y="19348"/>
                    <a:pt x="7180" y="19348"/>
                  </a:cubicBezTo>
                  <a:lnTo>
                    <a:pt x="8942" y="19348"/>
                  </a:lnTo>
                  <a:cubicBezTo>
                    <a:pt x="14300" y="19348"/>
                    <a:pt x="18634" y="15002"/>
                    <a:pt x="18634" y="9657"/>
                  </a:cubicBezTo>
                  <a:lnTo>
                    <a:pt x="186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99;p36">
              <a:extLst>
                <a:ext uri="{FF2B5EF4-FFF2-40B4-BE49-F238E27FC236}">
                  <a16:creationId xmlns:a16="http://schemas.microsoft.com/office/drawing/2014/main" id="{0E8F212B-CC47-473F-87BB-352E5BC4777E}"/>
                </a:ext>
              </a:extLst>
            </p:cNvPr>
            <p:cNvSpPr/>
            <p:nvPr/>
          </p:nvSpPr>
          <p:spPr>
            <a:xfrm>
              <a:off x="2339629" y="3230290"/>
              <a:ext cx="336191" cy="282688"/>
            </a:xfrm>
            <a:custGeom>
              <a:avLst/>
              <a:gdLst/>
              <a:ahLst/>
              <a:cxnLst/>
              <a:rect l="l" t="t" r="r" b="b"/>
              <a:pathLst>
                <a:path w="6026" h="5067" extrusionOk="0">
                  <a:moveTo>
                    <a:pt x="1239" y="1"/>
                  </a:moveTo>
                  <a:lnTo>
                    <a:pt x="72" y="1715"/>
                  </a:lnTo>
                  <a:cubicBezTo>
                    <a:pt x="1" y="1823"/>
                    <a:pt x="36" y="1954"/>
                    <a:pt x="132" y="2025"/>
                  </a:cubicBezTo>
                  <a:lnTo>
                    <a:pt x="4561" y="5025"/>
                  </a:lnTo>
                  <a:cubicBezTo>
                    <a:pt x="4597" y="5053"/>
                    <a:pt x="4641" y="5066"/>
                    <a:pt x="4685" y="5066"/>
                  </a:cubicBezTo>
                  <a:cubicBezTo>
                    <a:pt x="4755" y="5066"/>
                    <a:pt x="4826" y="5032"/>
                    <a:pt x="4870" y="4966"/>
                  </a:cubicBezTo>
                  <a:lnTo>
                    <a:pt x="6025" y="3251"/>
                  </a:lnTo>
                  <a:lnTo>
                    <a:pt x="12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00;p36">
              <a:extLst>
                <a:ext uri="{FF2B5EF4-FFF2-40B4-BE49-F238E27FC236}">
                  <a16:creationId xmlns:a16="http://schemas.microsoft.com/office/drawing/2014/main" id="{F962CBCB-D369-4037-80D2-EAEDC0947A08}"/>
                </a:ext>
              </a:extLst>
            </p:cNvPr>
            <p:cNvSpPr/>
            <p:nvPr/>
          </p:nvSpPr>
          <p:spPr>
            <a:xfrm>
              <a:off x="2339629" y="3080551"/>
              <a:ext cx="477004" cy="374239"/>
            </a:xfrm>
            <a:custGeom>
              <a:avLst/>
              <a:gdLst/>
              <a:ahLst/>
              <a:cxnLst/>
              <a:rect l="l" t="t" r="r" b="b"/>
              <a:pathLst>
                <a:path w="8550" h="6708" extrusionOk="0">
                  <a:moveTo>
                    <a:pt x="1295" y="1"/>
                  </a:moveTo>
                  <a:cubicBezTo>
                    <a:pt x="1221" y="1"/>
                    <a:pt x="1147" y="35"/>
                    <a:pt x="1096" y="101"/>
                  </a:cubicBezTo>
                  <a:lnTo>
                    <a:pt x="72" y="1601"/>
                  </a:lnTo>
                  <a:cubicBezTo>
                    <a:pt x="1" y="1709"/>
                    <a:pt x="24" y="1863"/>
                    <a:pt x="132" y="1935"/>
                  </a:cubicBezTo>
                  <a:lnTo>
                    <a:pt x="7109" y="6662"/>
                  </a:lnTo>
                  <a:cubicBezTo>
                    <a:pt x="7149" y="6693"/>
                    <a:pt x="7197" y="6708"/>
                    <a:pt x="7244" y="6708"/>
                  </a:cubicBezTo>
                  <a:cubicBezTo>
                    <a:pt x="7321" y="6708"/>
                    <a:pt x="7398" y="6669"/>
                    <a:pt x="7442" y="6602"/>
                  </a:cubicBezTo>
                  <a:lnTo>
                    <a:pt x="8466" y="5102"/>
                  </a:lnTo>
                  <a:cubicBezTo>
                    <a:pt x="8549" y="4995"/>
                    <a:pt x="8514" y="4852"/>
                    <a:pt x="8406" y="4780"/>
                  </a:cubicBezTo>
                  <a:lnTo>
                    <a:pt x="1429" y="42"/>
                  </a:lnTo>
                  <a:cubicBezTo>
                    <a:pt x="1388" y="14"/>
                    <a:pt x="1342" y="1"/>
                    <a:pt x="1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01;p36">
              <a:extLst>
                <a:ext uri="{FF2B5EF4-FFF2-40B4-BE49-F238E27FC236}">
                  <a16:creationId xmlns:a16="http://schemas.microsoft.com/office/drawing/2014/main" id="{AD3FF57F-AA0E-4BDE-9126-FAB456A7123C}"/>
                </a:ext>
              </a:extLst>
            </p:cNvPr>
            <p:cNvSpPr/>
            <p:nvPr/>
          </p:nvSpPr>
          <p:spPr>
            <a:xfrm>
              <a:off x="3359240" y="2343571"/>
              <a:ext cx="344782" cy="346121"/>
            </a:xfrm>
            <a:custGeom>
              <a:avLst/>
              <a:gdLst/>
              <a:ahLst/>
              <a:cxnLst/>
              <a:rect l="l" t="t" r="r" b="b"/>
              <a:pathLst>
                <a:path w="6180" h="6204" extrusionOk="0">
                  <a:moveTo>
                    <a:pt x="3096" y="0"/>
                  </a:moveTo>
                  <a:cubicBezTo>
                    <a:pt x="1382" y="0"/>
                    <a:pt x="1" y="1393"/>
                    <a:pt x="1" y="3096"/>
                  </a:cubicBezTo>
                  <a:cubicBezTo>
                    <a:pt x="1" y="4060"/>
                    <a:pt x="429" y="4917"/>
                    <a:pt x="1120" y="5477"/>
                  </a:cubicBezTo>
                  <a:cubicBezTo>
                    <a:pt x="1644" y="5929"/>
                    <a:pt x="2334" y="6203"/>
                    <a:pt x="3084" y="6203"/>
                  </a:cubicBezTo>
                  <a:cubicBezTo>
                    <a:pt x="4799" y="6203"/>
                    <a:pt x="6180" y="4810"/>
                    <a:pt x="6180" y="3108"/>
                  </a:cubicBezTo>
                  <a:cubicBezTo>
                    <a:pt x="6180" y="2239"/>
                    <a:pt x="5835" y="1465"/>
                    <a:pt x="5263" y="893"/>
                  </a:cubicBezTo>
                  <a:cubicBezTo>
                    <a:pt x="4716" y="345"/>
                    <a:pt x="3942" y="0"/>
                    <a:pt x="30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02;p36">
              <a:extLst>
                <a:ext uri="{FF2B5EF4-FFF2-40B4-BE49-F238E27FC236}">
                  <a16:creationId xmlns:a16="http://schemas.microsoft.com/office/drawing/2014/main" id="{885DEADC-FA00-46CD-A704-3AF3633DB9E2}"/>
                </a:ext>
              </a:extLst>
            </p:cNvPr>
            <p:cNvSpPr/>
            <p:nvPr/>
          </p:nvSpPr>
          <p:spPr>
            <a:xfrm>
              <a:off x="3438963" y="2424577"/>
              <a:ext cx="184721" cy="184051"/>
            </a:xfrm>
            <a:custGeom>
              <a:avLst/>
              <a:gdLst/>
              <a:ahLst/>
              <a:cxnLst/>
              <a:rect l="l" t="t" r="r" b="b"/>
              <a:pathLst>
                <a:path w="3311" h="3299" extrusionOk="0">
                  <a:moveTo>
                    <a:pt x="1655" y="1"/>
                  </a:moveTo>
                  <a:cubicBezTo>
                    <a:pt x="739" y="1"/>
                    <a:pt x="0" y="739"/>
                    <a:pt x="0" y="1644"/>
                  </a:cubicBezTo>
                  <a:cubicBezTo>
                    <a:pt x="0" y="2561"/>
                    <a:pt x="739" y="3299"/>
                    <a:pt x="1655" y="3299"/>
                  </a:cubicBezTo>
                  <a:cubicBezTo>
                    <a:pt x="2560" y="3299"/>
                    <a:pt x="3310" y="2561"/>
                    <a:pt x="3310" y="1644"/>
                  </a:cubicBezTo>
                  <a:cubicBezTo>
                    <a:pt x="3310" y="739"/>
                    <a:pt x="2560" y="1"/>
                    <a:pt x="16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03;p36">
              <a:extLst>
                <a:ext uri="{FF2B5EF4-FFF2-40B4-BE49-F238E27FC236}">
                  <a16:creationId xmlns:a16="http://schemas.microsoft.com/office/drawing/2014/main" id="{C6B61B1A-DD62-417E-A306-D41D917BAADF}"/>
                </a:ext>
              </a:extLst>
            </p:cNvPr>
            <p:cNvSpPr/>
            <p:nvPr/>
          </p:nvSpPr>
          <p:spPr>
            <a:xfrm>
              <a:off x="2901598" y="3424271"/>
              <a:ext cx="225894" cy="444423"/>
            </a:xfrm>
            <a:custGeom>
              <a:avLst/>
              <a:gdLst/>
              <a:ahLst/>
              <a:cxnLst/>
              <a:rect l="l" t="t" r="r" b="b"/>
              <a:pathLst>
                <a:path w="4049" h="7966" extrusionOk="0">
                  <a:moveTo>
                    <a:pt x="2082" y="0"/>
                  </a:moveTo>
                  <a:cubicBezTo>
                    <a:pt x="2074" y="0"/>
                    <a:pt x="2067" y="1"/>
                    <a:pt x="2060" y="1"/>
                  </a:cubicBezTo>
                  <a:lnTo>
                    <a:pt x="1977" y="1"/>
                  </a:lnTo>
                  <a:cubicBezTo>
                    <a:pt x="893" y="1"/>
                    <a:pt x="0" y="882"/>
                    <a:pt x="0" y="1977"/>
                  </a:cubicBezTo>
                  <a:lnTo>
                    <a:pt x="0" y="7966"/>
                  </a:lnTo>
                  <a:lnTo>
                    <a:pt x="4048" y="7966"/>
                  </a:lnTo>
                  <a:lnTo>
                    <a:pt x="4048" y="1977"/>
                  </a:lnTo>
                  <a:cubicBezTo>
                    <a:pt x="4048" y="889"/>
                    <a:pt x="3167" y="0"/>
                    <a:pt x="20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04;p36">
              <a:extLst>
                <a:ext uri="{FF2B5EF4-FFF2-40B4-BE49-F238E27FC236}">
                  <a16:creationId xmlns:a16="http://schemas.microsoft.com/office/drawing/2014/main" id="{66B57D6C-6544-4869-8B77-73225C6465D3}"/>
                </a:ext>
              </a:extLst>
            </p:cNvPr>
            <p:cNvSpPr/>
            <p:nvPr/>
          </p:nvSpPr>
          <p:spPr>
            <a:xfrm>
              <a:off x="2962688" y="3493338"/>
              <a:ext cx="104327" cy="104383"/>
            </a:xfrm>
            <a:custGeom>
              <a:avLst/>
              <a:gdLst/>
              <a:ahLst/>
              <a:cxnLst/>
              <a:rect l="l" t="t" r="r" b="b"/>
              <a:pathLst>
                <a:path w="1870" h="1871" extrusionOk="0">
                  <a:moveTo>
                    <a:pt x="929" y="1"/>
                  </a:moveTo>
                  <a:cubicBezTo>
                    <a:pt x="417" y="1"/>
                    <a:pt x="1" y="418"/>
                    <a:pt x="1" y="930"/>
                  </a:cubicBezTo>
                  <a:cubicBezTo>
                    <a:pt x="1" y="1453"/>
                    <a:pt x="417" y="1870"/>
                    <a:pt x="929" y="1870"/>
                  </a:cubicBezTo>
                  <a:cubicBezTo>
                    <a:pt x="1453" y="1870"/>
                    <a:pt x="1870" y="1453"/>
                    <a:pt x="1870" y="930"/>
                  </a:cubicBezTo>
                  <a:cubicBezTo>
                    <a:pt x="1870" y="418"/>
                    <a:pt x="1453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05;p36">
              <a:extLst>
                <a:ext uri="{FF2B5EF4-FFF2-40B4-BE49-F238E27FC236}">
                  <a16:creationId xmlns:a16="http://schemas.microsoft.com/office/drawing/2014/main" id="{B3B180F2-70FD-4E8F-859A-48307FBE9122}"/>
                </a:ext>
              </a:extLst>
            </p:cNvPr>
            <p:cNvSpPr/>
            <p:nvPr/>
          </p:nvSpPr>
          <p:spPr>
            <a:xfrm>
              <a:off x="1349922" y="2513617"/>
              <a:ext cx="1003048" cy="1485967"/>
            </a:xfrm>
            <a:custGeom>
              <a:avLst/>
              <a:gdLst/>
              <a:ahLst/>
              <a:cxnLst/>
              <a:rect l="l" t="t" r="r" b="b"/>
              <a:pathLst>
                <a:path w="17979" h="26635" extrusionOk="0">
                  <a:moveTo>
                    <a:pt x="6013" y="0"/>
                  </a:moveTo>
                  <a:lnTo>
                    <a:pt x="6013" y="10859"/>
                  </a:lnTo>
                  <a:cubicBezTo>
                    <a:pt x="2512" y="12240"/>
                    <a:pt x="0" y="15978"/>
                    <a:pt x="0" y="19895"/>
                  </a:cubicBezTo>
                  <a:cubicBezTo>
                    <a:pt x="0" y="24860"/>
                    <a:pt x="4025" y="26634"/>
                    <a:pt x="8989" y="26634"/>
                  </a:cubicBezTo>
                  <a:cubicBezTo>
                    <a:pt x="13942" y="26634"/>
                    <a:pt x="17979" y="24860"/>
                    <a:pt x="17979" y="19895"/>
                  </a:cubicBezTo>
                  <a:cubicBezTo>
                    <a:pt x="17979" y="15966"/>
                    <a:pt x="15466" y="12240"/>
                    <a:pt x="11966" y="10847"/>
                  </a:cubicBezTo>
                  <a:lnTo>
                    <a:pt x="119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06;p36">
              <a:extLst>
                <a:ext uri="{FF2B5EF4-FFF2-40B4-BE49-F238E27FC236}">
                  <a16:creationId xmlns:a16="http://schemas.microsoft.com/office/drawing/2014/main" id="{753D9F3F-678C-400F-8CDD-734931E854C8}"/>
                </a:ext>
              </a:extLst>
            </p:cNvPr>
            <p:cNvSpPr/>
            <p:nvPr/>
          </p:nvSpPr>
          <p:spPr>
            <a:xfrm>
              <a:off x="1656151" y="2445833"/>
              <a:ext cx="393933" cy="71132"/>
            </a:xfrm>
            <a:custGeom>
              <a:avLst/>
              <a:gdLst/>
              <a:ahLst/>
              <a:cxnLst/>
              <a:rect l="l" t="t" r="r" b="b"/>
              <a:pathLst>
                <a:path w="7061" h="1275" extrusionOk="0">
                  <a:moveTo>
                    <a:pt x="298" y="1"/>
                  </a:moveTo>
                  <a:cubicBezTo>
                    <a:pt x="143" y="1"/>
                    <a:pt x="0" y="144"/>
                    <a:pt x="0" y="298"/>
                  </a:cubicBezTo>
                  <a:lnTo>
                    <a:pt x="0" y="977"/>
                  </a:lnTo>
                  <a:cubicBezTo>
                    <a:pt x="0" y="1132"/>
                    <a:pt x="143" y="1275"/>
                    <a:pt x="298" y="1275"/>
                  </a:cubicBezTo>
                  <a:lnTo>
                    <a:pt x="6763" y="1275"/>
                  </a:lnTo>
                  <a:cubicBezTo>
                    <a:pt x="6929" y="1275"/>
                    <a:pt x="7060" y="1132"/>
                    <a:pt x="7060" y="977"/>
                  </a:cubicBezTo>
                  <a:lnTo>
                    <a:pt x="7060" y="298"/>
                  </a:lnTo>
                  <a:cubicBezTo>
                    <a:pt x="7060" y="144"/>
                    <a:pt x="6929" y="1"/>
                    <a:pt x="6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07;p36">
              <a:extLst>
                <a:ext uri="{FF2B5EF4-FFF2-40B4-BE49-F238E27FC236}">
                  <a16:creationId xmlns:a16="http://schemas.microsoft.com/office/drawing/2014/main" id="{57B5A69F-679E-4EA9-857E-FC9F9CB873C2}"/>
                </a:ext>
              </a:extLst>
            </p:cNvPr>
            <p:cNvSpPr/>
            <p:nvPr/>
          </p:nvSpPr>
          <p:spPr>
            <a:xfrm>
              <a:off x="1416981" y="3418971"/>
              <a:ext cx="872221" cy="522808"/>
            </a:xfrm>
            <a:custGeom>
              <a:avLst/>
              <a:gdLst/>
              <a:ahLst/>
              <a:cxnLst/>
              <a:rect l="l" t="t" r="r" b="b"/>
              <a:pathLst>
                <a:path w="15634" h="9371" extrusionOk="0">
                  <a:moveTo>
                    <a:pt x="6252" y="0"/>
                  </a:moveTo>
                  <a:cubicBezTo>
                    <a:pt x="4692" y="0"/>
                    <a:pt x="4692" y="941"/>
                    <a:pt x="3132" y="941"/>
                  </a:cubicBezTo>
                  <a:cubicBezTo>
                    <a:pt x="1870" y="941"/>
                    <a:pt x="1632" y="334"/>
                    <a:pt x="751" y="96"/>
                  </a:cubicBezTo>
                  <a:cubicBezTo>
                    <a:pt x="275" y="1167"/>
                    <a:pt x="1" y="2322"/>
                    <a:pt x="1" y="3513"/>
                  </a:cubicBezTo>
                  <a:cubicBezTo>
                    <a:pt x="1" y="7835"/>
                    <a:pt x="3501" y="9371"/>
                    <a:pt x="7823" y="9371"/>
                  </a:cubicBezTo>
                  <a:cubicBezTo>
                    <a:pt x="12133" y="9371"/>
                    <a:pt x="15634" y="7835"/>
                    <a:pt x="15634" y="3513"/>
                  </a:cubicBezTo>
                  <a:cubicBezTo>
                    <a:pt x="15634" y="2644"/>
                    <a:pt x="15479" y="1762"/>
                    <a:pt x="15217" y="917"/>
                  </a:cubicBezTo>
                  <a:cubicBezTo>
                    <a:pt x="14050" y="762"/>
                    <a:pt x="13919" y="0"/>
                    <a:pt x="12502" y="0"/>
                  </a:cubicBezTo>
                  <a:cubicBezTo>
                    <a:pt x="10943" y="0"/>
                    <a:pt x="10943" y="941"/>
                    <a:pt x="9383" y="941"/>
                  </a:cubicBezTo>
                  <a:cubicBezTo>
                    <a:pt x="7823" y="941"/>
                    <a:pt x="7823" y="0"/>
                    <a:pt x="6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08;p36">
              <a:extLst>
                <a:ext uri="{FF2B5EF4-FFF2-40B4-BE49-F238E27FC236}">
                  <a16:creationId xmlns:a16="http://schemas.microsoft.com/office/drawing/2014/main" id="{42F15C83-C510-49D5-8777-0F9D5F585AC7}"/>
                </a:ext>
              </a:extLst>
            </p:cNvPr>
            <p:cNvSpPr/>
            <p:nvPr/>
          </p:nvSpPr>
          <p:spPr>
            <a:xfrm>
              <a:off x="2016806" y="3293054"/>
              <a:ext cx="63154" cy="63210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32"/>
                    <a:pt x="572" y="1132"/>
                  </a:cubicBezTo>
                  <a:cubicBezTo>
                    <a:pt x="881" y="1132"/>
                    <a:pt x="1131" y="870"/>
                    <a:pt x="1131" y="561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09;p36">
              <a:extLst>
                <a:ext uri="{FF2B5EF4-FFF2-40B4-BE49-F238E27FC236}">
                  <a16:creationId xmlns:a16="http://schemas.microsoft.com/office/drawing/2014/main" id="{F96DCBAB-353C-4258-921D-DAEF4F8A72FE}"/>
                </a:ext>
              </a:extLst>
            </p:cNvPr>
            <p:cNvSpPr/>
            <p:nvPr/>
          </p:nvSpPr>
          <p:spPr>
            <a:xfrm>
              <a:off x="1854096" y="3123635"/>
              <a:ext cx="93058" cy="93058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1"/>
                  </a:moveTo>
                  <a:cubicBezTo>
                    <a:pt x="381" y="1"/>
                    <a:pt x="0" y="382"/>
                    <a:pt x="0" y="834"/>
                  </a:cubicBezTo>
                  <a:cubicBezTo>
                    <a:pt x="0" y="1299"/>
                    <a:pt x="381" y="1668"/>
                    <a:pt x="834" y="1668"/>
                  </a:cubicBezTo>
                  <a:cubicBezTo>
                    <a:pt x="1298" y="1668"/>
                    <a:pt x="1667" y="1299"/>
                    <a:pt x="1667" y="834"/>
                  </a:cubicBezTo>
                  <a:cubicBezTo>
                    <a:pt x="1667" y="382"/>
                    <a:pt x="1286" y="1"/>
                    <a:pt x="8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10;p36">
              <a:extLst>
                <a:ext uri="{FF2B5EF4-FFF2-40B4-BE49-F238E27FC236}">
                  <a16:creationId xmlns:a16="http://schemas.microsoft.com/office/drawing/2014/main" id="{BB29F5E5-1DCC-4774-86BC-6B6811C38DA2}"/>
                </a:ext>
              </a:extLst>
            </p:cNvPr>
            <p:cNvSpPr/>
            <p:nvPr/>
          </p:nvSpPr>
          <p:spPr>
            <a:xfrm>
              <a:off x="2167574" y="3532558"/>
              <a:ext cx="51885" cy="51829"/>
            </a:xfrm>
            <a:custGeom>
              <a:avLst/>
              <a:gdLst/>
              <a:ahLst/>
              <a:cxnLst/>
              <a:rect l="l" t="t" r="r" b="b"/>
              <a:pathLst>
                <a:path w="930" h="929" extrusionOk="0">
                  <a:moveTo>
                    <a:pt x="465" y="0"/>
                  </a:moveTo>
                  <a:cubicBezTo>
                    <a:pt x="215" y="0"/>
                    <a:pt x="1" y="215"/>
                    <a:pt x="1" y="465"/>
                  </a:cubicBezTo>
                  <a:cubicBezTo>
                    <a:pt x="1" y="727"/>
                    <a:pt x="215" y="929"/>
                    <a:pt x="465" y="929"/>
                  </a:cubicBezTo>
                  <a:cubicBezTo>
                    <a:pt x="715" y="929"/>
                    <a:pt x="930" y="727"/>
                    <a:pt x="930" y="465"/>
                  </a:cubicBezTo>
                  <a:cubicBezTo>
                    <a:pt x="930" y="215"/>
                    <a:pt x="715" y="12"/>
                    <a:pt x="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11;p36">
              <a:extLst>
                <a:ext uri="{FF2B5EF4-FFF2-40B4-BE49-F238E27FC236}">
                  <a16:creationId xmlns:a16="http://schemas.microsoft.com/office/drawing/2014/main" id="{AE75D72A-4B9E-4DF8-A231-07F733C60B0B}"/>
                </a:ext>
              </a:extLst>
            </p:cNvPr>
            <p:cNvSpPr/>
            <p:nvPr/>
          </p:nvSpPr>
          <p:spPr>
            <a:xfrm>
              <a:off x="2100515" y="3658085"/>
              <a:ext cx="81732" cy="81788"/>
            </a:xfrm>
            <a:custGeom>
              <a:avLst/>
              <a:gdLst/>
              <a:ahLst/>
              <a:cxnLst/>
              <a:rect l="l" t="t" r="r" b="b"/>
              <a:pathLst>
                <a:path w="1465" h="1466" extrusionOk="0">
                  <a:moveTo>
                    <a:pt x="748" y="0"/>
                  </a:moveTo>
                  <a:cubicBezTo>
                    <a:pt x="741" y="0"/>
                    <a:pt x="734" y="0"/>
                    <a:pt x="727" y="1"/>
                  </a:cubicBezTo>
                  <a:cubicBezTo>
                    <a:pt x="334" y="1"/>
                    <a:pt x="0" y="334"/>
                    <a:pt x="0" y="739"/>
                  </a:cubicBezTo>
                  <a:cubicBezTo>
                    <a:pt x="0" y="1132"/>
                    <a:pt x="334" y="1465"/>
                    <a:pt x="727" y="1465"/>
                  </a:cubicBezTo>
                  <a:cubicBezTo>
                    <a:pt x="1131" y="1465"/>
                    <a:pt x="1465" y="1132"/>
                    <a:pt x="1465" y="739"/>
                  </a:cubicBezTo>
                  <a:cubicBezTo>
                    <a:pt x="1465" y="329"/>
                    <a:pt x="1143" y="0"/>
                    <a:pt x="7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12;p36">
              <a:extLst>
                <a:ext uri="{FF2B5EF4-FFF2-40B4-BE49-F238E27FC236}">
                  <a16:creationId xmlns:a16="http://schemas.microsoft.com/office/drawing/2014/main" id="{C6832CA6-2A86-4425-BBF0-E0C99B896796}"/>
                </a:ext>
              </a:extLst>
            </p:cNvPr>
            <p:cNvSpPr/>
            <p:nvPr/>
          </p:nvSpPr>
          <p:spPr>
            <a:xfrm>
              <a:off x="1013120" y="2341562"/>
              <a:ext cx="1183752" cy="1600225"/>
            </a:xfrm>
            <a:custGeom>
              <a:avLst/>
              <a:gdLst/>
              <a:ahLst/>
              <a:cxnLst/>
              <a:rect l="l" t="t" r="r" b="b"/>
              <a:pathLst>
                <a:path w="21218" h="28683" extrusionOk="0">
                  <a:moveTo>
                    <a:pt x="6918" y="0"/>
                  </a:moveTo>
                  <a:lnTo>
                    <a:pt x="6918" y="15133"/>
                  </a:lnTo>
                  <a:lnTo>
                    <a:pt x="715" y="25885"/>
                  </a:lnTo>
                  <a:cubicBezTo>
                    <a:pt x="1" y="27135"/>
                    <a:pt x="894" y="28683"/>
                    <a:pt x="2322" y="28683"/>
                  </a:cubicBezTo>
                  <a:lnTo>
                    <a:pt x="18884" y="28683"/>
                  </a:lnTo>
                  <a:cubicBezTo>
                    <a:pt x="20325" y="28683"/>
                    <a:pt x="21218" y="27135"/>
                    <a:pt x="20491" y="25885"/>
                  </a:cubicBezTo>
                  <a:lnTo>
                    <a:pt x="14288" y="15133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13;p36">
              <a:extLst>
                <a:ext uri="{FF2B5EF4-FFF2-40B4-BE49-F238E27FC236}">
                  <a16:creationId xmlns:a16="http://schemas.microsoft.com/office/drawing/2014/main" id="{3089B3D0-3CF0-4EB5-B889-97AB0A2E847C}"/>
                </a:ext>
              </a:extLst>
            </p:cNvPr>
            <p:cNvSpPr/>
            <p:nvPr/>
          </p:nvSpPr>
          <p:spPr>
            <a:xfrm>
              <a:off x="1102829" y="3232299"/>
              <a:ext cx="997079" cy="644374"/>
            </a:xfrm>
            <a:custGeom>
              <a:avLst/>
              <a:gdLst/>
              <a:ahLst/>
              <a:cxnLst/>
              <a:rect l="l" t="t" r="r" b="b"/>
              <a:pathLst>
                <a:path w="17872" h="11550" extrusionOk="0">
                  <a:moveTo>
                    <a:pt x="10501" y="1"/>
                  </a:moveTo>
                  <a:cubicBezTo>
                    <a:pt x="9728" y="1"/>
                    <a:pt x="9406" y="417"/>
                    <a:pt x="9001" y="775"/>
                  </a:cubicBezTo>
                  <a:cubicBezTo>
                    <a:pt x="8692" y="1048"/>
                    <a:pt x="8358" y="1287"/>
                    <a:pt x="7763" y="1287"/>
                  </a:cubicBezTo>
                  <a:cubicBezTo>
                    <a:pt x="6810" y="1287"/>
                    <a:pt x="6513" y="644"/>
                    <a:pt x="5965" y="263"/>
                  </a:cubicBezTo>
                  <a:lnTo>
                    <a:pt x="429" y="9871"/>
                  </a:lnTo>
                  <a:cubicBezTo>
                    <a:pt x="0" y="10609"/>
                    <a:pt x="536" y="11550"/>
                    <a:pt x="1393" y="11550"/>
                  </a:cubicBezTo>
                  <a:lnTo>
                    <a:pt x="16466" y="11550"/>
                  </a:lnTo>
                  <a:cubicBezTo>
                    <a:pt x="17336" y="11550"/>
                    <a:pt x="17871" y="10609"/>
                    <a:pt x="17431" y="9871"/>
                  </a:cubicBezTo>
                  <a:lnTo>
                    <a:pt x="12335" y="1025"/>
                  </a:lnTo>
                  <a:cubicBezTo>
                    <a:pt x="12121" y="727"/>
                    <a:pt x="11466" y="1"/>
                    <a:pt x="105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14;p36">
              <a:extLst>
                <a:ext uri="{FF2B5EF4-FFF2-40B4-BE49-F238E27FC236}">
                  <a16:creationId xmlns:a16="http://schemas.microsoft.com/office/drawing/2014/main" id="{A6534C5C-670A-40BF-AA3F-892FAF055F73}"/>
                </a:ext>
              </a:extLst>
            </p:cNvPr>
            <p:cNvSpPr/>
            <p:nvPr/>
          </p:nvSpPr>
          <p:spPr>
            <a:xfrm>
              <a:off x="1356561" y="2264517"/>
              <a:ext cx="487605" cy="77102"/>
            </a:xfrm>
            <a:custGeom>
              <a:avLst/>
              <a:gdLst/>
              <a:ahLst/>
              <a:cxnLst/>
              <a:rect l="l" t="t" r="r" b="b"/>
              <a:pathLst>
                <a:path w="8740" h="1382" extrusionOk="0">
                  <a:moveTo>
                    <a:pt x="369" y="0"/>
                  </a:moveTo>
                  <a:cubicBezTo>
                    <a:pt x="167" y="0"/>
                    <a:pt x="0" y="155"/>
                    <a:pt x="0" y="369"/>
                  </a:cubicBezTo>
                  <a:lnTo>
                    <a:pt x="0" y="1012"/>
                  </a:lnTo>
                  <a:cubicBezTo>
                    <a:pt x="0" y="1215"/>
                    <a:pt x="167" y="1381"/>
                    <a:pt x="369" y="1381"/>
                  </a:cubicBezTo>
                  <a:lnTo>
                    <a:pt x="8370" y="1381"/>
                  </a:lnTo>
                  <a:cubicBezTo>
                    <a:pt x="8573" y="1381"/>
                    <a:pt x="8739" y="1215"/>
                    <a:pt x="8739" y="1012"/>
                  </a:cubicBezTo>
                  <a:lnTo>
                    <a:pt x="8739" y="369"/>
                  </a:lnTo>
                  <a:cubicBezTo>
                    <a:pt x="8739" y="179"/>
                    <a:pt x="8573" y="12"/>
                    <a:pt x="8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15;p36">
              <a:extLst>
                <a:ext uri="{FF2B5EF4-FFF2-40B4-BE49-F238E27FC236}">
                  <a16:creationId xmlns:a16="http://schemas.microsoft.com/office/drawing/2014/main" id="{7BB13282-8B0D-49D4-AD64-7FF80872B1C6}"/>
                </a:ext>
              </a:extLst>
            </p:cNvPr>
            <p:cNvSpPr/>
            <p:nvPr/>
          </p:nvSpPr>
          <p:spPr>
            <a:xfrm>
              <a:off x="1479409" y="3372442"/>
              <a:ext cx="59863" cy="59863"/>
            </a:xfrm>
            <a:custGeom>
              <a:avLst/>
              <a:gdLst/>
              <a:ahLst/>
              <a:cxnLst/>
              <a:rect l="l" t="t" r="r" b="b"/>
              <a:pathLst>
                <a:path w="1073" h="1073" extrusionOk="0">
                  <a:moveTo>
                    <a:pt x="537" y="1"/>
                  </a:moveTo>
                  <a:cubicBezTo>
                    <a:pt x="239" y="1"/>
                    <a:pt x="1" y="239"/>
                    <a:pt x="1" y="537"/>
                  </a:cubicBezTo>
                  <a:cubicBezTo>
                    <a:pt x="1" y="834"/>
                    <a:pt x="239" y="1072"/>
                    <a:pt x="537" y="1072"/>
                  </a:cubicBezTo>
                  <a:cubicBezTo>
                    <a:pt x="834" y="1072"/>
                    <a:pt x="1073" y="834"/>
                    <a:pt x="1073" y="537"/>
                  </a:cubicBezTo>
                  <a:cubicBezTo>
                    <a:pt x="1073" y="239"/>
                    <a:pt x="834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16;p36">
              <a:extLst>
                <a:ext uri="{FF2B5EF4-FFF2-40B4-BE49-F238E27FC236}">
                  <a16:creationId xmlns:a16="http://schemas.microsoft.com/office/drawing/2014/main" id="{4C70DE9C-4333-46DF-9EB5-8C416055AC81}"/>
                </a:ext>
              </a:extLst>
            </p:cNvPr>
            <p:cNvSpPr/>
            <p:nvPr/>
          </p:nvSpPr>
          <p:spPr>
            <a:xfrm>
              <a:off x="1507974" y="3139297"/>
              <a:ext cx="64493" cy="65163"/>
            </a:xfrm>
            <a:custGeom>
              <a:avLst/>
              <a:gdLst/>
              <a:ahLst/>
              <a:cxnLst/>
              <a:rect l="l" t="t" r="r" b="b"/>
              <a:pathLst>
                <a:path w="1156" h="1168" extrusionOk="0">
                  <a:moveTo>
                    <a:pt x="572" y="1"/>
                  </a:moveTo>
                  <a:cubicBezTo>
                    <a:pt x="251" y="1"/>
                    <a:pt x="1" y="251"/>
                    <a:pt x="1" y="584"/>
                  </a:cubicBezTo>
                  <a:cubicBezTo>
                    <a:pt x="1" y="906"/>
                    <a:pt x="251" y="1168"/>
                    <a:pt x="572" y="1168"/>
                  </a:cubicBezTo>
                  <a:cubicBezTo>
                    <a:pt x="906" y="1168"/>
                    <a:pt x="1156" y="906"/>
                    <a:pt x="1156" y="584"/>
                  </a:cubicBezTo>
                  <a:cubicBezTo>
                    <a:pt x="1156" y="275"/>
                    <a:pt x="894" y="1"/>
                    <a:pt x="5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17;p36">
              <a:extLst>
                <a:ext uri="{FF2B5EF4-FFF2-40B4-BE49-F238E27FC236}">
                  <a16:creationId xmlns:a16="http://schemas.microsoft.com/office/drawing/2014/main" id="{E7FB021D-68C0-4982-884B-3B9A884C7375}"/>
                </a:ext>
              </a:extLst>
            </p:cNvPr>
            <p:cNvSpPr/>
            <p:nvPr/>
          </p:nvSpPr>
          <p:spPr>
            <a:xfrm>
              <a:off x="1621561" y="2940687"/>
              <a:ext cx="111022" cy="111692"/>
            </a:xfrm>
            <a:custGeom>
              <a:avLst/>
              <a:gdLst/>
              <a:ahLst/>
              <a:cxnLst/>
              <a:rect l="l" t="t" r="r" b="b"/>
              <a:pathLst>
                <a:path w="1990" h="2002" extrusionOk="0">
                  <a:moveTo>
                    <a:pt x="1011" y="1"/>
                  </a:moveTo>
                  <a:cubicBezTo>
                    <a:pt x="1004" y="1"/>
                    <a:pt x="996" y="1"/>
                    <a:pt x="989" y="1"/>
                  </a:cubicBezTo>
                  <a:cubicBezTo>
                    <a:pt x="441" y="1"/>
                    <a:pt x="1" y="453"/>
                    <a:pt x="1" y="1001"/>
                  </a:cubicBezTo>
                  <a:cubicBezTo>
                    <a:pt x="1" y="1549"/>
                    <a:pt x="441" y="2001"/>
                    <a:pt x="989" y="2001"/>
                  </a:cubicBezTo>
                  <a:cubicBezTo>
                    <a:pt x="1549" y="2001"/>
                    <a:pt x="1989" y="1549"/>
                    <a:pt x="1989" y="1001"/>
                  </a:cubicBezTo>
                  <a:cubicBezTo>
                    <a:pt x="1989" y="437"/>
                    <a:pt x="1560" y="1"/>
                    <a:pt x="10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18;p36">
              <a:extLst>
                <a:ext uri="{FF2B5EF4-FFF2-40B4-BE49-F238E27FC236}">
                  <a16:creationId xmlns:a16="http://schemas.microsoft.com/office/drawing/2014/main" id="{E7CB4D7B-ABA3-4FE9-BCFE-F072C609E912}"/>
                </a:ext>
              </a:extLst>
            </p:cNvPr>
            <p:cNvSpPr/>
            <p:nvPr/>
          </p:nvSpPr>
          <p:spPr>
            <a:xfrm>
              <a:off x="1515282" y="2844338"/>
              <a:ext cx="49876" cy="49932"/>
            </a:xfrm>
            <a:custGeom>
              <a:avLst/>
              <a:gdLst/>
              <a:ahLst/>
              <a:cxnLst/>
              <a:rect l="l" t="t" r="r" b="b"/>
              <a:pathLst>
                <a:path w="894" h="895" extrusionOk="0">
                  <a:moveTo>
                    <a:pt x="462" y="1"/>
                  </a:moveTo>
                  <a:cubicBezTo>
                    <a:pt x="455" y="1"/>
                    <a:pt x="448" y="1"/>
                    <a:pt x="441" y="1"/>
                  </a:cubicBezTo>
                  <a:cubicBezTo>
                    <a:pt x="203" y="1"/>
                    <a:pt x="1" y="204"/>
                    <a:pt x="1" y="454"/>
                  </a:cubicBezTo>
                  <a:cubicBezTo>
                    <a:pt x="1" y="692"/>
                    <a:pt x="191" y="894"/>
                    <a:pt x="441" y="894"/>
                  </a:cubicBezTo>
                  <a:cubicBezTo>
                    <a:pt x="680" y="894"/>
                    <a:pt x="894" y="704"/>
                    <a:pt x="894" y="454"/>
                  </a:cubicBezTo>
                  <a:cubicBezTo>
                    <a:pt x="894" y="211"/>
                    <a:pt x="713" y="1"/>
                    <a:pt x="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19;p36">
              <a:extLst>
                <a:ext uri="{FF2B5EF4-FFF2-40B4-BE49-F238E27FC236}">
                  <a16:creationId xmlns:a16="http://schemas.microsoft.com/office/drawing/2014/main" id="{B379FAC2-8FF3-45A3-A707-70A623957E68}"/>
                </a:ext>
              </a:extLst>
            </p:cNvPr>
            <p:cNvSpPr/>
            <p:nvPr/>
          </p:nvSpPr>
          <p:spPr>
            <a:xfrm>
              <a:off x="1701954" y="3372442"/>
              <a:ext cx="83071" cy="83127"/>
            </a:xfrm>
            <a:custGeom>
              <a:avLst/>
              <a:gdLst/>
              <a:ahLst/>
              <a:cxnLst/>
              <a:rect l="l" t="t" r="r" b="b"/>
              <a:pathLst>
                <a:path w="1489" h="1490" extrusionOk="0">
                  <a:moveTo>
                    <a:pt x="751" y="1"/>
                  </a:moveTo>
                  <a:cubicBezTo>
                    <a:pt x="346" y="1"/>
                    <a:pt x="1" y="334"/>
                    <a:pt x="1" y="751"/>
                  </a:cubicBezTo>
                  <a:cubicBezTo>
                    <a:pt x="1" y="1156"/>
                    <a:pt x="334" y="1489"/>
                    <a:pt x="751" y="1489"/>
                  </a:cubicBezTo>
                  <a:cubicBezTo>
                    <a:pt x="1144" y="1489"/>
                    <a:pt x="1489" y="1168"/>
                    <a:pt x="1489" y="751"/>
                  </a:cubicBezTo>
                  <a:cubicBezTo>
                    <a:pt x="1489" y="334"/>
                    <a:pt x="1144" y="1"/>
                    <a:pt x="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20;p36">
              <a:extLst>
                <a:ext uri="{FF2B5EF4-FFF2-40B4-BE49-F238E27FC236}">
                  <a16:creationId xmlns:a16="http://schemas.microsoft.com/office/drawing/2014/main" id="{1503F7D7-F51C-4FD5-A1DF-E8A4DB269AE4}"/>
                </a:ext>
              </a:extLst>
            </p:cNvPr>
            <p:cNvSpPr/>
            <p:nvPr/>
          </p:nvSpPr>
          <p:spPr>
            <a:xfrm>
              <a:off x="1639526" y="3524580"/>
              <a:ext cx="33251" cy="33251"/>
            </a:xfrm>
            <a:custGeom>
              <a:avLst/>
              <a:gdLst/>
              <a:ahLst/>
              <a:cxnLst/>
              <a:rect l="l" t="t" r="r" b="b"/>
              <a:pathLst>
                <a:path w="596" h="596" extrusionOk="0">
                  <a:moveTo>
                    <a:pt x="298" y="0"/>
                  </a:moveTo>
                  <a:cubicBezTo>
                    <a:pt x="143" y="0"/>
                    <a:pt x="0" y="131"/>
                    <a:pt x="0" y="298"/>
                  </a:cubicBezTo>
                  <a:cubicBezTo>
                    <a:pt x="0" y="465"/>
                    <a:pt x="143" y="596"/>
                    <a:pt x="298" y="596"/>
                  </a:cubicBezTo>
                  <a:cubicBezTo>
                    <a:pt x="465" y="596"/>
                    <a:pt x="596" y="465"/>
                    <a:pt x="596" y="298"/>
                  </a:cubicBezTo>
                  <a:cubicBezTo>
                    <a:pt x="596" y="131"/>
                    <a:pt x="465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21;p36">
              <a:extLst>
                <a:ext uri="{FF2B5EF4-FFF2-40B4-BE49-F238E27FC236}">
                  <a16:creationId xmlns:a16="http://schemas.microsoft.com/office/drawing/2014/main" id="{6BD22186-3A0E-493F-A405-06AFD5838D2C}"/>
                </a:ext>
              </a:extLst>
            </p:cNvPr>
            <p:cNvSpPr/>
            <p:nvPr/>
          </p:nvSpPr>
          <p:spPr>
            <a:xfrm>
              <a:off x="985225" y="3948358"/>
              <a:ext cx="3306673" cy="220594"/>
            </a:xfrm>
            <a:custGeom>
              <a:avLst/>
              <a:gdLst/>
              <a:ahLst/>
              <a:cxnLst/>
              <a:rect l="l" t="t" r="r" b="b"/>
              <a:pathLst>
                <a:path w="59270" h="3954" extrusionOk="0">
                  <a:moveTo>
                    <a:pt x="1989" y="1"/>
                  </a:moveTo>
                  <a:cubicBezTo>
                    <a:pt x="1429" y="1"/>
                    <a:pt x="941" y="215"/>
                    <a:pt x="584" y="572"/>
                  </a:cubicBezTo>
                  <a:cubicBezTo>
                    <a:pt x="227" y="929"/>
                    <a:pt x="1" y="1429"/>
                    <a:pt x="1" y="1977"/>
                  </a:cubicBezTo>
                  <a:cubicBezTo>
                    <a:pt x="1" y="3072"/>
                    <a:pt x="894" y="3953"/>
                    <a:pt x="1989" y="3953"/>
                  </a:cubicBezTo>
                  <a:lnTo>
                    <a:pt x="57282" y="3953"/>
                  </a:lnTo>
                  <a:cubicBezTo>
                    <a:pt x="57841" y="3953"/>
                    <a:pt x="58329" y="3727"/>
                    <a:pt x="58687" y="3370"/>
                  </a:cubicBezTo>
                  <a:cubicBezTo>
                    <a:pt x="59044" y="3013"/>
                    <a:pt x="59270" y="2525"/>
                    <a:pt x="59270" y="1977"/>
                  </a:cubicBezTo>
                  <a:cubicBezTo>
                    <a:pt x="59270" y="894"/>
                    <a:pt x="58377" y="12"/>
                    <a:pt x="572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22;p36">
              <a:extLst>
                <a:ext uri="{FF2B5EF4-FFF2-40B4-BE49-F238E27FC236}">
                  <a16:creationId xmlns:a16="http://schemas.microsoft.com/office/drawing/2014/main" id="{94F8D24E-4745-4A3A-BC06-96556C13B11B}"/>
                </a:ext>
              </a:extLst>
            </p:cNvPr>
            <p:cNvSpPr/>
            <p:nvPr/>
          </p:nvSpPr>
          <p:spPr>
            <a:xfrm>
              <a:off x="2335668" y="2322315"/>
              <a:ext cx="292953" cy="424506"/>
            </a:xfrm>
            <a:custGeom>
              <a:avLst/>
              <a:gdLst/>
              <a:ahLst/>
              <a:cxnLst/>
              <a:rect l="l" t="t" r="r" b="b"/>
              <a:pathLst>
                <a:path w="5251" h="7609" extrusionOk="0">
                  <a:moveTo>
                    <a:pt x="5084" y="0"/>
                  </a:moveTo>
                  <a:cubicBezTo>
                    <a:pt x="5072" y="12"/>
                    <a:pt x="5048" y="12"/>
                    <a:pt x="5025" y="12"/>
                  </a:cubicBezTo>
                  <a:cubicBezTo>
                    <a:pt x="4465" y="107"/>
                    <a:pt x="3882" y="357"/>
                    <a:pt x="3322" y="726"/>
                  </a:cubicBezTo>
                  <a:lnTo>
                    <a:pt x="3179" y="822"/>
                  </a:lnTo>
                  <a:cubicBezTo>
                    <a:pt x="2810" y="1084"/>
                    <a:pt x="2441" y="1393"/>
                    <a:pt x="2096" y="1774"/>
                  </a:cubicBezTo>
                  <a:lnTo>
                    <a:pt x="1965" y="1905"/>
                  </a:lnTo>
                  <a:cubicBezTo>
                    <a:pt x="1691" y="2191"/>
                    <a:pt x="1441" y="2512"/>
                    <a:pt x="1215" y="2870"/>
                  </a:cubicBezTo>
                  <a:cubicBezTo>
                    <a:pt x="1143" y="2977"/>
                    <a:pt x="1072" y="3096"/>
                    <a:pt x="1012" y="3215"/>
                  </a:cubicBezTo>
                  <a:lnTo>
                    <a:pt x="893" y="3429"/>
                  </a:lnTo>
                  <a:cubicBezTo>
                    <a:pt x="607" y="3941"/>
                    <a:pt x="393" y="4465"/>
                    <a:pt x="250" y="4989"/>
                  </a:cubicBezTo>
                  <a:lnTo>
                    <a:pt x="179" y="5310"/>
                  </a:lnTo>
                  <a:cubicBezTo>
                    <a:pt x="0" y="6120"/>
                    <a:pt x="0" y="6858"/>
                    <a:pt x="143" y="7513"/>
                  </a:cubicBezTo>
                  <a:lnTo>
                    <a:pt x="179" y="7608"/>
                  </a:lnTo>
                  <a:cubicBezTo>
                    <a:pt x="203" y="7608"/>
                    <a:pt x="250" y="7596"/>
                    <a:pt x="286" y="7596"/>
                  </a:cubicBezTo>
                  <a:cubicBezTo>
                    <a:pt x="1203" y="7418"/>
                    <a:pt x="2179" y="6846"/>
                    <a:pt x="3048" y="5989"/>
                  </a:cubicBezTo>
                  <a:cubicBezTo>
                    <a:pt x="3108" y="5929"/>
                    <a:pt x="3167" y="5846"/>
                    <a:pt x="3227" y="5787"/>
                  </a:cubicBezTo>
                  <a:cubicBezTo>
                    <a:pt x="3524" y="5477"/>
                    <a:pt x="3810" y="5108"/>
                    <a:pt x="4060" y="4715"/>
                  </a:cubicBezTo>
                  <a:cubicBezTo>
                    <a:pt x="4072" y="4691"/>
                    <a:pt x="4084" y="4667"/>
                    <a:pt x="4108" y="4644"/>
                  </a:cubicBezTo>
                  <a:cubicBezTo>
                    <a:pt x="4132" y="4584"/>
                    <a:pt x="4179" y="4525"/>
                    <a:pt x="4203" y="4465"/>
                  </a:cubicBezTo>
                  <a:cubicBezTo>
                    <a:pt x="4477" y="4024"/>
                    <a:pt x="4703" y="3548"/>
                    <a:pt x="4858" y="3084"/>
                  </a:cubicBezTo>
                  <a:lnTo>
                    <a:pt x="4929" y="2917"/>
                  </a:lnTo>
                  <a:cubicBezTo>
                    <a:pt x="5084" y="2429"/>
                    <a:pt x="5179" y="1953"/>
                    <a:pt x="5227" y="1488"/>
                  </a:cubicBezTo>
                  <a:lnTo>
                    <a:pt x="5239" y="1346"/>
                  </a:lnTo>
                  <a:cubicBezTo>
                    <a:pt x="5251" y="929"/>
                    <a:pt x="5227" y="536"/>
                    <a:pt x="5167" y="179"/>
                  </a:cubicBezTo>
                  <a:cubicBezTo>
                    <a:pt x="5167" y="167"/>
                    <a:pt x="5144" y="131"/>
                    <a:pt x="5144" y="119"/>
                  </a:cubicBezTo>
                  <a:cubicBezTo>
                    <a:pt x="5132" y="72"/>
                    <a:pt x="5132" y="48"/>
                    <a:pt x="5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23;p36">
              <a:extLst>
                <a:ext uri="{FF2B5EF4-FFF2-40B4-BE49-F238E27FC236}">
                  <a16:creationId xmlns:a16="http://schemas.microsoft.com/office/drawing/2014/main" id="{4646899E-EF95-4261-98FE-156F747B5F4D}"/>
                </a:ext>
              </a:extLst>
            </p:cNvPr>
            <p:cNvSpPr/>
            <p:nvPr/>
          </p:nvSpPr>
          <p:spPr>
            <a:xfrm>
              <a:off x="2342977" y="2322315"/>
              <a:ext cx="284306" cy="424506"/>
            </a:xfrm>
            <a:custGeom>
              <a:avLst/>
              <a:gdLst/>
              <a:ahLst/>
              <a:cxnLst/>
              <a:rect l="l" t="t" r="r" b="b"/>
              <a:pathLst>
                <a:path w="5096" h="7609" extrusionOk="0">
                  <a:moveTo>
                    <a:pt x="4941" y="0"/>
                  </a:moveTo>
                  <a:cubicBezTo>
                    <a:pt x="4929" y="0"/>
                    <a:pt x="4894" y="0"/>
                    <a:pt x="4882" y="12"/>
                  </a:cubicBezTo>
                  <a:lnTo>
                    <a:pt x="3762" y="1715"/>
                  </a:lnTo>
                  <a:lnTo>
                    <a:pt x="3358" y="2322"/>
                  </a:lnTo>
                  <a:lnTo>
                    <a:pt x="3167" y="726"/>
                  </a:lnTo>
                  <a:lnTo>
                    <a:pt x="3036" y="822"/>
                  </a:lnTo>
                  <a:lnTo>
                    <a:pt x="3239" y="2500"/>
                  </a:lnTo>
                  <a:lnTo>
                    <a:pt x="2310" y="3941"/>
                  </a:lnTo>
                  <a:lnTo>
                    <a:pt x="1953" y="1762"/>
                  </a:lnTo>
                  <a:lnTo>
                    <a:pt x="1810" y="1893"/>
                  </a:lnTo>
                  <a:lnTo>
                    <a:pt x="2191" y="4120"/>
                  </a:lnTo>
                  <a:lnTo>
                    <a:pt x="1298" y="5513"/>
                  </a:lnTo>
                  <a:lnTo>
                    <a:pt x="881" y="3215"/>
                  </a:lnTo>
                  <a:lnTo>
                    <a:pt x="762" y="3429"/>
                  </a:lnTo>
                  <a:lnTo>
                    <a:pt x="1179" y="5703"/>
                  </a:lnTo>
                  <a:lnTo>
                    <a:pt x="524" y="6715"/>
                  </a:lnTo>
                  <a:lnTo>
                    <a:pt x="119" y="4977"/>
                  </a:lnTo>
                  <a:lnTo>
                    <a:pt x="48" y="5298"/>
                  </a:lnTo>
                  <a:lnTo>
                    <a:pt x="405" y="6894"/>
                  </a:lnTo>
                  <a:lnTo>
                    <a:pt x="0" y="7501"/>
                  </a:lnTo>
                  <a:lnTo>
                    <a:pt x="24" y="7608"/>
                  </a:lnTo>
                  <a:cubicBezTo>
                    <a:pt x="60" y="7608"/>
                    <a:pt x="83" y="7596"/>
                    <a:pt x="131" y="7596"/>
                  </a:cubicBezTo>
                  <a:lnTo>
                    <a:pt x="905" y="6406"/>
                  </a:lnTo>
                  <a:lnTo>
                    <a:pt x="2905" y="5989"/>
                  </a:lnTo>
                  <a:lnTo>
                    <a:pt x="3084" y="5787"/>
                  </a:lnTo>
                  <a:lnTo>
                    <a:pt x="3084" y="5787"/>
                  </a:lnTo>
                  <a:lnTo>
                    <a:pt x="1012" y="6227"/>
                  </a:lnTo>
                  <a:lnTo>
                    <a:pt x="1738" y="5108"/>
                  </a:lnTo>
                  <a:lnTo>
                    <a:pt x="3965" y="4644"/>
                  </a:lnTo>
                  <a:cubicBezTo>
                    <a:pt x="4001" y="4584"/>
                    <a:pt x="4036" y="4525"/>
                    <a:pt x="4060" y="4465"/>
                  </a:cubicBezTo>
                  <a:lnTo>
                    <a:pt x="4060" y="4465"/>
                  </a:lnTo>
                  <a:lnTo>
                    <a:pt x="1846" y="4929"/>
                  </a:lnTo>
                  <a:lnTo>
                    <a:pt x="2798" y="3465"/>
                  </a:lnTo>
                  <a:lnTo>
                    <a:pt x="4715" y="3096"/>
                  </a:lnTo>
                  <a:lnTo>
                    <a:pt x="4774" y="2929"/>
                  </a:lnTo>
                  <a:lnTo>
                    <a:pt x="2917" y="3310"/>
                  </a:lnTo>
                  <a:lnTo>
                    <a:pt x="3882" y="1798"/>
                  </a:lnTo>
                  <a:lnTo>
                    <a:pt x="3989" y="1655"/>
                  </a:lnTo>
                  <a:lnTo>
                    <a:pt x="5072" y="1524"/>
                  </a:lnTo>
                  <a:lnTo>
                    <a:pt x="5096" y="1369"/>
                  </a:lnTo>
                  <a:lnTo>
                    <a:pt x="5096" y="1369"/>
                  </a:lnTo>
                  <a:lnTo>
                    <a:pt x="4120" y="1477"/>
                  </a:lnTo>
                  <a:lnTo>
                    <a:pt x="5001" y="119"/>
                  </a:lnTo>
                  <a:cubicBezTo>
                    <a:pt x="4989" y="72"/>
                    <a:pt x="4989" y="48"/>
                    <a:pt x="49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24;p36">
              <a:extLst>
                <a:ext uri="{FF2B5EF4-FFF2-40B4-BE49-F238E27FC236}">
                  <a16:creationId xmlns:a16="http://schemas.microsoft.com/office/drawing/2014/main" id="{7BDB8B77-75B9-47A2-B54D-8327726F996A}"/>
                </a:ext>
              </a:extLst>
            </p:cNvPr>
            <p:cNvSpPr/>
            <p:nvPr/>
          </p:nvSpPr>
          <p:spPr>
            <a:xfrm>
              <a:off x="2147657" y="2472389"/>
              <a:ext cx="202016" cy="274431"/>
            </a:xfrm>
            <a:custGeom>
              <a:avLst/>
              <a:gdLst/>
              <a:ahLst/>
              <a:cxnLst/>
              <a:rect l="l" t="t" r="r" b="b"/>
              <a:pathLst>
                <a:path w="3621" h="4919" extrusionOk="0">
                  <a:moveTo>
                    <a:pt x="227" y="1"/>
                  </a:moveTo>
                  <a:cubicBezTo>
                    <a:pt x="215" y="37"/>
                    <a:pt x="203" y="84"/>
                    <a:pt x="203" y="108"/>
                  </a:cubicBezTo>
                  <a:cubicBezTo>
                    <a:pt x="1" y="942"/>
                    <a:pt x="239" y="2049"/>
                    <a:pt x="894" y="3061"/>
                  </a:cubicBezTo>
                  <a:cubicBezTo>
                    <a:pt x="1156" y="3454"/>
                    <a:pt x="1453" y="3799"/>
                    <a:pt x="1775" y="4085"/>
                  </a:cubicBezTo>
                  <a:lnTo>
                    <a:pt x="2001" y="4263"/>
                  </a:lnTo>
                  <a:cubicBezTo>
                    <a:pt x="2430" y="4609"/>
                    <a:pt x="2882" y="4811"/>
                    <a:pt x="3311" y="4906"/>
                  </a:cubicBezTo>
                  <a:cubicBezTo>
                    <a:pt x="3358" y="4906"/>
                    <a:pt x="3382" y="4918"/>
                    <a:pt x="3418" y="4918"/>
                  </a:cubicBezTo>
                  <a:lnTo>
                    <a:pt x="3418" y="4906"/>
                  </a:lnTo>
                  <a:cubicBezTo>
                    <a:pt x="3418" y="4871"/>
                    <a:pt x="3430" y="4835"/>
                    <a:pt x="3430" y="4811"/>
                  </a:cubicBezTo>
                  <a:cubicBezTo>
                    <a:pt x="3620" y="3978"/>
                    <a:pt x="3382" y="2882"/>
                    <a:pt x="2739" y="1870"/>
                  </a:cubicBezTo>
                  <a:cubicBezTo>
                    <a:pt x="2072" y="858"/>
                    <a:pt x="1167" y="180"/>
                    <a:pt x="322" y="25"/>
                  </a:cubicBezTo>
                  <a:cubicBezTo>
                    <a:pt x="286" y="25"/>
                    <a:pt x="263" y="1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25;p36">
              <a:extLst>
                <a:ext uri="{FF2B5EF4-FFF2-40B4-BE49-F238E27FC236}">
                  <a16:creationId xmlns:a16="http://schemas.microsoft.com/office/drawing/2014/main" id="{3195A4D3-ACE8-49EA-AFB0-C207F7028BC2}"/>
                </a:ext>
              </a:extLst>
            </p:cNvPr>
            <p:cNvSpPr/>
            <p:nvPr/>
          </p:nvSpPr>
          <p:spPr>
            <a:xfrm>
              <a:off x="2156305" y="2471106"/>
              <a:ext cx="184051" cy="275045"/>
            </a:xfrm>
            <a:custGeom>
              <a:avLst/>
              <a:gdLst/>
              <a:ahLst/>
              <a:cxnLst/>
              <a:rect l="l" t="t" r="r" b="b"/>
              <a:pathLst>
                <a:path w="3299" h="4930" extrusionOk="0">
                  <a:moveTo>
                    <a:pt x="84" y="0"/>
                  </a:moveTo>
                  <a:cubicBezTo>
                    <a:pt x="72" y="24"/>
                    <a:pt x="72" y="72"/>
                    <a:pt x="60" y="107"/>
                  </a:cubicBezTo>
                  <a:lnTo>
                    <a:pt x="679" y="1060"/>
                  </a:lnTo>
                  <a:lnTo>
                    <a:pt x="0" y="857"/>
                  </a:lnTo>
                  <a:lnTo>
                    <a:pt x="0" y="857"/>
                  </a:lnTo>
                  <a:lnTo>
                    <a:pt x="12" y="1024"/>
                  </a:lnTo>
                  <a:lnTo>
                    <a:pt x="798" y="1250"/>
                  </a:lnTo>
                  <a:lnTo>
                    <a:pt x="1513" y="2346"/>
                  </a:lnTo>
                  <a:lnTo>
                    <a:pt x="262" y="2084"/>
                  </a:lnTo>
                  <a:lnTo>
                    <a:pt x="322" y="2250"/>
                  </a:lnTo>
                  <a:lnTo>
                    <a:pt x="1632" y="2524"/>
                  </a:lnTo>
                  <a:lnTo>
                    <a:pt x="2227" y="3453"/>
                  </a:lnTo>
                  <a:lnTo>
                    <a:pt x="798" y="3120"/>
                  </a:lnTo>
                  <a:lnTo>
                    <a:pt x="798" y="3120"/>
                  </a:lnTo>
                  <a:lnTo>
                    <a:pt x="929" y="3298"/>
                  </a:lnTo>
                  <a:lnTo>
                    <a:pt x="2346" y="3632"/>
                  </a:lnTo>
                  <a:lnTo>
                    <a:pt x="2751" y="4251"/>
                  </a:lnTo>
                  <a:lnTo>
                    <a:pt x="1655" y="4084"/>
                  </a:lnTo>
                  <a:lnTo>
                    <a:pt x="1870" y="4263"/>
                  </a:lnTo>
                  <a:lnTo>
                    <a:pt x="2858" y="4417"/>
                  </a:lnTo>
                  <a:lnTo>
                    <a:pt x="3167" y="4906"/>
                  </a:lnTo>
                  <a:cubicBezTo>
                    <a:pt x="3203" y="4906"/>
                    <a:pt x="3227" y="4929"/>
                    <a:pt x="3275" y="4929"/>
                  </a:cubicBezTo>
                  <a:cubicBezTo>
                    <a:pt x="3287" y="4894"/>
                    <a:pt x="3287" y="4870"/>
                    <a:pt x="3298" y="4822"/>
                  </a:cubicBezTo>
                  <a:lnTo>
                    <a:pt x="2882" y="4227"/>
                  </a:lnTo>
                  <a:lnTo>
                    <a:pt x="3025" y="2727"/>
                  </a:lnTo>
                  <a:lnTo>
                    <a:pt x="2906" y="2441"/>
                  </a:lnTo>
                  <a:lnTo>
                    <a:pt x="2751" y="4013"/>
                  </a:lnTo>
                  <a:lnTo>
                    <a:pt x="2191" y="3143"/>
                  </a:lnTo>
                  <a:lnTo>
                    <a:pt x="2322" y="1500"/>
                  </a:lnTo>
                  <a:lnTo>
                    <a:pt x="2191" y="1334"/>
                  </a:lnTo>
                  <a:lnTo>
                    <a:pt x="2072" y="2929"/>
                  </a:lnTo>
                  <a:lnTo>
                    <a:pt x="1322" y="1798"/>
                  </a:lnTo>
                  <a:lnTo>
                    <a:pt x="1298" y="524"/>
                  </a:lnTo>
                  <a:lnTo>
                    <a:pt x="1143" y="417"/>
                  </a:lnTo>
                  <a:lnTo>
                    <a:pt x="1179" y="1548"/>
                  </a:lnTo>
                  <a:lnTo>
                    <a:pt x="179" y="12"/>
                  </a:lnTo>
                  <a:cubicBezTo>
                    <a:pt x="143" y="0"/>
                    <a:pt x="119" y="0"/>
                    <a:pt x="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26;p36">
              <a:extLst>
                <a:ext uri="{FF2B5EF4-FFF2-40B4-BE49-F238E27FC236}">
                  <a16:creationId xmlns:a16="http://schemas.microsoft.com/office/drawing/2014/main" id="{A91D09B1-BB01-4A28-9A03-6F1DD08FBDBC}"/>
                </a:ext>
              </a:extLst>
            </p:cNvPr>
            <p:cNvSpPr/>
            <p:nvPr/>
          </p:nvSpPr>
          <p:spPr>
            <a:xfrm>
              <a:off x="2193516" y="2727459"/>
              <a:ext cx="324865" cy="285031"/>
            </a:xfrm>
            <a:custGeom>
              <a:avLst/>
              <a:gdLst/>
              <a:ahLst/>
              <a:cxnLst/>
              <a:rect l="l" t="t" r="r" b="b"/>
              <a:pathLst>
                <a:path w="5823" h="5109" extrusionOk="0">
                  <a:moveTo>
                    <a:pt x="143" y="1"/>
                  </a:moveTo>
                  <a:cubicBezTo>
                    <a:pt x="60" y="1"/>
                    <a:pt x="0" y="72"/>
                    <a:pt x="12" y="156"/>
                  </a:cubicBezTo>
                  <a:lnTo>
                    <a:pt x="857" y="5002"/>
                  </a:lnTo>
                  <a:cubicBezTo>
                    <a:pt x="881" y="5061"/>
                    <a:pt x="941" y="5109"/>
                    <a:pt x="1000" y="5109"/>
                  </a:cubicBezTo>
                  <a:lnTo>
                    <a:pt x="4822" y="5109"/>
                  </a:lnTo>
                  <a:cubicBezTo>
                    <a:pt x="4894" y="5109"/>
                    <a:pt x="4941" y="5061"/>
                    <a:pt x="4953" y="5002"/>
                  </a:cubicBezTo>
                  <a:lnTo>
                    <a:pt x="5810" y="156"/>
                  </a:lnTo>
                  <a:cubicBezTo>
                    <a:pt x="5822" y="72"/>
                    <a:pt x="5763" y="1"/>
                    <a:pt x="5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27;p36">
              <a:extLst>
                <a:ext uri="{FF2B5EF4-FFF2-40B4-BE49-F238E27FC236}">
                  <a16:creationId xmlns:a16="http://schemas.microsoft.com/office/drawing/2014/main" id="{69C052EE-DA31-4269-AA55-BE346B0D3BD5}"/>
                </a:ext>
              </a:extLst>
            </p:cNvPr>
            <p:cNvSpPr/>
            <p:nvPr/>
          </p:nvSpPr>
          <p:spPr>
            <a:xfrm>
              <a:off x="1812194" y="1498414"/>
              <a:ext cx="421215" cy="412958"/>
            </a:xfrm>
            <a:custGeom>
              <a:avLst/>
              <a:gdLst/>
              <a:ahLst/>
              <a:cxnLst/>
              <a:rect l="l" t="t" r="r" b="b"/>
              <a:pathLst>
                <a:path w="7550" h="7402" extrusionOk="0">
                  <a:moveTo>
                    <a:pt x="3706" y="1"/>
                  </a:moveTo>
                  <a:cubicBezTo>
                    <a:pt x="3595" y="1"/>
                    <a:pt x="3483" y="6"/>
                    <a:pt x="3370" y="16"/>
                  </a:cubicBezTo>
                  <a:cubicBezTo>
                    <a:pt x="1966" y="159"/>
                    <a:pt x="834" y="1028"/>
                    <a:pt x="322" y="2243"/>
                  </a:cubicBezTo>
                  <a:cubicBezTo>
                    <a:pt x="203" y="2517"/>
                    <a:pt x="108" y="2814"/>
                    <a:pt x="61" y="3112"/>
                  </a:cubicBezTo>
                  <a:cubicBezTo>
                    <a:pt x="13" y="3410"/>
                    <a:pt x="1" y="3731"/>
                    <a:pt x="37" y="4041"/>
                  </a:cubicBezTo>
                  <a:cubicBezTo>
                    <a:pt x="84" y="4588"/>
                    <a:pt x="251" y="5112"/>
                    <a:pt x="513" y="5553"/>
                  </a:cubicBezTo>
                  <a:cubicBezTo>
                    <a:pt x="1162" y="6675"/>
                    <a:pt x="2361" y="7401"/>
                    <a:pt x="3704" y="7401"/>
                  </a:cubicBezTo>
                  <a:cubicBezTo>
                    <a:pt x="3814" y="7401"/>
                    <a:pt x="3925" y="7396"/>
                    <a:pt x="4037" y="7386"/>
                  </a:cubicBezTo>
                  <a:cubicBezTo>
                    <a:pt x="6061" y="7208"/>
                    <a:pt x="7550" y="5410"/>
                    <a:pt x="7371" y="3386"/>
                  </a:cubicBezTo>
                  <a:cubicBezTo>
                    <a:pt x="7288" y="2445"/>
                    <a:pt x="6847" y="1612"/>
                    <a:pt x="6192" y="1005"/>
                  </a:cubicBezTo>
                  <a:cubicBezTo>
                    <a:pt x="6014" y="826"/>
                    <a:pt x="5823" y="671"/>
                    <a:pt x="5609" y="552"/>
                  </a:cubicBezTo>
                  <a:cubicBezTo>
                    <a:pt x="5573" y="528"/>
                    <a:pt x="5537" y="493"/>
                    <a:pt x="5502" y="481"/>
                  </a:cubicBezTo>
                  <a:cubicBezTo>
                    <a:pt x="4963" y="176"/>
                    <a:pt x="4354" y="1"/>
                    <a:pt x="37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28;p36">
              <a:extLst>
                <a:ext uri="{FF2B5EF4-FFF2-40B4-BE49-F238E27FC236}">
                  <a16:creationId xmlns:a16="http://schemas.microsoft.com/office/drawing/2014/main" id="{C1DB91B8-4937-4CA7-90BD-5FE965F14E07}"/>
                </a:ext>
              </a:extLst>
            </p:cNvPr>
            <p:cNvSpPr/>
            <p:nvPr/>
          </p:nvSpPr>
          <p:spPr>
            <a:xfrm>
              <a:off x="1812194" y="1499474"/>
              <a:ext cx="350138" cy="339705"/>
            </a:xfrm>
            <a:custGeom>
              <a:avLst/>
              <a:gdLst/>
              <a:ahLst/>
              <a:cxnLst/>
              <a:rect l="l" t="t" r="r" b="b"/>
              <a:pathLst>
                <a:path w="6276" h="6089" extrusionOk="0">
                  <a:moveTo>
                    <a:pt x="3746" y="1"/>
                  </a:moveTo>
                  <a:cubicBezTo>
                    <a:pt x="3622" y="1"/>
                    <a:pt x="3497" y="8"/>
                    <a:pt x="3370" y="21"/>
                  </a:cubicBezTo>
                  <a:cubicBezTo>
                    <a:pt x="1966" y="152"/>
                    <a:pt x="834" y="1033"/>
                    <a:pt x="322" y="2236"/>
                  </a:cubicBezTo>
                  <a:cubicBezTo>
                    <a:pt x="203" y="2521"/>
                    <a:pt x="108" y="2819"/>
                    <a:pt x="61" y="3117"/>
                  </a:cubicBezTo>
                  <a:cubicBezTo>
                    <a:pt x="13" y="3414"/>
                    <a:pt x="1" y="3724"/>
                    <a:pt x="37" y="4034"/>
                  </a:cubicBezTo>
                  <a:cubicBezTo>
                    <a:pt x="84" y="4581"/>
                    <a:pt x="251" y="5105"/>
                    <a:pt x="513" y="5558"/>
                  </a:cubicBezTo>
                  <a:cubicBezTo>
                    <a:pt x="1070" y="5892"/>
                    <a:pt x="1713" y="6088"/>
                    <a:pt x="2398" y="6088"/>
                  </a:cubicBezTo>
                  <a:cubicBezTo>
                    <a:pt x="2519" y="6088"/>
                    <a:pt x="2640" y="6082"/>
                    <a:pt x="2763" y="6070"/>
                  </a:cubicBezTo>
                  <a:cubicBezTo>
                    <a:pt x="4787" y="5891"/>
                    <a:pt x="6276" y="4093"/>
                    <a:pt x="6097" y="2069"/>
                  </a:cubicBezTo>
                  <a:cubicBezTo>
                    <a:pt x="6049" y="1521"/>
                    <a:pt x="5883" y="997"/>
                    <a:pt x="5609" y="557"/>
                  </a:cubicBezTo>
                  <a:cubicBezTo>
                    <a:pt x="5573" y="521"/>
                    <a:pt x="5537" y="497"/>
                    <a:pt x="5502" y="474"/>
                  </a:cubicBezTo>
                  <a:cubicBezTo>
                    <a:pt x="4974" y="175"/>
                    <a:pt x="4379" y="1"/>
                    <a:pt x="3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29;p36">
              <a:extLst>
                <a:ext uri="{FF2B5EF4-FFF2-40B4-BE49-F238E27FC236}">
                  <a16:creationId xmlns:a16="http://schemas.microsoft.com/office/drawing/2014/main" id="{B0DD44A6-176D-4D8A-A81A-2089CBA42A32}"/>
                </a:ext>
              </a:extLst>
            </p:cNvPr>
            <p:cNvSpPr/>
            <p:nvPr/>
          </p:nvSpPr>
          <p:spPr>
            <a:xfrm>
              <a:off x="1458823" y="1433642"/>
              <a:ext cx="238558" cy="232310"/>
            </a:xfrm>
            <a:custGeom>
              <a:avLst/>
              <a:gdLst/>
              <a:ahLst/>
              <a:cxnLst/>
              <a:rect l="l" t="t" r="r" b="b"/>
              <a:pathLst>
                <a:path w="4276" h="4164" extrusionOk="0">
                  <a:moveTo>
                    <a:pt x="2107" y="1"/>
                  </a:moveTo>
                  <a:cubicBezTo>
                    <a:pt x="2040" y="1"/>
                    <a:pt x="1973" y="4"/>
                    <a:pt x="1906" y="11"/>
                  </a:cubicBezTo>
                  <a:cubicBezTo>
                    <a:pt x="918" y="94"/>
                    <a:pt x="144" y="868"/>
                    <a:pt x="25" y="1808"/>
                  </a:cubicBezTo>
                  <a:cubicBezTo>
                    <a:pt x="1" y="1951"/>
                    <a:pt x="1" y="2106"/>
                    <a:pt x="13" y="2273"/>
                  </a:cubicBezTo>
                  <a:cubicBezTo>
                    <a:pt x="114" y="3350"/>
                    <a:pt x="1019" y="4163"/>
                    <a:pt x="2080" y="4163"/>
                  </a:cubicBezTo>
                  <a:cubicBezTo>
                    <a:pt x="2144" y="4163"/>
                    <a:pt x="2209" y="4160"/>
                    <a:pt x="2275" y="4154"/>
                  </a:cubicBezTo>
                  <a:cubicBezTo>
                    <a:pt x="3418" y="4047"/>
                    <a:pt x="4275" y="3047"/>
                    <a:pt x="4168" y="1892"/>
                  </a:cubicBezTo>
                  <a:cubicBezTo>
                    <a:pt x="4156" y="1749"/>
                    <a:pt x="4120" y="1594"/>
                    <a:pt x="4073" y="1439"/>
                  </a:cubicBezTo>
                  <a:cubicBezTo>
                    <a:pt x="3796" y="586"/>
                    <a:pt x="3003" y="1"/>
                    <a:pt x="21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30;p36">
              <a:extLst>
                <a:ext uri="{FF2B5EF4-FFF2-40B4-BE49-F238E27FC236}">
                  <a16:creationId xmlns:a16="http://schemas.microsoft.com/office/drawing/2014/main" id="{9A50F332-8523-4088-AF7C-C8BA7C549025}"/>
                </a:ext>
              </a:extLst>
            </p:cNvPr>
            <p:cNvSpPr/>
            <p:nvPr/>
          </p:nvSpPr>
          <p:spPr>
            <a:xfrm>
              <a:off x="1467470" y="1456126"/>
              <a:ext cx="229911" cy="209882"/>
            </a:xfrm>
            <a:custGeom>
              <a:avLst/>
              <a:gdLst/>
              <a:ahLst/>
              <a:cxnLst/>
              <a:rect l="l" t="t" r="r" b="b"/>
              <a:pathLst>
                <a:path w="4121" h="3762" extrusionOk="0">
                  <a:moveTo>
                    <a:pt x="3180" y="0"/>
                  </a:moveTo>
                  <a:cubicBezTo>
                    <a:pt x="3192" y="60"/>
                    <a:pt x="3215" y="108"/>
                    <a:pt x="3239" y="167"/>
                  </a:cubicBezTo>
                  <a:cubicBezTo>
                    <a:pt x="3287" y="322"/>
                    <a:pt x="3311" y="465"/>
                    <a:pt x="3322" y="631"/>
                  </a:cubicBezTo>
                  <a:cubicBezTo>
                    <a:pt x="3430" y="1774"/>
                    <a:pt x="2584" y="2786"/>
                    <a:pt x="1429" y="2894"/>
                  </a:cubicBezTo>
                  <a:cubicBezTo>
                    <a:pt x="1365" y="2899"/>
                    <a:pt x="1302" y="2902"/>
                    <a:pt x="1239" y="2902"/>
                  </a:cubicBezTo>
                  <a:cubicBezTo>
                    <a:pt x="775" y="2902"/>
                    <a:pt x="346" y="2751"/>
                    <a:pt x="1" y="2489"/>
                  </a:cubicBezTo>
                  <a:lnTo>
                    <a:pt x="1" y="2489"/>
                  </a:lnTo>
                  <a:cubicBezTo>
                    <a:pt x="341" y="3247"/>
                    <a:pt x="1067" y="3762"/>
                    <a:pt x="1907" y="3762"/>
                  </a:cubicBezTo>
                  <a:cubicBezTo>
                    <a:pt x="1977" y="3762"/>
                    <a:pt x="2048" y="3758"/>
                    <a:pt x="2120" y="3751"/>
                  </a:cubicBezTo>
                  <a:cubicBezTo>
                    <a:pt x="3263" y="3644"/>
                    <a:pt x="4120" y="2644"/>
                    <a:pt x="4013" y="1489"/>
                  </a:cubicBezTo>
                  <a:cubicBezTo>
                    <a:pt x="4001" y="1346"/>
                    <a:pt x="3965" y="1191"/>
                    <a:pt x="3918" y="1036"/>
                  </a:cubicBezTo>
                  <a:cubicBezTo>
                    <a:pt x="3787" y="620"/>
                    <a:pt x="3513" y="262"/>
                    <a:pt x="31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31;p36">
              <a:extLst>
                <a:ext uri="{FF2B5EF4-FFF2-40B4-BE49-F238E27FC236}">
                  <a16:creationId xmlns:a16="http://schemas.microsoft.com/office/drawing/2014/main" id="{2B120EBA-4511-4121-8C24-A8A9CB8C4329}"/>
                </a:ext>
              </a:extLst>
            </p:cNvPr>
            <p:cNvSpPr/>
            <p:nvPr/>
          </p:nvSpPr>
          <p:spPr>
            <a:xfrm>
              <a:off x="2147657" y="1321450"/>
              <a:ext cx="195377" cy="186283"/>
            </a:xfrm>
            <a:custGeom>
              <a:avLst/>
              <a:gdLst/>
              <a:ahLst/>
              <a:cxnLst/>
              <a:rect l="l" t="t" r="r" b="b"/>
              <a:pathLst>
                <a:path w="3502" h="3339" extrusionOk="0">
                  <a:moveTo>
                    <a:pt x="1767" y="1"/>
                  </a:moveTo>
                  <a:cubicBezTo>
                    <a:pt x="1711" y="1"/>
                    <a:pt x="1654" y="3"/>
                    <a:pt x="1596" y="9"/>
                  </a:cubicBezTo>
                  <a:cubicBezTo>
                    <a:pt x="691" y="93"/>
                    <a:pt x="1" y="902"/>
                    <a:pt x="96" y="1819"/>
                  </a:cubicBezTo>
                  <a:cubicBezTo>
                    <a:pt x="175" y="2685"/>
                    <a:pt x="901" y="3338"/>
                    <a:pt x="1753" y="3338"/>
                  </a:cubicBezTo>
                  <a:cubicBezTo>
                    <a:pt x="1804" y="3338"/>
                    <a:pt x="1855" y="3336"/>
                    <a:pt x="1906" y="3331"/>
                  </a:cubicBezTo>
                  <a:cubicBezTo>
                    <a:pt x="2822" y="3236"/>
                    <a:pt x="3501" y="2438"/>
                    <a:pt x="3418" y="1510"/>
                  </a:cubicBezTo>
                  <a:cubicBezTo>
                    <a:pt x="3328" y="661"/>
                    <a:pt x="2621" y="1"/>
                    <a:pt x="17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32;p36">
              <a:extLst>
                <a:ext uri="{FF2B5EF4-FFF2-40B4-BE49-F238E27FC236}">
                  <a16:creationId xmlns:a16="http://schemas.microsoft.com/office/drawing/2014/main" id="{B2BC2917-E0C3-47D6-B7AD-1C9B9F403595}"/>
                </a:ext>
              </a:extLst>
            </p:cNvPr>
            <p:cNvSpPr/>
            <p:nvPr/>
          </p:nvSpPr>
          <p:spPr>
            <a:xfrm>
              <a:off x="2165622" y="1326582"/>
              <a:ext cx="177412" cy="181094"/>
            </a:xfrm>
            <a:custGeom>
              <a:avLst/>
              <a:gdLst/>
              <a:ahLst/>
              <a:cxnLst/>
              <a:rect l="l" t="t" r="r" b="b"/>
              <a:pathLst>
                <a:path w="3180" h="3246" extrusionOk="0">
                  <a:moveTo>
                    <a:pt x="1988" y="1"/>
                  </a:moveTo>
                  <a:lnTo>
                    <a:pt x="1988" y="1"/>
                  </a:lnTo>
                  <a:cubicBezTo>
                    <a:pt x="2108" y="215"/>
                    <a:pt x="2179" y="429"/>
                    <a:pt x="2215" y="691"/>
                  </a:cubicBezTo>
                  <a:cubicBezTo>
                    <a:pt x="2298" y="1608"/>
                    <a:pt x="1631" y="2418"/>
                    <a:pt x="714" y="2501"/>
                  </a:cubicBezTo>
                  <a:cubicBezTo>
                    <a:pt x="653" y="2509"/>
                    <a:pt x="593" y="2513"/>
                    <a:pt x="535" y="2513"/>
                  </a:cubicBezTo>
                  <a:cubicBezTo>
                    <a:pt x="342" y="2513"/>
                    <a:pt x="164" y="2472"/>
                    <a:pt x="0" y="2418"/>
                  </a:cubicBezTo>
                  <a:lnTo>
                    <a:pt x="0" y="2418"/>
                  </a:lnTo>
                  <a:cubicBezTo>
                    <a:pt x="286" y="2913"/>
                    <a:pt x="827" y="3246"/>
                    <a:pt x="1435" y="3246"/>
                  </a:cubicBezTo>
                  <a:cubicBezTo>
                    <a:pt x="1484" y="3246"/>
                    <a:pt x="1534" y="3244"/>
                    <a:pt x="1584" y="3239"/>
                  </a:cubicBezTo>
                  <a:cubicBezTo>
                    <a:pt x="2500" y="3144"/>
                    <a:pt x="3179" y="2346"/>
                    <a:pt x="3096" y="1418"/>
                  </a:cubicBezTo>
                  <a:cubicBezTo>
                    <a:pt x="3036" y="763"/>
                    <a:pt x="2584" y="215"/>
                    <a:pt x="19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33;p36">
              <a:extLst>
                <a:ext uri="{FF2B5EF4-FFF2-40B4-BE49-F238E27FC236}">
                  <a16:creationId xmlns:a16="http://schemas.microsoft.com/office/drawing/2014/main" id="{FE1AB5E2-8E75-43DD-BE33-74B8E9CA624D}"/>
                </a:ext>
              </a:extLst>
            </p:cNvPr>
            <p:cNvSpPr/>
            <p:nvPr/>
          </p:nvSpPr>
          <p:spPr>
            <a:xfrm>
              <a:off x="1988266" y="2004537"/>
              <a:ext cx="242463" cy="234653"/>
            </a:xfrm>
            <a:custGeom>
              <a:avLst/>
              <a:gdLst/>
              <a:ahLst/>
              <a:cxnLst/>
              <a:rect l="l" t="t" r="r" b="b"/>
              <a:pathLst>
                <a:path w="4346" h="4206" extrusionOk="0">
                  <a:moveTo>
                    <a:pt x="2186" y="0"/>
                  </a:moveTo>
                  <a:cubicBezTo>
                    <a:pt x="2119" y="0"/>
                    <a:pt x="2053" y="6"/>
                    <a:pt x="1988" y="17"/>
                  </a:cubicBezTo>
                  <a:cubicBezTo>
                    <a:pt x="1655" y="41"/>
                    <a:pt x="1357" y="148"/>
                    <a:pt x="1107" y="291"/>
                  </a:cubicBezTo>
                  <a:cubicBezTo>
                    <a:pt x="417" y="696"/>
                    <a:pt x="0" y="1458"/>
                    <a:pt x="83" y="2291"/>
                  </a:cubicBezTo>
                  <a:cubicBezTo>
                    <a:pt x="173" y="3380"/>
                    <a:pt x="1100" y="4205"/>
                    <a:pt x="2164" y="4205"/>
                  </a:cubicBezTo>
                  <a:cubicBezTo>
                    <a:pt x="2228" y="4205"/>
                    <a:pt x="2293" y="4202"/>
                    <a:pt x="2358" y="4196"/>
                  </a:cubicBezTo>
                  <a:cubicBezTo>
                    <a:pt x="3501" y="4089"/>
                    <a:pt x="4346" y="3065"/>
                    <a:pt x="4251" y="1922"/>
                  </a:cubicBezTo>
                  <a:cubicBezTo>
                    <a:pt x="4155" y="910"/>
                    <a:pt x="3382" y="148"/>
                    <a:pt x="2429" y="29"/>
                  </a:cubicBezTo>
                  <a:cubicBezTo>
                    <a:pt x="2350" y="9"/>
                    <a:pt x="226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34;p36">
              <a:extLst>
                <a:ext uri="{FF2B5EF4-FFF2-40B4-BE49-F238E27FC236}">
                  <a16:creationId xmlns:a16="http://schemas.microsoft.com/office/drawing/2014/main" id="{DA91DC04-9724-41C5-9A81-DBB06C89F046}"/>
                </a:ext>
              </a:extLst>
            </p:cNvPr>
            <p:cNvSpPr/>
            <p:nvPr/>
          </p:nvSpPr>
          <p:spPr>
            <a:xfrm>
              <a:off x="2001544" y="2016086"/>
              <a:ext cx="229185" cy="223048"/>
            </a:xfrm>
            <a:custGeom>
              <a:avLst/>
              <a:gdLst/>
              <a:ahLst/>
              <a:cxnLst/>
              <a:rect l="l" t="t" r="r" b="b"/>
              <a:pathLst>
                <a:path w="4108" h="3998" extrusionOk="0">
                  <a:moveTo>
                    <a:pt x="2798" y="0"/>
                  </a:moveTo>
                  <a:lnTo>
                    <a:pt x="2798" y="0"/>
                  </a:lnTo>
                  <a:cubicBezTo>
                    <a:pt x="2893" y="203"/>
                    <a:pt x="2953" y="417"/>
                    <a:pt x="2965" y="643"/>
                  </a:cubicBezTo>
                  <a:cubicBezTo>
                    <a:pt x="3072" y="1798"/>
                    <a:pt x="2227" y="2810"/>
                    <a:pt x="1072" y="2917"/>
                  </a:cubicBezTo>
                  <a:cubicBezTo>
                    <a:pt x="1023" y="2920"/>
                    <a:pt x="975" y="2922"/>
                    <a:pt x="928" y="2922"/>
                  </a:cubicBezTo>
                  <a:cubicBezTo>
                    <a:pt x="600" y="2922"/>
                    <a:pt x="291" y="2852"/>
                    <a:pt x="0" y="2727"/>
                  </a:cubicBezTo>
                  <a:lnTo>
                    <a:pt x="0" y="2727"/>
                  </a:lnTo>
                  <a:cubicBezTo>
                    <a:pt x="322" y="3481"/>
                    <a:pt x="1077" y="3997"/>
                    <a:pt x="1930" y="3997"/>
                  </a:cubicBezTo>
                  <a:cubicBezTo>
                    <a:pt x="1993" y="3997"/>
                    <a:pt x="2056" y="3995"/>
                    <a:pt x="2120" y="3989"/>
                  </a:cubicBezTo>
                  <a:cubicBezTo>
                    <a:pt x="3263" y="3882"/>
                    <a:pt x="4108" y="2858"/>
                    <a:pt x="4013" y="1715"/>
                  </a:cubicBezTo>
                  <a:cubicBezTo>
                    <a:pt x="3953" y="941"/>
                    <a:pt x="3477" y="298"/>
                    <a:pt x="2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35;p36">
              <a:extLst>
                <a:ext uri="{FF2B5EF4-FFF2-40B4-BE49-F238E27FC236}">
                  <a16:creationId xmlns:a16="http://schemas.microsoft.com/office/drawing/2014/main" id="{8CBB6377-22DA-4721-8EE0-7CED97CE6AE4}"/>
                </a:ext>
              </a:extLst>
            </p:cNvPr>
            <p:cNvSpPr/>
            <p:nvPr/>
          </p:nvSpPr>
          <p:spPr>
            <a:xfrm>
              <a:off x="2011475" y="1798116"/>
              <a:ext cx="112305" cy="222658"/>
            </a:xfrm>
            <a:custGeom>
              <a:avLst/>
              <a:gdLst/>
              <a:ahLst/>
              <a:cxnLst/>
              <a:rect l="l" t="t" r="r" b="b"/>
              <a:pathLst>
                <a:path w="2013" h="3991" extrusionOk="0">
                  <a:moveTo>
                    <a:pt x="741" y="0"/>
                  </a:moveTo>
                  <a:cubicBezTo>
                    <a:pt x="725" y="0"/>
                    <a:pt x="708" y="1"/>
                    <a:pt x="691" y="2"/>
                  </a:cubicBezTo>
                  <a:cubicBezTo>
                    <a:pt x="656" y="2"/>
                    <a:pt x="644" y="26"/>
                    <a:pt x="620" y="26"/>
                  </a:cubicBezTo>
                  <a:cubicBezTo>
                    <a:pt x="239" y="97"/>
                    <a:pt x="1" y="443"/>
                    <a:pt x="84" y="812"/>
                  </a:cubicBezTo>
                  <a:lnTo>
                    <a:pt x="691" y="3991"/>
                  </a:lnTo>
                  <a:cubicBezTo>
                    <a:pt x="953" y="3848"/>
                    <a:pt x="1239" y="3741"/>
                    <a:pt x="1572" y="3717"/>
                  </a:cubicBezTo>
                  <a:cubicBezTo>
                    <a:pt x="1715" y="3717"/>
                    <a:pt x="1870" y="3717"/>
                    <a:pt x="2013" y="3729"/>
                  </a:cubicBezTo>
                  <a:lnTo>
                    <a:pt x="1418" y="562"/>
                  </a:lnTo>
                  <a:cubicBezTo>
                    <a:pt x="1350" y="222"/>
                    <a:pt x="1066" y="0"/>
                    <a:pt x="7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36;p36">
              <a:extLst>
                <a:ext uri="{FF2B5EF4-FFF2-40B4-BE49-F238E27FC236}">
                  <a16:creationId xmlns:a16="http://schemas.microsoft.com/office/drawing/2014/main" id="{A1242714-C0D5-4B8E-9829-A83F22BF987A}"/>
                </a:ext>
              </a:extLst>
            </p:cNvPr>
            <p:cNvSpPr/>
            <p:nvPr/>
          </p:nvSpPr>
          <p:spPr>
            <a:xfrm>
              <a:off x="1630878" y="1564413"/>
              <a:ext cx="199338" cy="109627"/>
            </a:xfrm>
            <a:custGeom>
              <a:avLst/>
              <a:gdLst/>
              <a:ahLst/>
              <a:cxnLst/>
              <a:rect l="l" t="t" r="r" b="b"/>
              <a:pathLst>
                <a:path w="3573" h="1965" extrusionOk="0">
                  <a:moveTo>
                    <a:pt x="477" y="0"/>
                  </a:moveTo>
                  <a:cubicBezTo>
                    <a:pt x="310" y="12"/>
                    <a:pt x="143" y="131"/>
                    <a:pt x="84" y="298"/>
                  </a:cubicBezTo>
                  <a:cubicBezTo>
                    <a:pt x="1" y="536"/>
                    <a:pt x="120" y="786"/>
                    <a:pt x="358" y="881"/>
                  </a:cubicBezTo>
                  <a:lnTo>
                    <a:pt x="3311" y="1965"/>
                  </a:lnTo>
                  <a:cubicBezTo>
                    <a:pt x="3358" y="1655"/>
                    <a:pt x="3453" y="1369"/>
                    <a:pt x="3572" y="1084"/>
                  </a:cubicBezTo>
                  <a:lnTo>
                    <a:pt x="667" y="24"/>
                  </a:lnTo>
                  <a:cubicBezTo>
                    <a:pt x="608" y="0"/>
                    <a:pt x="536" y="0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37;p36">
              <a:extLst>
                <a:ext uri="{FF2B5EF4-FFF2-40B4-BE49-F238E27FC236}">
                  <a16:creationId xmlns:a16="http://schemas.microsoft.com/office/drawing/2014/main" id="{3E97C5CC-A65D-4CB7-B015-B497FA635021}"/>
                </a:ext>
              </a:extLst>
            </p:cNvPr>
            <p:cNvSpPr/>
            <p:nvPr/>
          </p:nvSpPr>
          <p:spPr>
            <a:xfrm>
              <a:off x="2119762" y="1417073"/>
              <a:ext cx="127592" cy="138080"/>
            </a:xfrm>
            <a:custGeom>
              <a:avLst/>
              <a:gdLst/>
              <a:ahLst/>
              <a:cxnLst/>
              <a:rect l="l" t="t" r="r" b="b"/>
              <a:pathLst>
                <a:path w="2287" h="2475" extrusionOk="0">
                  <a:moveTo>
                    <a:pt x="1833" y="0"/>
                  </a:moveTo>
                  <a:cubicBezTo>
                    <a:pt x="1710" y="0"/>
                    <a:pt x="1588" y="52"/>
                    <a:pt x="1501" y="153"/>
                  </a:cubicBezTo>
                  <a:lnTo>
                    <a:pt x="1" y="1962"/>
                  </a:lnTo>
                  <a:cubicBezTo>
                    <a:pt x="251" y="2105"/>
                    <a:pt x="489" y="2284"/>
                    <a:pt x="703" y="2474"/>
                  </a:cubicBezTo>
                  <a:lnTo>
                    <a:pt x="2168" y="700"/>
                  </a:lnTo>
                  <a:cubicBezTo>
                    <a:pt x="2251" y="617"/>
                    <a:pt x="2287" y="498"/>
                    <a:pt x="2275" y="391"/>
                  </a:cubicBezTo>
                  <a:cubicBezTo>
                    <a:pt x="2263" y="272"/>
                    <a:pt x="2203" y="165"/>
                    <a:pt x="2108" y="93"/>
                  </a:cubicBezTo>
                  <a:cubicBezTo>
                    <a:pt x="2025" y="31"/>
                    <a:pt x="1929" y="0"/>
                    <a:pt x="1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38;p36">
              <a:extLst>
                <a:ext uri="{FF2B5EF4-FFF2-40B4-BE49-F238E27FC236}">
                  <a16:creationId xmlns:a16="http://schemas.microsoft.com/office/drawing/2014/main" id="{641E088F-3DB0-44A8-A772-039A08BFBFA3}"/>
                </a:ext>
              </a:extLst>
            </p:cNvPr>
            <p:cNvSpPr/>
            <p:nvPr/>
          </p:nvSpPr>
          <p:spPr>
            <a:xfrm>
              <a:off x="2853731" y="1620872"/>
              <a:ext cx="56" cy="5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11300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39;p36">
              <a:extLst>
                <a:ext uri="{FF2B5EF4-FFF2-40B4-BE49-F238E27FC236}">
                  <a16:creationId xmlns:a16="http://schemas.microsoft.com/office/drawing/2014/main" id="{C5197073-E893-40D4-A1B5-9AC054C165DC}"/>
                </a:ext>
              </a:extLst>
            </p:cNvPr>
            <p:cNvSpPr/>
            <p:nvPr/>
          </p:nvSpPr>
          <p:spPr>
            <a:xfrm>
              <a:off x="2827844" y="1597496"/>
              <a:ext cx="205307" cy="221040"/>
            </a:xfrm>
            <a:custGeom>
              <a:avLst/>
              <a:gdLst/>
              <a:ahLst/>
              <a:cxnLst/>
              <a:rect l="l" t="t" r="r" b="b"/>
              <a:pathLst>
                <a:path w="3680" h="3962" extrusionOk="0">
                  <a:moveTo>
                    <a:pt x="458" y="1"/>
                  </a:moveTo>
                  <a:cubicBezTo>
                    <a:pt x="358" y="1"/>
                    <a:pt x="258" y="37"/>
                    <a:pt x="179" y="110"/>
                  </a:cubicBezTo>
                  <a:cubicBezTo>
                    <a:pt x="13" y="252"/>
                    <a:pt x="1" y="526"/>
                    <a:pt x="155" y="681"/>
                  </a:cubicBezTo>
                  <a:lnTo>
                    <a:pt x="2918" y="3824"/>
                  </a:lnTo>
                  <a:cubicBezTo>
                    <a:pt x="2987" y="3913"/>
                    <a:pt x="3097" y="3961"/>
                    <a:pt x="3201" y="3961"/>
                  </a:cubicBezTo>
                  <a:cubicBezTo>
                    <a:pt x="3222" y="3961"/>
                    <a:pt x="3243" y="3959"/>
                    <a:pt x="3263" y="3955"/>
                  </a:cubicBezTo>
                  <a:cubicBezTo>
                    <a:pt x="3346" y="3955"/>
                    <a:pt x="3442" y="3932"/>
                    <a:pt x="3501" y="3860"/>
                  </a:cubicBezTo>
                  <a:cubicBezTo>
                    <a:pt x="3668" y="3705"/>
                    <a:pt x="3680" y="3443"/>
                    <a:pt x="3525" y="3277"/>
                  </a:cubicBezTo>
                  <a:lnTo>
                    <a:pt x="763" y="133"/>
                  </a:lnTo>
                  <a:cubicBezTo>
                    <a:pt x="681" y="45"/>
                    <a:pt x="569" y="1"/>
                    <a:pt x="4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40;p36">
              <a:extLst>
                <a:ext uri="{FF2B5EF4-FFF2-40B4-BE49-F238E27FC236}">
                  <a16:creationId xmlns:a16="http://schemas.microsoft.com/office/drawing/2014/main" id="{27BBD022-A576-447A-896C-56210792068C}"/>
                </a:ext>
              </a:extLst>
            </p:cNvPr>
            <p:cNvSpPr/>
            <p:nvPr/>
          </p:nvSpPr>
          <p:spPr>
            <a:xfrm>
              <a:off x="3061658" y="1365802"/>
              <a:ext cx="188682" cy="247875"/>
            </a:xfrm>
            <a:custGeom>
              <a:avLst/>
              <a:gdLst/>
              <a:ahLst/>
              <a:cxnLst/>
              <a:rect l="l" t="t" r="r" b="b"/>
              <a:pathLst>
                <a:path w="3382" h="4443" extrusionOk="0">
                  <a:moveTo>
                    <a:pt x="476" y="1"/>
                  </a:moveTo>
                  <a:cubicBezTo>
                    <a:pt x="399" y="1"/>
                    <a:pt x="321" y="23"/>
                    <a:pt x="251" y="72"/>
                  </a:cubicBezTo>
                  <a:cubicBezTo>
                    <a:pt x="72" y="191"/>
                    <a:pt x="1" y="453"/>
                    <a:pt x="144" y="643"/>
                  </a:cubicBezTo>
                  <a:lnTo>
                    <a:pt x="2584" y="4263"/>
                  </a:lnTo>
                  <a:cubicBezTo>
                    <a:pt x="2662" y="4363"/>
                    <a:pt x="2792" y="4442"/>
                    <a:pt x="2926" y="4442"/>
                  </a:cubicBezTo>
                  <a:cubicBezTo>
                    <a:pt x="2935" y="4442"/>
                    <a:pt x="2944" y="4442"/>
                    <a:pt x="2953" y="4441"/>
                  </a:cubicBezTo>
                  <a:cubicBezTo>
                    <a:pt x="3025" y="4417"/>
                    <a:pt x="3108" y="4405"/>
                    <a:pt x="3144" y="4358"/>
                  </a:cubicBezTo>
                  <a:cubicBezTo>
                    <a:pt x="3322" y="4239"/>
                    <a:pt x="3382" y="3989"/>
                    <a:pt x="3251" y="3798"/>
                  </a:cubicBezTo>
                  <a:lnTo>
                    <a:pt x="810" y="179"/>
                  </a:lnTo>
                  <a:cubicBezTo>
                    <a:pt x="735" y="66"/>
                    <a:pt x="608" y="1"/>
                    <a:pt x="4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741;p36">
              <a:extLst>
                <a:ext uri="{FF2B5EF4-FFF2-40B4-BE49-F238E27FC236}">
                  <a16:creationId xmlns:a16="http://schemas.microsoft.com/office/drawing/2014/main" id="{1CB1F570-3D84-488D-A406-EB3E9B5AD41D}"/>
                </a:ext>
              </a:extLst>
            </p:cNvPr>
            <p:cNvSpPr/>
            <p:nvPr/>
          </p:nvSpPr>
          <p:spPr>
            <a:xfrm>
              <a:off x="3132065" y="1241113"/>
              <a:ext cx="253119" cy="351310"/>
            </a:xfrm>
            <a:custGeom>
              <a:avLst/>
              <a:gdLst/>
              <a:ahLst/>
              <a:cxnLst/>
              <a:rect l="l" t="t" r="r" b="b"/>
              <a:pathLst>
                <a:path w="4537" h="6297" extrusionOk="0">
                  <a:moveTo>
                    <a:pt x="468" y="0"/>
                  </a:moveTo>
                  <a:cubicBezTo>
                    <a:pt x="387" y="0"/>
                    <a:pt x="304" y="23"/>
                    <a:pt x="227" y="68"/>
                  </a:cubicBezTo>
                  <a:cubicBezTo>
                    <a:pt x="36" y="187"/>
                    <a:pt x="1" y="437"/>
                    <a:pt x="108" y="628"/>
                  </a:cubicBezTo>
                  <a:lnTo>
                    <a:pt x="3751" y="6117"/>
                  </a:lnTo>
                  <a:cubicBezTo>
                    <a:pt x="3817" y="6227"/>
                    <a:pt x="3945" y="6297"/>
                    <a:pt x="4087" y="6297"/>
                  </a:cubicBezTo>
                  <a:cubicBezTo>
                    <a:pt x="4098" y="6297"/>
                    <a:pt x="4109" y="6296"/>
                    <a:pt x="4120" y="6295"/>
                  </a:cubicBezTo>
                  <a:cubicBezTo>
                    <a:pt x="4180" y="6283"/>
                    <a:pt x="4251" y="6271"/>
                    <a:pt x="4299" y="6224"/>
                  </a:cubicBezTo>
                  <a:cubicBezTo>
                    <a:pt x="4489" y="6105"/>
                    <a:pt x="4537" y="5855"/>
                    <a:pt x="4418" y="5664"/>
                  </a:cubicBezTo>
                  <a:lnTo>
                    <a:pt x="798" y="187"/>
                  </a:lnTo>
                  <a:cubicBezTo>
                    <a:pt x="724" y="62"/>
                    <a:pt x="600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742;p36">
              <a:extLst>
                <a:ext uri="{FF2B5EF4-FFF2-40B4-BE49-F238E27FC236}">
                  <a16:creationId xmlns:a16="http://schemas.microsoft.com/office/drawing/2014/main" id="{37EF30B5-A979-4E4B-9C79-19EE9BB852B9}"/>
                </a:ext>
              </a:extLst>
            </p:cNvPr>
            <p:cNvSpPr/>
            <p:nvPr/>
          </p:nvSpPr>
          <p:spPr>
            <a:xfrm>
              <a:off x="2669123" y="1647317"/>
              <a:ext cx="294292" cy="320960"/>
            </a:xfrm>
            <a:custGeom>
              <a:avLst/>
              <a:gdLst/>
              <a:ahLst/>
              <a:cxnLst/>
              <a:rect l="l" t="t" r="r" b="b"/>
              <a:pathLst>
                <a:path w="5275" h="5753" extrusionOk="0">
                  <a:moveTo>
                    <a:pt x="461" y="1"/>
                  </a:moveTo>
                  <a:cubicBezTo>
                    <a:pt x="360" y="1"/>
                    <a:pt x="257" y="36"/>
                    <a:pt x="179" y="110"/>
                  </a:cubicBezTo>
                  <a:cubicBezTo>
                    <a:pt x="12" y="252"/>
                    <a:pt x="0" y="526"/>
                    <a:pt x="155" y="681"/>
                  </a:cubicBezTo>
                  <a:lnTo>
                    <a:pt x="4513" y="5610"/>
                  </a:lnTo>
                  <a:cubicBezTo>
                    <a:pt x="4596" y="5703"/>
                    <a:pt x="4702" y="5753"/>
                    <a:pt x="4818" y="5753"/>
                  </a:cubicBezTo>
                  <a:cubicBezTo>
                    <a:pt x="4851" y="5753"/>
                    <a:pt x="4884" y="5749"/>
                    <a:pt x="4917" y="5741"/>
                  </a:cubicBezTo>
                  <a:cubicBezTo>
                    <a:pt x="4977" y="5729"/>
                    <a:pt x="5036" y="5682"/>
                    <a:pt x="5096" y="5646"/>
                  </a:cubicBezTo>
                  <a:cubicBezTo>
                    <a:pt x="5263" y="5491"/>
                    <a:pt x="5275" y="5229"/>
                    <a:pt x="5120" y="5063"/>
                  </a:cubicBezTo>
                  <a:lnTo>
                    <a:pt x="762" y="133"/>
                  </a:lnTo>
                  <a:cubicBezTo>
                    <a:pt x="687" y="45"/>
                    <a:pt x="575" y="1"/>
                    <a:pt x="4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43;p36">
              <a:extLst>
                <a:ext uri="{FF2B5EF4-FFF2-40B4-BE49-F238E27FC236}">
                  <a16:creationId xmlns:a16="http://schemas.microsoft.com/office/drawing/2014/main" id="{2FE41378-68F5-497A-98A6-B0CC4B2BB508}"/>
                </a:ext>
              </a:extLst>
            </p:cNvPr>
            <p:cNvSpPr/>
            <p:nvPr/>
          </p:nvSpPr>
          <p:spPr>
            <a:xfrm>
              <a:off x="2473803" y="1847490"/>
              <a:ext cx="277723" cy="301880"/>
            </a:xfrm>
            <a:custGeom>
              <a:avLst/>
              <a:gdLst/>
              <a:ahLst/>
              <a:cxnLst/>
              <a:rect l="l" t="t" r="r" b="b"/>
              <a:pathLst>
                <a:path w="4978" h="5411" extrusionOk="0">
                  <a:moveTo>
                    <a:pt x="442" y="0"/>
                  </a:moveTo>
                  <a:cubicBezTo>
                    <a:pt x="352" y="0"/>
                    <a:pt x="263" y="34"/>
                    <a:pt x="191" y="105"/>
                  </a:cubicBezTo>
                  <a:cubicBezTo>
                    <a:pt x="24" y="248"/>
                    <a:pt x="1" y="486"/>
                    <a:pt x="155" y="653"/>
                  </a:cubicBezTo>
                  <a:lnTo>
                    <a:pt x="4251" y="5285"/>
                  </a:lnTo>
                  <a:cubicBezTo>
                    <a:pt x="4318" y="5371"/>
                    <a:pt x="4431" y="5411"/>
                    <a:pt x="4541" y="5411"/>
                  </a:cubicBezTo>
                  <a:cubicBezTo>
                    <a:pt x="4568" y="5411"/>
                    <a:pt x="4595" y="5408"/>
                    <a:pt x="4620" y="5404"/>
                  </a:cubicBezTo>
                  <a:cubicBezTo>
                    <a:pt x="4680" y="5392"/>
                    <a:pt x="4739" y="5356"/>
                    <a:pt x="4799" y="5308"/>
                  </a:cubicBezTo>
                  <a:cubicBezTo>
                    <a:pt x="4966" y="5166"/>
                    <a:pt x="4977" y="4927"/>
                    <a:pt x="4835" y="4761"/>
                  </a:cubicBezTo>
                  <a:lnTo>
                    <a:pt x="739" y="129"/>
                  </a:lnTo>
                  <a:cubicBezTo>
                    <a:pt x="655" y="46"/>
                    <a:pt x="548" y="0"/>
                    <a:pt x="4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44;p36">
              <a:extLst>
                <a:ext uri="{FF2B5EF4-FFF2-40B4-BE49-F238E27FC236}">
                  <a16:creationId xmlns:a16="http://schemas.microsoft.com/office/drawing/2014/main" id="{2274075E-D651-44E8-B3B7-B0D7C1A881EB}"/>
                </a:ext>
              </a:extLst>
            </p:cNvPr>
            <p:cNvSpPr/>
            <p:nvPr/>
          </p:nvSpPr>
          <p:spPr>
            <a:xfrm>
              <a:off x="3235722" y="1140301"/>
              <a:ext cx="279006" cy="397002"/>
            </a:xfrm>
            <a:custGeom>
              <a:avLst/>
              <a:gdLst/>
              <a:ahLst/>
              <a:cxnLst/>
              <a:rect l="l" t="t" r="r" b="b"/>
              <a:pathLst>
                <a:path w="5001" h="7116" extrusionOk="0">
                  <a:moveTo>
                    <a:pt x="462" y="1"/>
                  </a:moveTo>
                  <a:cubicBezTo>
                    <a:pt x="386" y="1"/>
                    <a:pt x="308" y="22"/>
                    <a:pt x="238" y="66"/>
                  </a:cubicBezTo>
                  <a:cubicBezTo>
                    <a:pt x="36" y="185"/>
                    <a:pt x="0" y="447"/>
                    <a:pt x="119" y="637"/>
                  </a:cubicBezTo>
                  <a:lnTo>
                    <a:pt x="4191" y="6912"/>
                  </a:lnTo>
                  <a:cubicBezTo>
                    <a:pt x="4279" y="7044"/>
                    <a:pt x="4409" y="7115"/>
                    <a:pt x="4551" y="7115"/>
                  </a:cubicBezTo>
                  <a:cubicBezTo>
                    <a:pt x="4562" y="7115"/>
                    <a:pt x="4573" y="7115"/>
                    <a:pt x="4584" y="7114"/>
                  </a:cubicBezTo>
                  <a:cubicBezTo>
                    <a:pt x="4655" y="7114"/>
                    <a:pt x="4715" y="7078"/>
                    <a:pt x="4763" y="7031"/>
                  </a:cubicBezTo>
                  <a:cubicBezTo>
                    <a:pt x="4953" y="6912"/>
                    <a:pt x="5001" y="6662"/>
                    <a:pt x="4882" y="6471"/>
                  </a:cubicBezTo>
                  <a:lnTo>
                    <a:pt x="798" y="185"/>
                  </a:lnTo>
                  <a:cubicBezTo>
                    <a:pt x="722" y="64"/>
                    <a:pt x="594" y="1"/>
                    <a:pt x="4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45;p36">
              <a:extLst>
                <a:ext uri="{FF2B5EF4-FFF2-40B4-BE49-F238E27FC236}">
                  <a16:creationId xmlns:a16="http://schemas.microsoft.com/office/drawing/2014/main" id="{0A1887D2-2DBB-4445-81BA-5DC97B758C0C}"/>
                </a:ext>
              </a:extLst>
            </p:cNvPr>
            <p:cNvSpPr/>
            <p:nvPr/>
          </p:nvSpPr>
          <p:spPr>
            <a:xfrm>
              <a:off x="2561505" y="1736803"/>
              <a:ext cx="306901" cy="337083"/>
            </a:xfrm>
            <a:custGeom>
              <a:avLst/>
              <a:gdLst/>
              <a:ahLst/>
              <a:cxnLst/>
              <a:rect l="l" t="t" r="r" b="b"/>
              <a:pathLst>
                <a:path w="5501" h="6042" extrusionOk="0">
                  <a:moveTo>
                    <a:pt x="459" y="0"/>
                  </a:moveTo>
                  <a:cubicBezTo>
                    <a:pt x="366" y="0"/>
                    <a:pt x="271" y="30"/>
                    <a:pt x="191" y="89"/>
                  </a:cubicBezTo>
                  <a:cubicBezTo>
                    <a:pt x="24" y="232"/>
                    <a:pt x="0" y="470"/>
                    <a:pt x="131" y="625"/>
                  </a:cubicBezTo>
                  <a:lnTo>
                    <a:pt x="4751" y="5899"/>
                  </a:lnTo>
                  <a:cubicBezTo>
                    <a:pt x="4816" y="5992"/>
                    <a:pt x="4918" y="6042"/>
                    <a:pt x="5033" y="6042"/>
                  </a:cubicBezTo>
                  <a:cubicBezTo>
                    <a:pt x="5065" y="6042"/>
                    <a:pt x="5098" y="6038"/>
                    <a:pt x="5132" y="6030"/>
                  </a:cubicBezTo>
                  <a:cubicBezTo>
                    <a:pt x="5203" y="6018"/>
                    <a:pt x="5263" y="5983"/>
                    <a:pt x="5310" y="5947"/>
                  </a:cubicBezTo>
                  <a:cubicBezTo>
                    <a:pt x="5477" y="5804"/>
                    <a:pt x="5501" y="5566"/>
                    <a:pt x="5370" y="5411"/>
                  </a:cubicBezTo>
                  <a:lnTo>
                    <a:pt x="762" y="137"/>
                  </a:lnTo>
                  <a:cubicBezTo>
                    <a:pt x="684" y="45"/>
                    <a:pt x="573" y="0"/>
                    <a:pt x="4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46;p36">
              <a:extLst>
                <a:ext uri="{FF2B5EF4-FFF2-40B4-BE49-F238E27FC236}">
                  <a16:creationId xmlns:a16="http://schemas.microsoft.com/office/drawing/2014/main" id="{9AD28790-D78F-477B-9C57-F68645BF8D26}"/>
                </a:ext>
              </a:extLst>
            </p:cNvPr>
            <p:cNvSpPr/>
            <p:nvPr/>
          </p:nvSpPr>
          <p:spPr>
            <a:xfrm>
              <a:off x="3354610" y="1088305"/>
              <a:ext cx="255128" cy="357335"/>
            </a:xfrm>
            <a:custGeom>
              <a:avLst/>
              <a:gdLst/>
              <a:ahLst/>
              <a:cxnLst/>
              <a:rect l="l" t="t" r="r" b="b"/>
              <a:pathLst>
                <a:path w="4573" h="6405" extrusionOk="0">
                  <a:moveTo>
                    <a:pt x="474" y="0"/>
                  </a:moveTo>
                  <a:cubicBezTo>
                    <a:pt x="394" y="0"/>
                    <a:pt x="312" y="23"/>
                    <a:pt x="238" y="69"/>
                  </a:cubicBezTo>
                  <a:cubicBezTo>
                    <a:pt x="36" y="176"/>
                    <a:pt x="0" y="438"/>
                    <a:pt x="119" y="628"/>
                  </a:cubicBezTo>
                  <a:lnTo>
                    <a:pt x="3775" y="6224"/>
                  </a:lnTo>
                  <a:cubicBezTo>
                    <a:pt x="3852" y="6335"/>
                    <a:pt x="3991" y="6404"/>
                    <a:pt x="4124" y="6404"/>
                  </a:cubicBezTo>
                  <a:cubicBezTo>
                    <a:pt x="4135" y="6404"/>
                    <a:pt x="4145" y="6404"/>
                    <a:pt x="4156" y="6403"/>
                  </a:cubicBezTo>
                  <a:cubicBezTo>
                    <a:pt x="4227" y="6391"/>
                    <a:pt x="4298" y="6379"/>
                    <a:pt x="4346" y="6343"/>
                  </a:cubicBezTo>
                  <a:cubicBezTo>
                    <a:pt x="4537" y="6224"/>
                    <a:pt x="4572" y="5974"/>
                    <a:pt x="4453" y="5772"/>
                  </a:cubicBezTo>
                  <a:lnTo>
                    <a:pt x="798" y="176"/>
                  </a:lnTo>
                  <a:cubicBezTo>
                    <a:pt x="725" y="59"/>
                    <a:pt x="602" y="0"/>
                    <a:pt x="4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7;p36">
              <a:extLst>
                <a:ext uri="{FF2B5EF4-FFF2-40B4-BE49-F238E27FC236}">
                  <a16:creationId xmlns:a16="http://schemas.microsoft.com/office/drawing/2014/main" id="{9FA52344-9519-4311-84FE-1BB58796E1F5}"/>
                </a:ext>
              </a:extLst>
            </p:cNvPr>
            <p:cNvSpPr/>
            <p:nvPr/>
          </p:nvSpPr>
          <p:spPr>
            <a:xfrm>
              <a:off x="2411375" y="1231796"/>
              <a:ext cx="1281385" cy="790991"/>
            </a:xfrm>
            <a:custGeom>
              <a:avLst/>
              <a:gdLst/>
              <a:ahLst/>
              <a:cxnLst/>
              <a:rect l="l" t="t" r="r" b="b"/>
              <a:pathLst>
                <a:path w="22968" h="14178" extrusionOk="0">
                  <a:moveTo>
                    <a:pt x="22502" y="0"/>
                  </a:moveTo>
                  <a:cubicBezTo>
                    <a:pt x="22325" y="0"/>
                    <a:pt x="22168" y="113"/>
                    <a:pt x="22110" y="295"/>
                  </a:cubicBezTo>
                  <a:cubicBezTo>
                    <a:pt x="21884" y="1009"/>
                    <a:pt x="21039" y="3390"/>
                    <a:pt x="19312" y="4581"/>
                  </a:cubicBezTo>
                  <a:cubicBezTo>
                    <a:pt x="17217" y="6022"/>
                    <a:pt x="14633" y="6034"/>
                    <a:pt x="12764" y="6034"/>
                  </a:cubicBezTo>
                  <a:lnTo>
                    <a:pt x="12061" y="6034"/>
                  </a:lnTo>
                  <a:cubicBezTo>
                    <a:pt x="11800" y="6045"/>
                    <a:pt x="11538" y="6045"/>
                    <a:pt x="11276" y="6045"/>
                  </a:cubicBezTo>
                  <a:cubicBezTo>
                    <a:pt x="8942" y="6069"/>
                    <a:pt x="6549" y="6081"/>
                    <a:pt x="3691" y="8058"/>
                  </a:cubicBezTo>
                  <a:cubicBezTo>
                    <a:pt x="1679" y="9463"/>
                    <a:pt x="798" y="11582"/>
                    <a:pt x="72" y="13642"/>
                  </a:cubicBezTo>
                  <a:cubicBezTo>
                    <a:pt x="0" y="13844"/>
                    <a:pt x="119" y="14082"/>
                    <a:pt x="322" y="14166"/>
                  </a:cubicBezTo>
                  <a:cubicBezTo>
                    <a:pt x="381" y="14177"/>
                    <a:pt x="441" y="14177"/>
                    <a:pt x="500" y="14177"/>
                  </a:cubicBezTo>
                  <a:cubicBezTo>
                    <a:pt x="655" y="14177"/>
                    <a:pt x="798" y="14070"/>
                    <a:pt x="846" y="13927"/>
                  </a:cubicBezTo>
                  <a:cubicBezTo>
                    <a:pt x="1524" y="11987"/>
                    <a:pt x="2346" y="9998"/>
                    <a:pt x="4144" y="8748"/>
                  </a:cubicBezTo>
                  <a:cubicBezTo>
                    <a:pt x="6799" y="6915"/>
                    <a:pt x="9073" y="6903"/>
                    <a:pt x="11276" y="6879"/>
                  </a:cubicBezTo>
                  <a:cubicBezTo>
                    <a:pt x="11526" y="6867"/>
                    <a:pt x="11800" y="6867"/>
                    <a:pt x="12061" y="6867"/>
                  </a:cubicBezTo>
                  <a:lnTo>
                    <a:pt x="12752" y="6867"/>
                  </a:lnTo>
                  <a:cubicBezTo>
                    <a:pt x="14740" y="6867"/>
                    <a:pt x="17455" y="6855"/>
                    <a:pt x="19777" y="5260"/>
                  </a:cubicBezTo>
                  <a:cubicBezTo>
                    <a:pt x="21717" y="3926"/>
                    <a:pt x="22658" y="1319"/>
                    <a:pt x="22896" y="545"/>
                  </a:cubicBezTo>
                  <a:cubicBezTo>
                    <a:pt x="22968" y="319"/>
                    <a:pt x="22849" y="92"/>
                    <a:pt x="22634" y="21"/>
                  </a:cubicBezTo>
                  <a:cubicBezTo>
                    <a:pt x="22590" y="7"/>
                    <a:pt x="22546" y="0"/>
                    <a:pt x="225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48;p36">
              <a:extLst>
                <a:ext uri="{FF2B5EF4-FFF2-40B4-BE49-F238E27FC236}">
                  <a16:creationId xmlns:a16="http://schemas.microsoft.com/office/drawing/2014/main" id="{CD40FBCA-7398-4661-A4A7-E1E47B977C0A}"/>
                </a:ext>
              </a:extLst>
            </p:cNvPr>
            <p:cNvSpPr/>
            <p:nvPr/>
          </p:nvSpPr>
          <p:spPr>
            <a:xfrm>
              <a:off x="2561505" y="1056449"/>
              <a:ext cx="980453" cy="1142356"/>
            </a:xfrm>
            <a:custGeom>
              <a:avLst/>
              <a:gdLst/>
              <a:ahLst/>
              <a:cxnLst/>
              <a:rect l="l" t="t" r="r" b="b"/>
              <a:pathLst>
                <a:path w="17574" h="20476" extrusionOk="0">
                  <a:moveTo>
                    <a:pt x="17133" y="0"/>
                  </a:moveTo>
                  <a:cubicBezTo>
                    <a:pt x="17105" y="0"/>
                    <a:pt x="17078" y="3"/>
                    <a:pt x="17050" y="9"/>
                  </a:cubicBezTo>
                  <a:cubicBezTo>
                    <a:pt x="15205" y="354"/>
                    <a:pt x="12692" y="807"/>
                    <a:pt x="10966" y="2700"/>
                  </a:cubicBezTo>
                  <a:cubicBezTo>
                    <a:pt x="8966" y="4878"/>
                    <a:pt x="8370" y="7307"/>
                    <a:pt x="8037" y="10736"/>
                  </a:cubicBezTo>
                  <a:cubicBezTo>
                    <a:pt x="7846" y="12570"/>
                    <a:pt x="7323" y="15284"/>
                    <a:pt x="4882" y="17499"/>
                  </a:cubicBezTo>
                  <a:cubicBezTo>
                    <a:pt x="3453" y="18809"/>
                    <a:pt x="1560" y="19475"/>
                    <a:pt x="369" y="19642"/>
                  </a:cubicBezTo>
                  <a:cubicBezTo>
                    <a:pt x="143" y="19666"/>
                    <a:pt x="0" y="19880"/>
                    <a:pt x="24" y="20107"/>
                  </a:cubicBezTo>
                  <a:cubicBezTo>
                    <a:pt x="58" y="20313"/>
                    <a:pt x="248" y="20464"/>
                    <a:pt x="453" y="20464"/>
                  </a:cubicBezTo>
                  <a:cubicBezTo>
                    <a:pt x="461" y="20464"/>
                    <a:pt x="469" y="20464"/>
                    <a:pt x="476" y="20464"/>
                  </a:cubicBezTo>
                  <a:cubicBezTo>
                    <a:pt x="488" y="20464"/>
                    <a:pt x="500" y="20464"/>
                    <a:pt x="476" y="20476"/>
                  </a:cubicBezTo>
                  <a:cubicBezTo>
                    <a:pt x="1786" y="20285"/>
                    <a:pt x="3858" y="19547"/>
                    <a:pt x="5429" y="18118"/>
                  </a:cubicBezTo>
                  <a:cubicBezTo>
                    <a:pt x="8085" y="15713"/>
                    <a:pt x="8656" y="12808"/>
                    <a:pt x="8858" y="10832"/>
                  </a:cubicBezTo>
                  <a:cubicBezTo>
                    <a:pt x="9180" y="7557"/>
                    <a:pt x="9728" y="5271"/>
                    <a:pt x="11573" y="3247"/>
                  </a:cubicBezTo>
                  <a:cubicBezTo>
                    <a:pt x="13109" y="1557"/>
                    <a:pt x="15383" y="1140"/>
                    <a:pt x="17205" y="807"/>
                  </a:cubicBezTo>
                  <a:cubicBezTo>
                    <a:pt x="17431" y="771"/>
                    <a:pt x="17574" y="556"/>
                    <a:pt x="17526" y="330"/>
                  </a:cubicBezTo>
                  <a:cubicBezTo>
                    <a:pt x="17495" y="142"/>
                    <a:pt x="17326" y="0"/>
                    <a:pt x="17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49;p36">
              <a:extLst>
                <a:ext uri="{FF2B5EF4-FFF2-40B4-BE49-F238E27FC236}">
                  <a16:creationId xmlns:a16="http://schemas.microsoft.com/office/drawing/2014/main" id="{0B64AEA6-B211-4747-886E-820348E0CCA8}"/>
                </a:ext>
              </a:extLst>
            </p:cNvPr>
            <p:cNvSpPr/>
            <p:nvPr/>
          </p:nvSpPr>
          <p:spPr>
            <a:xfrm>
              <a:off x="3919870" y="2352832"/>
              <a:ext cx="33920" cy="61202"/>
            </a:xfrm>
            <a:custGeom>
              <a:avLst/>
              <a:gdLst/>
              <a:ahLst/>
              <a:cxnLst/>
              <a:rect l="l" t="t" r="r" b="b"/>
              <a:pathLst>
                <a:path w="608" h="1097" extrusionOk="0">
                  <a:moveTo>
                    <a:pt x="262" y="1"/>
                  </a:moveTo>
                  <a:cubicBezTo>
                    <a:pt x="191" y="84"/>
                    <a:pt x="96" y="120"/>
                    <a:pt x="1" y="144"/>
                  </a:cubicBezTo>
                  <a:lnTo>
                    <a:pt x="322" y="1096"/>
                  </a:lnTo>
                  <a:cubicBezTo>
                    <a:pt x="417" y="1049"/>
                    <a:pt x="501" y="1013"/>
                    <a:pt x="608" y="989"/>
                  </a:cubicBezTo>
                  <a:lnTo>
                    <a:pt x="2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50;p36">
              <a:extLst>
                <a:ext uri="{FF2B5EF4-FFF2-40B4-BE49-F238E27FC236}">
                  <a16:creationId xmlns:a16="http://schemas.microsoft.com/office/drawing/2014/main" id="{1B088041-18A8-44AF-B736-2D16C19C7BC8}"/>
                </a:ext>
              </a:extLst>
            </p:cNvPr>
            <p:cNvSpPr/>
            <p:nvPr/>
          </p:nvSpPr>
          <p:spPr>
            <a:xfrm>
              <a:off x="3871389" y="2489014"/>
              <a:ext cx="41898" cy="24659"/>
            </a:xfrm>
            <a:custGeom>
              <a:avLst/>
              <a:gdLst/>
              <a:ahLst/>
              <a:cxnLst/>
              <a:rect l="l" t="t" r="r" b="b"/>
              <a:pathLst>
                <a:path w="751" h="442" extrusionOk="0">
                  <a:moveTo>
                    <a:pt x="631" y="1"/>
                  </a:moveTo>
                  <a:lnTo>
                    <a:pt x="0" y="143"/>
                  </a:lnTo>
                  <a:cubicBezTo>
                    <a:pt x="36" y="239"/>
                    <a:pt x="48" y="334"/>
                    <a:pt x="48" y="441"/>
                  </a:cubicBezTo>
                  <a:lnTo>
                    <a:pt x="750" y="286"/>
                  </a:lnTo>
                  <a:cubicBezTo>
                    <a:pt x="691" y="215"/>
                    <a:pt x="643" y="108"/>
                    <a:pt x="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51;p36">
              <a:extLst>
                <a:ext uri="{FF2B5EF4-FFF2-40B4-BE49-F238E27FC236}">
                  <a16:creationId xmlns:a16="http://schemas.microsoft.com/office/drawing/2014/main" id="{F9DDC1A7-84B7-44EA-A115-0655A621DDA2}"/>
                </a:ext>
              </a:extLst>
            </p:cNvPr>
            <p:cNvSpPr/>
            <p:nvPr/>
          </p:nvSpPr>
          <p:spPr>
            <a:xfrm>
              <a:off x="4012871" y="2508931"/>
              <a:ext cx="47868" cy="55232"/>
            </a:xfrm>
            <a:custGeom>
              <a:avLst/>
              <a:gdLst/>
              <a:ahLst/>
              <a:cxnLst/>
              <a:rect l="l" t="t" r="r" b="b"/>
              <a:pathLst>
                <a:path w="858" h="990" extrusionOk="0">
                  <a:moveTo>
                    <a:pt x="191" y="1"/>
                  </a:moveTo>
                  <a:cubicBezTo>
                    <a:pt x="131" y="96"/>
                    <a:pt x="72" y="167"/>
                    <a:pt x="0" y="227"/>
                  </a:cubicBezTo>
                  <a:lnTo>
                    <a:pt x="667" y="989"/>
                  </a:lnTo>
                  <a:cubicBezTo>
                    <a:pt x="715" y="894"/>
                    <a:pt x="786" y="810"/>
                    <a:pt x="858" y="751"/>
                  </a:cubicBezTo>
                  <a:lnTo>
                    <a:pt x="1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52;p36">
              <a:extLst>
                <a:ext uri="{FF2B5EF4-FFF2-40B4-BE49-F238E27FC236}">
                  <a16:creationId xmlns:a16="http://schemas.microsoft.com/office/drawing/2014/main" id="{F3B42090-8CF7-45F2-924E-CAD188A7AC72}"/>
                </a:ext>
              </a:extLst>
            </p:cNvPr>
            <p:cNvSpPr/>
            <p:nvPr/>
          </p:nvSpPr>
          <p:spPr>
            <a:xfrm>
              <a:off x="4123781" y="2510270"/>
              <a:ext cx="54563" cy="54507"/>
            </a:xfrm>
            <a:custGeom>
              <a:avLst/>
              <a:gdLst/>
              <a:ahLst/>
              <a:cxnLst/>
              <a:rect l="l" t="t" r="r" b="b"/>
              <a:pathLst>
                <a:path w="978" h="977" extrusionOk="0">
                  <a:moveTo>
                    <a:pt x="763" y="1"/>
                  </a:moveTo>
                  <a:lnTo>
                    <a:pt x="1" y="739"/>
                  </a:lnTo>
                  <a:cubicBezTo>
                    <a:pt x="84" y="810"/>
                    <a:pt x="144" y="894"/>
                    <a:pt x="179" y="977"/>
                  </a:cubicBezTo>
                  <a:lnTo>
                    <a:pt x="977" y="203"/>
                  </a:lnTo>
                  <a:cubicBezTo>
                    <a:pt x="882" y="155"/>
                    <a:pt x="810" y="84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753;p36">
              <a:extLst>
                <a:ext uri="{FF2B5EF4-FFF2-40B4-BE49-F238E27FC236}">
                  <a16:creationId xmlns:a16="http://schemas.microsoft.com/office/drawing/2014/main" id="{9E1F8526-FC9F-4F32-97A6-22E55CC61BF2}"/>
                </a:ext>
              </a:extLst>
            </p:cNvPr>
            <p:cNvSpPr/>
            <p:nvPr/>
          </p:nvSpPr>
          <p:spPr>
            <a:xfrm>
              <a:off x="3903914" y="2405330"/>
              <a:ext cx="130939" cy="132222"/>
            </a:xfrm>
            <a:custGeom>
              <a:avLst/>
              <a:gdLst/>
              <a:ahLst/>
              <a:cxnLst/>
              <a:rect l="l" t="t" r="r" b="b"/>
              <a:pathLst>
                <a:path w="2347" h="2370" extrusionOk="0">
                  <a:moveTo>
                    <a:pt x="1179" y="0"/>
                  </a:moveTo>
                  <a:cubicBezTo>
                    <a:pt x="1084" y="0"/>
                    <a:pt x="1001" y="12"/>
                    <a:pt x="906" y="36"/>
                  </a:cubicBezTo>
                  <a:cubicBezTo>
                    <a:pt x="810" y="48"/>
                    <a:pt x="715" y="96"/>
                    <a:pt x="632" y="131"/>
                  </a:cubicBezTo>
                  <a:cubicBezTo>
                    <a:pt x="251" y="334"/>
                    <a:pt x="1" y="727"/>
                    <a:pt x="1" y="1179"/>
                  </a:cubicBezTo>
                  <a:cubicBezTo>
                    <a:pt x="1" y="1298"/>
                    <a:pt x="13" y="1405"/>
                    <a:pt x="48" y="1501"/>
                  </a:cubicBezTo>
                  <a:cubicBezTo>
                    <a:pt x="72" y="1608"/>
                    <a:pt x="120" y="1703"/>
                    <a:pt x="167" y="1786"/>
                  </a:cubicBezTo>
                  <a:cubicBezTo>
                    <a:pt x="370" y="2132"/>
                    <a:pt x="739" y="2370"/>
                    <a:pt x="1179" y="2370"/>
                  </a:cubicBezTo>
                  <a:cubicBezTo>
                    <a:pt x="1477" y="2370"/>
                    <a:pt x="1739" y="2251"/>
                    <a:pt x="1953" y="2072"/>
                  </a:cubicBezTo>
                  <a:cubicBezTo>
                    <a:pt x="2025" y="2013"/>
                    <a:pt x="2084" y="1941"/>
                    <a:pt x="2144" y="1846"/>
                  </a:cubicBezTo>
                  <a:cubicBezTo>
                    <a:pt x="2275" y="1667"/>
                    <a:pt x="2346" y="1429"/>
                    <a:pt x="2346" y="1191"/>
                  </a:cubicBezTo>
                  <a:cubicBezTo>
                    <a:pt x="2346" y="536"/>
                    <a:pt x="1822" y="12"/>
                    <a:pt x="1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754;p36">
              <a:extLst>
                <a:ext uri="{FF2B5EF4-FFF2-40B4-BE49-F238E27FC236}">
                  <a16:creationId xmlns:a16="http://schemas.microsoft.com/office/drawing/2014/main" id="{808AA131-71D8-4572-97A2-C9D06779F1A6}"/>
                </a:ext>
              </a:extLst>
            </p:cNvPr>
            <p:cNvSpPr/>
            <p:nvPr/>
          </p:nvSpPr>
          <p:spPr>
            <a:xfrm>
              <a:off x="3874011" y="2285103"/>
              <a:ext cx="76488" cy="76432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92" y="0"/>
                  </a:moveTo>
                  <a:cubicBezTo>
                    <a:pt x="311" y="0"/>
                    <a:pt x="1" y="310"/>
                    <a:pt x="1" y="679"/>
                  </a:cubicBezTo>
                  <a:cubicBezTo>
                    <a:pt x="1" y="1060"/>
                    <a:pt x="311" y="1370"/>
                    <a:pt x="692" y="1370"/>
                  </a:cubicBezTo>
                  <a:cubicBezTo>
                    <a:pt x="751" y="1370"/>
                    <a:pt x="787" y="1370"/>
                    <a:pt x="834" y="1358"/>
                  </a:cubicBezTo>
                  <a:cubicBezTo>
                    <a:pt x="930" y="1322"/>
                    <a:pt x="1025" y="1274"/>
                    <a:pt x="1108" y="1215"/>
                  </a:cubicBezTo>
                  <a:cubicBezTo>
                    <a:pt x="1263" y="1096"/>
                    <a:pt x="1370" y="905"/>
                    <a:pt x="1370" y="679"/>
                  </a:cubicBezTo>
                  <a:cubicBezTo>
                    <a:pt x="1370" y="310"/>
                    <a:pt x="1073" y="0"/>
                    <a:pt x="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55;p36">
              <a:extLst>
                <a:ext uri="{FF2B5EF4-FFF2-40B4-BE49-F238E27FC236}">
                  <a16:creationId xmlns:a16="http://schemas.microsoft.com/office/drawing/2014/main" id="{C6380F15-E177-4B0C-B23D-F7863653B29E}"/>
                </a:ext>
              </a:extLst>
            </p:cNvPr>
            <p:cNvSpPr/>
            <p:nvPr/>
          </p:nvSpPr>
          <p:spPr>
            <a:xfrm>
              <a:off x="4043444" y="2538834"/>
              <a:ext cx="95010" cy="95066"/>
            </a:xfrm>
            <a:custGeom>
              <a:avLst/>
              <a:gdLst/>
              <a:ahLst/>
              <a:cxnLst/>
              <a:rect l="l" t="t" r="r" b="b"/>
              <a:pathLst>
                <a:path w="1703" h="1704" extrusionOk="0">
                  <a:moveTo>
                    <a:pt x="845" y="1"/>
                  </a:moveTo>
                  <a:cubicBezTo>
                    <a:pt x="643" y="1"/>
                    <a:pt x="441" y="84"/>
                    <a:pt x="298" y="203"/>
                  </a:cubicBezTo>
                  <a:cubicBezTo>
                    <a:pt x="226" y="274"/>
                    <a:pt x="143" y="346"/>
                    <a:pt x="107" y="441"/>
                  </a:cubicBezTo>
                  <a:cubicBezTo>
                    <a:pt x="48" y="572"/>
                    <a:pt x="0" y="703"/>
                    <a:pt x="0" y="858"/>
                  </a:cubicBezTo>
                  <a:cubicBezTo>
                    <a:pt x="0" y="1334"/>
                    <a:pt x="393" y="1703"/>
                    <a:pt x="845" y="1703"/>
                  </a:cubicBezTo>
                  <a:cubicBezTo>
                    <a:pt x="1322" y="1703"/>
                    <a:pt x="1703" y="1310"/>
                    <a:pt x="1703" y="858"/>
                  </a:cubicBezTo>
                  <a:cubicBezTo>
                    <a:pt x="1703" y="715"/>
                    <a:pt x="1667" y="584"/>
                    <a:pt x="1596" y="465"/>
                  </a:cubicBezTo>
                  <a:cubicBezTo>
                    <a:pt x="1548" y="382"/>
                    <a:pt x="1488" y="298"/>
                    <a:pt x="1417" y="227"/>
                  </a:cubicBezTo>
                  <a:cubicBezTo>
                    <a:pt x="1262" y="96"/>
                    <a:pt x="1072" y="1"/>
                    <a:pt x="8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56;p36">
              <a:extLst>
                <a:ext uri="{FF2B5EF4-FFF2-40B4-BE49-F238E27FC236}">
                  <a16:creationId xmlns:a16="http://schemas.microsoft.com/office/drawing/2014/main" id="{3E7B132B-AD12-487F-8BF7-140737781023}"/>
                </a:ext>
              </a:extLst>
            </p:cNvPr>
            <p:cNvSpPr/>
            <p:nvPr/>
          </p:nvSpPr>
          <p:spPr>
            <a:xfrm>
              <a:off x="4157032" y="2445833"/>
              <a:ext cx="82402" cy="81788"/>
            </a:xfrm>
            <a:custGeom>
              <a:avLst/>
              <a:gdLst/>
              <a:ahLst/>
              <a:cxnLst/>
              <a:rect l="l" t="t" r="r" b="b"/>
              <a:pathLst>
                <a:path w="1477" h="1466" extrusionOk="0">
                  <a:moveTo>
                    <a:pt x="738" y="1"/>
                  </a:moveTo>
                  <a:cubicBezTo>
                    <a:pt x="333" y="1"/>
                    <a:pt x="0" y="334"/>
                    <a:pt x="0" y="739"/>
                  </a:cubicBezTo>
                  <a:cubicBezTo>
                    <a:pt x="0" y="882"/>
                    <a:pt x="48" y="1037"/>
                    <a:pt x="143" y="1156"/>
                  </a:cubicBezTo>
                  <a:cubicBezTo>
                    <a:pt x="202" y="1239"/>
                    <a:pt x="274" y="1310"/>
                    <a:pt x="357" y="1358"/>
                  </a:cubicBezTo>
                  <a:cubicBezTo>
                    <a:pt x="476" y="1418"/>
                    <a:pt x="607" y="1465"/>
                    <a:pt x="750" y="1465"/>
                  </a:cubicBezTo>
                  <a:cubicBezTo>
                    <a:pt x="1155" y="1465"/>
                    <a:pt x="1476" y="1132"/>
                    <a:pt x="1476" y="739"/>
                  </a:cubicBezTo>
                  <a:cubicBezTo>
                    <a:pt x="1476" y="334"/>
                    <a:pt x="1155" y="1"/>
                    <a:pt x="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57;p36">
              <a:extLst>
                <a:ext uri="{FF2B5EF4-FFF2-40B4-BE49-F238E27FC236}">
                  <a16:creationId xmlns:a16="http://schemas.microsoft.com/office/drawing/2014/main" id="{C341CBD5-9CDF-4CD4-AEEC-3B1C8D919489}"/>
                </a:ext>
              </a:extLst>
            </p:cNvPr>
            <p:cNvSpPr/>
            <p:nvPr/>
          </p:nvSpPr>
          <p:spPr>
            <a:xfrm>
              <a:off x="3759140" y="2457158"/>
              <a:ext cx="114927" cy="114258"/>
            </a:xfrm>
            <a:custGeom>
              <a:avLst/>
              <a:gdLst/>
              <a:ahLst/>
              <a:cxnLst/>
              <a:rect l="l" t="t" r="r" b="b"/>
              <a:pathLst>
                <a:path w="2060" h="2048" extrusionOk="0">
                  <a:moveTo>
                    <a:pt x="1036" y="0"/>
                  </a:moveTo>
                  <a:cubicBezTo>
                    <a:pt x="465" y="0"/>
                    <a:pt x="0" y="453"/>
                    <a:pt x="0" y="1024"/>
                  </a:cubicBezTo>
                  <a:cubicBezTo>
                    <a:pt x="0" y="1584"/>
                    <a:pt x="465" y="2048"/>
                    <a:pt x="1036" y="2048"/>
                  </a:cubicBezTo>
                  <a:cubicBezTo>
                    <a:pt x="1596" y="2048"/>
                    <a:pt x="2060" y="1584"/>
                    <a:pt x="2060" y="1024"/>
                  </a:cubicBezTo>
                  <a:lnTo>
                    <a:pt x="2048" y="1012"/>
                  </a:lnTo>
                  <a:cubicBezTo>
                    <a:pt x="2048" y="905"/>
                    <a:pt x="2036" y="798"/>
                    <a:pt x="2000" y="714"/>
                  </a:cubicBezTo>
                  <a:cubicBezTo>
                    <a:pt x="1869" y="298"/>
                    <a:pt x="1488" y="0"/>
                    <a:pt x="10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2413;p58">
            <a:extLst>
              <a:ext uri="{FF2B5EF4-FFF2-40B4-BE49-F238E27FC236}">
                <a16:creationId xmlns:a16="http://schemas.microsoft.com/office/drawing/2014/main" id="{B5490D3B-99FC-4AA4-B097-DA038D99CFC4}"/>
              </a:ext>
            </a:extLst>
          </p:cNvPr>
          <p:cNvGrpSpPr/>
          <p:nvPr/>
        </p:nvGrpSpPr>
        <p:grpSpPr>
          <a:xfrm>
            <a:off x="865130" y="592079"/>
            <a:ext cx="354724" cy="354724"/>
            <a:chOff x="292035" y="246950"/>
            <a:chExt cx="461700" cy="461700"/>
          </a:xfrm>
        </p:grpSpPr>
        <p:sp>
          <p:nvSpPr>
            <p:cNvPr id="86" name="Google Shape;2414;p58">
              <a:extLst>
                <a:ext uri="{FF2B5EF4-FFF2-40B4-BE49-F238E27FC236}">
                  <a16:creationId xmlns:a16="http://schemas.microsoft.com/office/drawing/2014/main" id="{874830BA-B656-44B3-BB7F-D3C9057E4C83}"/>
                </a:ext>
              </a:extLst>
            </p:cNvPr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415;p58">
              <a:extLst>
                <a:ext uri="{FF2B5EF4-FFF2-40B4-BE49-F238E27FC236}">
                  <a16:creationId xmlns:a16="http://schemas.microsoft.com/office/drawing/2014/main" id="{9AD88743-4A76-497D-AB76-10E0C3D29299}"/>
                </a:ext>
              </a:extLst>
            </p:cNvPr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416;p58">
              <a:extLst>
                <a:ext uri="{FF2B5EF4-FFF2-40B4-BE49-F238E27FC236}">
                  <a16:creationId xmlns:a16="http://schemas.microsoft.com/office/drawing/2014/main" id="{81D2AD73-CEF5-4D73-8390-6C85843FE15F}"/>
                </a:ext>
              </a:extLst>
            </p:cNvPr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417;p58">
              <a:extLst>
                <a:ext uri="{FF2B5EF4-FFF2-40B4-BE49-F238E27FC236}">
                  <a16:creationId xmlns:a16="http://schemas.microsoft.com/office/drawing/2014/main" id="{A2BE8155-B3CC-44EC-9CA3-AF2A7AC5C30A}"/>
                </a:ext>
              </a:extLst>
            </p:cNvPr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2430;p58">
            <a:extLst>
              <a:ext uri="{FF2B5EF4-FFF2-40B4-BE49-F238E27FC236}">
                <a16:creationId xmlns:a16="http://schemas.microsoft.com/office/drawing/2014/main" id="{9F75D37B-F6A3-4AD5-A8B3-F4764F0B2FF5}"/>
              </a:ext>
            </a:extLst>
          </p:cNvPr>
          <p:cNvSpPr/>
          <p:nvPr/>
        </p:nvSpPr>
        <p:spPr>
          <a:xfrm>
            <a:off x="137691" y="39953"/>
            <a:ext cx="989566" cy="229330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" name="Google Shape;2432;p58">
            <a:extLst>
              <a:ext uri="{FF2B5EF4-FFF2-40B4-BE49-F238E27FC236}">
                <a16:creationId xmlns:a16="http://schemas.microsoft.com/office/drawing/2014/main" id="{D02C7243-A10F-4C58-821D-E3429227ACBD}"/>
              </a:ext>
            </a:extLst>
          </p:cNvPr>
          <p:cNvGrpSpPr/>
          <p:nvPr/>
        </p:nvGrpSpPr>
        <p:grpSpPr>
          <a:xfrm rot="2700000">
            <a:off x="184136" y="448713"/>
            <a:ext cx="647130" cy="469979"/>
            <a:chOff x="4685700" y="1626225"/>
            <a:chExt cx="215225" cy="156300"/>
          </a:xfrm>
        </p:grpSpPr>
        <p:sp>
          <p:nvSpPr>
            <p:cNvPr id="92" name="Google Shape;2433;p58">
              <a:extLst>
                <a:ext uri="{FF2B5EF4-FFF2-40B4-BE49-F238E27FC236}">
                  <a16:creationId xmlns:a16="http://schemas.microsoft.com/office/drawing/2014/main" id="{A517EA04-5DA0-427A-8E58-B6F701142263}"/>
                </a:ext>
              </a:extLst>
            </p:cNvPr>
            <p:cNvSpPr/>
            <p:nvPr/>
          </p:nvSpPr>
          <p:spPr>
            <a:xfrm>
              <a:off x="4757725" y="1656575"/>
              <a:ext cx="15200" cy="27425"/>
            </a:xfrm>
            <a:custGeom>
              <a:avLst/>
              <a:gdLst/>
              <a:ahLst/>
              <a:cxnLst/>
              <a:rect l="l" t="t" r="r" b="b"/>
              <a:pathLst>
                <a:path w="608" h="1097" extrusionOk="0">
                  <a:moveTo>
                    <a:pt x="262" y="1"/>
                  </a:moveTo>
                  <a:cubicBezTo>
                    <a:pt x="191" y="84"/>
                    <a:pt x="96" y="120"/>
                    <a:pt x="1" y="144"/>
                  </a:cubicBezTo>
                  <a:lnTo>
                    <a:pt x="322" y="1096"/>
                  </a:lnTo>
                  <a:cubicBezTo>
                    <a:pt x="417" y="1049"/>
                    <a:pt x="501" y="1013"/>
                    <a:pt x="608" y="989"/>
                  </a:cubicBezTo>
                  <a:lnTo>
                    <a:pt x="2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434;p58">
              <a:extLst>
                <a:ext uri="{FF2B5EF4-FFF2-40B4-BE49-F238E27FC236}">
                  <a16:creationId xmlns:a16="http://schemas.microsoft.com/office/drawing/2014/main" id="{9EBB5AB2-0165-40BD-A951-0539AC1E3F2A}"/>
                </a:ext>
              </a:extLst>
            </p:cNvPr>
            <p:cNvSpPr/>
            <p:nvPr/>
          </p:nvSpPr>
          <p:spPr>
            <a:xfrm>
              <a:off x="4736000" y="1717600"/>
              <a:ext cx="18775" cy="11050"/>
            </a:xfrm>
            <a:custGeom>
              <a:avLst/>
              <a:gdLst/>
              <a:ahLst/>
              <a:cxnLst/>
              <a:rect l="l" t="t" r="r" b="b"/>
              <a:pathLst>
                <a:path w="751" h="442" extrusionOk="0">
                  <a:moveTo>
                    <a:pt x="631" y="1"/>
                  </a:moveTo>
                  <a:lnTo>
                    <a:pt x="0" y="143"/>
                  </a:lnTo>
                  <a:cubicBezTo>
                    <a:pt x="36" y="239"/>
                    <a:pt x="48" y="334"/>
                    <a:pt x="48" y="441"/>
                  </a:cubicBezTo>
                  <a:lnTo>
                    <a:pt x="750" y="286"/>
                  </a:lnTo>
                  <a:cubicBezTo>
                    <a:pt x="691" y="215"/>
                    <a:pt x="643" y="108"/>
                    <a:pt x="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435;p58">
              <a:extLst>
                <a:ext uri="{FF2B5EF4-FFF2-40B4-BE49-F238E27FC236}">
                  <a16:creationId xmlns:a16="http://schemas.microsoft.com/office/drawing/2014/main" id="{A4B4E6F8-DA34-45BA-BDF9-652C7AB6DC48}"/>
                </a:ext>
              </a:extLst>
            </p:cNvPr>
            <p:cNvSpPr/>
            <p:nvPr/>
          </p:nvSpPr>
          <p:spPr>
            <a:xfrm>
              <a:off x="4799400" y="1726525"/>
              <a:ext cx="21450" cy="24750"/>
            </a:xfrm>
            <a:custGeom>
              <a:avLst/>
              <a:gdLst/>
              <a:ahLst/>
              <a:cxnLst/>
              <a:rect l="l" t="t" r="r" b="b"/>
              <a:pathLst>
                <a:path w="858" h="990" extrusionOk="0">
                  <a:moveTo>
                    <a:pt x="191" y="1"/>
                  </a:moveTo>
                  <a:cubicBezTo>
                    <a:pt x="131" y="96"/>
                    <a:pt x="72" y="167"/>
                    <a:pt x="0" y="227"/>
                  </a:cubicBezTo>
                  <a:lnTo>
                    <a:pt x="667" y="989"/>
                  </a:lnTo>
                  <a:cubicBezTo>
                    <a:pt x="715" y="894"/>
                    <a:pt x="786" y="810"/>
                    <a:pt x="858" y="751"/>
                  </a:cubicBezTo>
                  <a:lnTo>
                    <a:pt x="1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436;p58">
              <a:extLst>
                <a:ext uri="{FF2B5EF4-FFF2-40B4-BE49-F238E27FC236}">
                  <a16:creationId xmlns:a16="http://schemas.microsoft.com/office/drawing/2014/main" id="{43864EC6-1E0A-4A1D-B35D-E8D2D83176D2}"/>
                </a:ext>
              </a:extLst>
            </p:cNvPr>
            <p:cNvSpPr/>
            <p:nvPr/>
          </p:nvSpPr>
          <p:spPr>
            <a:xfrm>
              <a:off x="4849100" y="1727125"/>
              <a:ext cx="24450" cy="24425"/>
            </a:xfrm>
            <a:custGeom>
              <a:avLst/>
              <a:gdLst/>
              <a:ahLst/>
              <a:cxnLst/>
              <a:rect l="l" t="t" r="r" b="b"/>
              <a:pathLst>
                <a:path w="978" h="977" extrusionOk="0">
                  <a:moveTo>
                    <a:pt x="763" y="1"/>
                  </a:moveTo>
                  <a:lnTo>
                    <a:pt x="1" y="739"/>
                  </a:lnTo>
                  <a:cubicBezTo>
                    <a:pt x="84" y="810"/>
                    <a:pt x="144" y="894"/>
                    <a:pt x="179" y="977"/>
                  </a:cubicBezTo>
                  <a:lnTo>
                    <a:pt x="977" y="203"/>
                  </a:lnTo>
                  <a:cubicBezTo>
                    <a:pt x="882" y="155"/>
                    <a:pt x="810" y="84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437;p58">
              <a:extLst>
                <a:ext uri="{FF2B5EF4-FFF2-40B4-BE49-F238E27FC236}">
                  <a16:creationId xmlns:a16="http://schemas.microsoft.com/office/drawing/2014/main" id="{D4C272F8-350D-4033-9B66-AAD30AEC9FB8}"/>
                </a:ext>
              </a:extLst>
            </p:cNvPr>
            <p:cNvSpPr/>
            <p:nvPr/>
          </p:nvSpPr>
          <p:spPr>
            <a:xfrm>
              <a:off x="4750575" y="1680100"/>
              <a:ext cx="58675" cy="59250"/>
            </a:xfrm>
            <a:custGeom>
              <a:avLst/>
              <a:gdLst/>
              <a:ahLst/>
              <a:cxnLst/>
              <a:rect l="l" t="t" r="r" b="b"/>
              <a:pathLst>
                <a:path w="2347" h="2370" extrusionOk="0">
                  <a:moveTo>
                    <a:pt x="1179" y="0"/>
                  </a:moveTo>
                  <a:cubicBezTo>
                    <a:pt x="1084" y="0"/>
                    <a:pt x="1001" y="12"/>
                    <a:pt x="906" y="36"/>
                  </a:cubicBezTo>
                  <a:cubicBezTo>
                    <a:pt x="810" y="48"/>
                    <a:pt x="715" y="96"/>
                    <a:pt x="632" y="131"/>
                  </a:cubicBezTo>
                  <a:cubicBezTo>
                    <a:pt x="251" y="334"/>
                    <a:pt x="1" y="727"/>
                    <a:pt x="1" y="1179"/>
                  </a:cubicBezTo>
                  <a:cubicBezTo>
                    <a:pt x="1" y="1298"/>
                    <a:pt x="13" y="1405"/>
                    <a:pt x="48" y="1501"/>
                  </a:cubicBezTo>
                  <a:cubicBezTo>
                    <a:pt x="72" y="1608"/>
                    <a:pt x="120" y="1703"/>
                    <a:pt x="167" y="1786"/>
                  </a:cubicBezTo>
                  <a:cubicBezTo>
                    <a:pt x="370" y="2132"/>
                    <a:pt x="739" y="2370"/>
                    <a:pt x="1179" y="2370"/>
                  </a:cubicBezTo>
                  <a:cubicBezTo>
                    <a:pt x="1477" y="2370"/>
                    <a:pt x="1739" y="2251"/>
                    <a:pt x="1953" y="2072"/>
                  </a:cubicBezTo>
                  <a:cubicBezTo>
                    <a:pt x="2025" y="2013"/>
                    <a:pt x="2084" y="1941"/>
                    <a:pt x="2144" y="1846"/>
                  </a:cubicBezTo>
                  <a:cubicBezTo>
                    <a:pt x="2275" y="1667"/>
                    <a:pt x="2346" y="1429"/>
                    <a:pt x="2346" y="1191"/>
                  </a:cubicBezTo>
                  <a:cubicBezTo>
                    <a:pt x="2346" y="536"/>
                    <a:pt x="1822" y="12"/>
                    <a:pt x="11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438;p58">
              <a:extLst>
                <a:ext uri="{FF2B5EF4-FFF2-40B4-BE49-F238E27FC236}">
                  <a16:creationId xmlns:a16="http://schemas.microsoft.com/office/drawing/2014/main" id="{06C348FD-955F-4607-9D88-FCD580EC608F}"/>
                </a:ext>
              </a:extLst>
            </p:cNvPr>
            <p:cNvSpPr/>
            <p:nvPr/>
          </p:nvSpPr>
          <p:spPr>
            <a:xfrm>
              <a:off x="4737175" y="1626225"/>
              <a:ext cx="34275" cy="34250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92" y="0"/>
                  </a:moveTo>
                  <a:cubicBezTo>
                    <a:pt x="311" y="0"/>
                    <a:pt x="1" y="310"/>
                    <a:pt x="1" y="679"/>
                  </a:cubicBezTo>
                  <a:cubicBezTo>
                    <a:pt x="1" y="1060"/>
                    <a:pt x="311" y="1370"/>
                    <a:pt x="692" y="1370"/>
                  </a:cubicBezTo>
                  <a:cubicBezTo>
                    <a:pt x="751" y="1370"/>
                    <a:pt x="787" y="1370"/>
                    <a:pt x="834" y="1358"/>
                  </a:cubicBezTo>
                  <a:cubicBezTo>
                    <a:pt x="930" y="1322"/>
                    <a:pt x="1025" y="1274"/>
                    <a:pt x="1108" y="1215"/>
                  </a:cubicBezTo>
                  <a:cubicBezTo>
                    <a:pt x="1263" y="1096"/>
                    <a:pt x="1370" y="905"/>
                    <a:pt x="1370" y="679"/>
                  </a:cubicBezTo>
                  <a:cubicBezTo>
                    <a:pt x="1370" y="310"/>
                    <a:pt x="1073" y="0"/>
                    <a:pt x="6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439;p58">
              <a:extLst>
                <a:ext uri="{FF2B5EF4-FFF2-40B4-BE49-F238E27FC236}">
                  <a16:creationId xmlns:a16="http://schemas.microsoft.com/office/drawing/2014/main" id="{05163F5F-F27E-44FC-8337-073BE6566A22}"/>
                </a:ext>
              </a:extLst>
            </p:cNvPr>
            <p:cNvSpPr/>
            <p:nvPr/>
          </p:nvSpPr>
          <p:spPr>
            <a:xfrm>
              <a:off x="4813100" y="1739925"/>
              <a:ext cx="42575" cy="42600"/>
            </a:xfrm>
            <a:custGeom>
              <a:avLst/>
              <a:gdLst/>
              <a:ahLst/>
              <a:cxnLst/>
              <a:rect l="l" t="t" r="r" b="b"/>
              <a:pathLst>
                <a:path w="1703" h="1704" extrusionOk="0">
                  <a:moveTo>
                    <a:pt x="845" y="1"/>
                  </a:moveTo>
                  <a:cubicBezTo>
                    <a:pt x="643" y="1"/>
                    <a:pt x="441" y="84"/>
                    <a:pt x="298" y="203"/>
                  </a:cubicBezTo>
                  <a:cubicBezTo>
                    <a:pt x="226" y="274"/>
                    <a:pt x="143" y="346"/>
                    <a:pt x="107" y="441"/>
                  </a:cubicBezTo>
                  <a:cubicBezTo>
                    <a:pt x="48" y="572"/>
                    <a:pt x="0" y="703"/>
                    <a:pt x="0" y="858"/>
                  </a:cubicBezTo>
                  <a:cubicBezTo>
                    <a:pt x="0" y="1334"/>
                    <a:pt x="393" y="1703"/>
                    <a:pt x="845" y="1703"/>
                  </a:cubicBezTo>
                  <a:cubicBezTo>
                    <a:pt x="1322" y="1703"/>
                    <a:pt x="1703" y="1310"/>
                    <a:pt x="1703" y="858"/>
                  </a:cubicBezTo>
                  <a:cubicBezTo>
                    <a:pt x="1703" y="715"/>
                    <a:pt x="1667" y="584"/>
                    <a:pt x="1596" y="465"/>
                  </a:cubicBezTo>
                  <a:cubicBezTo>
                    <a:pt x="1548" y="382"/>
                    <a:pt x="1488" y="298"/>
                    <a:pt x="1417" y="227"/>
                  </a:cubicBezTo>
                  <a:cubicBezTo>
                    <a:pt x="1262" y="96"/>
                    <a:pt x="1072" y="1"/>
                    <a:pt x="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40;p58">
              <a:extLst>
                <a:ext uri="{FF2B5EF4-FFF2-40B4-BE49-F238E27FC236}">
                  <a16:creationId xmlns:a16="http://schemas.microsoft.com/office/drawing/2014/main" id="{3F114DC0-DF9D-4A13-B129-F805E5AC364B}"/>
                </a:ext>
              </a:extLst>
            </p:cNvPr>
            <p:cNvSpPr/>
            <p:nvPr/>
          </p:nvSpPr>
          <p:spPr>
            <a:xfrm>
              <a:off x="4864000" y="1698250"/>
              <a:ext cx="36925" cy="36650"/>
            </a:xfrm>
            <a:custGeom>
              <a:avLst/>
              <a:gdLst/>
              <a:ahLst/>
              <a:cxnLst/>
              <a:rect l="l" t="t" r="r" b="b"/>
              <a:pathLst>
                <a:path w="1477" h="1466" extrusionOk="0">
                  <a:moveTo>
                    <a:pt x="738" y="1"/>
                  </a:moveTo>
                  <a:cubicBezTo>
                    <a:pt x="333" y="1"/>
                    <a:pt x="0" y="334"/>
                    <a:pt x="0" y="739"/>
                  </a:cubicBezTo>
                  <a:cubicBezTo>
                    <a:pt x="0" y="882"/>
                    <a:pt x="48" y="1037"/>
                    <a:pt x="143" y="1156"/>
                  </a:cubicBezTo>
                  <a:cubicBezTo>
                    <a:pt x="202" y="1239"/>
                    <a:pt x="274" y="1310"/>
                    <a:pt x="357" y="1358"/>
                  </a:cubicBezTo>
                  <a:cubicBezTo>
                    <a:pt x="476" y="1418"/>
                    <a:pt x="607" y="1465"/>
                    <a:pt x="750" y="1465"/>
                  </a:cubicBezTo>
                  <a:cubicBezTo>
                    <a:pt x="1155" y="1465"/>
                    <a:pt x="1476" y="1132"/>
                    <a:pt x="1476" y="739"/>
                  </a:cubicBezTo>
                  <a:cubicBezTo>
                    <a:pt x="1476" y="334"/>
                    <a:pt x="1155" y="1"/>
                    <a:pt x="7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41;p58">
              <a:extLst>
                <a:ext uri="{FF2B5EF4-FFF2-40B4-BE49-F238E27FC236}">
                  <a16:creationId xmlns:a16="http://schemas.microsoft.com/office/drawing/2014/main" id="{DF4F1EFE-A347-4E32-861C-B1FE91EA35ED}"/>
                </a:ext>
              </a:extLst>
            </p:cNvPr>
            <p:cNvSpPr/>
            <p:nvPr/>
          </p:nvSpPr>
          <p:spPr>
            <a:xfrm>
              <a:off x="4685700" y="1703325"/>
              <a:ext cx="51500" cy="51200"/>
            </a:xfrm>
            <a:custGeom>
              <a:avLst/>
              <a:gdLst/>
              <a:ahLst/>
              <a:cxnLst/>
              <a:rect l="l" t="t" r="r" b="b"/>
              <a:pathLst>
                <a:path w="2060" h="2048" extrusionOk="0">
                  <a:moveTo>
                    <a:pt x="1036" y="0"/>
                  </a:moveTo>
                  <a:cubicBezTo>
                    <a:pt x="465" y="0"/>
                    <a:pt x="0" y="453"/>
                    <a:pt x="0" y="1024"/>
                  </a:cubicBezTo>
                  <a:cubicBezTo>
                    <a:pt x="0" y="1584"/>
                    <a:pt x="465" y="2048"/>
                    <a:pt x="1036" y="2048"/>
                  </a:cubicBezTo>
                  <a:cubicBezTo>
                    <a:pt x="1596" y="2048"/>
                    <a:pt x="2060" y="1584"/>
                    <a:pt x="2060" y="1024"/>
                  </a:cubicBezTo>
                  <a:lnTo>
                    <a:pt x="2048" y="1012"/>
                  </a:lnTo>
                  <a:cubicBezTo>
                    <a:pt x="2048" y="905"/>
                    <a:pt x="2036" y="798"/>
                    <a:pt x="2000" y="714"/>
                  </a:cubicBezTo>
                  <a:cubicBezTo>
                    <a:pt x="1869" y="298"/>
                    <a:pt x="1488" y="0"/>
                    <a:pt x="10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" name="Google Shape;2370;p58">
            <a:extLst>
              <a:ext uri="{FF2B5EF4-FFF2-40B4-BE49-F238E27FC236}">
                <a16:creationId xmlns:a16="http://schemas.microsoft.com/office/drawing/2014/main" id="{396594B1-F172-41F1-8309-58D14798DF03}"/>
              </a:ext>
            </a:extLst>
          </p:cNvPr>
          <p:cNvGrpSpPr/>
          <p:nvPr/>
        </p:nvGrpSpPr>
        <p:grpSpPr>
          <a:xfrm>
            <a:off x="8197153" y="60501"/>
            <a:ext cx="898699" cy="1554635"/>
            <a:chOff x="4207050" y="3028050"/>
            <a:chExt cx="668575" cy="1156550"/>
          </a:xfrm>
        </p:grpSpPr>
        <p:sp>
          <p:nvSpPr>
            <p:cNvPr id="102" name="Google Shape;2371;p58">
              <a:extLst>
                <a:ext uri="{FF2B5EF4-FFF2-40B4-BE49-F238E27FC236}">
                  <a16:creationId xmlns:a16="http://schemas.microsoft.com/office/drawing/2014/main" id="{F6656999-8FAF-4AD9-BF2E-8EED737F7895}"/>
                </a:ext>
              </a:extLst>
            </p:cNvPr>
            <p:cNvSpPr/>
            <p:nvPr/>
          </p:nvSpPr>
          <p:spPr>
            <a:xfrm>
              <a:off x="4361550" y="3424650"/>
              <a:ext cx="399775" cy="759950"/>
            </a:xfrm>
            <a:custGeom>
              <a:avLst/>
              <a:gdLst/>
              <a:ahLst/>
              <a:cxnLst/>
              <a:rect l="l" t="t" r="r" b="b"/>
              <a:pathLst>
                <a:path w="15991" h="30398" extrusionOk="0">
                  <a:moveTo>
                    <a:pt x="655" y="1"/>
                  </a:moveTo>
                  <a:cubicBezTo>
                    <a:pt x="655" y="1"/>
                    <a:pt x="0" y="930"/>
                    <a:pt x="1167" y="1608"/>
                  </a:cubicBezTo>
                  <a:cubicBezTo>
                    <a:pt x="2346" y="2299"/>
                    <a:pt x="2143" y="10288"/>
                    <a:pt x="2143" y="10288"/>
                  </a:cubicBezTo>
                  <a:lnTo>
                    <a:pt x="2143" y="25730"/>
                  </a:lnTo>
                  <a:cubicBezTo>
                    <a:pt x="2143" y="25730"/>
                    <a:pt x="1929" y="30374"/>
                    <a:pt x="7989" y="30397"/>
                  </a:cubicBezTo>
                  <a:lnTo>
                    <a:pt x="8013" y="30397"/>
                  </a:lnTo>
                  <a:cubicBezTo>
                    <a:pt x="14085" y="30374"/>
                    <a:pt x="13859" y="25730"/>
                    <a:pt x="13859" y="25730"/>
                  </a:cubicBezTo>
                  <a:lnTo>
                    <a:pt x="13859" y="10288"/>
                  </a:lnTo>
                  <a:cubicBezTo>
                    <a:pt x="13859" y="10288"/>
                    <a:pt x="13657" y="2299"/>
                    <a:pt x="14835" y="1608"/>
                  </a:cubicBezTo>
                  <a:cubicBezTo>
                    <a:pt x="15990" y="930"/>
                    <a:pt x="15336" y="1"/>
                    <a:pt x="153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372;p58">
              <a:extLst>
                <a:ext uri="{FF2B5EF4-FFF2-40B4-BE49-F238E27FC236}">
                  <a16:creationId xmlns:a16="http://schemas.microsoft.com/office/drawing/2014/main" id="{87258F14-E744-4181-9AA8-B60C3F11255B}"/>
                </a:ext>
              </a:extLst>
            </p:cNvPr>
            <p:cNvSpPr/>
            <p:nvPr/>
          </p:nvSpPr>
          <p:spPr>
            <a:xfrm>
              <a:off x="4414525" y="3171550"/>
              <a:ext cx="220000" cy="713600"/>
            </a:xfrm>
            <a:custGeom>
              <a:avLst/>
              <a:gdLst/>
              <a:ahLst/>
              <a:cxnLst/>
              <a:rect l="l" t="t" r="r" b="b"/>
              <a:pathLst>
                <a:path w="8800" h="28544" extrusionOk="0">
                  <a:moveTo>
                    <a:pt x="8707" y="0"/>
                  </a:moveTo>
                  <a:cubicBezTo>
                    <a:pt x="8672" y="0"/>
                    <a:pt x="8642" y="16"/>
                    <a:pt x="8633" y="52"/>
                  </a:cubicBezTo>
                  <a:cubicBezTo>
                    <a:pt x="8609" y="124"/>
                    <a:pt x="6942" y="4827"/>
                    <a:pt x="6109" y="9613"/>
                  </a:cubicBezTo>
                  <a:cubicBezTo>
                    <a:pt x="6085" y="5160"/>
                    <a:pt x="4918" y="2612"/>
                    <a:pt x="4894" y="2576"/>
                  </a:cubicBezTo>
                  <a:cubicBezTo>
                    <a:pt x="4885" y="2551"/>
                    <a:pt x="4858" y="2531"/>
                    <a:pt x="4830" y="2531"/>
                  </a:cubicBezTo>
                  <a:cubicBezTo>
                    <a:pt x="4820" y="2531"/>
                    <a:pt x="4809" y="2534"/>
                    <a:pt x="4799" y="2541"/>
                  </a:cubicBezTo>
                  <a:cubicBezTo>
                    <a:pt x="4751" y="2552"/>
                    <a:pt x="4739" y="2600"/>
                    <a:pt x="4751" y="2648"/>
                  </a:cubicBezTo>
                  <a:cubicBezTo>
                    <a:pt x="4763" y="2672"/>
                    <a:pt x="6120" y="5589"/>
                    <a:pt x="5930" y="10684"/>
                  </a:cubicBezTo>
                  <a:lnTo>
                    <a:pt x="5930" y="10696"/>
                  </a:lnTo>
                  <a:cubicBezTo>
                    <a:pt x="5704" y="12197"/>
                    <a:pt x="5585" y="13673"/>
                    <a:pt x="5644" y="14983"/>
                  </a:cubicBezTo>
                  <a:cubicBezTo>
                    <a:pt x="3882" y="8815"/>
                    <a:pt x="203" y="4993"/>
                    <a:pt x="155" y="4946"/>
                  </a:cubicBezTo>
                  <a:cubicBezTo>
                    <a:pt x="138" y="4934"/>
                    <a:pt x="117" y="4928"/>
                    <a:pt x="96" y="4928"/>
                  </a:cubicBezTo>
                  <a:cubicBezTo>
                    <a:pt x="75" y="4928"/>
                    <a:pt x="54" y="4934"/>
                    <a:pt x="36" y="4946"/>
                  </a:cubicBezTo>
                  <a:cubicBezTo>
                    <a:pt x="1" y="4981"/>
                    <a:pt x="1" y="5029"/>
                    <a:pt x="36" y="5065"/>
                  </a:cubicBezTo>
                  <a:cubicBezTo>
                    <a:pt x="72" y="5124"/>
                    <a:pt x="5239" y="10458"/>
                    <a:pt x="6228" y="18721"/>
                  </a:cubicBezTo>
                  <a:cubicBezTo>
                    <a:pt x="6228" y="18733"/>
                    <a:pt x="6228" y="18733"/>
                    <a:pt x="6239" y="18745"/>
                  </a:cubicBezTo>
                  <a:cubicBezTo>
                    <a:pt x="6109" y="20924"/>
                    <a:pt x="6192" y="23019"/>
                    <a:pt x="6347" y="24710"/>
                  </a:cubicBezTo>
                  <a:cubicBezTo>
                    <a:pt x="5549" y="21829"/>
                    <a:pt x="3989" y="19912"/>
                    <a:pt x="3965" y="19888"/>
                  </a:cubicBezTo>
                  <a:cubicBezTo>
                    <a:pt x="3943" y="19873"/>
                    <a:pt x="3917" y="19863"/>
                    <a:pt x="3891" y="19863"/>
                  </a:cubicBezTo>
                  <a:cubicBezTo>
                    <a:pt x="3875" y="19863"/>
                    <a:pt x="3860" y="19867"/>
                    <a:pt x="3846" y="19876"/>
                  </a:cubicBezTo>
                  <a:cubicBezTo>
                    <a:pt x="3811" y="19912"/>
                    <a:pt x="3799" y="19947"/>
                    <a:pt x="3823" y="19995"/>
                  </a:cubicBezTo>
                  <a:cubicBezTo>
                    <a:pt x="3846" y="20031"/>
                    <a:pt x="5823" y="22436"/>
                    <a:pt x="6442" y="25948"/>
                  </a:cubicBezTo>
                  <a:cubicBezTo>
                    <a:pt x="6442" y="25960"/>
                    <a:pt x="6442" y="25960"/>
                    <a:pt x="6466" y="25960"/>
                  </a:cubicBezTo>
                  <a:cubicBezTo>
                    <a:pt x="6620" y="27472"/>
                    <a:pt x="6823" y="28437"/>
                    <a:pt x="6823" y="28484"/>
                  </a:cubicBezTo>
                  <a:cubicBezTo>
                    <a:pt x="6823" y="28520"/>
                    <a:pt x="6859" y="28544"/>
                    <a:pt x="6894" y="28544"/>
                  </a:cubicBezTo>
                  <a:lnTo>
                    <a:pt x="6906" y="28544"/>
                  </a:lnTo>
                  <a:cubicBezTo>
                    <a:pt x="6954" y="28520"/>
                    <a:pt x="6978" y="28496"/>
                    <a:pt x="6966" y="28448"/>
                  </a:cubicBezTo>
                  <a:cubicBezTo>
                    <a:pt x="6942" y="28329"/>
                    <a:pt x="4692" y="16352"/>
                    <a:pt x="8752" y="10149"/>
                  </a:cubicBezTo>
                  <a:cubicBezTo>
                    <a:pt x="8799" y="10101"/>
                    <a:pt x="8799" y="10053"/>
                    <a:pt x="8752" y="10030"/>
                  </a:cubicBezTo>
                  <a:cubicBezTo>
                    <a:pt x="8742" y="10015"/>
                    <a:pt x="8727" y="10009"/>
                    <a:pt x="8711" y="10009"/>
                  </a:cubicBezTo>
                  <a:cubicBezTo>
                    <a:pt x="8686" y="10009"/>
                    <a:pt x="8659" y="10025"/>
                    <a:pt x="8645" y="10053"/>
                  </a:cubicBezTo>
                  <a:cubicBezTo>
                    <a:pt x="7204" y="12244"/>
                    <a:pt x="6549" y="15161"/>
                    <a:pt x="6311" y="18007"/>
                  </a:cubicBezTo>
                  <a:cubicBezTo>
                    <a:pt x="6204" y="17257"/>
                    <a:pt x="6061" y="16542"/>
                    <a:pt x="5882" y="15864"/>
                  </a:cubicBezTo>
                  <a:lnTo>
                    <a:pt x="5882" y="15840"/>
                  </a:lnTo>
                  <a:cubicBezTo>
                    <a:pt x="5192" y="10232"/>
                    <a:pt x="8740" y="219"/>
                    <a:pt x="8787" y="112"/>
                  </a:cubicBezTo>
                  <a:cubicBezTo>
                    <a:pt x="8799" y="64"/>
                    <a:pt x="8787" y="28"/>
                    <a:pt x="8740" y="5"/>
                  </a:cubicBezTo>
                  <a:cubicBezTo>
                    <a:pt x="8729" y="2"/>
                    <a:pt x="8717" y="0"/>
                    <a:pt x="87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373;p58">
              <a:extLst>
                <a:ext uri="{FF2B5EF4-FFF2-40B4-BE49-F238E27FC236}">
                  <a16:creationId xmlns:a16="http://schemas.microsoft.com/office/drawing/2014/main" id="{00BCF174-C3FB-4ACC-8849-55192A1ADD45}"/>
                </a:ext>
              </a:extLst>
            </p:cNvPr>
            <p:cNvSpPr/>
            <p:nvPr/>
          </p:nvSpPr>
          <p:spPr>
            <a:xfrm>
              <a:off x="4417200" y="3531225"/>
              <a:ext cx="124150" cy="184575"/>
            </a:xfrm>
            <a:custGeom>
              <a:avLst/>
              <a:gdLst/>
              <a:ahLst/>
              <a:cxnLst/>
              <a:rect l="l" t="t" r="r" b="b"/>
              <a:pathLst>
                <a:path w="4966" h="7383" extrusionOk="0">
                  <a:moveTo>
                    <a:pt x="1" y="0"/>
                  </a:moveTo>
                  <a:lnTo>
                    <a:pt x="1" y="0"/>
                  </a:lnTo>
                  <a:cubicBezTo>
                    <a:pt x="620" y="774"/>
                    <a:pt x="298" y="1298"/>
                    <a:pt x="1322" y="3739"/>
                  </a:cubicBezTo>
                  <a:cubicBezTo>
                    <a:pt x="2358" y="6156"/>
                    <a:pt x="4966" y="7382"/>
                    <a:pt x="4966" y="7382"/>
                  </a:cubicBezTo>
                  <a:cubicBezTo>
                    <a:pt x="4954" y="6692"/>
                    <a:pt x="4942" y="5084"/>
                    <a:pt x="3287" y="2691"/>
                  </a:cubicBezTo>
                  <a:cubicBezTo>
                    <a:pt x="1632" y="2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374;p58">
              <a:extLst>
                <a:ext uri="{FF2B5EF4-FFF2-40B4-BE49-F238E27FC236}">
                  <a16:creationId xmlns:a16="http://schemas.microsoft.com/office/drawing/2014/main" id="{6BC4E57F-ADD7-4FC9-BFBC-0D356F342D7B}"/>
                </a:ext>
              </a:extLst>
            </p:cNvPr>
            <p:cNvSpPr/>
            <p:nvPr/>
          </p:nvSpPr>
          <p:spPr>
            <a:xfrm>
              <a:off x="4572000" y="3597650"/>
              <a:ext cx="124125" cy="139575"/>
            </a:xfrm>
            <a:custGeom>
              <a:avLst/>
              <a:gdLst/>
              <a:ahLst/>
              <a:cxnLst/>
              <a:rect l="l" t="t" r="r" b="b"/>
              <a:pathLst>
                <a:path w="4965" h="5583" extrusionOk="0">
                  <a:moveTo>
                    <a:pt x="3997" y="0"/>
                  </a:moveTo>
                  <a:cubicBezTo>
                    <a:pt x="3443" y="0"/>
                    <a:pt x="2695" y="194"/>
                    <a:pt x="1869" y="939"/>
                  </a:cubicBezTo>
                  <a:cubicBezTo>
                    <a:pt x="167" y="2487"/>
                    <a:pt x="0" y="5582"/>
                    <a:pt x="0" y="5582"/>
                  </a:cubicBezTo>
                  <a:cubicBezTo>
                    <a:pt x="1453" y="4558"/>
                    <a:pt x="3060" y="3427"/>
                    <a:pt x="3298" y="2130"/>
                  </a:cubicBezTo>
                  <a:cubicBezTo>
                    <a:pt x="3536" y="844"/>
                    <a:pt x="4965" y="225"/>
                    <a:pt x="4965" y="225"/>
                  </a:cubicBezTo>
                  <a:cubicBezTo>
                    <a:pt x="4965" y="225"/>
                    <a:pt x="4594" y="0"/>
                    <a:pt x="3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375;p58">
              <a:extLst>
                <a:ext uri="{FF2B5EF4-FFF2-40B4-BE49-F238E27FC236}">
                  <a16:creationId xmlns:a16="http://schemas.microsoft.com/office/drawing/2014/main" id="{DB6AB978-CD7E-45CD-ABA1-D7747D2F535D}"/>
                </a:ext>
              </a:extLst>
            </p:cNvPr>
            <p:cNvSpPr/>
            <p:nvPr/>
          </p:nvSpPr>
          <p:spPr>
            <a:xfrm>
              <a:off x="4601750" y="3243675"/>
              <a:ext cx="246175" cy="222075"/>
            </a:xfrm>
            <a:custGeom>
              <a:avLst/>
              <a:gdLst/>
              <a:ahLst/>
              <a:cxnLst/>
              <a:rect l="l" t="t" r="r" b="b"/>
              <a:pathLst>
                <a:path w="9847" h="8883" extrusionOk="0">
                  <a:moveTo>
                    <a:pt x="9061" y="1"/>
                  </a:moveTo>
                  <a:lnTo>
                    <a:pt x="9061" y="1"/>
                  </a:lnTo>
                  <a:cubicBezTo>
                    <a:pt x="9061" y="1"/>
                    <a:pt x="8347" y="1727"/>
                    <a:pt x="7502" y="2120"/>
                  </a:cubicBezTo>
                  <a:cubicBezTo>
                    <a:pt x="6656" y="2513"/>
                    <a:pt x="3811" y="2680"/>
                    <a:pt x="1906" y="4644"/>
                  </a:cubicBezTo>
                  <a:cubicBezTo>
                    <a:pt x="1" y="6609"/>
                    <a:pt x="334" y="8883"/>
                    <a:pt x="334" y="8883"/>
                  </a:cubicBezTo>
                  <a:cubicBezTo>
                    <a:pt x="1382" y="6906"/>
                    <a:pt x="3370" y="7061"/>
                    <a:pt x="6609" y="5513"/>
                  </a:cubicBezTo>
                  <a:cubicBezTo>
                    <a:pt x="9847" y="3966"/>
                    <a:pt x="9061" y="1"/>
                    <a:pt x="90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376;p58">
              <a:extLst>
                <a:ext uri="{FF2B5EF4-FFF2-40B4-BE49-F238E27FC236}">
                  <a16:creationId xmlns:a16="http://schemas.microsoft.com/office/drawing/2014/main" id="{035B4D4B-3D50-497A-AC75-72ACDBCE0838}"/>
                </a:ext>
              </a:extLst>
            </p:cNvPr>
            <p:cNvSpPr/>
            <p:nvPr/>
          </p:nvSpPr>
          <p:spPr>
            <a:xfrm>
              <a:off x="4609200" y="3416325"/>
              <a:ext cx="112825" cy="65475"/>
            </a:xfrm>
            <a:custGeom>
              <a:avLst/>
              <a:gdLst/>
              <a:ahLst/>
              <a:cxnLst/>
              <a:rect l="l" t="t" r="r" b="b"/>
              <a:pathLst>
                <a:path w="4513" h="2619" extrusionOk="0">
                  <a:moveTo>
                    <a:pt x="4513" y="0"/>
                  </a:moveTo>
                  <a:cubicBezTo>
                    <a:pt x="4513" y="1"/>
                    <a:pt x="4082" y="907"/>
                    <a:pt x="2646" y="907"/>
                  </a:cubicBezTo>
                  <a:cubicBezTo>
                    <a:pt x="2610" y="907"/>
                    <a:pt x="2573" y="906"/>
                    <a:pt x="2536" y="905"/>
                  </a:cubicBezTo>
                  <a:cubicBezTo>
                    <a:pt x="2507" y="904"/>
                    <a:pt x="2477" y="904"/>
                    <a:pt x="2448" y="904"/>
                  </a:cubicBezTo>
                  <a:cubicBezTo>
                    <a:pt x="973" y="904"/>
                    <a:pt x="0" y="2060"/>
                    <a:pt x="0" y="2060"/>
                  </a:cubicBezTo>
                  <a:cubicBezTo>
                    <a:pt x="734" y="2459"/>
                    <a:pt x="1354" y="2619"/>
                    <a:pt x="1877" y="2619"/>
                  </a:cubicBezTo>
                  <a:cubicBezTo>
                    <a:pt x="3992" y="2619"/>
                    <a:pt x="4513" y="1"/>
                    <a:pt x="4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377;p58">
              <a:extLst>
                <a:ext uri="{FF2B5EF4-FFF2-40B4-BE49-F238E27FC236}">
                  <a16:creationId xmlns:a16="http://schemas.microsoft.com/office/drawing/2014/main" id="{9EA93657-74D4-41B4-9234-01027B9FF6C3}"/>
                </a:ext>
              </a:extLst>
            </p:cNvPr>
            <p:cNvSpPr/>
            <p:nvPr/>
          </p:nvSpPr>
          <p:spPr>
            <a:xfrm>
              <a:off x="4248725" y="3240050"/>
              <a:ext cx="175175" cy="70275"/>
            </a:xfrm>
            <a:custGeom>
              <a:avLst/>
              <a:gdLst/>
              <a:ahLst/>
              <a:cxnLst/>
              <a:rect l="l" t="t" r="r" b="b"/>
              <a:pathLst>
                <a:path w="7007" h="2811" extrusionOk="0">
                  <a:moveTo>
                    <a:pt x="2031" y="1"/>
                  </a:moveTo>
                  <a:cubicBezTo>
                    <a:pt x="1859" y="1"/>
                    <a:pt x="1697" y="24"/>
                    <a:pt x="1549" y="74"/>
                  </a:cubicBezTo>
                  <a:cubicBezTo>
                    <a:pt x="1549" y="74"/>
                    <a:pt x="1" y="789"/>
                    <a:pt x="120" y="2706"/>
                  </a:cubicBezTo>
                  <a:cubicBezTo>
                    <a:pt x="120" y="2706"/>
                    <a:pt x="1388" y="1584"/>
                    <a:pt x="3170" y="1584"/>
                  </a:cubicBezTo>
                  <a:cubicBezTo>
                    <a:pt x="3925" y="1584"/>
                    <a:pt x="4773" y="1786"/>
                    <a:pt x="5656" y="2360"/>
                  </a:cubicBezTo>
                  <a:cubicBezTo>
                    <a:pt x="6142" y="2679"/>
                    <a:pt x="6414" y="2810"/>
                    <a:pt x="6519" y="2810"/>
                  </a:cubicBezTo>
                  <a:cubicBezTo>
                    <a:pt x="7007" y="2810"/>
                    <a:pt x="3926" y="1"/>
                    <a:pt x="20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378;p58">
              <a:extLst>
                <a:ext uri="{FF2B5EF4-FFF2-40B4-BE49-F238E27FC236}">
                  <a16:creationId xmlns:a16="http://schemas.microsoft.com/office/drawing/2014/main" id="{A3EAC463-6EFD-4C2F-BC1A-48BBF9AE8F95}"/>
                </a:ext>
              </a:extLst>
            </p:cNvPr>
            <p:cNvSpPr/>
            <p:nvPr/>
          </p:nvSpPr>
          <p:spPr>
            <a:xfrm>
              <a:off x="4287125" y="3230225"/>
              <a:ext cx="230125" cy="218875"/>
            </a:xfrm>
            <a:custGeom>
              <a:avLst/>
              <a:gdLst/>
              <a:ahLst/>
              <a:cxnLst/>
              <a:rect l="l" t="t" r="r" b="b"/>
              <a:pathLst>
                <a:path w="9205" h="8755" extrusionOk="0">
                  <a:moveTo>
                    <a:pt x="1989" y="1"/>
                  </a:moveTo>
                  <a:cubicBezTo>
                    <a:pt x="1348" y="1"/>
                    <a:pt x="681" y="144"/>
                    <a:pt x="1" y="479"/>
                  </a:cubicBezTo>
                  <a:cubicBezTo>
                    <a:pt x="1" y="479"/>
                    <a:pt x="3001" y="1694"/>
                    <a:pt x="3906" y="3051"/>
                  </a:cubicBezTo>
                  <a:cubicBezTo>
                    <a:pt x="5561" y="5551"/>
                    <a:pt x="6883" y="8135"/>
                    <a:pt x="9204" y="8754"/>
                  </a:cubicBezTo>
                  <a:cubicBezTo>
                    <a:pt x="9204" y="8754"/>
                    <a:pt x="9085" y="6230"/>
                    <a:pt x="8192" y="4539"/>
                  </a:cubicBezTo>
                  <a:cubicBezTo>
                    <a:pt x="7456" y="3156"/>
                    <a:pt x="4998" y="1"/>
                    <a:pt x="19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379;p58">
              <a:extLst>
                <a:ext uri="{FF2B5EF4-FFF2-40B4-BE49-F238E27FC236}">
                  <a16:creationId xmlns:a16="http://schemas.microsoft.com/office/drawing/2014/main" id="{BB71F596-24CC-4972-B6F5-168DDB83556D}"/>
                </a:ext>
              </a:extLst>
            </p:cNvPr>
            <p:cNvSpPr/>
            <p:nvPr/>
          </p:nvSpPr>
          <p:spPr>
            <a:xfrm>
              <a:off x="4582100" y="3030325"/>
              <a:ext cx="293525" cy="298225"/>
            </a:xfrm>
            <a:custGeom>
              <a:avLst/>
              <a:gdLst/>
              <a:ahLst/>
              <a:cxnLst/>
              <a:rect l="l" t="t" r="r" b="b"/>
              <a:pathLst>
                <a:path w="11741" h="11929" extrusionOk="0">
                  <a:moveTo>
                    <a:pt x="10765" y="1"/>
                  </a:moveTo>
                  <a:cubicBezTo>
                    <a:pt x="6695" y="1"/>
                    <a:pt x="2983" y="2923"/>
                    <a:pt x="1549" y="5415"/>
                  </a:cubicBezTo>
                  <a:cubicBezTo>
                    <a:pt x="1" y="8118"/>
                    <a:pt x="156" y="11928"/>
                    <a:pt x="156" y="11928"/>
                  </a:cubicBezTo>
                  <a:cubicBezTo>
                    <a:pt x="4049" y="9547"/>
                    <a:pt x="7216" y="5939"/>
                    <a:pt x="7454" y="3510"/>
                  </a:cubicBezTo>
                  <a:cubicBezTo>
                    <a:pt x="7692" y="1082"/>
                    <a:pt x="11740" y="58"/>
                    <a:pt x="11740" y="58"/>
                  </a:cubicBezTo>
                  <a:cubicBezTo>
                    <a:pt x="11414" y="19"/>
                    <a:pt x="11088" y="1"/>
                    <a:pt x="10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380;p58">
              <a:extLst>
                <a:ext uri="{FF2B5EF4-FFF2-40B4-BE49-F238E27FC236}">
                  <a16:creationId xmlns:a16="http://schemas.microsoft.com/office/drawing/2014/main" id="{9A7210B1-A601-4FEB-8DB9-8496F89EDA43}"/>
                </a:ext>
              </a:extLst>
            </p:cNvPr>
            <p:cNvSpPr/>
            <p:nvPr/>
          </p:nvSpPr>
          <p:spPr>
            <a:xfrm>
              <a:off x="4232950" y="3028050"/>
              <a:ext cx="362275" cy="259425"/>
            </a:xfrm>
            <a:custGeom>
              <a:avLst/>
              <a:gdLst/>
              <a:ahLst/>
              <a:cxnLst/>
              <a:rect l="l" t="t" r="r" b="b"/>
              <a:pathLst>
                <a:path w="14491" h="10377" extrusionOk="0">
                  <a:moveTo>
                    <a:pt x="3908" y="1"/>
                  </a:moveTo>
                  <a:cubicBezTo>
                    <a:pt x="2484" y="1"/>
                    <a:pt x="1109" y="491"/>
                    <a:pt x="1" y="1780"/>
                  </a:cubicBezTo>
                  <a:cubicBezTo>
                    <a:pt x="1" y="1780"/>
                    <a:pt x="758" y="1623"/>
                    <a:pt x="1804" y="1623"/>
                  </a:cubicBezTo>
                  <a:cubicBezTo>
                    <a:pt x="3404" y="1623"/>
                    <a:pt x="5680" y="1989"/>
                    <a:pt x="6954" y="3840"/>
                  </a:cubicBezTo>
                  <a:cubicBezTo>
                    <a:pt x="9073" y="6911"/>
                    <a:pt x="9978" y="10293"/>
                    <a:pt x="12740" y="10376"/>
                  </a:cubicBezTo>
                  <a:cubicBezTo>
                    <a:pt x="12740" y="10376"/>
                    <a:pt x="14491" y="8804"/>
                    <a:pt x="12109" y="4435"/>
                  </a:cubicBezTo>
                  <a:cubicBezTo>
                    <a:pt x="11369" y="3098"/>
                    <a:pt x="7485" y="1"/>
                    <a:pt x="39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381;p58">
              <a:extLst>
                <a:ext uri="{FF2B5EF4-FFF2-40B4-BE49-F238E27FC236}">
                  <a16:creationId xmlns:a16="http://schemas.microsoft.com/office/drawing/2014/main" id="{92835610-DBEF-4D1F-82DD-4C7DE69EF15E}"/>
                </a:ext>
              </a:extLst>
            </p:cNvPr>
            <p:cNvSpPr/>
            <p:nvPr/>
          </p:nvSpPr>
          <p:spPr>
            <a:xfrm>
              <a:off x="4207050" y="3048950"/>
              <a:ext cx="172675" cy="93850"/>
            </a:xfrm>
            <a:custGeom>
              <a:avLst/>
              <a:gdLst/>
              <a:ahLst/>
              <a:cxnLst/>
              <a:rect l="l" t="t" r="r" b="b"/>
              <a:pathLst>
                <a:path w="6907" h="3754" extrusionOk="0">
                  <a:moveTo>
                    <a:pt x="6906" y="1610"/>
                  </a:moveTo>
                  <a:cubicBezTo>
                    <a:pt x="6906" y="1610"/>
                    <a:pt x="6906" y="1611"/>
                    <a:pt x="6907" y="1611"/>
                  </a:cubicBezTo>
                  <a:cubicBezTo>
                    <a:pt x="6907" y="1611"/>
                    <a:pt x="6907" y="1611"/>
                    <a:pt x="6907" y="1610"/>
                  </a:cubicBezTo>
                  <a:cubicBezTo>
                    <a:pt x="6906" y="1610"/>
                    <a:pt x="6906" y="1610"/>
                    <a:pt x="6906" y="1610"/>
                  </a:cubicBezTo>
                  <a:close/>
                  <a:moveTo>
                    <a:pt x="3149" y="0"/>
                  </a:moveTo>
                  <a:cubicBezTo>
                    <a:pt x="2408" y="0"/>
                    <a:pt x="1662" y="249"/>
                    <a:pt x="1025" y="944"/>
                  </a:cubicBezTo>
                  <a:cubicBezTo>
                    <a:pt x="1025" y="944"/>
                    <a:pt x="1" y="2527"/>
                    <a:pt x="715" y="3754"/>
                  </a:cubicBezTo>
                  <a:cubicBezTo>
                    <a:pt x="715" y="3754"/>
                    <a:pt x="1794" y="1056"/>
                    <a:pt x="4573" y="1056"/>
                  </a:cubicBezTo>
                  <a:cubicBezTo>
                    <a:pt x="5247" y="1056"/>
                    <a:pt x="6022" y="1215"/>
                    <a:pt x="6906" y="1610"/>
                  </a:cubicBezTo>
                  <a:lnTo>
                    <a:pt x="6906" y="1610"/>
                  </a:lnTo>
                  <a:cubicBezTo>
                    <a:pt x="6866" y="1584"/>
                    <a:pt x="5019" y="0"/>
                    <a:pt x="3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382;p58">
              <a:extLst>
                <a:ext uri="{FF2B5EF4-FFF2-40B4-BE49-F238E27FC236}">
                  <a16:creationId xmlns:a16="http://schemas.microsoft.com/office/drawing/2014/main" id="{E98DD1E6-B46A-4C6D-995E-08A1C8B6C9EE}"/>
                </a:ext>
              </a:extLst>
            </p:cNvPr>
            <p:cNvSpPr/>
            <p:nvPr/>
          </p:nvSpPr>
          <p:spPr>
            <a:xfrm>
              <a:off x="4429700" y="3860725"/>
              <a:ext cx="263450" cy="300050"/>
            </a:xfrm>
            <a:custGeom>
              <a:avLst/>
              <a:gdLst/>
              <a:ahLst/>
              <a:cxnLst/>
              <a:rect l="l" t="t" r="r" b="b"/>
              <a:pathLst>
                <a:path w="10538" h="12002" extrusionOk="0">
                  <a:moveTo>
                    <a:pt x="191" y="0"/>
                  </a:moveTo>
                  <a:lnTo>
                    <a:pt x="191" y="7966"/>
                  </a:lnTo>
                  <a:cubicBezTo>
                    <a:pt x="191" y="7966"/>
                    <a:pt x="1" y="12002"/>
                    <a:pt x="5263" y="12002"/>
                  </a:cubicBezTo>
                  <a:lnTo>
                    <a:pt x="5287" y="12002"/>
                  </a:lnTo>
                  <a:cubicBezTo>
                    <a:pt x="10538" y="11990"/>
                    <a:pt x="10359" y="7966"/>
                    <a:pt x="10359" y="7966"/>
                  </a:cubicBezTo>
                  <a:lnTo>
                    <a:pt x="103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383;p58">
            <a:extLst>
              <a:ext uri="{FF2B5EF4-FFF2-40B4-BE49-F238E27FC236}">
                <a16:creationId xmlns:a16="http://schemas.microsoft.com/office/drawing/2014/main" id="{71F514EF-3C7D-46C4-91CE-7C4B535C6D6F}"/>
              </a:ext>
            </a:extLst>
          </p:cNvPr>
          <p:cNvGrpSpPr/>
          <p:nvPr/>
        </p:nvGrpSpPr>
        <p:grpSpPr>
          <a:xfrm>
            <a:off x="7787391" y="469642"/>
            <a:ext cx="557809" cy="1124356"/>
            <a:chOff x="3997800" y="3348150"/>
            <a:chExt cx="414975" cy="836450"/>
          </a:xfrm>
        </p:grpSpPr>
        <p:sp>
          <p:nvSpPr>
            <p:cNvPr id="115" name="Google Shape;2384;p58">
              <a:extLst>
                <a:ext uri="{FF2B5EF4-FFF2-40B4-BE49-F238E27FC236}">
                  <a16:creationId xmlns:a16="http://schemas.microsoft.com/office/drawing/2014/main" id="{3BA3A2F9-D58F-4D30-9512-D9BF2823DACE}"/>
                </a:ext>
              </a:extLst>
            </p:cNvPr>
            <p:cNvSpPr/>
            <p:nvPr/>
          </p:nvSpPr>
          <p:spPr>
            <a:xfrm>
              <a:off x="4106450" y="3602950"/>
              <a:ext cx="306325" cy="581650"/>
            </a:xfrm>
            <a:custGeom>
              <a:avLst/>
              <a:gdLst/>
              <a:ahLst/>
              <a:cxnLst/>
              <a:rect l="l" t="t" r="r" b="b"/>
              <a:pathLst>
                <a:path w="12253" h="23266" extrusionOk="0">
                  <a:moveTo>
                    <a:pt x="513" y="1"/>
                  </a:moveTo>
                  <a:cubicBezTo>
                    <a:pt x="513" y="1"/>
                    <a:pt x="1" y="703"/>
                    <a:pt x="917" y="1239"/>
                  </a:cubicBezTo>
                  <a:cubicBezTo>
                    <a:pt x="1822" y="1751"/>
                    <a:pt x="1656" y="7871"/>
                    <a:pt x="1656" y="7871"/>
                  </a:cubicBezTo>
                  <a:lnTo>
                    <a:pt x="1656" y="19705"/>
                  </a:lnTo>
                  <a:cubicBezTo>
                    <a:pt x="1656" y="19705"/>
                    <a:pt x="1489" y="23265"/>
                    <a:pt x="6132" y="23265"/>
                  </a:cubicBezTo>
                  <a:cubicBezTo>
                    <a:pt x="10776" y="23265"/>
                    <a:pt x="10609" y="19705"/>
                    <a:pt x="10609" y="19705"/>
                  </a:cubicBezTo>
                  <a:lnTo>
                    <a:pt x="10609" y="7871"/>
                  </a:lnTo>
                  <a:cubicBezTo>
                    <a:pt x="10609" y="7871"/>
                    <a:pt x="10454" y="1751"/>
                    <a:pt x="11359" y="1239"/>
                  </a:cubicBezTo>
                  <a:cubicBezTo>
                    <a:pt x="12252" y="703"/>
                    <a:pt x="11740" y="1"/>
                    <a:pt x="117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385;p58">
              <a:extLst>
                <a:ext uri="{FF2B5EF4-FFF2-40B4-BE49-F238E27FC236}">
                  <a16:creationId xmlns:a16="http://schemas.microsoft.com/office/drawing/2014/main" id="{EC285AC2-18D8-46BB-AEAC-8BFE49467CAA}"/>
                </a:ext>
              </a:extLst>
            </p:cNvPr>
            <p:cNvSpPr/>
            <p:nvPr/>
          </p:nvSpPr>
          <p:spPr>
            <a:xfrm>
              <a:off x="3997800" y="3348150"/>
              <a:ext cx="399500" cy="630175"/>
            </a:xfrm>
            <a:custGeom>
              <a:avLst/>
              <a:gdLst/>
              <a:ahLst/>
              <a:cxnLst/>
              <a:rect l="l" t="t" r="r" b="b"/>
              <a:pathLst>
                <a:path w="15980" h="25207" extrusionOk="0">
                  <a:moveTo>
                    <a:pt x="10466" y="1"/>
                  </a:moveTo>
                  <a:cubicBezTo>
                    <a:pt x="10466" y="1"/>
                    <a:pt x="7252" y="2811"/>
                    <a:pt x="9490" y="6323"/>
                  </a:cubicBezTo>
                  <a:cubicBezTo>
                    <a:pt x="9800" y="7383"/>
                    <a:pt x="10050" y="9062"/>
                    <a:pt x="9681" y="11324"/>
                  </a:cubicBezTo>
                  <a:cubicBezTo>
                    <a:pt x="8919" y="9133"/>
                    <a:pt x="7966" y="7454"/>
                    <a:pt x="7383" y="6561"/>
                  </a:cubicBezTo>
                  <a:cubicBezTo>
                    <a:pt x="7371" y="5918"/>
                    <a:pt x="7061" y="1799"/>
                    <a:pt x="1965" y="549"/>
                  </a:cubicBezTo>
                  <a:lnTo>
                    <a:pt x="1965" y="549"/>
                  </a:lnTo>
                  <a:cubicBezTo>
                    <a:pt x="1965" y="549"/>
                    <a:pt x="2013" y="5918"/>
                    <a:pt x="7240" y="6621"/>
                  </a:cubicBezTo>
                  <a:cubicBezTo>
                    <a:pt x="7430" y="6930"/>
                    <a:pt x="7680" y="7347"/>
                    <a:pt x="7966" y="7859"/>
                  </a:cubicBezTo>
                  <a:cubicBezTo>
                    <a:pt x="7556" y="7594"/>
                    <a:pt x="6324" y="6906"/>
                    <a:pt x="4653" y="6906"/>
                  </a:cubicBezTo>
                  <a:cubicBezTo>
                    <a:pt x="3318" y="6906"/>
                    <a:pt x="1703" y="7345"/>
                    <a:pt x="1" y="8788"/>
                  </a:cubicBezTo>
                  <a:cubicBezTo>
                    <a:pt x="1" y="8788"/>
                    <a:pt x="1681" y="9976"/>
                    <a:pt x="3818" y="9976"/>
                  </a:cubicBezTo>
                  <a:cubicBezTo>
                    <a:pt x="5150" y="9976"/>
                    <a:pt x="6659" y="9514"/>
                    <a:pt x="8049" y="8014"/>
                  </a:cubicBezTo>
                  <a:cubicBezTo>
                    <a:pt x="8883" y="9585"/>
                    <a:pt x="9907" y="11907"/>
                    <a:pt x="10395" y="14646"/>
                  </a:cubicBezTo>
                  <a:cubicBezTo>
                    <a:pt x="9954" y="19265"/>
                    <a:pt x="9978" y="24409"/>
                    <a:pt x="9978" y="24730"/>
                  </a:cubicBezTo>
                  <a:cubicBezTo>
                    <a:pt x="9978" y="25004"/>
                    <a:pt x="10181" y="25206"/>
                    <a:pt x="10455" y="25206"/>
                  </a:cubicBezTo>
                  <a:cubicBezTo>
                    <a:pt x="10716" y="25206"/>
                    <a:pt x="10931" y="25004"/>
                    <a:pt x="10931" y="24730"/>
                  </a:cubicBezTo>
                  <a:cubicBezTo>
                    <a:pt x="10931" y="24647"/>
                    <a:pt x="10919" y="17146"/>
                    <a:pt x="11657" y="12110"/>
                  </a:cubicBezTo>
                  <a:cubicBezTo>
                    <a:pt x="12431" y="12014"/>
                    <a:pt x="15396" y="11312"/>
                    <a:pt x="15979" y="7371"/>
                  </a:cubicBezTo>
                  <a:lnTo>
                    <a:pt x="15979" y="7371"/>
                  </a:lnTo>
                  <a:cubicBezTo>
                    <a:pt x="15979" y="7371"/>
                    <a:pt x="13395" y="7633"/>
                    <a:pt x="12169" y="9704"/>
                  </a:cubicBezTo>
                  <a:cubicBezTo>
                    <a:pt x="12240" y="9431"/>
                    <a:pt x="12312" y="9193"/>
                    <a:pt x="12383" y="8978"/>
                  </a:cubicBezTo>
                  <a:cubicBezTo>
                    <a:pt x="12479" y="8716"/>
                    <a:pt x="12360" y="8454"/>
                    <a:pt x="12110" y="8359"/>
                  </a:cubicBezTo>
                  <a:cubicBezTo>
                    <a:pt x="12053" y="8341"/>
                    <a:pt x="11997" y="8333"/>
                    <a:pt x="11943" y="8333"/>
                  </a:cubicBezTo>
                  <a:cubicBezTo>
                    <a:pt x="11743" y="8333"/>
                    <a:pt x="11565" y="8448"/>
                    <a:pt x="11490" y="8645"/>
                  </a:cubicBezTo>
                  <a:cubicBezTo>
                    <a:pt x="11014" y="9931"/>
                    <a:pt x="10693" y="11931"/>
                    <a:pt x="10466" y="14110"/>
                  </a:cubicBezTo>
                  <a:cubicBezTo>
                    <a:pt x="10288" y="13241"/>
                    <a:pt x="10062" y="12407"/>
                    <a:pt x="9800" y="11657"/>
                  </a:cubicBezTo>
                  <a:cubicBezTo>
                    <a:pt x="10216" y="9300"/>
                    <a:pt x="9990" y="7549"/>
                    <a:pt x="9681" y="6418"/>
                  </a:cubicBezTo>
                  <a:cubicBezTo>
                    <a:pt x="10133" y="5978"/>
                    <a:pt x="12324" y="3656"/>
                    <a:pt x="104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386;p58">
              <a:extLst>
                <a:ext uri="{FF2B5EF4-FFF2-40B4-BE49-F238E27FC236}">
                  <a16:creationId xmlns:a16="http://schemas.microsoft.com/office/drawing/2014/main" id="{E2EAD161-3765-48CE-B29F-B989BE1C4AE2}"/>
                </a:ext>
              </a:extLst>
            </p:cNvPr>
            <p:cNvSpPr/>
            <p:nvPr/>
          </p:nvSpPr>
          <p:spPr>
            <a:xfrm>
              <a:off x="4159150" y="3935125"/>
              <a:ext cx="200925" cy="229825"/>
            </a:xfrm>
            <a:custGeom>
              <a:avLst/>
              <a:gdLst/>
              <a:ahLst/>
              <a:cxnLst/>
              <a:rect l="l" t="t" r="r" b="b"/>
              <a:pathLst>
                <a:path w="8037" h="9193" extrusionOk="0">
                  <a:moveTo>
                    <a:pt x="131" y="1"/>
                  </a:moveTo>
                  <a:lnTo>
                    <a:pt x="131" y="6097"/>
                  </a:lnTo>
                  <a:cubicBezTo>
                    <a:pt x="131" y="6097"/>
                    <a:pt x="0" y="9169"/>
                    <a:pt x="4012" y="9193"/>
                  </a:cubicBezTo>
                  <a:cubicBezTo>
                    <a:pt x="8037" y="9193"/>
                    <a:pt x="7894" y="6097"/>
                    <a:pt x="7894" y="6097"/>
                  </a:cubicBezTo>
                  <a:lnTo>
                    <a:pt x="789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D16844D-4927-F38F-E5C4-C972ADBEF42A}"/>
              </a:ext>
            </a:extLst>
          </p:cNvPr>
          <p:cNvSpPr txBox="1"/>
          <p:nvPr/>
        </p:nvSpPr>
        <p:spPr>
          <a:xfrm>
            <a:off x="1960896" y="392873"/>
            <a:ext cx="545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GOldFace-Outline" panose="02020500000000000000" pitchFamily="18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II. TÍNH CHẤT HÓA HỌC</a:t>
            </a:r>
          </a:p>
        </p:txBody>
      </p:sp>
      <p:sp>
        <p:nvSpPr>
          <p:cNvPr id="5" name="Google Shape;475;p32">
            <a:extLst>
              <a:ext uri="{FF2B5EF4-FFF2-40B4-BE49-F238E27FC236}">
                <a16:creationId xmlns:a16="http://schemas.microsoft.com/office/drawing/2014/main" id="{EE462D64-E872-F988-8C77-794364600F0C}"/>
              </a:ext>
            </a:extLst>
          </p:cNvPr>
          <p:cNvSpPr txBox="1">
            <a:spLocks/>
          </p:cNvSpPr>
          <p:nvPr/>
        </p:nvSpPr>
        <p:spPr>
          <a:xfrm>
            <a:off x="1118628" y="-56795"/>
            <a:ext cx="7139682" cy="664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Bài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10: OXIDE </a:t>
            </a:r>
          </a:p>
        </p:txBody>
      </p:sp>
      <p:pic>
        <p:nvPicPr>
          <p:cNvPr id="118" name="Picture 2" descr="Tổng hợp 5000 ảnh động tuyển chọn cực đẹp cho Powerpoint | CTU - Diễn đàn  Sinh viên Đại học Cần Thơ">
            <a:extLst>
              <a:ext uri="{FF2B5EF4-FFF2-40B4-BE49-F238E27FC236}">
                <a16:creationId xmlns:a16="http://schemas.microsoft.com/office/drawing/2014/main" id="{2CC085FC-AF65-0D0A-FED0-38DA61D20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0" y="-190500"/>
            <a:ext cx="22383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C431F5D0-1325-90BC-BF51-49FBD49315B0}"/>
              </a:ext>
            </a:extLst>
          </p:cNvPr>
          <p:cNvSpPr txBox="1"/>
          <p:nvPr/>
        </p:nvSpPr>
        <p:spPr>
          <a:xfrm>
            <a:off x="865131" y="1258654"/>
            <a:ext cx="7613612" cy="1868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mazone" panose="03020702060507090A04" pitchFamily="66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effectLst/>
                <a:latin typeface="Amazone" panose="03020702060507090A04" pitchFamily="66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mazone" panose="03020702060507090A04" pitchFamily="66" charset="0"/>
                <a:ea typeface="Tahoma" panose="020B0604030504040204" pitchFamily="34" charset="0"/>
                <a:cs typeface="Tahoma" panose="020B0604030504040204" pitchFamily="34" charset="0"/>
              </a:rPr>
              <a:t>Oxide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mazone" panose="03020702060507090A04" pitchFamily="66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mazone" panose="03020702060507090A04" pitchFamily="66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Amazone" panose="03020702060507090A04" pitchFamily="66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endParaRPr lang="en-US" sz="4000" dirty="0">
              <a:solidFill>
                <a:schemeClr val="accent6">
                  <a:lumMod val="50000"/>
                </a:schemeClr>
              </a:solidFill>
              <a:effectLst/>
              <a:latin typeface="Amazone" panose="03020702060507090A04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Oxide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dịch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acid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dịch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oxide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muối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98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EBDE11A-1C71-F485-942A-494155196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380" y="820236"/>
            <a:ext cx="3503027" cy="3503027"/>
          </a:xfrm>
          <a:prstGeom prst="rect">
            <a:avLst/>
          </a:prstGeom>
        </p:spPr>
      </p:pic>
      <p:pic>
        <p:nvPicPr>
          <p:cNvPr id="24" name="Nhac-nen-ai-la-trieu-phu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6E2B49A-EA7B-FDBE-1A82-1EC9F09672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8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1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688" y="2712410"/>
            <a:ext cx="7037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000" kern="1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000" kern="1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kern="1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000" kern="1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: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Oxide là hợp chất tạo nên từ mấy nguyên tố?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382543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4749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826679" y="3902088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29507" y="4545319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0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29507" y="3897872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826679" y="4545319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0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2"/>
          <p:cNvSpPr/>
          <p:nvPr/>
        </p:nvSpPr>
        <p:spPr>
          <a:xfrm>
            <a:off x="1660949" y="2301724"/>
            <a:ext cx="5402835" cy="2594446"/>
          </a:xfrm>
          <a:custGeom>
            <a:avLst/>
            <a:gdLst/>
            <a:ahLst/>
            <a:cxnLst/>
            <a:rect l="l" t="t" r="r" b="b"/>
            <a:pathLst>
              <a:path w="97811" h="57680" extrusionOk="0">
                <a:moveTo>
                  <a:pt x="47397" y="1"/>
                </a:moveTo>
                <a:cubicBezTo>
                  <a:pt x="44613" y="1"/>
                  <a:pt x="41772" y="720"/>
                  <a:pt x="39267" y="1935"/>
                </a:cubicBezTo>
                <a:cubicBezTo>
                  <a:pt x="34516" y="4221"/>
                  <a:pt x="30742" y="8042"/>
                  <a:pt x="27099" y="11840"/>
                </a:cubicBezTo>
                <a:cubicBezTo>
                  <a:pt x="23467" y="15639"/>
                  <a:pt x="19860" y="19568"/>
                  <a:pt x="15288" y="22199"/>
                </a:cubicBezTo>
                <a:cubicBezTo>
                  <a:pt x="11859" y="24175"/>
                  <a:pt x="7918" y="25402"/>
                  <a:pt x="5060" y="28116"/>
                </a:cubicBezTo>
                <a:cubicBezTo>
                  <a:pt x="1048" y="31950"/>
                  <a:pt x="0" y="38177"/>
                  <a:pt x="1524" y="43511"/>
                </a:cubicBezTo>
                <a:cubicBezTo>
                  <a:pt x="2715" y="47666"/>
                  <a:pt x="5275" y="53822"/>
                  <a:pt x="8704" y="57679"/>
                </a:cubicBezTo>
                <a:lnTo>
                  <a:pt x="81487" y="57679"/>
                </a:lnTo>
                <a:cubicBezTo>
                  <a:pt x="81915" y="57453"/>
                  <a:pt x="82332" y="57215"/>
                  <a:pt x="82761" y="56977"/>
                </a:cubicBezTo>
                <a:cubicBezTo>
                  <a:pt x="92297" y="51595"/>
                  <a:pt x="97810" y="39999"/>
                  <a:pt x="95953" y="29283"/>
                </a:cubicBezTo>
                <a:cubicBezTo>
                  <a:pt x="94774" y="22508"/>
                  <a:pt x="90107" y="15734"/>
                  <a:pt x="83261" y="14674"/>
                </a:cubicBezTo>
                <a:cubicBezTo>
                  <a:pt x="82510" y="14558"/>
                  <a:pt x="81753" y="14512"/>
                  <a:pt x="80991" y="14512"/>
                </a:cubicBezTo>
                <a:cubicBezTo>
                  <a:pt x="78072" y="14512"/>
                  <a:pt x="75093" y="15188"/>
                  <a:pt x="72213" y="15188"/>
                </a:cubicBezTo>
                <a:cubicBezTo>
                  <a:pt x="70826" y="15188"/>
                  <a:pt x="69463" y="15031"/>
                  <a:pt x="68140" y="14567"/>
                </a:cubicBezTo>
                <a:cubicBezTo>
                  <a:pt x="62187" y="12483"/>
                  <a:pt x="59805" y="5185"/>
                  <a:pt x="54436" y="1875"/>
                </a:cubicBezTo>
                <a:cubicBezTo>
                  <a:pt x="52320" y="573"/>
                  <a:pt x="49881" y="1"/>
                  <a:pt x="47397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32"/>
          <p:cNvSpPr txBox="1"/>
          <p:nvPr/>
        </p:nvSpPr>
        <p:spPr>
          <a:xfrm>
            <a:off x="7125477" y="308349"/>
            <a:ext cx="1743894" cy="46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8TH GRADE</a:t>
            </a:r>
            <a:endParaRPr sz="1600" b="1" dirty="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75" name="Google Shape;475;p32"/>
          <p:cNvSpPr txBox="1">
            <a:spLocks noGrp="1"/>
          </p:cNvSpPr>
          <p:nvPr>
            <p:ph type="ctrTitle"/>
          </p:nvPr>
        </p:nvSpPr>
        <p:spPr>
          <a:xfrm>
            <a:off x="713400" y="539375"/>
            <a:ext cx="7139682" cy="14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</a:t>
            </a:r>
            <a:r>
              <a:rPr lang="en" dirty="0"/>
              <a:t>ài 10: OXIDE </a:t>
            </a:r>
            <a:endParaRPr dirty="0"/>
          </a:p>
        </p:txBody>
      </p:sp>
      <p:sp>
        <p:nvSpPr>
          <p:cNvPr id="476" name="Google Shape;476;p32"/>
          <p:cNvSpPr/>
          <p:nvPr/>
        </p:nvSpPr>
        <p:spPr>
          <a:xfrm>
            <a:off x="669153" y="3218261"/>
            <a:ext cx="1107486" cy="1380903"/>
          </a:xfrm>
          <a:custGeom>
            <a:avLst/>
            <a:gdLst/>
            <a:ahLst/>
            <a:cxnLst/>
            <a:rect l="l" t="t" r="r" b="b"/>
            <a:pathLst>
              <a:path w="17264" h="21527" extrusionOk="0">
                <a:moveTo>
                  <a:pt x="867" y="0"/>
                </a:moveTo>
                <a:cubicBezTo>
                  <a:pt x="840" y="0"/>
                  <a:pt x="813" y="1"/>
                  <a:pt x="786" y="1"/>
                </a:cubicBezTo>
                <a:cubicBezTo>
                  <a:pt x="524" y="1"/>
                  <a:pt x="191" y="85"/>
                  <a:pt x="107" y="335"/>
                </a:cubicBezTo>
                <a:cubicBezTo>
                  <a:pt x="0" y="633"/>
                  <a:pt x="286" y="918"/>
                  <a:pt x="548" y="1085"/>
                </a:cubicBezTo>
                <a:cubicBezTo>
                  <a:pt x="1619" y="1764"/>
                  <a:pt x="2858" y="2109"/>
                  <a:pt x="4263" y="2454"/>
                </a:cubicBezTo>
                <a:lnTo>
                  <a:pt x="5060" y="3121"/>
                </a:lnTo>
                <a:cubicBezTo>
                  <a:pt x="4501" y="2849"/>
                  <a:pt x="3878" y="2708"/>
                  <a:pt x="3256" y="2708"/>
                </a:cubicBezTo>
                <a:cubicBezTo>
                  <a:pt x="2872" y="2708"/>
                  <a:pt x="2488" y="2762"/>
                  <a:pt x="2120" y="2871"/>
                </a:cubicBezTo>
                <a:cubicBezTo>
                  <a:pt x="1905" y="2930"/>
                  <a:pt x="1703" y="3014"/>
                  <a:pt x="1536" y="3169"/>
                </a:cubicBezTo>
                <a:cubicBezTo>
                  <a:pt x="1369" y="3311"/>
                  <a:pt x="1286" y="3538"/>
                  <a:pt x="1322" y="3764"/>
                </a:cubicBezTo>
                <a:cubicBezTo>
                  <a:pt x="1381" y="3954"/>
                  <a:pt x="1560" y="4109"/>
                  <a:pt x="1762" y="4169"/>
                </a:cubicBezTo>
                <a:cubicBezTo>
                  <a:pt x="1879" y="4205"/>
                  <a:pt x="2000" y="4219"/>
                  <a:pt x="2126" y="4219"/>
                </a:cubicBezTo>
                <a:cubicBezTo>
                  <a:pt x="2205" y="4219"/>
                  <a:pt x="2287" y="4214"/>
                  <a:pt x="2370" y="4204"/>
                </a:cubicBezTo>
                <a:cubicBezTo>
                  <a:pt x="3382" y="4145"/>
                  <a:pt x="4370" y="3931"/>
                  <a:pt x="5227" y="3276"/>
                </a:cubicBezTo>
                <a:cubicBezTo>
                  <a:pt x="5822" y="3788"/>
                  <a:pt x="6382" y="4347"/>
                  <a:pt x="6942" y="4907"/>
                </a:cubicBezTo>
                <a:cubicBezTo>
                  <a:pt x="6261" y="4467"/>
                  <a:pt x="5446" y="4241"/>
                  <a:pt x="4633" y="4241"/>
                </a:cubicBezTo>
                <a:cubicBezTo>
                  <a:pt x="4038" y="4241"/>
                  <a:pt x="3444" y="4363"/>
                  <a:pt x="2905" y="4609"/>
                </a:cubicBezTo>
                <a:cubicBezTo>
                  <a:pt x="2620" y="4728"/>
                  <a:pt x="2322" y="4978"/>
                  <a:pt x="2381" y="5276"/>
                </a:cubicBezTo>
                <a:cubicBezTo>
                  <a:pt x="2441" y="5574"/>
                  <a:pt x="2810" y="5669"/>
                  <a:pt x="3108" y="5681"/>
                </a:cubicBezTo>
                <a:cubicBezTo>
                  <a:pt x="3180" y="5684"/>
                  <a:pt x="3251" y="5685"/>
                  <a:pt x="3323" y="5685"/>
                </a:cubicBezTo>
                <a:cubicBezTo>
                  <a:pt x="4474" y="5685"/>
                  <a:pt x="5608" y="5333"/>
                  <a:pt x="6953" y="4919"/>
                </a:cubicBezTo>
                <a:cubicBezTo>
                  <a:pt x="7215" y="5193"/>
                  <a:pt x="7477" y="5455"/>
                  <a:pt x="7727" y="5740"/>
                </a:cubicBezTo>
                <a:cubicBezTo>
                  <a:pt x="7954" y="5978"/>
                  <a:pt x="8156" y="6228"/>
                  <a:pt x="8370" y="6467"/>
                </a:cubicBezTo>
                <a:cubicBezTo>
                  <a:pt x="7672" y="6141"/>
                  <a:pt x="6900" y="5974"/>
                  <a:pt x="6130" y="5974"/>
                </a:cubicBezTo>
                <a:cubicBezTo>
                  <a:pt x="5547" y="5974"/>
                  <a:pt x="4966" y="6069"/>
                  <a:pt x="4417" y="6264"/>
                </a:cubicBezTo>
                <a:cubicBezTo>
                  <a:pt x="4167" y="6348"/>
                  <a:pt x="3882" y="6502"/>
                  <a:pt x="3846" y="6764"/>
                </a:cubicBezTo>
                <a:cubicBezTo>
                  <a:pt x="3810" y="6979"/>
                  <a:pt x="3941" y="7181"/>
                  <a:pt x="4120" y="7288"/>
                </a:cubicBezTo>
                <a:cubicBezTo>
                  <a:pt x="4298" y="7395"/>
                  <a:pt x="4513" y="7443"/>
                  <a:pt x="4715" y="7455"/>
                </a:cubicBezTo>
                <a:cubicBezTo>
                  <a:pt x="4964" y="7480"/>
                  <a:pt x="5214" y="7493"/>
                  <a:pt x="5464" y="7493"/>
                </a:cubicBezTo>
                <a:cubicBezTo>
                  <a:pt x="6531" y="7493"/>
                  <a:pt x="7594" y="7251"/>
                  <a:pt x="8501" y="6633"/>
                </a:cubicBezTo>
                <a:cubicBezTo>
                  <a:pt x="8989" y="7217"/>
                  <a:pt x="9454" y="7800"/>
                  <a:pt x="9894" y="8407"/>
                </a:cubicBezTo>
                <a:cubicBezTo>
                  <a:pt x="9200" y="7997"/>
                  <a:pt x="8385" y="7783"/>
                  <a:pt x="7571" y="7783"/>
                </a:cubicBezTo>
                <a:cubicBezTo>
                  <a:pt x="7086" y="7783"/>
                  <a:pt x="6602" y="7859"/>
                  <a:pt x="6144" y="8014"/>
                </a:cubicBezTo>
                <a:cubicBezTo>
                  <a:pt x="5989" y="8074"/>
                  <a:pt x="5810" y="8145"/>
                  <a:pt x="5751" y="8312"/>
                </a:cubicBezTo>
                <a:cubicBezTo>
                  <a:pt x="5691" y="8479"/>
                  <a:pt x="5763" y="8669"/>
                  <a:pt x="5894" y="8776"/>
                </a:cubicBezTo>
                <a:cubicBezTo>
                  <a:pt x="6025" y="8895"/>
                  <a:pt x="6191" y="8943"/>
                  <a:pt x="6370" y="8991"/>
                </a:cubicBezTo>
                <a:cubicBezTo>
                  <a:pt x="6836" y="9108"/>
                  <a:pt x="7313" y="9166"/>
                  <a:pt x="7795" y="9166"/>
                </a:cubicBezTo>
                <a:cubicBezTo>
                  <a:pt x="8582" y="9166"/>
                  <a:pt x="9381" y="9012"/>
                  <a:pt x="10156" y="8717"/>
                </a:cubicBezTo>
                <a:cubicBezTo>
                  <a:pt x="10716" y="9491"/>
                  <a:pt x="11264" y="10300"/>
                  <a:pt x="11776" y="11098"/>
                </a:cubicBezTo>
                <a:cubicBezTo>
                  <a:pt x="10897" y="10127"/>
                  <a:pt x="9592" y="9549"/>
                  <a:pt x="8263" y="9549"/>
                </a:cubicBezTo>
                <a:cubicBezTo>
                  <a:pt x="8223" y="9549"/>
                  <a:pt x="8184" y="9549"/>
                  <a:pt x="8144" y="9550"/>
                </a:cubicBezTo>
                <a:cubicBezTo>
                  <a:pt x="7966" y="9550"/>
                  <a:pt x="7787" y="9562"/>
                  <a:pt x="7620" y="9657"/>
                </a:cubicBezTo>
                <a:cubicBezTo>
                  <a:pt x="7454" y="9729"/>
                  <a:pt x="7323" y="9896"/>
                  <a:pt x="7311" y="10074"/>
                </a:cubicBezTo>
                <a:cubicBezTo>
                  <a:pt x="7299" y="10336"/>
                  <a:pt x="7537" y="10538"/>
                  <a:pt x="7751" y="10681"/>
                </a:cubicBezTo>
                <a:cubicBezTo>
                  <a:pt x="8544" y="11171"/>
                  <a:pt x="9460" y="11443"/>
                  <a:pt x="10377" y="11443"/>
                </a:cubicBezTo>
                <a:cubicBezTo>
                  <a:pt x="10864" y="11443"/>
                  <a:pt x="11352" y="11366"/>
                  <a:pt x="11823" y="11205"/>
                </a:cubicBezTo>
                <a:cubicBezTo>
                  <a:pt x="12240" y="11860"/>
                  <a:pt x="12621" y="12515"/>
                  <a:pt x="13014" y="13182"/>
                </a:cubicBezTo>
                <a:cubicBezTo>
                  <a:pt x="14526" y="15849"/>
                  <a:pt x="15836" y="18647"/>
                  <a:pt x="17026" y="21468"/>
                </a:cubicBezTo>
                <a:cubicBezTo>
                  <a:pt x="17051" y="21510"/>
                  <a:pt x="17089" y="21527"/>
                  <a:pt x="17126" y="21527"/>
                </a:cubicBezTo>
                <a:cubicBezTo>
                  <a:pt x="17196" y="21527"/>
                  <a:pt x="17264" y="21467"/>
                  <a:pt x="17240" y="21397"/>
                </a:cubicBezTo>
                <a:cubicBezTo>
                  <a:pt x="16550" y="19790"/>
                  <a:pt x="15836" y="18194"/>
                  <a:pt x="15074" y="16623"/>
                </a:cubicBezTo>
                <a:cubicBezTo>
                  <a:pt x="14335" y="15122"/>
                  <a:pt x="13550" y="13634"/>
                  <a:pt x="12680" y="12182"/>
                </a:cubicBezTo>
                <a:cubicBezTo>
                  <a:pt x="13669" y="11991"/>
                  <a:pt x="14062" y="11372"/>
                  <a:pt x="14347" y="10681"/>
                </a:cubicBezTo>
                <a:cubicBezTo>
                  <a:pt x="14478" y="10384"/>
                  <a:pt x="14585" y="10050"/>
                  <a:pt x="14573" y="9729"/>
                </a:cubicBezTo>
                <a:cubicBezTo>
                  <a:pt x="14562" y="9407"/>
                  <a:pt x="14359" y="9062"/>
                  <a:pt x="14050" y="8943"/>
                </a:cubicBezTo>
                <a:cubicBezTo>
                  <a:pt x="13969" y="8911"/>
                  <a:pt x="13886" y="8896"/>
                  <a:pt x="13802" y="8896"/>
                </a:cubicBezTo>
                <a:cubicBezTo>
                  <a:pt x="13638" y="8896"/>
                  <a:pt x="13473" y="8952"/>
                  <a:pt x="13323" y="9038"/>
                </a:cubicBezTo>
                <a:cubicBezTo>
                  <a:pt x="13097" y="9181"/>
                  <a:pt x="12954" y="9384"/>
                  <a:pt x="12811" y="9598"/>
                </a:cubicBezTo>
                <a:cubicBezTo>
                  <a:pt x="12430" y="10229"/>
                  <a:pt x="12276" y="11039"/>
                  <a:pt x="12430" y="11765"/>
                </a:cubicBezTo>
                <a:cubicBezTo>
                  <a:pt x="11990" y="11050"/>
                  <a:pt x="11549" y="10348"/>
                  <a:pt x="11073" y="9669"/>
                </a:cubicBezTo>
                <a:cubicBezTo>
                  <a:pt x="11966" y="9062"/>
                  <a:pt x="12383" y="8645"/>
                  <a:pt x="12740" y="8181"/>
                </a:cubicBezTo>
                <a:cubicBezTo>
                  <a:pt x="12954" y="7907"/>
                  <a:pt x="13121" y="7633"/>
                  <a:pt x="13216" y="7312"/>
                </a:cubicBezTo>
                <a:cubicBezTo>
                  <a:pt x="13300" y="7002"/>
                  <a:pt x="13300" y="6645"/>
                  <a:pt x="13145" y="6348"/>
                </a:cubicBezTo>
                <a:cubicBezTo>
                  <a:pt x="12994" y="6090"/>
                  <a:pt x="12709" y="5900"/>
                  <a:pt x="12418" y="5900"/>
                </a:cubicBezTo>
                <a:cubicBezTo>
                  <a:pt x="12387" y="5900"/>
                  <a:pt x="12355" y="5902"/>
                  <a:pt x="12323" y="5907"/>
                </a:cubicBezTo>
                <a:cubicBezTo>
                  <a:pt x="12085" y="5943"/>
                  <a:pt x="11871" y="6109"/>
                  <a:pt x="11692" y="6288"/>
                </a:cubicBezTo>
                <a:cubicBezTo>
                  <a:pt x="10930" y="7074"/>
                  <a:pt x="10609" y="8264"/>
                  <a:pt x="10847" y="9360"/>
                </a:cubicBezTo>
                <a:cubicBezTo>
                  <a:pt x="10704" y="9134"/>
                  <a:pt x="10537" y="8907"/>
                  <a:pt x="10394" y="8705"/>
                </a:cubicBezTo>
                <a:cubicBezTo>
                  <a:pt x="10109" y="8312"/>
                  <a:pt x="9811" y="7931"/>
                  <a:pt x="9513" y="7538"/>
                </a:cubicBezTo>
                <a:cubicBezTo>
                  <a:pt x="10478" y="6336"/>
                  <a:pt x="10633" y="5026"/>
                  <a:pt x="10228" y="3895"/>
                </a:cubicBezTo>
                <a:cubicBezTo>
                  <a:pt x="10156" y="3692"/>
                  <a:pt x="10013" y="3454"/>
                  <a:pt x="9811" y="3419"/>
                </a:cubicBezTo>
                <a:cubicBezTo>
                  <a:pt x="9797" y="3417"/>
                  <a:pt x="9782" y="3416"/>
                  <a:pt x="9768" y="3416"/>
                </a:cubicBezTo>
                <a:cubicBezTo>
                  <a:pt x="9604" y="3416"/>
                  <a:pt x="9444" y="3536"/>
                  <a:pt x="9335" y="3657"/>
                </a:cubicBezTo>
                <a:cubicBezTo>
                  <a:pt x="8835" y="4181"/>
                  <a:pt x="8680" y="4954"/>
                  <a:pt x="8739" y="5669"/>
                </a:cubicBezTo>
                <a:cubicBezTo>
                  <a:pt x="8787" y="6109"/>
                  <a:pt x="8906" y="6562"/>
                  <a:pt x="9061" y="6979"/>
                </a:cubicBezTo>
                <a:cubicBezTo>
                  <a:pt x="8632" y="6455"/>
                  <a:pt x="8204" y="5955"/>
                  <a:pt x="7739" y="5443"/>
                </a:cubicBezTo>
                <a:cubicBezTo>
                  <a:pt x="8561" y="4419"/>
                  <a:pt x="8680" y="3371"/>
                  <a:pt x="8382" y="2466"/>
                </a:cubicBezTo>
                <a:cubicBezTo>
                  <a:pt x="8287" y="2180"/>
                  <a:pt x="8108" y="1871"/>
                  <a:pt x="7811" y="1847"/>
                </a:cubicBezTo>
                <a:cubicBezTo>
                  <a:pt x="7792" y="1844"/>
                  <a:pt x="7774" y="1843"/>
                  <a:pt x="7755" y="1843"/>
                </a:cubicBezTo>
                <a:cubicBezTo>
                  <a:pt x="7594" y="1843"/>
                  <a:pt x="7429" y="1933"/>
                  <a:pt x="7323" y="2061"/>
                </a:cubicBezTo>
                <a:cubicBezTo>
                  <a:pt x="7204" y="2204"/>
                  <a:pt x="7132" y="2383"/>
                  <a:pt x="7084" y="2561"/>
                </a:cubicBezTo>
                <a:cubicBezTo>
                  <a:pt x="6858" y="3359"/>
                  <a:pt x="6953" y="4252"/>
                  <a:pt x="7323" y="5014"/>
                </a:cubicBezTo>
                <a:cubicBezTo>
                  <a:pt x="6858" y="4526"/>
                  <a:pt x="6370" y="4050"/>
                  <a:pt x="5882" y="3585"/>
                </a:cubicBezTo>
                <a:cubicBezTo>
                  <a:pt x="6632" y="2454"/>
                  <a:pt x="6537" y="1502"/>
                  <a:pt x="6096" y="692"/>
                </a:cubicBezTo>
                <a:cubicBezTo>
                  <a:pt x="5965" y="454"/>
                  <a:pt x="5775" y="204"/>
                  <a:pt x="5489" y="204"/>
                </a:cubicBezTo>
                <a:cubicBezTo>
                  <a:pt x="5310" y="204"/>
                  <a:pt x="5144" y="323"/>
                  <a:pt x="5048" y="478"/>
                </a:cubicBezTo>
                <a:cubicBezTo>
                  <a:pt x="4953" y="621"/>
                  <a:pt x="4906" y="799"/>
                  <a:pt x="4894" y="978"/>
                </a:cubicBezTo>
                <a:cubicBezTo>
                  <a:pt x="4822" y="1752"/>
                  <a:pt x="5096" y="2514"/>
                  <a:pt x="5465" y="3216"/>
                </a:cubicBezTo>
                <a:cubicBezTo>
                  <a:pt x="5072" y="2871"/>
                  <a:pt x="4667" y="2526"/>
                  <a:pt x="4263" y="2204"/>
                </a:cubicBezTo>
                <a:cubicBezTo>
                  <a:pt x="3882" y="1668"/>
                  <a:pt x="3453" y="1156"/>
                  <a:pt x="2953" y="775"/>
                </a:cubicBezTo>
                <a:cubicBezTo>
                  <a:pt x="2344" y="316"/>
                  <a:pt x="1613" y="0"/>
                  <a:pt x="86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32"/>
          <p:cNvSpPr/>
          <p:nvPr/>
        </p:nvSpPr>
        <p:spPr>
          <a:xfrm>
            <a:off x="527061" y="4212804"/>
            <a:ext cx="1094207" cy="620499"/>
          </a:xfrm>
          <a:custGeom>
            <a:avLst/>
            <a:gdLst/>
            <a:ahLst/>
            <a:cxnLst/>
            <a:rect l="l" t="t" r="r" b="b"/>
            <a:pathLst>
              <a:path w="17057" h="9673" extrusionOk="0">
                <a:moveTo>
                  <a:pt x="7522" y="0"/>
                </a:moveTo>
                <a:cubicBezTo>
                  <a:pt x="7451" y="0"/>
                  <a:pt x="7381" y="15"/>
                  <a:pt x="7311" y="47"/>
                </a:cubicBezTo>
                <a:cubicBezTo>
                  <a:pt x="7073" y="142"/>
                  <a:pt x="6966" y="416"/>
                  <a:pt x="6918" y="666"/>
                </a:cubicBezTo>
                <a:cubicBezTo>
                  <a:pt x="6775" y="1488"/>
                  <a:pt x="7073" y="2321"/>
                  <a:pt x="7525" y="3000"/>
                </a:cubicBezTo>
                <a:cubicBezTo>
                  <a:pt x="7942" y="3619"/>
                  <a:pt x="8478" y="4119"/>
                  <a:pt x="9038" y="4595"/>
                </a:cubicBezTo>
                <a:cubicBezTo>
                  <a:pt x="8371" y="4286"/>
                  <a:pt x="7716" y="3988"/>
                  <a:pt x="7073" y="3702"/>
                </a:cubicBezTo>
                <a:cubicBezTo>
                  <a:pt x="6275" y="3357"/>
                  <a:pt x="5478" y="3035"/>
                  <a:pt x="4656" y="2738"/>
                </a:cubicBezTo>
                <a:cubicBezTo>
                  <a:pt x="3917" y="1775"/>
                  <a:pt x="2716" y="1171"/>
                  <a:pt x="1497" y="1171"/>
                </a:cubicBezTo>
                <a:cubicBezTo>
                  <a:pt x="1419" y="1171"/>
                  <a:pt x="1341" y="1173"/>
                  <a:pt x="1263" y="1178"/>
                </a:cubicBezTo>
                <a:cubicBezTo>
                  <a:pt x="739" y="1202"/>
                  <a:pt x="132" y="1428"/>
                  <a:pt x="72" y="1952"/>
                </a:cubicBezTo>
                <a:cubicBezTo>
                  <a:pt x="1" y="2452"/>
                  <a:pt x="536" y="2845"/>
                  <a:pt x="1013" y="3035"/>
                </a:cubicBezTo>
                <a:cubicBezTo>
                  <a:pt x="1566" y="3251"/>
                  <a:pt x="2147" y="3374"/>
                  <a:pt x="2758" y="3374"/>
                </a:cubicBezTo>
                <a:cubicBezTo>
                  <a:pt x="3330" y="3374"/>
                  <a:pt x="3927" y="3266"/>
                  <a:pt x="4549" y="3024"/>
                </a:cubicBezTo>
                <a:cubicBezTo>
                  <a:pt x="5239" y="3274"/>
                  <a:pt x="5942" y="3536"/>
                  <a:pt x="6609" y="3833"/>
                </a:cubicBezTo>
                <a:cubicBezTo>
                  <a:pt x="6483" y="3825"/>
                  <a:pt x="6357" y="3820"/>
                  <a:pt x="6231" y="3820"/>
                </a:cubicBezTo>
                <a:cubicBezTo>
                  <a:pt x="5306" y="3820"/>
                  <a:pt x="4381" y="4051"/>
                  <a:pt x="3584" y="4512"/>
                </a:cubicBezTo>
                <a:cubicBezTo>
                  <a:pt x="3227" y="4702"/>
                  <a:pt x="2858" y="5024"/>
                  <a:pt x="2906" y="5429"/>
                </a:cubicBezTo>
                <a:cubicBezTo>
                  <a:pt x="2930" y="5726"/>
                  <a:pt x="3203" y="5964"/>
                  <a:pt x="3501" y="6036"/>
                </a:cubicBezTo>
                <a:cubicBezTo>
                  <a:pt x="3604" y="6067"/>
                  <a:pt x="3714" y="6080"/>
                  <a:pt x="3826" y="6080"/>
                </a:cubicBezTo>
                <a:cubicBezTo>
                  <a:pt x="4013" y="6080"/>
                  <a:pt x="4208" y="6045"/>
                  <a:pt x="4394" y="6000"/>
                </a:cubicBezTo>
                <a:cubicBezTo>
                  <a:pt x="5418" y="5738"/>
                  <a:pt x="6382" y="5226"/>
                  <a:pt x="7347" y="4167"/>
                </a:cubicBezTo>
                <a:cubicBezTo>
                  <a:pt x="8085" y="4488"/>
                  <a:pt x="8811" y="4833"/>
                  <a:pt x="9538" y="5191"/>
                </a:cubicBezTo>
                <a:cubicBezTo>
                  <a:pt x="9379" y="5175"/>
                  <a:pt x="9220" y="5168"/>
                  <a:pt x="9061" y="5168"/>
                </a:cubicBezTo>
                <a:cubicBezTo>
                  <a:pt x="7846" y="5168"/>
                  <a:pt x="6632" y="5606"/>
                  <a:pt x="5716" y="6417"/>
                </a:cubicBezTo>
                <a:cubicBezTo>
                  <a:pt x="5466" y="6631"/>
                  <a:pt x="5228" y="6905"/>
                  <a:pt x="5120" y="7226"/>
                </a:cubicBezTo>
                <a:cubicBezTo>
                  <a:pt x="5025" y="7560"/>
                  <a:pt x="5108" y="7965"/>
                  <a:pt x="5382" y="8143"/>
                </a:cubicBezTo>
                <a:cubicBezTo>
                  <a:pt x="5497" y="8212"/>
                  <a:pt x="5624" y="8240"/>
                  <a:pt x="5756" y="8240"/>
                </a:cubicBezTo>
                <a:cubicBezTo>
                  <a:pt x="6034" y="8240"/>
                  <a:pt x="6334" y="8114"/>
                  <a:pt x="6585" y="7977"/>
                </a:cubicBezTo>
                <a:cubicBezTo>
                  <a:pt x="7716" y="7346"/>
                  <a:pt x="8764" y="6548"/>
                  <a:pt x="9942" y="5417"/>
                </a:cubicBezTo>
                <a:cubicBezTo>
                  <a:pt x="10895" y="5905"/>
                  <a:pt x="11847" y="6429"/>
                  <a:pt x="12764" y="6976"/>
                </a:cubicBezTo>
                <a:cubicBezTo>
                  <a:pt x="12364" y="6922"/>
                  <a:pt x="11965" y="6887"/>
                  <a:pt x="11562" y="6887"/>
                </a:cubicBezTo>
                <a:cubicBezTo>
                  <a:pt x="11352" y="6887"/>
                  <a:pt x="11142" y="6897"/>
                  <a:pt x="10931" y="6917"/>
                </a:cubicBezTo>
                <a:cubicBezTo>
                  <a:pt x="10121" y="7012"/>
                  <a:pt x="9311" y="7322"/>
                  <a:pt x="8752" y="7905"/>
                </a:cubicBezTo>
                <a:cubicBezTo>
                  <a:pt x="8573" y="8096"/>
                  <a:pt x="8406" y="8322"/>
                  <a:pt x="8347" y="8572"/>
                </a:cubicBezTo>
                <a:cubicBezTo>
                  <a:pt x="8287" y="8822"/>
                  <a:pt x="8347" y="9120"/>
                  <a:pt x="8537" y="9310"/>
                </a:cubicBezTo>
                <a:cubicBezTo>
                  <a:pt x="8687" y="9460"/>
                  <a:pt x="8881" y="9516"/>
                  <a:pt x="9087" y="9516"/>
                </a:cubicBezTo>
                <a:cubicBezTo>
                  <a:pt x="9339" y="9516"/>
                  <a:pt x="9611" y="9432"/>
                  <a:pt x="9847" y="9334"/>
                </a:cubicBezTo>
                <a:cubicBezTo>
                  <a:pt x="11097" y="8822"/>
                  <a:pt x="12288" y="8167"/>
                  <a:pt x="13217" y="7250"/>
                </a:cubicBezTo>
                <a:cubicBezTo>
                  <a:pt x="13514" y="7429"/>
                  <a:pt x="13800" y="7607"/>
                  <a:pt x="14098" y="7798"/>
                </a:cubicBezTo>
                <a:cubicBezTo>
                  <a:pt x="15003" y="8381"/>
                  <a:pt x="15884" y="8989"/>
                  <a:pt x="16741" y="9643"/>
                </a:cubicBezTo>
                <a:cubicBezTo>
                  <a:pt x="16770" y="9664"/>
                  <a:pt x="16801" y="9673"/>
                  <a:pt x="16830" y="9673"/>
                </a:cubicBezTo>
                <a:cubicBezTo>
                  <a:pt x="16956" y="9673"/>
                  <a:pt x="17057" y="9514"/>
                  <a:pt x="16931" y="9417"/>
                </a:cubicBezTo>
                <a:cubicBezTo>
                  <a:pt x="15443" y="8322"/>
                  <a:pt x="13883" y="7298"/>
                  <a:pt x="12276" y="6357"/>
                </a:cubicBezTo>
                <a:cubicBezTo>
                  <a:pt x="12609" y="5012"/>
                  <a:pt x="12312" y="3643"/>
                  <a:pt x="11669" y="2440"/>
                </a:cubicBezTo>
                <a:cubicBezTo>
                  <a:pt x="11514" y="2178"/>
                  <a:pt x="11312" y="1881"/>
                  <a:pt x="11014" y="1881"/>
                </a:cubicBezTo>
                <a:cubicBezTo>
                  <a:pt x="10788" y="1881"/>
                  <a:pt x="10585" y="2035"/>
                  <a:pt x="10490" y="2226"/>
                </a:cubicBezTo>
                <a:cubicBezTo>
                  <a:pt x="10383" y="2440"/>
                  <a:pt x="10371" y="2666"/>
                  <a:pt x="10383" y="2881"/>
                </a:cubicBezTo>
                <a:cubicBezTo>
                  <a:pt x="10419" y="4048"/>
                  <a:pt x="10907" y="5191"/>
                  <a:pt x="11728" y="6012"/>
                </a:cubicBezTo>
                <a:cubicBezTo>
                  <a:pt x="10919" y="5548"/>
                  <a:pt x="10109" y="5119"/>
                  <a:pt x="9276" y="4714"/>
                </a:cubicBezTo>
                <a:cubicBezTo>
                  <a:pt x="9883" y="3274"/>
                  <a:pt x="9335" y="1690"/>
                  <a:pt x="8323" y="488"/>
                </a:cubicBezTo>
                <a:cubicBezTo>
                  <a:pt x="8112" y="248"/>
                  <a:pt x="7816" y="0"/>
                  <a:pt x="752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32"/>
          <p:cNvSpPr/>
          <p:nvPr/>
        </p:nvSpPr>
        <p:spPr>
          <a:xfrm>
            <a:off x="2749615" y="4181949"/>
            <a:ext cx="248325" cy="263005"/>
          </a:xfrm>
          <a:custGeom>
            <a:avLst/>
            <a:gdLst/>
            <a:ahLst/>
            <a:cxnLst/>
            <a:rect l="l" t="t" r="r" b="b"/>
            <a:pathLst>
              <a:path w="3871" h="4100" extrusionOk="0">
                <a:moveTo>
                  <a:pt x="675" y="0"/>
                </a:moveTo>
                <a:cubicBezTo>
                  <a:pt x="467" y="0"/>
                  <a:pt x="240" y="87"/>
                  <a:pt x="155" y="278"/>
                </a:cubicBezTo>
                <a:cubicBezTo>
                  <a:pt x="1" y="552"/>
                  <a:pt x="191" y="885"/>
                  <a:pt x="370" y="1135"/>
                </a:cubicBezTo>
                <a:cubicBezTo>
                  <a:pt x="1298" y="2362"/>
                  <a:pt x="2501" y="3374"/>
                  <a:pt x="3870" y="4100"/>
                </a:cubicBezTo>
                <a:cubicBezTo>
                  <a:pt x="3751" y="2612"/>
                  <a:pt x="2727" y="1207"/>
                  <a:pt x="1370" y="290"/>
                </a:cubicBezTo>
                <a:cubicBezTo>
                  <a:pt x="1179" y="159"/>
                  <a:pt x="965" y="40"/>
                  <a:pt x="751" y="4"/>
                </a:cubicBezTo>
                <a:cubicBezTo>
                  <a:pt x="726" y="2"/>
                  <a:pt x="701" y="0"/>
                  <a:pt x="67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9" name="Google Shape;479;p32"/>
          <p:cNvGrpSpPr/>
          <p:nvPr/>
        </p:nvGrpSpPr>
        <p:grpSpPr>
          <a:xfrm>
            <a:off x="6863489" y="2668132"/>
            <a:ext cx="1597143" cy="1632490"/>
            <a:chOff x="7168139" y="2668132"/>
            <a:chExt cx="1597143" cy="1632490"/>
          </a:xfrm>
        </p:grpSpPr>
        <p:sp>
          <p:nvSpPr>
            <p:cNvPr id="480" name="Google Shape;480;p32"/>
            <p:cNvSpPr/>
            <p:nvPr/>
          </p:nvSpPr>
          <p:spPr>
            <a:xfrm>
              <a:off x="8039616" y="2668132"/>
              <a:ext cx="725665" cy="1632490"/>
            </a:xfrm>
            <a:custGeom>
              <a:avLst/>
              <a:gdLst/>
              <a:ahLst/>
              <a:cxnLst/>
              <a:rect l="l" t="t" r="r" b="b"/>
              <a:pathLst>
                <a:path w="11312" h="25449" extrusionOk="0">
                  <a:moveTo>
                    <a:pt x="10726" y="0"/>
                  </a:moveTo>
                  <a:cubicBezTo>
                    <a:pt x="10611" y="0"/>
                    <a:pt x="10491" y="25"/>
                    <a:pt x="10383" y="65"/>
                  </a:cubicBezTo>
                  <a:cubicBezTo>
                    <a:pt x="9633" y="279"/>
                    <a:pt x="8990" y="803"/>
                    <a:pt x="8549" y="1434"/>
                  </a:cubicBezTo>
                  <a:cubicBezTo>
                    <a:pt x="8156" y="1946"/>
                    <a:pt x="7906" y="2565"/>
                    <a:pt x="7716" y="3184"/>
                  </a:cubicBezTo>
                  <a:cubicBezTo>
                    <a:pt x="7418" y="3613"/>
                    <a:pt x="7132" y="4065"/>
                    <a:pt x="6858" y="4506"/>
                  </a:cubicBezTo>
                  <a:cubicBezTo>
                    <a:pt x="7013" y="3732"/>
                    <a:pt x="7061" y="2934"/>
                    <a:pt x="6751" y="2220"/>
                  </a:cubicBezTo>
                  <a:cubicBezTo>
                    <a:pt x="6668" y="2053"/>
                    <a:pt x="6585" y="1886"/>
                    <a:pt x="6454" y="1767"/>
                  </a:cubicBezTo>
                  <a:cubicBezTo>
                    <a:pt x="6349" y="1680"/>
                    <a:pt x="6219" y="1625"/>
                    <a:pt x="6087" y="1625"/>
                  </a:cubicBezTo>
                  <a:cubicBezTo>
                    <a:pt x="6038" y="1625"/>
                    <a:pt x="5989" y="1632"/>
                    <a:pt x="5942" y="1648"/>
                  </a:cubicBezTo>
                  <a:cubicBezTo>
                    <a:pt x="5680" y="1731"/>
                    <a:pt x="5572" y="2041"/>
                    <a:pt x="5513" y="2303"/>
                  </a:cubicBezTo>
                  <a:cubicBezTo>
                    <a:pt x="5334" y="3196"/>
                    <a:pt x="5513" y="4136"/>
                    <a:pt x="6573" y="5006"/>
                  </a:cubicBezTo>
                  <a:cubicBezTo>
                    <a:pt x="6227" y="5601"/>
                    <a:pt x="5918" y="6196"/>
                    <a:pt x="5596" y="6803"/>
                  </a:cubicBezTo>
                  <a:cubicBezTo>
                    <a:pt x="5739" y="5970"/>
                    <a:pt x="5561" y="5089"/>
                    <a:pt x="5108" y="4386"/>
                  </a:cubicBezTo>
                  <a:cubicBezTo>
                    <a:pt x="5001" y="4244"/>
                    <a:pt x="4906" y="4089"/>
                    <a:pt x="4739" y="3994"/>
                  </a:cubicBezTo>
                  <a:cubicBezTo>
                    <a:pt x="4643" y="3927"/>
                    <a:pt x="4528" y="3888"/>
                    <a:pt x="4415" y="3888"/>
                  </a:cubicBezTo>
                  <a:cubicBezTo>
                    <a:pt x="4347" y="3888"/>
                    <a:pt x="4278" y="3902"/>
                    <a:pt x="4215" y="3934"/>
                  </a:cubicBezTo>
                  <a:cubicBezTo>
                    <a:pt x="3953" y="4053"/>
                    <a:pt x="3858" y="4386"/>
                    <a:pt x="3858" y="4684"/>
                  </a:cubicBezTo>
                  <a:cubicBezTo>
                    <a:pt x="3846" y="5637"/>
                    <a:pt x="4263" y="6589"/>
                    <a:pt x="5346" y="7339"/>
                  </a:cubicBezTo>
                  <a:cubicBezTo>
                    <a:pt x="5061" y="7946"/>
                    <a:pt x="4787" y="8554"/>
                    <a:pt x="4525" y="9185"/>
                  </a:cubicBezTo>
                  <a:cubicBezTo>
                    <a:pt x="4560" y="8732"/>
                    <a:pt x="4560" y="8280"/>
                    <a:pt x="4453" y="7839"/>
                  </a:cubicBezTo>
                  <a:cubicBezTo>
                    <a:pt x="4310" y="7149"/>
                    <a:pt x="3918" y="6458"/>
                    <a:pt x="3310" y="6101"/>
                  </a:cubicBezTo>
                  <a:cubicBezTo>
                    <a:pt x="3192" y="6042"/>
                    <a:pt x="3063" y="5983"/>
                    <a:pt x="2938" y="5983"/>
                  </a:cubicBezTo>
                  <a:cubicBezTo>
                    <a:pt x="2886" y="5983"/>
                    <a:pt x="2835" y="5993"/>
                    <a:pt x="2786" y="6018"/>
                  </a:cubicBezTo>
                  <a:cubicBezTo>
                    <a:pt x="2596" y="6101"/>
                    <a:pt x="2536" y="6375"/>
                    <a:pt x="2524" y="6577"/>
                  </a:cubicBezTo>
                  <a:cubicBezTo>
                    <a:pt x="2465" y="7780"/>
                    <a:pt x="3001" y="8994"/>
                    <a:pt x="4263" y="9851"/>
                  </a:cubicBezTo>
                  <a:cubicBezTo>
                    <a:pt x="4084" y="10304"/>
                    <a:pt x="3918" y="10756"/>
                    <a:pt x="3775" y="11221"/>
                  </a:cubicBezTo>
                  <a:cubicBezTo>
                    <a:pt x="3679" y="11471"/>
                    <a:pt x="3608" y="11733"/>
                    <a:pt x="3513" y="11983"/>
                  </a:cubicBezTo>
                  <a:cubicBezTo>
                    <a:pt x="3429" y="10875"/>
                    <a:pt x="2775" y="9840"/>
                    <a:pt x="1810" y="9304"/>
                  </a:cubicBezTo>
                  <a:cubicBezTo>
                    <a:pt x="1617" y="9202"/>
                    <a:pt x="1415" y="9118"/>
                    <a:pt x="1211" y="9118"/>
                  </a:cubicBezTo>
                  <a:cubicBezTo>
                    <a:pt x="1177" y="9118"/>
                    <a:pt x="1142" y="9120"/>
                    <a:pt x="1108" y="9125"/>
                  </a:cubicBezTo>
                  <a:cubicBezTo>
                    <a:pt x="774" y="9173"/>
                    <a:pt x="512" y="9470"/>
                    <a:pt x="453" y="9780"/>
                  </a:cubicBezTo>
                  <a:cubicBezTo>
                    <a:pt x="381" y="10101"/>
                    <a:pt x="477" y="10447"/>
                    <a:pt x="655" y="10721"/>
                  </a:cubicBezTo>
                  <a:cubicBezTo>
                    <a:pt x="834" y="10994"/>
                    <a:pt x="1108" y="11209"/>
                    <a:pt x="1370" y="11399"/>
                  </a:cubicBezTo>
                  <a:cubicBezTo>
                    <a:pt x="1846" y="11745"/>
                    <a:pt x="2370" y="12006"/>
                    <a:pt x="3394" y="12340"/>
                  </a:cubicBezTo>
                  <a:cubicBezTo>
                    <a:pt x="3144" y="13126"/>
                    <a:pt x="2917" y="13935"/>
                    <a:pt x="2715" y="14733"/>
                  </a:cubicBezTo>
                  <a:cubicBezTo>
                    <a:pt x="2644" y="13995"/>
                    <a:pt x="2263" y="13257"/>
                    <a:pt x="1703" y="12768"/>
                  </a:cubicBezTo>
                  <a:cubicBezTo>
                    <a:pt x="1512" y="12602"/>
                    <a:pt x="1298" y="12459"/>
                    <a:pt x="1060" y="12399"/>
                  </a:cubicBezTo>
                  <a:cubicBezTo>
                    <a:pt x="982" y="12380"/>
                    <a:pt x="899" y="12369"/>
                    <a:pt x="816" y="12369"/>
                  </a:cubicBezTo>
                  <a:cubicBezTo>
                    <a:pt x="645" y="12369"/>
                    <a:pt x="474" y="12414"/>
                    <a:pt x="346" y="12518"/>
                  </a:cubicBezTo>
                  <a:cubicBezTo>
                    <a:pt x="84" y="12721"/>
                    <a:pt x="0" y="13102"/>
                    <a:pt x="84" y="13423"/>
                  </a:cubicBezTo>
                  <a:cubicBezTo>
                    <a:pt x="155" y="13757"/>
                    <a:pt x="346" y="14019"/>
                    <a:pt x="572" y="14269"/>
                  </a:cubicBezTo>
                  <a:cubicBezTo>
                    <a:pt x="1003" y="14776"/>
                    <a:pt x="1503" y="15224"/>
                    <a:pt x="2337" y="15224"/>
                  </a:cubicBezTo>
                  <a:cubicBezTo>
                    <a:pt x="2424" y="15224"/>
                    <a:pt x="2514" y="15219"/>
                    <a:pt x="2608" y="15209"/>
                  </a:cubicBezTo>
                  <a:lnTo>
                    <a:pt x="2608" y="15209"/>
                  </a:lnTo>
                  <a:cubicBezTo>
                    <a:pt x="2203" y="16852"/>
                    <a:pt x="1882" y="18495"/>
                    <a:pt x="1608" y="20150"/>
                  </a:cubicBezTo>
                  <a:cubicBezTo>
                    <a:pt x="1334" y="21877"/>
                    <a:pt x="1120" y="23615"/>
                    <a:pt x="941" y="25341"/>
                  </a:cubicBezTo>
                  <a:cubicBezTo>
                    <a:pt x="934" y="25408"/>
                    <a:pt x="991" y="25448"/>
                    <a:pt x="1044" y="25448"/>
                  </a:cubicBezTo>
                  <a:cubicBezTo>
                    <a:pt x="1086" y="25448"/>
                    <a:pt x="1126" y="25423"/>
                    <a:pt x="1131" y="25365"/>
                  </a:cubicBezTo>
                  <a:cubicBezTo>
                    <a:pt x="1453" y="22305"/>
                    <a:pt x="1882" y="19257"/>
                    <a:pt x="2548" y="16269"/>
                  </a:cubicBezTo>
                  <a:cubicBezTo>
                    <a:pt x="2715" y="15507"/>
                    <a:pt x="2905" y="14769"/>
                    <a:pt x="3120" y="14019"/>
                  </a:cubicBezTo>
                  <a:cubicBezTo>
                    <a:pt x="3168" y="14020"/>
                    <a:pt x="3216" y="14021"/>
                    <a:pt x="3264" y="14021"/>
                  </a:cubicBezTo>
                  <a:cubicBezTo>
                    <a:pt x="4641" y="14021"/>
                    <a:pt x="5960" y="13364"/>
                    <a:pt x="6846" y="12340"/>
                  </a:cubicBezTo>
                  <a:cubicBezTo>
                    <a:pt x="7025" y="12149"/>
                    <a:pt x="7192" y="11876"/>
                    <a:pt x="7108" y="11625"/>
                  </a:cubicBezTo>
                  <a:cubicBezTo>
                    <a:pt x="7049" y="11459"/>
                    <a:pt x="6870" y="11352"/>
                    <a:pt x="6692" y="11328"/>
                  </a:cubicBezTo>
                  <a:cubicBezTo>
                    <a:pt x="6648" y="11319"/>
                    <a:pt x="6604" y="11315"/>
                    <a:pt x="6561" y="11315"/>
                  </a:cubicBezTo>
                  <a:cubicBezTo>
                    <a:pt x="6426" y="11315"/>
                    <a:pt x="6291" y="11351"/>
                    <a:pt x="6156" y="11387"/>
                  </a:cubicBezTo>
                  <a:cubicBezTo>
                    <a:pt x="4846" y="11745"/>
                    <a:pt x="3715" y="12697"/>
                    <a:pt x="3132" y="13935"/>
                  </a:cubicBezTo>
                  <a:cubicBezTo>
                    <a:pt x="3382" y="12995"/>
                    <a:pt x="3667" y="12066"/>
                    <a:pt x="3989" y="11161"/>
                  </a:cubicBezTo>
                  <a:cubicBezTo>
                    <a:pt x="4153" y="11173"/>
                    <a:pt x="4316" y="11179"/>
                    <a:pt x="4478" y="11179"/>
                  </a:cubicBezTo>
                  <a:cubicBezTo>
                    <a:pt x="5642" y="11179"/>
                    <a:pt x="6739" y="10880"/>
                    <a:pt x="7680" y="10316"/>
                  </a:cubicBezTo>
                  <a:cubicBezTo>
                    <a:pt x="7835" y="10221"/>
                    <a:pt x="7978" y="10125"/>
                    <a:pt x="8073" y="9971"/>
                  </a:cubicBezTo>
                  <a:cubicBezTo>
                    <a:pt x="8156" y="9828"/>
                    <a:pt x="8192" y="9613"/>
                    <a:pt x="8073" y="9482"/>
                  </a:cubicBezTo>
                  <a:cubicBezTo>
                    <a:pt x="7966" y="9351"/>
                    <a:pt x="7775" y="9316"/>
                    <a:pt x="7597" y="9316"/>
                  </a:cubicBezTo>
                  <a:cubicBezTo>
                    <a:pt x="7545" y="9314"/>
                    <a:pt x="7494" y="9313"/>
                    <a:pt x="7443" y="9313"/>
                  </a:cubicBezTo>
                  <a:cubicBezTo>
                    <a:pt x="6196" y="9313"/>
                    <a:pt x="4955" y="9865"/>
                    <a:pt x="4132" y="10780"/>
                  </a:cubicBezTo>
                  <a:cubicBezTo>
                    <a:pt x="4382" y="10066"/>
                    <a:pt x="4668" y="9363"/>
                    <a:pt x="4941" y="8673"/>
                  </a:cubicBezTo>
                  <a:cubicBezTo>
                    <a:pt x="5419" y="8820"/>
                    <a:pt x="5901" y="8887"/>
                    <a:pt x="6380" y="8887"/>
                  </a:cubicBezTo>
                  <a:cubicBezTo>
                    <a:pt x="7213" y="8887"/>
                    <a:pt x="8035" y="8684"/>
                    <a:pt x="8799" y="8351"/>
                  </a:cubicBezTo>
                  <a:cubicBezTo>
                    <a:pt x="8990" y="8280"/>
                    <a:pt x="9192" y="8173"/>
                    <a:pt x="9323" y="8018"/>
                  </a:cubicBezTo>
                  <a:cubicBezTo>
                    <a:pt x="9454" y="7863"/>
                    <a:pt x="9525" y="7637"/>
                    <a:pt x="9442" y="7446"/>
                  </a:cubicBezTo>
                  <a:cubicBezTo>
                    <a:pt x="9323" y="7208"/>
                    <a:pt x="9013" y="7125"/>
                    <a:pt x="8740" y="7113"/>
                  </a:cubicBezTo>
                  <a:cubicBezTo>
                    <a:pt x="8665" y="7110"/>
                    <a:pt x="8591" y="7108"/>
                    <a:pt x="8517" y="7108"/>
                  </a:cubicBezTo>
                  <a:cubicBezTo>
                    <a:pt x="7234" y="7108"/>
                    <a:pt x="5959" y="7592"/>
                    <a:pt x="5025" y="8470"/>
                  </a:cubicBezTo>
                  <a:lnTo>
                    <a:pt x="5418" y="7577"/>
                  </a:lnTo>
                  <a:cubicBezTo>
                    <a:pt x="5584" y="7232"/>
                    <a:pt x="5751" y="6911"/>
                    <a:pt x="5918" y="6565"/>
                  </a:cubicBezTo>
                  <a:cubicBezTo>
                    <a:pt x="7418" y="6553"/>
                    <a:pt x="8656" y="6565"/>
                    <a:pt x="9811" y="6161"/>
                  </a:cubicBezTo>
                  <a:cubicBezTo>
                    <a:pt x="10097" y="6053"/>
                    <a:pt x="10418" y="5863"/>
                    <a:pt x="10395" y="5565"/>
                  </a:cubicBezTo>
                  <a:cubicBezTo>
                    <a:pt x="10359" y="5268"/>
                    <a:pt x="10002" y="5125"/>
                    <a:pt x="9704" y="5077"/>
                  </a:cubicBezTo>
                  <a:cubicBezTo>
                    <a:pt x="9532" y="5055"/>
                    <a:pt x="9359" y="5044"/>
                    <a:pt x="9186" y="5044"/>
                  </a:cubicBezTo>
                  <a:cubicBezTo>
                    <a:pt x="7956" y="5044"/>
                    <a:pt x="6723" y="5590"/>
                    <a:pt x="5930" y="6530"/>
                  </a:cubicBezTo>
                  <a:cubicBezTo>
                    <a:pt x="6287" y="5839"/>
                    <a:pt x="6668" y="5137"/>
                    <a:pt x="7085" y="4470"/>
                  </a:cubicBezTo>
                  <a:cubicBezTo>
                    <a:pt x="7575" y="4657"/>
                    <a:pt x="8071" y="4732"/>
                    <a:pt x="8566" y="4732"/>
                  </a:cubicBezTo>
                  <a:cubicBezTo>
                    <a:pt x="9080" y="4732"/>
                    <a:pt x="9593" y="4651"/>
                    <a:pt x="10097" y="4529"/>
                  </a:cubicBezTo>
                  <a:cubicBezTo>
                    <a:pt x="10287" y="4482"/>
                    <a:pt x="10502" y="4422"/>
                    <a:pt x="10656" y="4303"/>
                  </a:cubicBezTo>
                  <a:cubicBezTo>
                    <a:pt x="10823" y="4184"/>
                    <a:pt x="10954" y="3994"/>
                    <a:pt x="10954" y="3791"/>
                  </a:cubicBezTo>
                  <a:cubicBezTo>
                    <a:pt x="10978" y="3577"/>
                    <a:pt x="10811" y="3374"/>
                    <a:pt x="10621" y="3291"/>
                  </a:cubicBezTo>
                  <a:cubicBezTo>
                    <a:pt x="10450" y="3211"/>
                    <a:pt x="10270" y="3181"/>
                    <a:pt x="10082" y="3181"/>
                  </a:cubicBezTo>
                  <a:cubicBezTo>
                    <a:pt x="10047" y="3181"/>
                    <a:pt x="10013" y="3182"/>
                    <a:pt x="9978" y="3184"/>
                  </a:cubicBezTo>
                  <a:cubicBezTo>
                    <a:pt x="8966" y="3196"/>
                    <a:pt x="7966" y="3601"/>
                    <a:pt x="7227" y="4303"/>
                  </a:cubicBezTo>
                  <a:cubicBezTo>
                    <a:pt x="7406" y="4005"/>
                    <a:pt x="7597" y="3720"/>
                    <a:pt x="7787" y="3422"/>
                  </a:cubicBezTo>
                  <a:cubicBezTo>
                    <a:pt x="9013" y="2696"/>
                    <a:pt x="10109" y="1993"/>
                    <a:pt x="10930" y="1029"/>
                  </a:cubicBezTo>
                  <a:cubicBezTo>
                    <a:pt x="11133" y="791"/>
                    <a:pt x="11311" y="434"/>
                    <a:pt x="11133" y="184"/>
                  </a:cubicBezTo>
                  <a:cubicBezTo>
                    <a:pt x="11042" y="51"/>
                    <a:pt x="10889" y="0"/>
                    <a:pt x="107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2"/>
            <p:cNvSpPr/>
            <p:nvPr/>
          </p:nvSpPr>
          <p:spPr>
            <a:xfrm>
              <a:off x="7430127" y="3041278"/>
              <a:ext cx="114636" cy="342868"/>
            </a:xfrm>
            <a:custGeom>
              <a:avLst/>
              <a:gdLst/>
              <a:ahLst/>
              <a:cxnLst/>
              <a:rect l="l" t="t" r="r" b="b"/>
              <a:pathLst>
                <a:path w="1787" h="5345" extrusionOk="0">
                  <a:moveTo>
                    <a:pt x="881" y="0"/>
                  </a:moveTo>
                  <a:cubicBezTo>
                    <a:pt x="849" y="0"/>
                    <a:pt x="818" y="3"/>
                    <a:pt x="786" y="10"/>
                  </a:cubicBezTo>
                  <a:cubicBezTo>
                    <a:pt x="488" y="93"/>
                    <a:pt x="357" y="451"/>
                    <a:pt x="298" y="760"/>
                  </a:cubicBezTo>
                  <a:cubicBezTo>
                    <a:pt x="0" y="2260"/>
                    <a:pt x="24" y="3844"/>
                    <a:pt x="381" y="5344"/>
                  </a:cubicBezTo>
                  <a:cubicBezTo>
                    <a:pt x="1429" y="4261"/>
                    <a:pt x="1786" y="2558"/>
                    <a:pt x="1584" y="939"/>
                  </a:cubicBezTo>
                  <a:cubicBezTo>
                    <a:pt x="1560" y="713"/>
                    <a:pt x="1512" y="474"/>
                    <a:pt x="1381" y="284"/>
                  </a:cubicBezTo>
                  <a:cubicBezTo>
                    <a:pt x="1269" y="120"/>
                    <a:pt x="1077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2"/>
            <p:cNvSpPr/>
            <p:nvPr/>
          </p:nvSpPr>
          <p:spPr>
            <a:xfrm>
              <a:off x="7168139" y="2977772"/>
              <a:ext cx="554577" cy="1143108"/>
            </a:xfrm>
            <a:custGeom>
              <a:avLst/>
              <a:gdLst/>
              <a:ahLst/>
              <a:cxnLst/>
              <a:rect l="l" t="t" r="r" b="b"/>
              <a:pathLst>
                <a:path w="8645" h="17820" extrusionOk="0">
                  <a:moveTo>
                    <a:pt x="1525" y="1"/>
                  </a:moveTo>
                  <a:cubicBezTo>
                    <a:pt x="1393" y="1"/>
                    <a:pt x="1263" y="33"/>
                    <a:pt x="1143" y="107"/>
                  </a:cubicBezTo>
                  <a:cubicBezTo>
                    <a:pt x="715" y="393"/>
                    <a:pt x="774" y="1048"/>
                    <a:pt x="965" y="1536"/>
                  </a:cubicBezTo>
                  <a:cubicBezTo>
                    <a:pt x="1370" y="2607"/>
                    <a:pt x="2084" y="3548"/>
                    <a:pt x="3322" y="4191"/>
                  </a:cubicBezTo>
                  <a:cubicBezTo>
                    <a:pt x="3584" y="4870"/>
                    <a:pt x="3846" y="5572"/>
                    <a:pt x="4084" y="6275"/>
                  </a:cubicBezTo>
                  <a:cubicBezTo>
                    <a:pt x="3441" y="5441"/>
                    <a:pt x="2560" y="4786"/>
                    <a:pt x="1584" y="4441"/>
                  </a:cubicBezTo>
                  <a:cubicBezTo>
                    <a:pt x="1399" y="4379"/>
                    <a:pt x="1195" y="4333"/>
                    <a:pt x="1001" y="4333"/>
                  </a:cubicBezTo>
                  <a:cubicBezTo>
                    <a:pt x="784" y="4333"/>
                    <a:pt x="580" y="4391"/>
                    <a:pt x="429" y="4548"/>
                  </a:cubicBezTo>
                  <a:cubicBezTo>
                    <a:pt x="227" y="4774"/>
                    <a:pt x="227" y="5132"/>
                    <a:pt x="358" y="5394"/>
                  </a:cubicBezTo>
                  <a:cubicBezTo>
                    <a:pt x="488" y="5667"/>
                    <a:pt x="727" y="5858"/>
                    <a:pt x="989" y="6036"/>
                  </a:cubicBezTo>
                  <a:cubicBezTo>
                    <a:pt x="1846" y="6644"/>
                    <a:pt x="2894" y="7013"/>
                    <a:pt x="4322" y="7049"/>
                  </a:cubicBezTo>
                  <a:cubicBezTo>
                    <a:pt x="4560" y="7822"/>
                    <a:pt x="4775" y="8596"/>
                    <a:pt x="4989" y="9370"/>
                  </a:cubicBezTo>
                  <a:cubicBezTo>
                    <a:pt x="4179" y="8251"/>
                    <a:pt x="2905" y="7477"/>
                    <a:pt x="1548" y="7299"/>
                  </a:cubicBezTo>
                  <a:cubicBezTo>
                    <a:pt x="1422" y="7281"/>
                    <a:pt x="1297" y="7270"/>
                    <a:pt x="1174" y="7270"/>
                  </a:cubicBezTo>
                  <a:cubicBezTo>
                    <a:pt x="960" y="7270"/>
                    <a:pt x="752" y="7303"/>
                    <a:pt x="548" y="7394"/>
                  </a:cubicBezTo>
                  <a:cubicBezTo>
                    <a:pt x="238" y="7537"/>
                    <a:pt x="0" y="7870"/>
                    <a:pt x="60" y="8192"/>
                  </a:cubicBezTo>
                  <a:cubicBezTo>
                    <a:pt x="119" y="8608"/>
                    <a:pt x="584" y="8834"/>
                    <a:pt x="989" y="8989"/>
                  </a:cubicBezTo>
                  <a:cubicBezTo>
                    <a:pt x="2203" y="9418"/>
                    <a:pt x="3489" y="9668"/>
                    <a:pt x="5120" y="9799"/>
                  </a:cubicBezTo>
                  <a:cubicBezTo>
                    <a:pt x="5394" y="10847"/>
                    <a:pt x="5608" y="11906"/>
                    <a:pt x="5822" y="12954"/>
                  </a:cubicBezTo>
                  <a:cubicBezTo>
                    <a:pt x="5477" y="12454"/>
                    <a:pt x="5108" y="11966"/>
                    <a:pt x="4644" y="11549"/>
                  </a:cubicBezTo>
                  <a:cubicBezTo>
                    <a:pt x="4037" y="10989"/>
                    <a:pt x="3275" y="10597"/>
                    <a:pt x="2453" y="10549"/>
                  </a:cubicBezTo>
                  <a:cubicBezTo>
                    <a:pt x="2403" y="10544"/>
                    <a:pt x="2353" y="10542"/>
                    <a:pt x="2303" y="10542"/>
                  </a:cubicBezTo>
                  <a:cubicBezTo>
                    <a:pt x="2089" y="10542"/>
                    <a:pt x="1872" y="10586"/>
                    <a:pt x="1679" y="10692"/>
                  </a:cubicBezTo>
                  <a:cubicBezTo>
                    <a:pt x="1441" y="10811"/>
                    <a:pt x="1262" y="11049"/>
                    <a:pt x="1250" y="11323"/>
                  </a:cubicBezTo>
                  <a:cubicBezTo>
                    <a:pt x="1239" y="11787"/>
                    <a:pt x="1703" y="12109"/>
                    <a:pt x="2096" y="12299"/>
                  </a:cubicBezTo>
                  <a:cubicBezTo>
                    <a:pt x="3310" y="12918"/>
                    <a:pt x="4584" y="13371"/>
                    <a:pt x="5894" y="13454"/>
                  </a:cubicBezTo>
                  <a:cubicBezTo>
                    <a:pt x="5953" y="13787"/>
                    <a:pt x="6013" y="14133"/>
                    <a:pt x="6061" y="14466"/>
                  </a:cubicBezTo>
                  <a:cubicBezTo>
                    <a:pt x="6227" y="15538"/>
                    <a:pt x="6346" y="16609"/>
                    <a:pt x="6430" y="17681"/>
                  </a:cubicBezTo>
                  <a:cubicBezTo>
                    <a:pt x="6436" y="17772"/>
                    <a:pt x="6516" y="17819"/>
                    <a:pt x="6591" y="17819"/>
                  </a:cubicBezTo>
                  <a:cubicBezTo>
                    <a:pt x="6664" y="17819"/>
                    <a:pt x="6733" y="17774"/>
                    <a:pt x="6727" y="17681"/>
                  </a:cubicBezTo>
                  <a:cubicBezTo>
                    <a:pt x="6561" y="15835"/>
                    <a:pt x="6311" y="13990"/>
                    <a:pt x="5942" y="12156"/>
                  </a:cubicBezTo>
                  <a:cubicBezTo>
                    <a:pt x="7156" y="11513"/>
                    <a:pt x="7989" y="10382"/>
                    <a:pt x="8466" y="9108"/>
                  </a:cubicBezTo>
                  <a:cubicBezTo>
                    <a:pt x="8573" y="8823"/>
                    <a:pt x="8644" y="8465"/>
                    <a:pt x="8454" y="8239"/>
                  </a:cubicBezTo>
                  <a:cubicBezTo>
                    <a:pt x="8360" y="8137"/>
                    <a:pt x="8204" y="8083"/>
                    <a:pt x="8041" y="8083"/>
                  </a:cubicBezTo>
                  <a:cubicBezTo>
                    <a:pt x="7976" y="8083"/>
                    <a:pt x="7910" y="8091"/>
                    <a:pt x="7847" y="8108"/>
                  </a:cubicBezTo>
                  <a:cubicBezTo>
                    <a:pt x="7620" y="8168"/>
                    <a:pt x="7442" y="8311"/>
                    <a:pt x="7275" y="8465"/>
                  </a:cubicBezTo>
                  <a:cubicBezTo>
                    <a:pt x="6418" y="9251"/>
                    <a:pt x="5894" y="10382"/>
                    <a:pt x="5822" y="11549"/>
                  </a:cubicBezTo>
                  <a:cubicBezTo>
                    <a:pt x="5632" y="10632"/>
                    <a:pt x="5406" y="9739"/>
                    <a:pt x="5168" y="8846"/>
                  </a:cubicBezTo>
                  <a:cubicBezTo>
                    <a:pt x="6644" y="8346"/>
                    <a:pt x="7454" y="6894"/>
                    <a:pt x="7716" y="5334"/>
                  </a:cubicBezTo>
                  <a:cubicBezTo>
                    <a:pt x="7775" y="4953"/>
                    <a:pt x="7739" y="4441"/>
                    <a:pt x="7370" y="4274"/>
                  </a:cubicBezTo>
                  <a:cubicBezTo>
                    <a:pt x="7304" y="4248"/>
                    <a:pt x="7235" y="4236"/>
                    <a:pt x="7165" y="4236"/>
                  </a:cubicBezTo>
                  <a:cubicBezTo>
                    <a:pt x="6984" y="4236"/>
                    <a:pt x="6798" y="4314"/>
                    <a:pt x="6644" y="4417"/>
                  </a:cubicBezTo>
                  <a:cubicBezTo>
                    <a:pt x="5942" y="4846"/>
                    <a:pt x="5489" y="5620"/>
                    <a:pt x="5287" y="6406"/>
                  </a:cubicBezTo>
                  <a:cubicBezTo>
                    <a:pt x="5108" y="7120"/>
                    <a:pt x="5096" y="7846"/>
                    <a:pt x="5096" y="8596"/>
                  </a:cubicBezTo>
                  <a:cubicBezTo>
                    <a:pt x="4894" y="7894"/>
                    <a:pt x="4691" y="7215"/>
                    <a:pt x="4465" y="6525"/>
                  </a:cubicBezTo>
                  <a:cubicBezTo>
                    <a:pt x="4203" y="5703"/>
                    <a:pt x="3906" y="4893"/>
                    <a:pt x="3584" y="4084"/>
                  </a:cubicBezTo>
                  <a:cubicBezTo>
                    <a:pt x="3822" y="2810"/>
                    <a:pt x="3429" y="1417"/>
                    <a:pt x="2513" y="500"/>
                  </a:cubicBezTo>
                  <a:cubicBezTo>
                    <a:pt x="2252" y="231"/>
                    <a:pt x="1879" y="1"/>
                    <a:pt x="15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3" name="Google Shape;483;p32"/>
          <p:cNvGrpSpPr/>
          <p:nvPr/>
        </p:nvGrpSpPr>
        <p:grpSpPr>
          <a:xfrm>
            <a:off x="6716072" y="3668950"/>
            <a:ext cx="2002699" cy="1227270"/>
            <a:chOff x="7020722" y="3595000"/>
            <a:chExt cx="2002699" cy="1227270"/>
          </a:xfrm>
        </p:grpSpPr>
        <p:sp>
          <p:nvSpPr>
            <p:cNvPr id="484" name="Google Shape;484;p32"/>
            <p:cNvSpPr/>
            <p:nvPr/>
          </p:nvSpPr>
          <p:spPr>
            <a:xfrm>
              <a:off x="7020722" y="3595000"/>
              <a:ext cx="2002699" cy="1227270"/>
            </a:xfrm>
            <a:custGeom>
              <a:avLst/>
              <a:gdLst/>
              <a:ahLst/>
              <a:cxnLst/>
              <a:rect l="l" t="t" r="r" b="b"/>
              <a:pathLst>
                <a:path w="31219" h="19132" extrusionOk="0">
                  <a:moveTo>
                    <a:pt x="21980" y="0"/>
                  </a:moveTo>
                  <a:cubicBezTo>
                    <a:pt x="18411" y="0"/>
                    <a:pt x="16046" y="5069"/>
                    <a:pt x="12428" y="5069"/>
                  </a:cubicBezTo>
                  <a:cubicBezTo>
                    <a:pt x="12334" y="5069"/>
                    <a:pt x="12240" y="5065"/>
                    <a:pt x="12145" y="5058"/>
                  </a:cubicBezTo>
                  <a:cubicBezTo>
                    <a:pt x="10185" y="4921"/>
                    <a:pt x="8522" y="3205"/>
                    <a:pt x="6574" y="3205"/>
                  </a:cubicBezTo>
                  <a:cubicBezTo>
                    <a:pt x="6498" y="3205"/>
                    <a:pt x="6423" y="3208"/>
                    <a:pt x="6346" y="3213"/>
                  </a:cubicBezTo>
                  <a:cubicBezTo>
                    <a:pt x="5382" y="3296"/>
                    <a:pt x="4549" y="3796"/>
                    <a:pt x="3834" y="4487"/>
                  </a:cubicBezTo>
                  <a:cubicBezTo>
                    <a:pt x="3382" y="4904"/>
                    <a:pt x="3001" y="5392"/>
                    <a:pt x="2667" y="5880"/>
                  </a:cubicBezTo>
                  <a:cubicBezTo>
                    <a:pt x="631" y="8892"/>
                    <a:pt x="0" y="14691"/>
                    <a:pt x="453" y="19132"/>
                  </a:cubicBezTo>
                  <a:lnTo>
                    <a:pt x="30885" y="19132"/>
                  </a:lnTo>
                  <a:cubicBezTo>
                    <a:pt x="31219" y="17310"/>
                    <a:pt x="30980" y="15262"/>
                    <a:pt x="30040" y="13929"/>
                  </a:cubicBezTo>
                  <a:cubicBezTo>
                    <a:pt x="29754" y="13512"/>
                    <a:pt x="29397" y="13155"/>
                    <a:pt x="28968" y="12917"/>
                  </a:cubicBezTo>
                  <a:cubicBezTo>
                    <a:pt x="28063" y="12416"/>
                    <a:pt x="26944" y="12119"/>
                    <a:pt x="26397" y="11238"/>
                  </a:cubicBezTo>
                  <a:cubicBezTo>
                    <a:pt x="25873" y="10392"/>
                    <a:pt x="26063" y="9321"/>
                    <a:pt x="26218" y="8333"/>
                  </a:cubicBezTo>
                  <a:cubicBezTo>
                    <a:pt x="26480" y="6642"/>
                    <a:pt x="26599" y="4868"/>
                    <a:pt x="26039" y="3249"/>
                  </a:cubicBezTo>
                  <a:cubicBezTo>
                    <a:pt x="25480" y="1629"/>
                    <a:pt x="24099" y="201"/>
                    <a:pt x="22384" y="22"/>
                  </a:cubicBezTo>
                  <a:cubicBezTo>
                    <a:pt x="22248" y="7"/>
                    <a:pt x="22113" y="0"/>
                    <a:pt x="219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2"/>
            <p:cNvSpPr/>
            <p:nvPr/>
          </p:nvSpPr>
          <p:spPr>
            <a:xfrm>
              <a:off x="8074835" y="3846971"/>
              <a:ext cx="560414" cy="974978"/>
            </a:xfrm>
            <a:custGeom>
              <a:avLst/>
              <a:gdLst/>
              <a:ahLst/>
              <a:cxnLst/>
              <a:rect l="l" t="t" r="r" b="b"/>
              <a:pathLst>
                <a:path w="8736" h="15199" extrusionOk="0">
                  <a:moveTo>
                    <a:pt x="7274" y="0"/>
                  </a:moveTo>
                  <a:cubicBezTo>
                    <a:pt x="7252" y="0"/>
                    <a:pt x="7230" y="10"/>
                    <a:pt x="7214" y="35"/>
                  </a:cubicBezTo>
                  <a:cubicBezTo>
                    <a:pt x="5440" y="2309"/>
                    <a:pt x="3916" y="4809"/>
                    <a:pt x="2702" y="7429"/>
                  </a:cubicBezTo>
                  <a:cubicBezTo>
                    <a:pt x="2392" y="6369"/>
                    <a:pt x="2118" y="5298"/>
                    <a:pt x="1880" y="4226"/>
                  </a:cubicBezTo>
                  <a:cubicBezTo>
                    <a:pt x="2583" y="3285"/>
                    <a:pt x="3249" y="2321"/>
                    <a:pt x="3904" y="1357"/>
                  </a:cubicBezTo>
                  <a:cubicBezTo>
                    <a:pt x="3954" y="1274"/>
                    <a:pt x="3883" y="1198"/>
                    <a:pt x="3812" y="1198"/>
                  </a:cubicBezTo>
                  <a:cubicBezTo>
                    <a:pt x="3780" y="1198"/>
                    <a:pt x="3748" y="1213"/>
                    <a:pt x="3726" y="1249"/>
                  </a:cubicBezTo>
                  <a:cubicBezTo>
                    <a:pt x="3118" y="2178"/>
                    <a:pt x="2476" y="3071"/>
                    <a:pt x="1833" y="3964"/>
                  </a:cubicBezTo>
                  <a:cubicBezTo>
                    <a:pt x="1618" y="2893"/>
                    <a:pt x="1416" y="1797"/>
                    <a:pt x="1297" y="702"/>
                  </a:cubicBezTo>
                  <a:cubicBezTo>
                    <a:pt x="1291" y="636"/>
                    <a:pt x="1237" y="604"/>
                    <a:pt x="1187" y="604"/>
                  </a:cubicBezTo>
                  <a:cubicBezTo>
                    <a:pt x="1136" y="604"/>
                    <a:pt x="1088" y="636"/>
                    <a:pt x="1094" y="702"/>
                  </a:cubicBezTo>
                  <a:cubicBezTo>
                    <a:pt x="1237" y="1880"/>
                    <a:pt x="1416" y="3059"/>
                    <a:pt x="1678" y="4202"/>
                  </a:cubicBezTo>
                  <a:cubicBezTo>
                    <a:pt x="1642" y="4250"/>
                    <a:pt x="1654" y="4274"/>
                    <a:pt x="1702" y="4309"/>
                  </a:cubicBezTo>
                  <a:cubicBezTo>
                    <a:pt x="1940" y="5452"/>
                    <a:pt x="2237" y="6583"/>
                    <a:pt x="2595" y="7703"/>
                  </a:cubicBezTo>
                  <a:cubicBezTo>
                    <a:pt x="2035" y="8929"/>
                    <a:pt x="1523" y="10203"/>
                    <a:pt x="1083" y="11489"/>
                  </a:cubicBezTo>
                  <a:cubicBezTo>
                    <a:pt x="678" y="12668"/>
                    <a:pt x="321" y="13858"/>
                    <a:pt x="23" y="15061"/>
                  </a:cubicBezTo>
                  <a:cubicBezTo>
                    <a:pt x="1" y="15141"/>
                    <a:pt x="68" y="15199"/>
                    <a:pt x="132" y="15199"/>
                  </a:cubicBezTo>
                  <a:cubicBezTo>
                    <a:pt x="173" y="15199"/>
                    <a:pt x="211" y="15176"/>
                    <a:pt x="225" y="15120"/>
                  </a:cubicBezTo>
                  <a:cubicBezTo>
                    <a:pt x="392" y="14477"/>
                    <a:pt x="571" y="13834"/>
                    <a:pt x="761" y="13203"/>
                  </a:cubicBezTo>
                  <a:cubicBezTo>
                    <a:pt x="785" y="13203"/>
                    <a:pt x="785" y="13203"/>
                    <a:pt x="797" y="13191"/>
                  </a:cubicBezTo>
                  <a:cubicBezTo>
                    <a:pt x="2011" y="12441"/>
                    <a:pt x="3285" y="11775"/>
                    <a:pt x="4607" y="11227"/>
                  </a:cubicBezTo>
                  <a:cubicBezTo>
                    <a:pt x="5940" y="10655"/>
                    <a:pt x="7309" y="10215"/>
                    <a:pt x="8703" y="9834"/>
                  </a:cubicBezTo>
                  <a:cubicBezTo>
                    <a:pt x="8736" y="9800"/>
                    <a:pt x="8707" y="9641"/>
                    <a:pt x="8605" y="9641"/>
                  </a:cubicBezTo>
                  <a:cubicBezTo>
                    <a:pt x="8598" y="9641"/>
                    <a:pt x="8591" y="9642"/>
                    <a:pt x="8583" y="9643"/>
                  </a:cubicBezTo>
                  <a:cubicBezTo>
                    <a:pt x="7405" y="9929"/>
                    <a:pt x="6262" y="10298"/>
                    <a:pt x="5119" y="10751"/>
                  </a:cubicBezTo>
                  <a:cubicBezTo>
                    <a:pt x="5309" y="9786"/>
                    <a:pt x="5583" y="8834"/>
                    <a:pt x="5964" y="7917"/>
                  </a:cubicBezTo>
                  <a:cubicBezTo>
                    <a:pt x="5986" y="7843"/>
                    <a:pt x="5922" y="7793"/>
                    <a:pt x="5858" y="7793"/>
                  </a:cubicBezTo>
                  <a:cubicBezTo>
                    <a:pt x="5819" y="7793"/>
                    <a:pt x="5780" y="7812"/>
                    <a:pt x="5762" y="7857"/>
                  </a:cubicBezTo>
                  <a:cubicBezTo>
                    <a:pt x="5381" y="8810"/>
                    <a:pt x="5095" y="9810"/>
                    <a:pt x="4904" y="10834"/>
                  </a:cubicBezTo>
                  <a:cubicBezTo>
                    <a:pt x="3476" y="11417"/>
                    <a:pt x="2106" y="12120"/>
                    <a:pt x="797" y="12906"/>
                  </a:cubicBezTo>
                  <a:cubicBezTo>
                    <a:pt x="1856" y="9489"/>
                    <a:pt x="3369" y="6191"/>
                    <a:pt x="5274" y="3154"/>
                  </a:cubicBezTo>
                  <a:cubicBezTo>
                    <a:pt x="5928" y="2131"/>
                    <a:pt x="6631" y="1130"/>
                    <a:pt x="7357" y="154"/>
                  </a:cubicBezTo>
                  <a:cubicBezTo>
                    <a:pt x="7410" y="84"/>
                    <a:pt x="7339" y="0"/>
                    <a:pt x="7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2"/>
            <p:cNvSpPr/>
            <p:nvPr/>
          </p:nvSpPr>
          <p:spPr>
            <a:xfrm>
              <a:off x="7233251" y="4046791"/>
              <a:ext cx="502230" cy="774068"/>
            </a:xfrm>
            <a:custGeom>
              <a:avLst/>
              <a:gdLst/>
              <a:ahLst/>
              <a:cxnLst/>
              <a:rect l="l" t="t" r="r" b="b"/>
              <a:pathLst>
                <a:path w="7829" h="12067" extrusionOk="0">
                  <a:moveTo>
                    <a:pt x="2949" y="1"/>
                  </a:moveTo>
                  <a:cubicBezTo>
                    <a:pt x="2897" y="1"/>
                    <a:pt x="2849" y="34"/>
                    <a:pt x="2855" y="99"/>
                  </a:cubicBezTo>
                  <a:cubicBezTo>
                    <a:pt x="3141" y="2397"/>
                    <a:pt x="3486" y="4671"/>
                    <a:pt x="3915" y="6933"/>
                  </a:cubicBezTo>
                  <a:cubicBezTo>
                    <a:pt x="3248" y="6445"/>
                    <a:pt x="2593" y="5909"/>
                    <a:pt x="1962" y="5338"/>
                  </a:cubicBezTo>
                  <a:cubicBezTo>
                    <a:pt x="1652" y="5064"/>
                    <a:pt x="1343" y="4766"/>
                    <a:pt x="1021" y="4445"/>
                  </a:cubicBezTo>
                  <a:cubicBezTo>
                    <a:pt x="747" y="4147"/>
                    <a:pt x="402" y="3873"/>
                    <a:pt x="224" y="3492"/>
                  </a:cubicBezTo>
                  <a:cubicBezTo>
                    <a:pt x="208" y="3462"/>
                    <a:pt x="178" y="3448"/>
                    <a:pt x="146" y="3448"/>
                  </a:cubicBezTo>
                  <a:cubicBezTo>
                    <a:pt x="78" y="3448"/>
                    <a:pt x="1" y="3507"/>
                    <a:pt x="33" y="3588"/>
                  </a:cubicBezTo>
                  <a:cubicBezTo>
                    <a:pt x="164" y="3957"/>
                    <a:pt x="509" y="4242"/>
                    <a:pt x="771" y="4528"/>
                  </a:cubicBezTo>
                  <a:cubicBezTo>
                    <a:pt x="1105" y="4850"/>
                    <a:pt x="1426" y="5183"/>
                    <a:pt x="1783" y="5493"/>
                  </a:cubicBezTo>
                  <a:cubicBezTo>
                    <a:pt x="2474" y="6100"/>
                    <a:pt x="3164" y="6683"/>
                    <a:pt x="3915" y="7231"/>
                  </a:cubicBezTo>
                  <a:cubicBezTo>
                    <a:pt x="3938" y="7243"/>
                    <a:pt x="3962" y="7243"/>
                    <a:pt x="3974" y="7243"/>
                  </a:cubicBezTo>
                  <a:cubicBezTo>
                    <a:pt x="4105" y="7921"/>
                    <a:pt x="4236" y="8588"/>
                    <a:pt x="4379" y="9243"/>
                  </a:cubicBezTo>
                  <a:cubicBezTo>
                    <a:pt x="4343" y="9291"/>
                    <a:pt x="4379" y="9326"/>
                    <a:pt x="4403" y="9362"/>
                  </a:cubicBezTo>
                  <a:lnTo>
                    <a:pt x="4403" y="9374"/>
                  </a:lnTo>
                  <a:cubicBezTo>
                    <a:pt x="4593" y="10255"/>
                    <a:pt x="4760" y="11136"/>
                    <a:pt x="4998" y="11993"/>
                  </a:cubicBezTo>
                  <a:cubicBezTo>
                    <a:pt x="5012" y="12045"/>
                    <a:pt x="5052" y="12067"/>
                    <a:pt x="5093" y="12067"/>
                  </a:cubicBezTo>
                  <a:cubicBezTo>
                    <a:pt x="5158" y="12067"/>
                    <a:pt x="5227" y="12013"/>
                    <a:pt x="5212" y="11934"/>
                  </a:cubicBezTo>
                  <a:cubicBezTo>
                    <a:pt x="5046" y="11172"/>
                    <a:pt x="4855" y="10422"/>
                    <a:pt x="4688" y="9648"/>
                  </a:cubicBezTo>
                  <a:cubicBezTo>
                    <a:pt x="4653" y="9505"/>
                    <a:pt x="4629" y="9374"/>
                    <a:pt x="4593" y="9231"/>
                  </a:cubicBezTo>
                  <a:cubicBezTo>
                    <a:pt x="5665" y="7040"/>
                    <a:pt x="6724" y="4850"/>
                    <a:pt x="7796" y="2683"/>
                  </a:cubicBezTo>
                  <a:cubicBezTo>
                    <a:pt x="7829" y="2609"/>
                    <a:pt x="7754" y="2535"/>
                    <a:pt x="7685" y="2535"/>
                  </a:cubicBezTo>
                  <a:cubicBezTo>
                    <a:pt x="7654" y="2535"/>
                    <a:pt x="7624" y="2550"/>
                    <a:pt x="7605" y="2587"/>
                  </a:cubicBezTo>
                  <a:lnTo>
                    <a:pt x="4522" y="8933"/>
                  </a:lnTo>
                  <a:cubicBezTo>
                    <a:pt x="4415" y="8410"/>
                    <a:pt x="4296" y="7886"/>
                    <a:pt x="4212" y="7350"/>
                  </a:cubicBezTo>
                  <a:cubicBezTo>
                    <a:pt x="3915" y="5838"/>
                    <a:pt x="3653" y="4302"/>
                    <a:pt x="3426" y="2766"/>
                  </a:cubicBezTo>
                  <a:cubicBezTo>
                    <a:pt x="3283" y="1873"/>
                    <a:pt x="3164" y="980"/>
                    <a:pt x="3069" y="99"/>
                  </a:cubicBezTo>
                  <a:cubicBezTo>
                    <a:pt x="3057" y="34"/>
                    <a:pt x="3001" y="1"/>
                    <a:pt x="2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2"/>
          <p:cNvGrpSpPr/>
          <p:nvPr/>
        </p:nvGrpSpPr>
        <p:grpSpPr>
          <a:xfrm>
            <a:off x="3026129" y="2916768"/>
            <a:ext cx="1588739" cy="1264732"/>
            <a:chOff x="4168741" y="2916768"/>
            <a:chExt cx="1588739" cy="1264732"/>
          </a:xfrm>
        </p:grpSpPr>
        <p:sp>
          <p:nvSpPr>
            <p:cNvPr id="488" name="Google Shape;488;p32"/>
            <p:cNvSpPr/>
            <p:nvPr/>
          </p:nvSpPr>
          <p:spPr>
            <a:xfrm>
              <a:off x="4168741" y="2916768"/>
              <a:ext cx="1588739" cy="1264732"/>
            </a:xfrm>
            <a:custGeom>
              <a:avLst/>
              <a:gdLst/>
              <a:ahLst/>
              <a:cxnLst/>
              <a:rect l="l" t="t" r="r" b="b"/>
              <a:pathLst>
                <a:path w="24766" h="19716" extrusionOk="0">
                  <a:moveTo>
                    <a:pt x="21191" y="0"/>
                  </a:moveTo>
                  <a:cubicBezTo>
                    <a:pt x="19979" y="0"/>
                    <a:pt x="18767" y="104"/>
                    <a:pt x="17574" y="308"/>
                  </a:cubicBezTo>
                  <a:cubicBezTo>
                    <a:pt x="17419" y="320"/>
                    <a:pt x="17288" y="356"/>
                    <a:pt x="17145" y="380"/>
                  </a:cubicBezTo>
                  <a:cubicBezTo>
                    <a:pt x="16074" y="594"/>
                    <a:pt x="15014" y="868"/>
                    <a:pt x="13990" y="1249"/>
                  </a:cubicBezTo>
                  <a:lnTo>
                    <a:pt x="13574" y="1392"/>
                  </a:lnTo>
                  <a:cubicBezTo>
                    <a:pt x="12466" y="1808"/>
                    <a:pt x="11395" y="2320"/>
                    <a:pt x="10371" y="2916"/>
                  </a:cubicBezTo>
                  <a:cubicBezTo>
                    <a:pt x="10252" y="2987"/>
                    <a:pt x="10121" y="3058"/>
                    <a:pt x="10002" y="3130"/>
                  </a:cubicBezTo>
                  <a:cubicBezTo>
                    <a:pt x="9359" y="3511"/>
                    <a:pt x="8752" y="3939"/>
                    <a:pt x="8168" y="4380"/>
                  </a:cubicBezTo>
                  <a:cubicBezTo>
                    <a:pt x="7894" y="4594"/>
                    <a:pt x="7632" y="4797"/>
                    <a:pt x="7382" y="5023"/>
                  </a:cubicBezTo>
                  <a:cubicBezTo>
                    <a:pt x="7275" y="5118"/>
                    <a:pt x="7156" y="5202"/>
                    <a:pt x="7049" y="5309"/>
                  </a:cubicBezTo>
                  <a:cubicBezTo>
                    <a:pt x="6085" y="6166"/>
                    <a:pt x="5192" y="7142"/>
                    <a:pt x="4406" y="8166"/>
                  </a:cubicBezTo>
                  <a:lnTo>
                    <a:pt x="4132" y="8523"/>
                  </a:lnTo>
                  <a:cubicBezTo>
                    <a:pt x="3394" y="9535"/>
                    <a:pt x="2739" y="10595"/>
                    <a:pt x="2179" y="11702"/>
                  </a:cubicBezTo>
                  <a:lnTo>
                    <a:pt x="1989" y="12107"/>
                  </a:lnTo>
                  <a:cubicBezTo>
                    <a:pt x="1453" y="13238"/>
                    <a:pt x="1013" y="14405"/>
                    <a:pt x="679" y="15608"/>
                  </a:cubicBezTo>
                  <a:lnTo>
                    <a:pt x="560" y="16036"/>
                  </a:lnTo>
                  <a:cubicBezTo>
                    <a:pt x="274" y="17155"/>
                    <a:pt x="84" y="18298"/>
                    <a:pt x="0" y="19465"/>
                  </a:cubicBezTo>
                  <a:lnTo>
                    <a:pt x="429" y="19477"/>
                  </a:lnTo>
                  <a:lnTo>
                    <a:pt x="3346" y="19715"/>
                  </a:lnTo>
                  <a:cubicBezTo>
                    <a:pt x="3429" y="18584"/>
                    <a:pt x="3644" y="17465"/>
                    <a:pt x="3941" y="16381"/>
                  </a:cubicBezTo>
                  <a:cubicBezTo>
                    <a:pt x="3965" y="16227"/>
                    <a:pt x="4013" y="16084"/>
                    <a:pt x="4061" y="15941"/>
                  </a:cubicBezTo>
                  <a:cubicBezTo>
                    <a:pt x="4358" y="14977"/>
                    <a:pt x="4727" y="14048"/>
                    <a:pt x="5192" y="13131"/>
                  </a:cubicBezTo>
                  <a:cubicBezTo>
                    <a:pt x="5263" y="13012"/>
                    <a:pt x="5323" y="12881"/>
                    <a:pt x="5394" y="12750"/>
                  </a:cubicBezTo>
                  <a:cubicBezTo>
                    <a:pt x="5846" y="11881"/>
                    <a:pt x="6382" y="11059"/>
                    <a:pt x="6954" y="10286"/>
                  </a:cubicBezTo>
                  <a:lnTo>
                    <a:pt x="7228" y="9952"/>
                  </a:lnTo>
                  <a:cubicBezTo>
                    <a:pt x="7823" y="9190"/>
                    <a:pt x="8490" y="8476"/>
                    <a:pt x="9204" y="7833"/>
                  </a:cubicBezTo>
                  <a:cubicBezTo>
                    <a:pt x="9311" y="7749"/>
                    <a:pt x="9430" y="7642"/>
                    <a:pt x="9537" y="7559"/>
                  </a:cubicBezTo>
                  <a:cubicBezTo>
                    <a:pt x="9752" y="7380"/>
                    <a:pt x="9966" y="7202"/>
                    <a:pt x="10192" y="7035"/>
                  </a:cubicBezTo>
                  <a:cubicBezTo>
                    <a:pt x="10680" y="6642"/>
                    <a:pt x="11180" y="6297"/>
                    <a:pt x="11716" y="5975"/>
                  </a:cubicBezTo>
                  <a:cubicBezTo>
                    <a:pt x="11847" y="5904"/>
                    <a:pt x="11966" y="5833"/>
                    <a:pt x="12097" y="5749"/>
                  </a:cubicBezTo>
                  <a:cubicBezTo>
                    <a:pt x="12871" y="5309"/>
                    <a:pt x="13669" y="4916"/>
                    <a:pt x="14502" y="4594"/>
                  </a:cubicBezTo>
                  <a:cubicBezTo>
                    <a:pt x="14657" y="4547"/>
                    <a:pt x="14788" y="4487"/>
                    <a:pt x="14919" y="4440"/>
                  </a:cubicBezTo>
                  <a:cubicBezTo>
                    <a:pt x="15693" y="4142"/>
                    <a:pt x="16503" y="3928"/>
                    <a:pt x="17324" y="3749"/>
                  </a:cubicBezTo>
                  <a:cubicBezTo>
                    <a:pt x="17467" y="3713"/>
                    <a:pt x="17598" y="3689"/>
                    <a:pt x="17753" y="3654"/>
                  </a:cubicBezTo>
                  <a:cubicBezTo>
                    <a:pt x="18876" y="3440"/>
                    <a:pt x="20012" y="3333"/>
                    <a:pt x="21146" y="3333"/>
                  </a:cubicBezTo>
                  <a:cubicBezTo>
                    <a:pt x="22163" y="3333"/>
                    <a:pt x="23179" y="3420"/>
                    <a:pt x="24182" y="3594"/>
                  </a:cubicBezTo>
                  <a:lnTo>
                    <a:pt x="24718" y="594"/>
                  </a:lnTo>
                  <a:lnTo>
                    <a:pt x="24765" y="308"/>
                  </a:lnTo>
                  <a:cubicBezTo>
                    <a:pt x="23583" y="101"/>
                    <a:pt x="22387" y="0"/>
                    <a:pt x="21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2"/>
            <p:cNvSpPr/>
            <p:nvPr/>
          </p:nvSpPr>
          <p:spPr>
            <a:xfrm>
              <a:off x="4808060" y="3104528"/>
              <a:ext cx="136768" cy="196355"/>
            </a:xfrm>
            <a:custGeom>
              <a:avLst/>
              <a:gdLst/>
              <a:ahLst/>
              <a:cxnLst/>
              <a:rect l="l" t="t" r="r" b="b"/>
              <a:pathLst>
                <a:path w="2132" h="3061" extrusionOk="0">
                  <a:moveTo>
                    <a:pt x="369" y="0"/>
                  </a:moveTo>
                  <a:cubicBezTo>
                    <a:pt x="250" y="72"/>
                    <a:pt x="119" y="143"/>
                    <a:pt x="0" y="227"/>
                  </a:cubicBezTo>
                  <a:lnTo>
                    <a:pt x="1762" y="3060"/>
                  </a:lnTo>
                  <a:cubicBezTo>
                    <a:pt x="1881" y="2989"/>
                    <a:pt x="2000" y="2917"/>
                    <a:pt x="2131" y="2846"/>
                  </a:cubicBezTo>
                  <a:lnTo>
                    <a:pt x="3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2"/>
            <p:cNvSpPr/>
            <p:nvPr/>
          </p:nvSpPr>
          <p:spPr>
            <a:xfrm>
              <a:off x="4620165" y="3239687"/>
              <a:ext cx="160439" cy="181088"/>
            </a:xfrm>
            <a:custGeom>
              <a:avLst/>
              <a:gdLst/>
              <a:ahLst/>
              <a:cxnLst/>
              <a:rect l="l" t="t" r="r" b="b"/>
              <a:pathLst>
                <a:path w="2501" h="2823" extrusionOk="0">
                  <a:moveTo>
                    <a:pt x="322" y="1"/>
                  </a:moveTo>
                  <a:cubicBezTo>
                    <a:pt x="226" y="96"/>
                    <a:pt x="107" y="179"/>
                    <a:pt x="0" y="287"/>
                  </a:cubicBezTo>
                  <a:lnTo>
                    <a:pt x="2167" y="2823"/>
                  </a:lnTo>
                  <a:lnTo>
                    <a:pt x="2500" y="2537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2"/>
            <p:cNvSpPr/>
            <p:nvPr/>
          </p:nvSpPr>
          <p:spPr>
            <a:xfrm>
              <a:off x="4433039" y="3440597"/>
              <a:ext cx="199378" cy="137532"/>
            </a:xfrm>
            <a:custGeom>
              <a:avLst/>
              <a:gdLst/>
              <a:ahLst/>
              <a:cxnLst/>
              <a:rect l="l" t="t" r="r" b="b"/>
              <a:pathLst>
                <a:path w="3108" h="2144" extrusionOk="0">
                  <a:moveTo>
                    <a:pt x="262" y="0"/>
                  </a:moveTo>
                  <a:lnTo>
                    <a:pt x="0" y="357"/>
                  </a:lnTo>
                  <a:lnTo>
                    <a:pt x="2846" y="2143"/>
                  </a:lnTo>
                  <a:lnTo>
                    <a:pt x="3108" y="179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2"/>
            <p:cNvSpPr/>
            <p:nvPr/>
          </p:nvSpPr>
          <p:spPr>
            <a:xfrm>
              <a:off x="4295502" y="3667422"/>
              <a:ext cx="218559" cy="93206"/>
            </a:xfrm>
            <a:custGeom>
              <a:avLst/>
              <a:gdLst/>
              <a:ahLst/>
              <a:cxnLst/>
              <a:rect l="l" t="t" r="r" b="b"/>
              <a:pathLst>
                <a:path w="3407" h="1453" extrusionOk="0">
                  <a:moveTo>
                    <a:pt x="191" y="0"/>
                  </a:moveTo>
                  <a:lnTo>
                    <a:pt x="1" y="405"/>
                  </a:lnTo>
                  <a:lnTo>
                    <a:pt x="3204" y="1453"/>
                  </a:lnTo>
                  <a:cubicBezTo>
                    <a:pt x="3275" y="1334"/>
                    <a:pt x="3335" y="1191"/>
                    <a:pt x="3406" y="1060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2"/>
            <p:cNvSpPr/>
            <p:nvPr/>
          </p:nvSpPr>
          <p:spPr>
            <a:xfrm>
              <a:off x="4204665" y="3917918"/>
              <a:ext cx="223819" cy="50484"/>
            </a:xfrm>
            <a:custGeom>
              <a:avLst/>
              <a:gdLst/>
              <a:ahLst/>
              <a:cxnLst/>
              <a:rect l="l" t="t" r="r" b="b"/>
              <a:pathLst>
                <a:path w="3489" h="787" extrusionOk="0">
                  <a:moveTo>
                    <a:pt x="119" y="1"/>
                  </a:moveTo>
                  <a:lnTo>
                    <a:pt x="0" y="429"/>
                  </a:lnTo>
                  <a:lnTo>
                    <a:pt x="3358" y="786"/>
                  </a:lnTo>
                  <a:lnTo>
                    <a:pt x="3489" y="35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2"/>
            <p:cNvSpPr/>
            <p:nvPr/>
          </p:nvSpPr>
          <p:spPr>
            <a:xfrm>
              <a:off x="5037140" y="2996824"/>
              <a:ext cx="88655" cy="214702"/>
            </a:xfrm>
            <a:custGeom>
              <a:avLst/>
              <a:gdLst/>
              <a:ahLst/>
              <a:cxnLst/>
              <a:rect l="l" t="t" r="r" b="b"/>
              <a:pathLst>
                <a:path w="1382" h="3347" extrusionOk="0">
                  <a:moveTo>
                    <a:pt x="418" y="1"/>
                  </a:moveTo>
                  <a:lnTo>
                    <a:pt x="1" y="144"/>
                  </a:lnTo>
                  <a:lnTo>
                    <a:pt x="965" y="3346"/>
                  </a:lnTo>
                  <a:cubicBezTo>
                    <a:pt x="1108" y="3287"/>
                    <a:pt x="1239" y="3239"/>
                    <a:pt x="1382" y="3192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2"/>
            <p:cNvSpPr/>
            <p:nvPr/>
          </p:nvSpPr>
          <p:spPr>
            <a:xfrm>
              <a:off x="5266284" y="2936526"/>
              <a:ext cx="41313" cy="221501"/>
            </a:xfrm>
            <a:custGeom>
              <a:avLst/>
              <a:gdLst/>
              <a:ahLst/>
              <a:cxnLst/>
              <a:rect l="l" t="t" r="r" b="b"/>
              <a:pathLst>
                <a:path w="644" h="3453" extrusionOk="0">
                  <a:moveTo>
                    <a:pt x="429" y="0"/>
                  </a:moveTo>
                  <a:cubicBezTo>
                    <a:pt x="298" y="24"/>
                    <a:pt x="156" y="60"/>
                    <a:pt x="1" y="83"/>
                  </a:cubicBezTo>
                  <a:lnTo>
                    <a:pt x="215" y="3453"/>
                  </a:lnTo>
                  <a:cubicBezTo>
                    <a:pt x="358" y="3417"/>
                    <a:pt x="489" y="3393"/>
                    <a:pt x="644" y="3358"/>
                  </a:cubicBezTo>
                  <a:lnTo>
                    <a:pt x="4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6" name="Google Shape;496;p32"/>
          <p:cNvGrpSpPr/>
          <p:nvPr/>
        </p:nvGrpSpPr>
        <p:grpSpPr>
          <a:xfrm>
            <a:off x="1160934" y="3192346"/>
            <a:ext cx="2199768" cy="1751355"/>
            <a:chOff x="3203284" y="3192346"/>
            <a:chExt cx="2199768" cy="1751355"/>
          </a:xfrm>
        </p:grpSpPr>
        <p:sp>
          <p:nvSpPr>
            <p:cNvPr id="497" name="Google Shape;497;p32"/>
            <p:cNvSpPr/>
            <p:nvPr/>
          </p:nvSpPr>
          <p:spPr>
            <a:xfrm>
              <a:off x="4215314" y="4878719"/>
              <a:ext cx="176541" cy="64981"/>
            </a:xfrm>
            <a:custGeom>
              <a:avLst/>
              <a:gdLst/>
              <a:ahLst/>
              <a:cxnLst/>
              <a:rect l="l" t="t" r="r" b="b"/>
              <a:pathLst>
                <a:path w="2752" h="1013" extrusionOk="0">
                  <a:moveTo>
                    <a:pt x="1" y="1"/>
                  </a:moveTo>
                  <a:lnTo>
                    <a:pt x="1" y="1013"/>
                  </a:lnTo>
                  <a:lnTo>
                    <a:pt x="2751" y="1013"/>
                  </a:lnTo>
                  <a:lnTo>
                    <a:pt x="27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2"/>
            <p:cNvSpPr/>
            <p:nvPr/>
          </p:nvSpPr>
          <p:spPr>
            <a:xfrm>
              <a:off x="3268268" y="4878719"/>
              <a:ext cx="176477" cy="64981"/>
            </a:xfrm>
            <a:custGeom>
              <a:avLst/>
              <a:gdLst/>
              <a:ahLst/>
              <a:cxnLst/>
              <a:rect l="l" t="t" r="r" b="b"/>
              <a:pathLst>
                <a:path w="2751" h="1013" extrusionOk="0">
                  <a:moveTo>
                    <a:pt x="0" y="1"/>
                  </a:moveTo>
                  <a:lnTo>
                    <a:pt x="0" y="1013"/>
                  </a:lnTo>
                  <a:lnTo>
                    <a:pt x="2750" y="1013"/>
                  </a:lnTo>
                  <a:lnTo>
                    <a:pt x="27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2"/>
            <p:cNvSpPr/>
            <p:nvPr/>
          </p:nvSpPr>
          <p:spPr>
            <a:xfrm>
              <a:off x="5161655" y="4878719"/>
              <a:ext cx="176477" cy="64981"/>
            </a:xfrm>
            <a:custGeom>
              <a:avLst/>
              <a:gdLst/>
              <a:ahLst/>
              <a:cxnLst/>
              <a:rect l="l" t="t" r="r" b="b"/>
              <a:pathLst>
                <a:path w="2751" h="1013" extrusionOk="0">
                  <a:moveTo>
                    <a:pt x="1" y="1"/>
                  </a:moveTo>
                  <a:lnTo>
                    <a:pt x="1" y="1013"/>
                  </a:lnTo>
                  <a:lnTo>
                    <a:pt x="2751" y="1013"/>
                  </a:lnTo>
                  <a:lnTo>
                    <a:pt x="27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2"/>
            <p:cNvSpPr/>
            <p:nvPr/>
          </p:nvSpPr>
          <p:spPr>
            <a:xfrm>
              <a:off x="3229265" y="4040119"/>
              <a:ext cx="2134848" cy="866953"/>
            </a:xfrm>
            <a:custGeom>
              <a:avLst/>
              <a:gdLst/>
              <a:ahLst/>
              <a:cxnLst/>
              <a:rect l="l" t="t" r="r" b="b"/>
              <a:pathLst>
                <a:path w="33279" h="13515" extrusionOk="0">
                  <a:moveTo>
                    <a:pt x="1" y="1"/>
                  </a:moveTo>
                  <a:lnTo>
                    <a:pt x="1" y="13514"/>
                  </a:lnTo>
                  <a:lnTo>
                    <a:pt x="33279" y="13514"/>
                  </a:lnTo>
                  <a:lnTo>
                    <a:pt x="332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2"/>
            <p:cNvSpPr/>
            <p:nvPr/>
          </p:nvSpPr>
          <p:spPr>
            <a:xfrm>
              <a:off x="3229265" y="4019528"/>
              <a:ext cx="2134848" cy="64981"/>
            </a:xfrm>
            <a:custGeom>
              <a:avLst/>
              <a:gdLst/>
              <a:ahLst/>
              <a:cxnLst/>
              <a:rect l="l" t="t" r="r" b="b"/>
              <a:pathLst>
                <a:path w="33279" h="1013" extrusionOk="0">
                  <a:moveTo>
                    <a:pt x="1" y="0"/>
                  </a:moveTo>
                  <a:lnTo>
                    <a:pt x="1" y="1012"/>
                  </a:lnTo>
                  <a:lnTo>
                    <a:pt x="33279" y="1012"/>
                  </a:lnTo>
                  <a:lnTo>
                    <a:pt x="332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2"/>
            <p:cNvSpPr/>
            <p:nvPr/>
          </p:nvSpPr>
          <p:spPr>
            <a:xfrm>
              <a:off x="4028959" y="4085215"/>
              <a:ext cx="19181" cy="821858"/>
            </a:xfrm>
            <a:custGeom>
              <a:avLst/>
              <a:gdLst/>
              <a:ahLst/>
              <a:cxnLst/>
              <a:rect l="l" t="t" r="r" b="b"/>
              <a:pathLst>
                <a:path w="299" h="12812" extrusionOk="0">
                  <a:moveTo>
                    <a:pt x="1" y="0"/>
                  </a:moveTo>
                  <a:lnTo>
                    <a:pt x="1" y="12811"/>
                  </a:lnTo>
                  <a:lnTo>
                    <a:pt x="298" y="12811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2"/>
            <p:cNvSpPr/>
            <p:nvPr/>
          </p:nvSpPr>
          <p:spPr>
            <a:xfrm>
              <a:off x="3307977" y="4110361"/>
              <a:ext cx="671394" cy="214702"/>
            </a:xfrm>
            <a:custGeom>
              <a:avLst/>
              <a:gdLst/>
              <a:ahLst/>
              <a:cxnLst/>
              <a:rect l="l" t="t" r="r" b="b"/>
              <a:pathLst>
                <a:path w="10466" h="3347" extrusionOk="0">
                  <a:moveTo>
                    <a:pt x="0" y="1"/>
                  </a:moveTo>
                  <a:lnTo>
                    <a:pt x="0" y="3347"/>
                  </a:lnTo>
                  <a:lnTo>
                    <a:pt x="10466" y="3347"/>
                  </a:lnTo>
                  <a:lnTo>
                    <a:pt x="104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2"/>
            <p:cNvSpPr/>
            <p:nvPr/>
          </p:nvSpPr>
          <p:spPr>
            <a:xfrm>
              <a:off x="3550849" y="4138650"/>
              <a:ext cx="186420" cy="27583"/>
            </a:xfrm>
            <a:custGeom>
              <a:avLst/>
              <a:gdLst/>
              <a:ahLst/>
              <a:cxnLst/>
              <a:rect l="l" t="t" r="r" b="b"/>
              <a:pathLst>
                <a:path w="290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905" y="429"/>
                  </a:lnTo>
                  <a:lnTo>
                    <a:pt x="2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2"/>
            <p:cNvSpPr/>
            <p:nvPr/>
          </p:nvSpPr>
          <p:spPr>
            <a:xfrm>
              <a:off x="3307977" y="4370094"/>
              <a:ext cx="671394" cy="215407"/>
            </a:xfrm>
            <a:custGeom>
              <a:avLst/>
              <a:gdLst/>
              <a:ahLst/>
              <a:cxnLst/>
              <a:rect l="l" t="t" r="r" b="b"/>
              <a:pathLst>
                <a:path w="10466" h="3358" extrusionOk="0">
                  <a:moveTo>
                    <a:pt x="0" y="0"/>
                  </a:moveTo>
                  <a:lnTo>
                    <a:pt x="0" y="3358"/>
                  </a:lnTo>
                  <a:lnTo>
                    <a:pt x="10466" y="3358"/>
                  </a:lnTo>
                  <a:lnTo>
                    <a:pt x="10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2"/>
            <p:cNvSpPr/>
            <p:nvPr/>
          </p:nvSpPr>
          <p:spPr>
            <a:xfrm>
              <a:off x="3550849" y="4399089"/>
              <a:ext cx="186420" cy="27583"/>
            </a:xfrm>
            <a:custGeom>
              <a:avLst/>
              <a:gdLst/>
              <a:ahLst/>
              <a:cxnLst/>
              <a:rect l="l" t="t" r="r" b="b"/>
              <a:pathLst>
                <a:path w="2906" h="430" extrusionOk="0">
                  <a:moveTo>
                    <a:pt x="0" y="1"/>
                  </a:moveTo>
                  <a:lnTo>
                    <a:pt x="0" y="429"/>
                  </a:lnTo>
                  <a:lnTo>
                    <a:pt x="2905" y="429"/>
                  </a:lnTo>
                  <a:lnTo>
                    <a:pt x="29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2"/>
            <p:cNvSpPr/>
            <p:nvPr/>
          </p:nvSpPr>
          <p:spPr>
            <a:xfrm>
              <a:off x="3307977" y="4630533"/>
              <a:ext cx="671394" cy="215407"/>
            </a:xfrm>
            <a:custGeom>
              <a:avLst/>
              <a:gdLst/>
              <a:ahLst/>
              <a:cxnLst/>
              <a:rect l="l" t="t" r="r" b="b"/>
              <a:pathLst>
                <a:path w="10466" h="3358" extrusionOk="0">
                  <a:moveTo>
                    <a:pt x="0" y="0"/>
                  </a:moveTo>
                  <a:lnTo>
                    <a:pt x="0" y="3358"/>
                  </a:lnTo>
                  <a:lnTo>
                    <a:pt x="10466" y="3358"/>
                  </a:lnTo>
                  <a:lnTo>
                    <a:pt x="104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2"/>
            <p:cNvSpPr/>
            <p:nvPr/>
          </p:nvSpPr>
          <p:spPr>
            <a:xfrm>
              <a:off x="3550849" y="4658758"/>
              <a:ext cx="186420" cy="27583"/>
            </a:xfrm>
            <a:custGeom>
              <a:avLst/>
              <a:gdLst/>
              <a:ahLst/>
              <a:cxnLst/>
              <a:rect l="l" t="t" r="r" b="b"/>
              <a:pathLst>
                <a:path w="2906" h="430" extrusionOk="0">
                  <a:moveTo>
                    <a:pt x="0" y="1"/>
                  </a:moveTo>
                  <a:lnTo>
                    <a:pt x="0" y="429"/>
                  </a:lnTo>
                  <a:lnTo>
                    <a:pt x="2905" y="429"/>
                  </a:lnTo>
                  <a:lnTo>
                    <a:pt x="29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2"/>
            <p:cNvSpPr/>
            <p:nvPr/>
          </p:nvSpPr>
          <p:spPr>
            <a:xfrm>
              <a:off x="4095418" y="4110361"/>
              <a:ext cx="578248" cy="735579"/>
            </a:xfrm>
            <a:custGeom>
              <a:avLst/>
              <a:gdLst/>
              <a:ahLst/>
              <a:cxnLst/>
              <a:rect l="l" t="t" r="r" b="b"/>
              <a:pathLst>
                <a:path w="9014" h="11467" extrusionOk="0">
                  <a:moveTo>
                    <a:pt x="0" y="1"/>
                  </a:moveTo>
                  <a:lnTo>
                    <a:pt x="0" y="11467"/>
                  </a:lnTo>
                  <a:lnTo>
                    <a:pt x="9014" y="11467"/>
                  </a:lnTo>
                  <a:lnTo>
                    <a:pt x="90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2"/>
            <p:cNvSpPr/>
            <p:nvPr/>
          </p:nvSpPr>
          <p:spPr>
            <a:xfrm>
              <a:off x="4604127" y="4258541"/>
              <a:ext cx="27520" cy="428569"/>
            </a:xfrm>
            <a:custGeom>
              <a:avLst/>
              <a:gdLst/>
              <a:ahLst/>
              <a:cxnLst/>
              <a:rect l="l" t="t" r="r" b="b"/>
              <a:pathLst>
                <a:path w="429" h="6681" extrusionOk="0">
                  <a:moveTo>
                    <a:pt x="0" y="1"/>
                  </a:moveTo>
                  <a:lnTo>
                    <a:pt x="0" y="6680"/>
                  </a:lnTo>
                  <a:lnTo>
                    <a:pt x="429" y="668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2"/>
            <p:cNvSpPr/>
            <p:nvPr/>
          </p:nvSpPr>
          <p:spPr>
            <a:xfrm>
              <a:off x="4708756" y="4110361"/>
              <a:ext cx="577478" cy="735579"/>
            </a:xfrm>
            <a:custGeom>
              <a:avLst/>
              <a:gdLst/>
              <a:ahLst/>
              <a:cxnLst/>
              <a:rect l="l" t="t" r="r" b="b"/>
              <a:pathLst>
                <a:path w="9002" h="11467" extrusionOk="0">
                  <a:moveTo>
                    <a:pt x="0" y="1"/>
                  </a:moveTo>
                  <a:lnTo>
                    <a:pt x="0" y="11467"/>
                  </a:lnTo>
                  <a:lnTo>
                    <a:pt x="9001" y="11467"/>
                  </a:lnTo>
                  <a:lnTo>
                    <a:pt x="90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2"/>
            <p:cNvSpPr/>
            <p:nvPr/>
          </p:nvSpPr>
          <p:spPr>
            <a:xfrm>
              <a:off x="4750774" y="4258541"/>
              <a:ext cx="27520" cy="428569"/>
            </a:xfrm>
            <a:custGeom>
              <a:avLst/>
              <a:gdLst/>
              <a:ahLst/>
              <a:cxnLst/>
              <a:rect l="l" t="t" r="r" b="b"/>
              <a:pathLst>
                <a:path w="429" h="6681" extrusionOk="0">
                  <a:moveTo>
                    <a:pt x="0" y="1"/>
                  </a:moveTo>
                  <a:lnTo>
                    <a:pt x="0" y="6680"/>
                  </a:lnTo>
                  <a:lnTo>
                    <a:pt x="429" y="668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2"/>
            <p:cNvSpPr/>
            <p:nvPr/>
          </p:nvSpPr>
          <p:spPr>
            <a:xfrm>
              <a:off x="3203284" y="3940819"/>
              <a:ext cx="2199768" cy="101674"/>
            </a:xfrm>
            <a:custGeom>
              <a:avLst/>
              <a:gdLst/>
              <a:ahLst/>
              <a:cxnLst/>
              <a:rect l="l" t="t" r="r" b="b"/>
              <a:pathLst>
                <a:path w="34291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34291" y="1584"/>
                  </a:lnTo>
                  <a:lnTo>
                    <a:pt x="342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2"/>
            <p:cNvSpPr/>
            <p:nvPr/>
          </p:nvSpPr>
          <p:spPr>
            <a:xfrm>
              <a:off x="3203284" y="3968338"/>
              <a:ext cx="2199768" cy="74155"/>
            </a:xfrm>
            <a:custGeom>
              <a:avLst/>
              <a:gdLst/>
              <a:ahLst/>
              <a:cxnLst/>
              <a:rect l="l" t="t" r="r" b="b"/>
              <a:pathLst>
                <a:path w="34291" h="1156" extrusionOk="0">
                  <a:moveTo>
                    <a:pt x="1" y="0"/>
                  </a:moveTo>
                  <a:lnTo>
                    <a:pt x="1" y="1155"/>
                  </a:lnTo>
                  <a:lnTo>
                    <a:pt x="34291" y="1155"/>
                  </a:lnTo>
                  <a:lnTo>
                    <a:pt x="34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2"/>
            <p:cNvSpPr/>
            <p:nvPr/>
          </p:nvSpPr>
          <p:spPr>
            <a:xfrm>
              <a:off x="3643225" y="3896557"/>
              <a:ext cx="488887" cy="44326"/>
            </a:xfrm>
            <a:custGeom>
              <a:avLst/>
              <a:gdLst/>
              <a:ahLst/>
              <a:cxnLst/>
              <a:rect l="l" t="t" r="r" b="b"/>
              <a:pathLst>
                <a:path w="7621" h="691" extrusionOk="0">
                  <a:moveTo>
                    <a:pt x="1" y="0"/>
                  </a:moveTo>
                  <a:lnTo>
                    <a:pt x="1" y="691"/>
                  </a:lnTo>
                  <a:lnTo>
                    <a:pt x="7621" y="691"/>
                  </a:lnTo>
                  <a:lnTo>
                    <a:pt x="76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2"/>
            <p:cNvSpPr/>
            <p:nvPr/>
          </p:nvSpPr>
          <p:spPr>
            <a:xfrm>
              <a:off x="3761645" y="3784235"/>
              <a:ext cx="251340" cy="112386"/>
            </a:xfrm>
            <a:custGeom>
              <a:avLst/>
              <a:gdLst/>
              <a:ahLst/>
              <a:cxnLst/>
              <a:rect l="l" t="t" r="r" b="b"/>
              <a:pathLst>
                <a:path w="3918" h="1752" extrusionOk="0">
                  <a:moveTo>
                    <a:pt x="0" y="1"/>
                  </a:moveTo>
                  <a:lnTo>
                    <a:pt x="0" y="1751"/>
                  </a:lnTo>
                  <a:lnTo>
                    <a:pt x="3918" y="1751"/>
                  </a:lnTo>
                  <a:lnTo>
                    <a:pt x="39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2"/>
            <p:cNvSpPr/>
            <p:nvPr/>
          </p:nvSpPr>
          <p:spPr>
            <a:xfrm>
              <a:off x="3391179" y="3192346"/>
              <a:ext cx="993748" cy="635509"/>
            </a:xfrm>
            <a:custGeom>
              <a:avLst/>
              <a:gdLst/>
              <a:ahLst/>
              <a:cxnLst/>
              <a:rect l="l" t="t" r="r" b="b"/>
              <a:pathLst>
                <a:path w="15491" h="9907" extrusionOk="0">
                  <a:moveTo>
                    <a:pt x="596" y="1"/>
                  </a:moveTo>
                  <a:cubicBezTo>
                    <a:pt x="275" y="1"/>
                    <a:pt x="1" y="251"/>
                    <a:pt x="1" y="584"/>
                  </a:cubicBezTo>
                  <a:lnTo>
                    <a:pt x="1" y="9311"/>
                  </a:lnTo>
                  <a:cubicBezTo>
                    <a:pt x="1" y="9645"/>
                    <a:pt x="275" y="9907"/>
                    <a:pt x="596" y="9907"/>
                  </a:cubicBezTo>
                  <a:lnTo>
                    <a:pt x="14896" y="9907"/>
                  </a:lnTo>
                  <a:cubicBezTo>
                    <a:pt x="15229" y="9907"/>
                    <a:pt x="15491" y="9645"/>
                    <a:pt x="15491" y="9311"/>
                  </a:cubicBezTo>
                  <a:lnTo>
                    <a:pt x="15491" y="584"/>
                  </a:lnTo>
                  <a:cubicBezTo>
                    <a:pt x="15491" y="263"/>
                    <a:pt x="15229" y="1"/>
                    <a:pt x="148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2"/>
            <p:cNvSpPr/>
            <p:nvPr/>
          </p:nvSpPr>
          <p:spPr>
            <a:xfrm>
              <a:off x="3867814" y="3773586"/>
              <a:ext cx="39773" cy="40541"/>
            </a:xfrm>
            <a:custGeom>
              <a:avLst/>
              <a:gdLst/>
              <a:ahLst/>
              <a:cxnLst/>
              <a:rect l="l" t="t" r="r" b="b"/>
              <a:pathLst>
                <a:path w="620" h="632" extrusionOk="0">
                  <a:moveTo>
                    <a:pt x="310" y="0"/>
                  </a:moveTo>
                  <a:cubicBezTo>
                    <a:pt x="143" y="0"/>
                    <a:pt x="0" y="143"/>
                    <a:pt x="0" y="310"/>
                  </a:cubicBezTo>
                  <a:cubicBezTo>
                    <a:pt x="0" y="488"/>
                    <a:pt x="143" y="631"/>
                    <a:pt x="310" y="631"/>
                  </a:cubicBezTo>
                  <a:cubicBezTo>
                    <a:pt x="477" y="631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2"/>
            <p:cNvSpPr/>
            <p:nvPr/>
          </p:nvSpPr>
          <p:spPr>
            <a:xfrm>
              <a:off x="3433967" y="3234362"/>
              <a:ext cx="907466" cy="519402"/>
            </a:xfrm>
            <a:custGeom>
              <a:avLst/>
              <a:gdLst/>
              <a:ahLst/>
              <a:cxnLst/>
              <a:rect l="l" t="t" r="r" b="b"/>
              <a:pathLst>
                <a:path w="14146" h="8097" extrusionOk="0">
                  <a:moveTo>
                    <a:pt x="144" y="1"/>
                  </a:moveTo>
                  <a:cubicBezTo>
                    <a:pt x="60" y="1"/>
                    <a:pt x="1" y="60"/>
                    <a:pt x="1" y="131"/>
                  </a:cubicBezTo>
                  <a:lnTo>
                    <a:pt x="1" y="7978"/>
                  </a:lnTo>
                  <a:cubicBezTo>
                    <a:pt x="1" y="8037"/>
                    <a:pt x="60" y="8097"/>
                    <a:pt x="144" y="8097"/>
                  </a:cubicBezTo>
                  <a:lnTo>
                    <a:pt x="14014" y="8097"/>
                  </a:lnTo>
                  <a:cubicBezTo>
                    <a:pt x="14086" y="8097"/>
                    <a:pt x="14145" y="8049"/>
                    <a:pt x="14145" y="7978"/>
                  </a:cubicBezTo>
                  <a:lnTo>
                    <a:pt x="14145" y="131"/>
                  </a:lnTo>
                  <a:cubicBezTo>
                    <a:pt x="14145" y="72"/>
                    <a:pt x="14086" y="12"/>
                    <a:pt x="140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2"/>
            <p:cNvSpPr/>
            <p:nvPr/>
          </p:nvSpPr>
          <p:spPr>
            <a:xfrm>
              <a:off x="3435507" y="3234362"/>
              <a:ext cx="905926" cy="64212"/>
            </a:xfrm>
            <a:custGeom>
              <a:avLst/>
              <a:gdLst/>
              <a:ahLst/>
              <a:cxnLst/>
              <a:rect l="l" t="t" r="r" b="b"/>
              <a:pathLst>
                <a:path w="14122" h="1001" extrusionOk="0">
                  <a:moveTo>
                    <a:pt x="131" y="1"/>
                  </a:moveTo>
                  <a:cubicBezTo>
                    <a:pt x="60" y="1"/>
                    <a:pt x="0" y="60"/>
                    <a:pt x="0" y="131"/>
                  </a:cubicBezTo>
                  <a:lnTo>
                    <a:pt x="0" y="1001"/>
                  </a:lnTo>
                  <a:lnTo>
                    <a:pt x="14121" y="1001"/>
                  </a:lnTo>
                  <a:lnTo>
                    <a:pt x="14121" y="131"/>
                  </a:lnTo>
                  <a:cubicBezTo>
                    <a:pt x="14121" y="72"/>
                    <a:pt x="14062" y="12"/>
                    <a:pt x="140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2"/>
            <p:cNvSpPr/>
            <p:nvPr/>
          </p:nvSpPr>
          <p:spPr>
            <a:xfrm>
              <a:off x="4269585" y="3251939"/>
              <a:ext cx="29060" cy="29059"/>
            </a:xfrm>
            <a:custGeom>
              <a:avLst/>
              <a:gdLst/>
              <a:ahLst/>
              <a:cxnLst/>
              <a:rect l="l" t="t" r="r" b="b"/>
              <a:pathLst>
                <a:path w="453" h="453" extrusionOk="0">
                  <a:moveTo>
                    <a:pt x="226" y="0"/>
                  </a:moveTo>
                  <a:cubicBezTo>
                    <a:pt x="95" y="0"/>
                    <a:pt x="0" y="108"/>
                    <a:pt x="0" y="227"/>
                  </a:cubicBezTo>
                  <a:cubicBezTo>
                    <a:pt x="0" y="358"/>
                    <a:pt x="95" y="453"/>
                    <a:pt x="226" y="453"/>
                  </a:cubicBezTo>
                  <a:cubicBezTo>
                    <a:pt x="345" y="453"/>
                    <a:pt x="453" y="358"/>
                    <a:pt x="453" y="227"/>
                  </a:cubicBezTo>
                  <a:cubicBezTo>
                    <a:pt x="453" y="108"/>
                    <a:pt x="345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2"/>
            <p:cNvSpPr/>
            <p:nvPr/>
          </p:nvSpPr>
          <p:spPr>
            <a:xfrm>
              <a:off x="4213775" y="3251939"/>
              <a:ext cx="29124" cy="29059"/>
            </a:xfrm>
            <a:custGeom>
              <a:avLst/>
              <a:gdLst/>
              <a:ahLst/>
              <a:cxnLst/>
              <a:rect l="l" t="t" r="r" b="b"/>
              <a:pathLst>
                <a:path w="454" h="453" extrusionOk="0">
                  <a:moveTo>
                    <a:pt x="227" y="0"/>
                  </a:moveTo>
                  <a:cubicBezTo>
                    <a:pt x="108" y="0"/>
                    <a:pt x="1" y="108"/>
                    <a:pt x="1" y="227"/>
                  </a:cubicBezTo>
                  <a:cubicBezTo>
                    <a:pt x="1" y="358"/>
                    <a:pt x="108" y="453"/>
                    <a:pt x="227" y="453"/>
                  </a:cubicBezTo>
                  <a:cubicBezTo>
                    <a:pt x="358" y="453"/>
                    <a:pt x="453" y="358"/>
                    <a:pt x="453" y="227"/>
                  </a:cubicBezTo>
                  <a:cubicBezTo>
                    <a:pt x="453" y="108"/>
                    <a:pt x="358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2"/>
            <p:cNvSpPr/>
            <p:nvPr/>
          </p:nvSpPr>
          <p:spPr>
            <a:xfrm>
              <a:off x="4157259" y="3251939"/>
              <a:ext cx="28354" cy="29059"/>
            </a:xfrm>
            <a:custGeom>
              <a:avLst/>
              <a:gdLst/>
              <a:ahLst/>
              <a:cxnLst/>
              <a:rect l="l" t="t" r="r" b="b"/>
              <a:pathLst>
                <a:path w="442" h="453" extrusionOk="0">
                  <a:moveTo>
                    <a:pt x="215" y="0"/>
                  </a:moveTo>
                  <a:cubicBezTo>
                    <a:pt x="96" y="0"/>
                    <a:pt x="1" y="108"/>
                    <a:pt x="1" y="227"/>
                  </a:cubicBezTo>
                  <a:cubicBezTo>
                    <a:pt x="1" y="358"/>
                    <a:pt x="96" y="453"/>
                    <a:pt x="215" y="453"/>
                  </a:cubicBezTo>
                  <a:cubicBezTo>
                    <a:pt x="346" y="453"/>
                    <a:pt x="441" y="358"/>
                    <a:pt x="441" y="227"/>
                  </a:cubicBezTo>
                  <a:cubicBezTo>
                    <a:pt x="441" y="108"/>
                    <a:pt x="346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2"/>
            <p:cNvSpPr/>
            <p:nvPr/>
          </p:nvSpPr>
          <p:spPr>
            <a:xfrm>
              <a:off x="4007597" y="3316086"/>
              <a:ext cx="322354" cy="423951"/>
            </a:xfrm>
            <a:custGeom>
              <a:avLst/>
              <a:gdLst/>
              <a:ahLst/>
              <a:cxnLst/>
              <a:rect l="l" t="t" r="r" b="b"/>
              <a:pathLst>
                <a:path w="5025" h="6609" extrusionOk="0">
                  <a:moveTo>
                    <a:pt x="0" y="0"/>
                  </a:moveTo>
                  <a:lnTo>
                    <a:pt x="0" y="6608"/>
                  </a:lnTo>
                  <a:lnTo>
                    <a:pt x="5025" y="6608"/>
                  </a:lnTo>
                  <a:lnTo>
                    <a:pt x="50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2"/>
            <p:cNvSpPr/>
            <p:nvPr/>
          </p:nvSpPr>
          <p:spPr>
            <a:xfrm>
              <a:off x="4074826" y="3342066"/>
              <a:ext cx="226129" cy="14561"/>
            </a:xfrm>
            <a:custGeom>
              <a:avLst/>
              <a:gdLst/>
              <a:ahLst/>
              <a:cxnLst/>
              <a:rect l="l" t="t" r="r" b="b"/>
              <a:pathLst>
                <a:path w="3525" h="227" extrusionOk="0">
                  <a:moveTo>
                    <a:pt x="0" y="0"/>
                  </a:moveTo>
                  <a:lnTo>
                    <a:pt x="0" y="227"/>
                  </a:lnTo>
                  <a:lnTo>
                    <a:pt x="3524" y="227"/>
                  </a:lnTo>
                  <a:lnTo>
                    <a:pt x="352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2"/>
            <p:cNvSpPr/>
            <p:nvPr/>
          </p:nvSpPr>
          <p:spPr>
            <a:xfrm>
              <a:off x="4029728" y="3397810"/>
              <a:ext cx="270456" cy="13792"/>
            </a:xfrm>
            <a:custGeom>
              <a:avLst/>
              <a:gdLst/>
              <a:ahLst/>
              <a:cxnLst/>
              <a:rect l="l" t="t" r="r" b="b"/>
              <a:pathLst>
                <a:path w="4216" h="215" extrusionOk="0">
                  <a:moveTo>
                    <a:pt x="1" y="0"/>
                  </a:moveTo>
                  <a:lnTo>
                    <a:pt x="1" y="215"/>
                  </a:lnTo>
                  <a:lnTo>
                    <a:pt x="4215" y="215"/>
                  </a:lnTo>
                  <a:lnTo>
                    <a:pt x="4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2"/>
            <p:cNvSpPr/>
            <p:nvPr/>
          </p:nvSpPr>
          <p:spPr>
            <a:xfrm>
              <a:off x="4029728" y="3453554"/>
              <a:ext cx="270456" cy="14561"/>
            </a:xfrm>
            <a:custGeom>
              <a:avLst/>
              <a:gdLst/>
              <a:ahLst/>
              <a:cxnLst/>
              <a:rect l="l" t="t" r="r" b="b"/>
              <a:pathLst>
                <a:path w="4216" h="227" extrusionOk="0">
                  <a:moveTo>
                    <a:pt x="1" y="1"/>
                  </a:moveTo>
                  <a:lnTo>
                    <a:pt x="1" y="227"/>
                  </a:lnTo>
                  <a:lnTo>
                    <a:pt x="4215" y="22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2"/>
            <p:cNvSpPr/>
            <p:nvPr/>
          </p:nvSpPr>
          <p:spPr>
            <a:xfrm>
              <a:off x="4029728" y="3516162"/>
              <a:ext cx="270456" cy="13856"/>
            </a:xfrm>
            <a:custGeom>
              <a:avLst/>
              <a:gdLst/>
              <a:ahLst/>
              <a:cxnLst/>
              <a:rect l="l" t="t" r="r" b="b"/>
              <a:pathLst>
                <a:path w="4216" h="216" extrusionOk="0">
                  <a:moveTo>
                    <a:pt x="1" y="1"/>
                  </a:moveTo>
                  <a:lnTo>
                    <a:pt x="1" y="215"/>
                  </a:lnTo>
                  <a:lnTo>
                    <a:pt x="4215" y="215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2"/>
            <p:cNvSpPr/>
            <p:nvPr/>
          </p:nvSpPr>
          <p:spPr>
            <a:xfrm>
              <a:off x="4029728" y="3574216"/>
              <a:ext cx="270456" cy="14561"/>
            </a:xfrm>
            <a:custGeom>
              <a:avLst/>
              <a:gdLst/>
              <a:ahLst/>
              <a:cxnLst/>
              <a:rect l="l" t="t" r="r" b="b"/>
              <a:pathLst>
                <a:path w="4216" h="227" extrusionOk="0">
                  <a:moveTo>
                    <a:pt x="1" y="1"/>
                  </a:moveTo>
                  <a:lnTo>
                    <a:pt x="1" y="227"/>
                  </a:lnTo>
                  <a:lnTo>
                    <a:pt x="4215" y="22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2"/>
            <p:cNvSpPr/>
            <p:nvPr/>
          </p:nvSpPr>
          <p:spPr>
            <a:xfrm>
              <a:off x="4029728" y="3633039"/>
              <a:ext cx="270456" cy="14561"/>
            </a:xfrm>
            <a:custGeom>
              <a:avLst/>
              <a:gdLst/>
              <a:ahLst/>
              <a:cxnLst/>
              <a:rect l="l" t="t" r="r" b="b"/>
              <a:pathLst>
                <a:path w="4216" h="227" extrusionOk="0">
                  <a:moveTo>
                    <a:pt x="1" y="1"/>
                  </a:moveTo>
                  <a:lnTo>
                    <a:pt x="1" y="227"/>
                  </a:lnTo>
                  <a:lnTo>
                    <a:pt x="4215" y="22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2"/>
            <p:cNvSpPr/>
            <p:nvPr/>
          </p:nvSpPr>
          <p:spPr>
            <a:xfrm>
              <a:off x="4029728" y="3688783"/>
              <a:ext cx="270456" cy="14561"/>
            </a:xfrm>
            <a:custGeom>
              <a:avLst/>
              <a:gdLst/>
              <a:ahLst/>
              <a:cxnLst/>
              <a:rect l="l" t="t" r="r" b="b"/>
              <a:pathLst>
                <a:path w="4216" h="227" extrusionOk="0">
                  <a:moveTo>
                    <a:pt x="1" y="1"/>
                  </a:moveTo>
                  <a:lnTo>
                    <a:pt x="1" y="227"/>
                  </a:lnTo>
                  <a:lnTo>
                    <a:pt x="4215" y="22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2"/>
            <p:cNvSpPr/>
            <p:nvPr/>
          </p:nvSpPr>
          <p:spPr>
            <a:xfrm>
              <a:off x="3534811" y="3365737"/>
              <a:ext cx="324663" cy="324650"/>
            </a:xfrm>
            <a:custGeom>
              <a:avLst/>
              <a:gdLst/>
              <a:ahLst/>
              <a:cxnLst/>
              <a:rect l="l" t="t" r="r" b="b"/>
              <a:pathLst>
                <a:path w="5061" h="5061" extrusionOk="0">
                  <a:moveTo>
                    <a:pt x="2524" y="0"/>
                  </a:moveTo>
                  <a:cubicBezTo>
                    <a:pt x="1131" y="0"/>
                    <a:pt x="0" y="1131"/>
                    <a:pt x="0" y="2536"/>
                  </a:cubicBezTo>
                  <a:cubicBezTo>
                    <a:pt x="0" y="3929"/>
                    <a:pt x="1131" y="5061"/>
                    <a:pt x="2524" y="5061"/>
                  </a:cubicBezTo>
                  <a:cubicBezTo>
                    <a:pt x="3917" y="5061"/>
                    <a:pt x="5060" y="3929"/>
                    <a:pt x="5060" y="2536"/>
                  </a:cubicBezTo>
                  <a:cubicBezTo>
                    <a:pt x="5060" y="1131"/>
                    <a:pt x="3917" y="0"/>
                    <a:pt x="25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2"/>
            <p:cNvSpPr/>
            <p:nvPr/>
          </p:nvSpPr>
          <p:spPr>
            <a:xfrm>
              <a:off x="3552388" y="3384083"/>
              <a:ext cx="288739" cy="287958"/>
            </a:xfrm>
            <a:custGeom>
              <a:avLst/>
              <a:gdLst/>
              <a:ahLst/>
              <a:cxnLst/>
              <a:rect l="l" t="t" r="r" b="b"/>
              <a:pathLst>
                <a:path w="4501" h="4489" extrusionOk="0">
                  <a:moveTo>
                    <a:pt x="2250" y="0"/>
                  </a:moveTo>
                  <a:cubicBezTo>
                    <a:pt x="1012" y="0"/>
                    <a:pt x="0" y="1012"/>
                    <a:pt x="0" y="2250"/>
                  </a:cubicBezTo>
                  <a:cubicBezTo>
                    <a:pt x="0" y="3489"/>
                    <a:pt x="1012" y="4489"/>
                    <a:pt x="2250" y="4489"/>
                  </a:cubicBezTo>
                  <a:cubicBezTo>
                    <a:pt x="3489" y="4489"/>
                    <a:pt x="4501" y="3489"/>
                    <a:pt x="4501" y="2250"/>
                  </a:cubicBezTo>
                  <a:cubicBezTo>
                    <a:pt x="4501" y="1012"/>
                    <a:pt x="3489" y="0"/>
                    <a:pt x="2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4" name="Google Shape;534;p32"/>
          <p:cNvGrpSpPr/>
          <p:nvPr/>
        </p:nvGrpSpPr>
        <p:grpSpPr>
          <a:xfrm>
            <a:off x="5864356" y="2601227"/>
            <a:ext cx="1476476" cy="2298212"/>
            <a:chOff x="7199444" y="2601227"/>
            <a:chExt cx="1476476" cy="2298212"/>
          </a:xfrm>
        </p:grpSpPr>
        <p:sp>
          <p:nvSpPr>
            <p:cNvPr id="535" name="Google Shape;535;p32"/>
            <p:cNvSpPr/>
            <p:nvPr/>
          </p:nvSpPr>
          <p:spPr>
            <a:xfrm>
              <a:off x="7199444" y="2601227"/>
              <a:ext cx="1476476" cy="2298212"/>
            </a:xfrm>
            <a:custGeom>
              <a:avLst/>
              <a:gdLst/>
              <a:ahLst/>
              <a:cxnLst/>
              <a:rect l="l" t="t" r="r" b="b"/>
              <a:pathLst>
                <a:path w="23016" h="35827" extrusionOk="0">
                  <a:moveTo>
                    <a:pt x="7954" y="0"/>
                  </a:moveTo>
                  <a:cubicBezTo>
                    <a:pt x="7323" y="0"/>
                    <a:pt x="6823" y="512"/>
                    <a:pt x="6823" y="1131"/>
                  </a:cubicBezTo>
                  <a:lnTo>
                    <a:pt x="6823" y="1477"/>
                  </a:lnTo>
                  <a:cubicBezTo>
                    <a:pt x="6823" y="2096"/>
                    <a:pt x="7323" y="2608"/>
                    <a:pt x="7954" y="2608"/>
                  </a:cubicBezTo>
                  <a:lnTo>
                    <a:pt x="8787" y="2608"/>
                  </a:lnTo>
                  <a:lnTo>
                    <a:pt x="8787" y="16228"/>
                  </a:lnTo>
                  <a:lnTo>
                    <a:pt x="1120" y="31064"/>
                  </a:lnTo>
                  <a:cubicBezTo>
                    <a:pt x="0" y="33231"/>
                    <a:pt x="1572" y="35826"/>
                    <a:pt x="4025" y="35826"/>
                  </a:cubicBezTo>
                  <a:lnTo>
                    <a:pt x="18991" y="35826"/>
                  </a:lnTo>
                  <a:cubicBezTo>
                    <a:pt x="21456" y="35826"/>
                    <a:pt x="23015" y="33231"/>
                    <a:pt x="21896" y="31064"/>
                  </a:cubicBezTo>
                  <a:lnTo>
                    <a:pt x="14228" y="16228"/>
                  </a:lnTo>
                  <a:lnTo>
                    <a:pt x="14228" y="2608"/>
                  </a:lnTo>
                  <a:lnTo>
                    <a:pt x="15062" y="2608"/>
                  </a:lnTo>
                  <a:cubicBezTo>
                    <a:pt x="15693" y="2608"/>
                    <a:pt x="16193" y="2096"/>
                    <a:pt x="16193" y="1477"/>
                  </a:cubicBezTo>
                  <a:lnTo>
                    <a:pt x="16193" y="1131"/>
                  </a:lnTo>
                  <a:cubicBezTo>
                    <a:pt x="16193" y="512"/>
                    <a:pt x="15693" y="0"/>
                    <a:pt x="150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2"/>
            <p:cNvSpPr/>
            <p:nvPr/>
          </p:nvSpPr>
          <p:spPr>
            <a:xfrm>
              <a:off x="7336917" y="4337250"/>
              <a:ext cx="1201529" cy="466673"/>
            </a:xfrm>
            <a:custGeom>
              <a:avLst/>
              <a:gdLst/>
              <a:ahLst/>
              <a:cxnLst/>
              <a:rect l="l" t="t" r="r" b="b"/>
              <a:pathLst>
                <a:path w="18730" h="7275" extrusionOk="0">
                  <a:moveTo>
                    <a:pt x="2727" y="0"/>
                  </a:moveTo>
                  <a:lnTo>
                    <a:pt x="298" y="4679"/>
                  </a:lnTo>
                  <a:cubicBezTo>
                    <a:pt x="1" y="5251"/>
                    <a:pt x="36" y="5870"/>
                    <a:pt x="358" y="6429"/>
                  </a:cubicBezTo>
                  <a:cubicBezTo>
                    <a:pt x="691" y="6965"/>
                    <a:pt x="1239" y="7275"/>
                    <a:pt x="1882" y="7275"/>
                  </a:cubicBezTo>
                  <a:lnTo>
                    <a:pt x="16848" y="7275"/>
                  </a:lnTo>
                  <a:cubicBezTo>
                    <a:pt x="17491" y="7275"/>
                    <a:pt x="18039" y="6953"/>
                    <a:pt x="18372" y="6429"/>
                  </a:cubicBezTo>
                  <a:cubicBezTo>
                    <a:pt x="18693" y="5894"/>
                    <a:pt x="18729" y="5251"/>
                    <a:pt x="18431" y="4679"/>
                  </a:cubicBezTo>
                  <a:lnTo>
                    <a:pt x="1600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2"/>
            <p:cNvSpPr/>
            <p:nvPr/>
          </p:nvSpPr>
          <p:spPr>
            <a:xfrm>
              <a:off x="7630981" y="4463685"/>
              <a:ext cx="191039" cy="177945"/>
            </a:xfrm>
            <a:custGeom>
              <a:avLst/>
              <a:gdLst/>
              <a:ahLst/>
              <a:cxnLst/>
              <a:rect l="l" t="t" r="r" b="b"/>
              <a:pathLst>
                <a:path w="2978" h="2774" extrusionOk="0">
                  <a:moveTo>
                    <a:pt x="1495" y="0"/>
                  </a:moveTo>
                  <a:cubicBezTo>
                    <a:pt x="822" y="0"/>
                    <a:pt x="238" y="483"/>
                    <a:pt x="120" y="1160"/>
                  </a:cubicBezTo>
                  <a:cubicBezTo>
                    <a:pt x="1" y="1922"/>
                    <a:pt x="512" y="2637"/>
                    <a:pt x="1263" y="2756"/>
                  </a:cubicBezTo>
                  <a:cubicBezTo>
                    <a:pt x="1337" y="2767"/>
                    <a:pt x="1410" y="2773"/>
                    <a:pt x="1483" y="2773"/>
                  </a:cubicBezTo>
                  <a:cubicBezTo>
                    <a:pt x="2156" y="2773"/>
                    <a:pt x="2740" y="2290"/>
                    <a:pt x="2858" y="1613"/>
                  </a:cubicBezTo>
                  <a:cubicBezTo>
                    <a:pt x="2977" y="851"/>
                    <a:pt x="2465" y="148"/>
                    <a:pt x="1715" y="17"/>
                  </a:cubicBezTo>
                  <a:cubicBezTo>
                    <a:pt x="1641" y="6"/>
                    <a:pt x="1567" y="0"/>
                    <a:pt x="14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2"/>
            <p:cNvSpPr/>
            <p:nvPr/>
          </p:nvSpPr>
          <p:spPr>
            <a:xfrm>
              <a:off x="8047250" y="4091309"/>
              <a:ext cx="178016" cy="178009"/>
            </a:xfrm>
            <a:custGeom>
              <a:avLst/>
              <a:gdLst/>
              <a:ahLst/>
              <a:cxnLst/>
              <a:rect l="l" t="t" r="r" b="b"/>
              <a:pathLst>
                <a:path w="2775" h="2775" extrusionOk="0">
                  <a:moveTo>
                    <a:pt x="1382" y="0"/>
                  </a:moveTo>
                  <a:cubicBezTo>
                    <a:pt x="620" y="0"/>
                    <a:pt x="0" y="619"/>
                    <a:pt x="0" y="1393"/>
                  </a:cubicBezTo>
                  <a:cubicBezTo>
                    <a:pt x="0" y="2155"/>
                    <a:pt x="620" y="2774"/>
                    <a:pt x="1382" y="2774"/>
                  </a:cubicBezTo>
                  <a:cubicBezTo>
                    <a:pt x="2155" y="2774"/>
                    <a:pt x="2775" y="2155"/>
                    <a:pt x="2775" y="1393"/>
                  </a:cubicBezTo>
                  <a:cubicBezTo>
                    <a:pt x="2775" y="619"/>
                    <a:pt x="2155" y="0"/>
                    <a:pt x="1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2"/>
            <p:cNvSpPr/>
            <p:nvPr/>
          </p:nvSpPr>
          <p:spPr>
            <a:xfrm>
              <a:off x="8065597" y="4583898"/>
              <a:ext cx="141322" cy="141381"/>
            </a:xfrm>
            <a:custGeom>
              <a:avLst/>
              <a:gdLst/>
              <a:ahLst/>
              <a:cxnLst/>
              <a:rect l="l" t="t" r="r" b="b"/>
              <a:pathLst>
                <a:path w="2203" h="2204" extrusionOk="0">
                  <a:moveTo>
                    <a:pt x="1096" y="1"/>
                  </a:moveTo>
                  <a:cubicBezTo>
                    <a:pt x="488" y="1"/>
                    <a:pt x="0" y="501"/>
                    <a:pt x="0" y="1108"/>
                  </a:cubicBezTo>
                  <a:cubicBezTo>
                    <a:pt x="0" y="1715"/>
                    <a:pt x="488" y="2203"/>
                    <a:pt x="1096" y="2203"/>
                  </a:cubicBezTo>
                  <a:cubicBezTo>
                    <a:pt x="1715" y="2203"/>
                    <a:pt x="2203" y="1715"/>
                    <a:pt x="2203" y="1108"/>
                  </a:cubicBezTo>
                  <a:cubicBezTo>
                    <a:pt x="2203" y="501"/>
                    <a:pt x="1715" y="1"/>
                    <a:pt x="10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2"/>
            <p:cNvSpPr/>
            <p:nvPr/>
          </p:nvSpPr>
          <p:spPr>
            <a:xfrm>
              <a:off x="7961674" y="4428853"/>
              <a:ext cx="68833" cy="68830"/>
            </a:xfrm>
            <a:custGeom>
              <a:avLst/>
              <a:gdLst/>
              <a:ahLst/>
              <a:cxnLst/>
              <a:rect l="l" t="t" r="r" b="b"/>
              <a:pathLst>
                <a:path w="1073" h="1073" extrusionOk="0">
                  <a:moveTo>
                    <a:pt x="537" y="1"/>
                  </a:moveTo>
                  <a:cubicBezTo>
                    <a:pt x="239" y="1"/>
                    <a:pt x="1" y="239"/>
                    <a:pt x="1" y="537"/>
                  </a:cubicBezTo>
                  <a:cubicBezTo>
                    <a:pt x="1" y="822"/>
                    <a:pt x="239" y="1072"/>
                    <a:pt x="537" y="1072"/>
                  </a:cubicBezTo>
                  <a:cubicBezTo>
                    <a:pt x="834" y="1072"/>
                    <a:pt x="1072" y="822"/>
                    <a:pt x="1072" y="537"/>
                  </a:cubicBezTo>
                  <a:cubicBezTo>
                    <a:pt x="1072" y="239"/>
                    <a:pt x="834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2"/>
            <p:cNvSpPr/>
            <p:nvPr/>
          </p:nvSpPr>
          <p:spPr>
            <a:xfrm>
              <a:off x="7781477" y="4056926"/>
              <a:ext cx="67999" cy="68830"/>
            </a:xfrm>
            <a:custGeom>
              <a:avLst/>
              <a:gdLst/>
              <a:ahLst/>
              <a:cxnLst/>
              <a:rect l="l" t="t" r="r" b="b"/>
              <a:pathLst>
                <a:path w="1060" h="1073" extrusionOk="0">
                  <a:moveTo>
                    <a:pt x="536" y="1"/>
                  </a:moveTo>
                  <a:cubicBezTo>
                    <a:pt x="238" y="1"/>
                    <a:pt x="0" y="239"/>
                    <a:pt x="0" y="536"/>
                  </a:cubicBezTo>
                  <a:cubicBezTo>
                    <a:pt x="0" y="834"/>
                    <a:pt x="238" y="1072"/>
                    <a:pt x="536" y="1072"/>
                  </a:cubicBezTo>
                  <a:cubicBezTo>
                    <a:pt x="822" y="1072"/>
                    <a:pt x="1060" y="834"/>
                    <a:pt x="1060" y="536"/>
                  </a:cubicBezTo>
                  <a:cubicBezTo>
                    <a:pt x="1060" y="239"/>
                    <a:pt x="822" y="1"/>
                    <a:pt x="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2"/>
            <p:cNvSpPr/>
            <p:nvPr/>
          </p:nvSpPr>
          <p:spPr>
            <a:xfrm>
              <a:off x="7996059" y="4021773"/>
              <a:ext cx="68833" cy="68830"/>
            </a:xfrm>
            <a:custGeom>
              <a:avLst/>
              <a:gdLst/>
              <a:ahLst/>
              <a:cxnLst/>
              <a:rect l="l" t="t" r="r" b="b"/>
              <a:pathLst>
                <a:path w="1073" h="1073" extrusionOk="0">
                  <a:moveTo>
                    <a:pt x="536" y="1"/>
                  </a:moveTo>
                  <a:cubicBezTo>
                    <a:pt x="239" y="1"/>
                    <a:pt x="1" y="239"/>
                    <a:pt x="1" y="537"/>
                  </a:cubicBezTo>
                  <a:cubicBezTo>
                    <a:pt x="1" y="834"/>
                    <a:pt x="239" y="1072"/>
                    <a:pt x="536" y="1072"/>
                  </a:cubicBezTo>
                  <a:cubicBezTo>
                    <a:pt x="834" y="1072"/>
                    <a:pt x="1072" y="834"/>
                    <a:pt x="1072" y="537"/>
                  </a:cubicBezTo>
                  <a:cubicBezTo>
                    <a:pt x="1072" y="239"/>
                    <a:pt x="834" y="1"/>
                    <a:pt x="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2"/>
            <p:cNvSpPr/>
            <p:nvPr/>
          </p:nvSpPr>
          <p:spPr>
            <a:xfrm>
              <a:off x="7857815" y="3472670"/>
              <a:ext cx="68063" cy="68766"/>
            </a:xfrm>
            <a:custGeom>
              <a:avLst/>
              <a:gdLst/>
              <a:ahLst/>
              <a:cxnLst/>
              <a:rect l="l" t="t" r="r" b="b"/>
              <a:pathLst>
                <a:path w="1061" h="1072" extrusionOk="0">
                  <a:moveTo>
                    <a:pt x="536" y="0"/>
                  </a:moveTo>
                  <a:cubicBezTo>
                    <a:pt x="239" y="0"/>
                    <a:pt x="1" y="238"/>
                    <a:pt x="1" y="536"/>
                  </a:cubicBezTo>
                  <a:cubicBezTo>
                    <a:pt x="1" y="834"/>
                    <a:pt x="239" y="1072"/>
                    <a:pt x="536" y="1072"/>
                  </a:cubicBezTo>
                  <a:cubicBezTo>
                    <a:pt x="822" y="1072"/>
                    <a:pt x="1060" y="834"/>
                    <a:pt x="1060" y="536"/>
                  </a:cubicBezTo>
                  <a:cubicBezTo>
                    <a:pt x="1060" y="238"/>
                    <a:pt x="822" y="0"/>
                    <a:pt x="5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2"/>
            <p:cNvSpPr/>
            <p:nvPr/>
          </p:nvSpPr>
          <p:spPr>
            <a:xfrm>
              <a:off x="7926584" y="3686538"/>
              <a:ext cx="68769" cy="68766"/>
            </a:xfrm>
            <a:custGeom>
              <a:avLst/>
              <a:gdLst/>
              <a:ahLst/>
              <a:cxnLst/>
              <a:rect l="l" t="t" r="r" b="b"/>
              <a:pathLst>
                <a:path w="1072" h="1072" extrusionOk="0">
                  <a:moveTo>
                    <a:pt x="536" y="0"/>
                  </a:moveTo>
                  <a:cubicBezTo>
                    <a:pt x="238" y="0"/>
                    <a:pt x="0" y="238"/>
                    <a:pt x="0" y="536"/>
                  </a:cubicBezTo>
                  <a:cubicBezTo>
                    <a:pt x="0" y="833"/>
                    <a:pt x="238" y="1072"/>
                    <a:pt x="536" y="1072"/>
                  </a:cubicBezTo>
                  <a:cubicBezTo>
                    <a:pt x="822" y="1072"/>
                    <a:pt x="1072" y="833"/>
                    <a:pt x="1072" y="536"/>
                  </a:cubicBezTo>
                  <a:cubicBezTo>
                    <a:pt x="1072" y="238"/>
                    <a:pt x="822" y="0"/>
                    <a:pt x="5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5" name="Google Shape;545;p32"/>
          <p:cNvGrpSpPr/>
          <p:nvPr/>
        </p:nvGrpSpPr>
        <p:grpSpPr>
          <a:xfrm>
            <a:off x="1861893" y="2814196"/>
            <a:ext cx="1122048" cy="2199233"/>
            <a:chOff x="786993" y="2814196"/>
            <a:chExt cx="1122048" cy="2199233"/>
          </a:xfrm>
        </p:grpSpPr>
        <p:sp>
          <p:nvSpPr>
            <p:cNvPr id="546" name="Google Shape;546;p32"/>
            <p:cNvSpPr/>
            <p:nvPr/>
          </p:nvSpPr>
          <p:spPr>
            <a:xfrm>
              <a:off x="1530171" y="4045443"/>
              <a:ext cx="210091" cy="882798"/>
            </a:xfrm>
            <a:custGeom>
              <a:avLst/>
              <a:gdLst/>
              <a:ahLst/>
              <a:cxnLst/>
              <a:rect l="l" t="t" r="r" b="b"/>
              <a:pathLst>
                <a:path w="3275" h="13762" extrusionOk="0">
                  <a:moveTo>
                    <a:pt x="3275" y="1"/>
                  </a:moveTo>
                  <a:lnTo>
                    <a:pt x="3275" y="1"/>
                  </a:lnTo>
                  <a:cubicBezTo>
                    <a:pt x="2144" y="596"/>
                    <a:pt x="1072" y="953"/>
                    <a:pt x="0" y="1323"/>
                  </a:cubicBezTo>
                  <a:lnTo>
                    <a:pt x="0" y="3347"/>
                  </a:lnTo>
                  <a:cubicBezTo>
                    <a:pt x="12" y="5514"/>
                    <a:pt x="36" y="7621"/>
                    <a:pt x="60" y="9764"/>
                  </a:cubicBezTo>
                  <a:cubicBezTo>
                    <a:pt x="72" y="11074"/>
                    <a:pt x="72" y="12383"/>
                    <a:pt x="72" y="13729"/>
                  </a:cubicBezTo>
                  <a:cubicBezTo>
                    <a:pt x="163" y="13752"/>
                    <a:pt x="307" y="13761"/>
                    <a:pt x="482" y="13761"/>
                  </a:cubicBezTo>
                  <a:cubicBezTo>
                    <a:pt x="1132" y="13761"/>
                    <a:pt x="2208" y="13625"/>
                    <a:pt x="2536" y="13503"/>
                  </a:cubicBezTo>
                  <a:cubicBezTo>
                    <a:pt x="2655" y="12121"/>
                    <a:pt x="2763" y="10764"/>
                    <a:pt x="2858" y="9431"/>
                  </a:cubicBezTo>
                  <a:cubicBezTo>
                    <a:pt x="2989" y="7419"/>
                    <a:pt x="3096" y="5418"/>
                    <a:pt x="3167" y="3382"/>
                  </a:cubicBezTo>
                  <a:cubicBezTo>
                    <a:pt x="3215" y="2263"/>
                    <a:pt x="3239" y="1156"/>
                    <a:pt x="32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2"/>
            <p:cNvSpPr/>
            <p:nvPr/>
          </p:nvSpPr>
          <p:spPr>
            <a:xfrm>
              <a:off x="1279665" y="4027931"/>
              <a:ext cx="229144" cy="907751"/>
            </a:xfrm>
            <a:custGeom>
              <a:avLst/>
              <a:gdLst/>
              <a:ahLst/>
              <a:cxnLst/>
              <a:rect l="l" t="t" r="r" b="b"/>
              <a:pathLst>
                <a:path w="3572" h="14151" extrusionOk="0">
                  <a:moveTo>
                    <a:pt x="405" y="0"/>
                  </a:moveTo>
                  <a:cubicBezTo>
                    <a:pt x="345" y="1203"/>
                    <a:pt x="286" y="2405"/>
                    <a:pt x="226" y="3596"/>
                  </a:cubicBezTo>
                  <a:cubicBezTo>
                    <a:pt x="131" y="5536"/>
                    <a:pt x="83" y="7465"/>
                    <a:pt x="36" y="9382"/>
                  </a:cubicBezTo>
                  <a:cubicBezTo>
                    <a:pt x="0" y="10870"/>
                    <a:pt x="0" y="12359"/>
                    <a:pt x="12" y="13847"/>
                  </a:cubicBezTo>
                  <a:cubicBezTo>
                    <a:pt x="768" y="14036"/>
                    <a:pt x="1617" y="14151"/>
                    <a:pt x="2370" y="14151"/>
                  </a:cubicBezTo>
                  <a:cubicBezTo>
                    <a:pt x="2471" y="14151"/>
                    <a:pt x="2570" y="14149"/>
                    <a:pt x="2667" y="14145"/>
                  </a:cubicBezTo>
                  <a:cubicBezTo>
                    <a:pt x="2762" y="12775"/>
                    <a:pt x="2858" y="11394"/>
                    <a:pt x="2965" y="10013"/>
                  </a:cubicBezTo>
                  <a:cubicBezTo>
                    <a:pt x="3108" y="7882"/>
                    <a:pt x="3274" y="5751"/>
                    <a:pt x="3429" y="3631"/>
                  </a:cubicBezTo>
                  <a:cubicBezTo>
                    <a:pt x="3477" y="2941"/>
                    <a:pt x="3524" y="2262"/>
                    <a:pt x="3572" y="1572"/>
                  </a:cubicBezTo>
                  <a:cubicBezTo>
                    <a:pt x="2536" y="1131"/>
                    <a:pt x="1488" y="679"/>
                    <a:pt x="4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2"/>
            <p:cNvSpPr/>
            <p:nvPr/>
          </p:nvSpPr>
          <p:spPr>
            <a:xfrm>
              <a:off x="1184915" y="4899952"/>
              <a:ext cx="278090" cy="113477"/>
            </a:xfrm>
            <a:custGeom>
              <a:avLst/>
              <a:gdLst/>
              <a:ahLst/>
              <a:cxnLst/>
              <a:rect l="l" t="t" r="r" b="b"/>
              <a:pathLst>
                <a:path w="4335" h="1769" extrusionOk="0">
                  <a:moveTo>
                    <a:pt x="3500" y="1"/>
                  </a:moveTo>
                  <a:cubicBezTo>
                    <a:pt x="3094" y="1"/>
                    <a:pt x="2510" y="23"/>
                    <a:pt x="1941" y="122"/>
                  </a:cubicBezTo>
                  <a:cubicBezTo>
                    <a:pt x="918" y="313"/>
                    <a:pt x="1" y="991"/>
                    <a:pt x="48" y="1491"/>
                  </a:cubicBezTo>
                  <a:cubicBezTo>
                    <a:pt x="70" y="1677"/>
                    <a:pt x="1501" y="1768"/>
                    <a:pt x="2681" y="1768"/>
                  </a:cubicBezTo>
                  <a:cubicBezTo>
                    <a:pt x="3471" y="1768"/>
                    <a:pt x="4149" y="1727"/>
                    <a:pt x="4216" y="1646"/>
                  </a:cubicBezTo>
                  <a:cubicBezTo>
                    <a:pt x="4335" y="1491"/>
                    <a:pt x="4037" y="15"/>
                    <a:pt x="4037" y="15"/>
                  </a:cubicBezTo>
                  <a:cubicBezTo>
                    <a:pt x="4037" y="15"/>
                    <a:pt x="3825" y="1"/>
                    <a:pt x="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2"/>
            <p:cNvSpPr/>
            <p:nvPr/>
          </p:nvSpPr>
          <p:spPr>
            <a:xfrm>
              <a:off x="1521767" y="4899952"/>
              <a:ext cx="277320" cy="113477"/>
            </a:xfrm>
            <a:custGeom>
              <a:avLst/>
              <a:gdLst/>
              <a:ahLst/>
              <a:cxnLst/>
              <a:rect l="l" t="t" r="r" b="b"/>
              <a:pathLst>
                <a:path w="4323" h="1769" extrusionOk="0">
                  <a:moveTo>
                    <a:pt x="835" y="1"/>
                  </a:moveTo>
                  <a:cubicBezTo>
                    <a:pt x="510" y="1"/>
                    <a:pt x="298" y="15"/>
                    <a:pt x="298" y="15"/>
                  </a:cubicBezTo>
                  <a:cubicBezTo>
                    <a:pt x="298" y="15"/>
                    <a:pt x="0" y="1491"/>
                    <a:pt x="119" y="1646"/>
                  </a:cubicBezTo>
                  <a:cubicBezTo>
                    <a:pt x="182" y="1727"/>
                    <a:pt x="858" y="1768"/>
                    <a:pt x="1648" y="1768"/>
                  </a:cubicBezTo>
                  <a:cubicBezTo>
                    <a:pt x="2830" y="1768"/>
                    <a:pt x="4265" y="1677"/>
                    <a:pt x="4287" y="1491"/>
                  </a:cubicBezTo>
                  <a:cubicBezTo>
                    <a:pt x="4322" y="991"/>
                    <a:pt x="3418" y="313"/>
                    <a:pt x="2394" y="122"/>
                  </a:cubicBezTo>
                  <a:cubicBezTo>
                    <a:pt x="1825" y="23"/>
                    <a:pt x="1241" y="1"/>
                    <a:pt x="8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2"/>
            <p:cNvSpPr/>
            <p:nvPr/>
          </p:nvSpPr>
          <p:spPr>
            <a:xfrm>
              <a:off x="1281910" y="4258541"/>
              <a:ext cx="217789" cy="411763"/>
            </a:xfrm>
            <a:custGeom>
              <a:avLst/>
              <a:gdLst/>
              <a:ahLst/>
              <a:cxnLst/>
              <a:rect l="l" t="t" r="r" b="b"/>
              <a:pathLst>
                <a:path w="3395" h="6419" extrusionOk="0">
                  <a:moveTo>
                    <a:pt x="191" y="1"/>
                  </a:moveTo>
                  <a:cubicBezTo>
                    <a:pt x="96" y="1941"/>
                    <a:pt x="48" y="3870"/>
                    <a:pt x="1" y="5787"/>
                  </a:cubicBezTo>
                  <a:cubicBezTo>
                    <a:pt x="953" y="6132"/>
                    <a:pt x="1930" y="6323"/>
                    <a:pt x="2930" y="6418"/>
                  </a:cubicBezTo>
                  <a:cubicBezTo>
                    <a:pt x="3073" y="4287"/>
                    <a:pt x="3239" y="2156"/>
                    <a:pt x="3394" y="36"/>
                  </a:cubicBezTo>
                  <a:cubicBezTo>
                    <a:pt x="2334" y="13"/>
                    <a:pt x="1263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2"/>
            <p:cNvSpPr/>
            <p:nvPr/>
          </p:nvSpPr>
          <p:spPr>
            <a:xfrm>
              <a:off x="1529401" y="4260851"/>
              <a:ext cx="203997" cy="410993"/>
            </a:xfrm>
            <a:custGeom>
              <a:avLst/>
              <a:gdLst/>
              <a:ahLst/>
              <a:cxnLst/>
              <a:rect l="l" t="t" r="r" b="b"/>
              <a:pathLst>
                <a:path w="3180" h="6407" extrusionOk="0">
                  <a:moveTo>
                    <a:pt x="0" y="0"/>
                  </a:moveTo>
                  <a:cubicBezTo>
                    <a:pt x="12" y="2156"/>
                    <a:pt x="36" y="4263"/>
                    <a:pt x="60" y="6406"/>
                  </a:cubicBezTo>
                  <a:cubicBezTo>
                    <a:pt x="1013" y="6406"/>
                    <a:pt x="1953" y="6287"/>
                    <a:pt x="2870" y="6073"/>
                  </a:cubicBezTo>
                  <a:cubicBezTo>
                    <a:pt x="3001" y="4061"/>
                    <a:pt x="3108" y="2060"/>
                    <a:pt x="3179" y="24"/>
                  </a:cubicBezTo>
                  <a:cubicBezTo>
                    <a:pt x="2120" y="12"/>
                    <a:pt x="1072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2"/>
            <p:cNvSpPr/>
            <p:nvPr/>
          </p:nvSpPr>
          <p:spPr>
            <a:xfrm>
              <a:off x="1478209" y="2979248"/>
              <a:ext cx="178016" cy="231059"/>
            </a:xfrm>
            <a:custGeom>
              <a:avLst/>
              <a:gdLst/>
              <a:ahLst/>
              <a:cxnLst/>
              <a:rect l="l" t="t" r="r" b="b"/>
              <a:pathLst>
                <a:path w="2775" h="3602" extrusionOk="0">
                  <a:moveTo>
                    <a:pt x="2644" y="1"/>
                  </a:moveTo>
                  <a:lnTo>
                    <a:pt x="2644" y="1"/>
                  </a:lnTo>
                  <a:cubicBezTo>
                    <a:pt x="1787" y="72"/>
                    <a:pt x="1060" y="525"/>
                    <a:pt x="632" y="1180"/>
                  </a:cubicBezTo>
                  <a:cubicBezTo>
                    <a:pt x="167" y="1834"/>
                    <a:pt x="1" y="2668"/>
                    <a:pt x="179" y="3442"/>
                  </a:cubicBezTo>
                  <a:cubicBezTo>
                    <a:pt x="190" y="3442"/>
                    <a:pt x="202" y="3441"/>
                    <a:pt x="213" y="3441"/>
                  </a:cubicBezTo>
                  <a:cubicBezTo>
                    <a:pt x="644" y="3441"/>
                    <a:pt x="1087" y="3601"/>
                    <a:pt x="1507" y="3601"/>
                  </a:cubicBezTo>
                  <a:cubicBezTo>
                    <a:pt x="1668" y="3601"/>
                    <a:pt x="1825" y="3578"/>
                    <a:pt x="1977" y="3513"/>
                  </a:cubicBezTo>
                  <a:cubicBezTo>
                    <a:pt x="2370" y="3346"/>
                    <a:pt x="2608" y="2954"/>
                    <a:pt x="2703" y="2537"/>
                  </a:cubicBezTo>
                  <a:cubicBezTo>
                    <a:pt x="2775" y="2120"/>
                    <a:pt x="2727" y="1680"/>
                    <a:pt x="2668" y="1263"/>
                  </a:cubicBezTo>
                  <a:cubicBezTo>
                    <a:pt x="2608" y="846"/>
                    <a:pt x="2549" y="418"/>
                    <a:pt x="2644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2"/>
            <p:cNvSpPr/>
            <p:nvPr/>
          </p:nvSpPr>
          <p:spPr>
            <a:xfrm>
              <a:off x="1596630" y="3283243"/>
              <a:ext cx="312410" cy="683620"/>
            </a:xfrm>
            <a:custGeom>
              <a:avLst/>
              <a:gdLst/>
              <a:ahLst/>
              <a:cxnLst/>
              <a:rect l="l" t="t" r="r" b="b"/>
              <a:pathLst>
                <a:path w="4870" h="10657" extrusionOk="0">
                  <a:moveTo>
                    <a:pt x="1191" y="1"/>
                  </a:moveTo>
                  <a:lnTo>
                    <a:pt x="0" y="2144"/>
                  </a:lnTo>
                  <a:lnTo>
                    <a:pt x="1405" y="10657"/>
                  </a:lnTo>
                  <a:cubicBezTo>
                    <a:pt x="1405" y="10657"/>
                    <a:pt x="4227" y="9776"/>
                    <a:pt x="4560" y="9180"/>
                  </a:cubicBezTo>
                  <a:cubicBezTo>
                    <a:pt x="4870" y="8585"/>
                    <a:pt x="3334" y="1846"/>
                    <a:pt x="2953" y="1108"/>
                  </a:cubicBezTo>
                  <a:cubicBezTo>
                    <a:pt x="2560" y="382"/>
                    <a:pt x="1191" y="1"/>
                    <a:pt x="11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2"/>
            <p:cNvSpPr/>
            <p:nvPr/>
          </p:nvSpPr>
          <p:spPr>
            <a:xfrm>
              <a:off x="1220839" y="4124922"/>
              <a:ext cx="610323" cy="474563"/>
            </a:xfrm>
            <a:custGeom>
              <a:avLst/>
              <a:gdLst/>
              <a:ahLst/>
              <a:cxnLst/>
              <a:rect l="l" t="t" r="r" b="b"/>
              <a:pathLst>
                <a:path w="9514" h="7398" extrusionOk="0">
                  <a:moveTo>
                    <a:pt x="9073" y="0"/>
                  </a:moveTo>
                  <a:cubicBezTo>
                    <a:pt x="8120" y="1119"/>
                    <a:pt x="6846" y="1977"/>
                    <a:pt x="5465" y="2477"/>
                  </a:cubicBezTo>
                  <a:cubicBezTo>
                    <a:pt x="4290" y="2893"/>
                    <a:pt x="3053" y="3074"/>
                    <a:pt x="1805" y="3074"/>
                  </a:cubicBezTo>
                  <a:cubicBezTo>
                    <a:pt x="1232" y="3074"/>
                    <a:pt x="657" y="3036"/>
                    <a:pt x="84" y="2965"/>
                  </a:cubicBezTo>
                  <a:lnTo>
                    <a:pt x="84" y="2965"/>
                  </a:lnTo>
                  <a:cubicBezTo>
                    <a:pt x="0" y="5108"/>
                    <a:pt x="12" y="6656"/>
                    <a:pt x="238" y="6834"/>
                  </a:cubicBezTo>
                  <a:cubicBezTo>
                    <a:pt x="711" y="7229"/>
                    <a:pt x="2381" y="7397"/>
                    <a:pt x="4168" y="7397"/>
                  </a:cubicBezTo>
                  <a:cubicBezTo>
                    <a:pt x="6479" y="7397"/>
                    <a:pt x="8984" y="7116"/>
                    <a:pt x="9347" y="6680"/>
                  </a:cubicBezTo>
                  <a:cubicBezTo>
                    <a:pt x="9513" y="6489"/>
                    <a:pt x="9347" y="3548"/>
                    <a:pt x="9073" y="0"/>
                  </a:cubicBezTo>
                  <a:close/>
                </a:path>
              </a:pathLst>
            </a:custGeom>
            <a:solidFill>
              <a:srgbClr val="E4F3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2"/>
            <p:cNvSpPr/>
            <p:nvPr/>
          </p:nvSpPr>
          <p:spPr>
            <a:xfrm>
              <a:off x="1220839" y="3266436"/>
              <a:ext cx="610323" cy="1333049"/>
            </a:xfrm>
            <a:custGeom>
              <a:avLst/>
              <a:gdLst/>
              <a:ahLst/>
              <a:cxnLst/>
              <a:rect l="l" t="t" r="r" b="b"/>
              <a:pathLst>
                <a:path w="9514" h="20781" extrusionOk="0">
                  <a:moveTo>
                    <a:pt x="4370" y="1"/>
                  </a:moveTo>
                  <a:cubicBezTo>
                    <a:pt x="3036" y="1"/>
                    <a:pt x="2132" y="536"/>
                    <a:pt x="2132" y="536"/>
                  </a:cubicBezTo>
                  <a:cubicBezTo>
                    <a:pt x="2132" y="536"/>
                    <a:pt x="322" y="10621"/>
                    <a:pt x="84" y="16348"/>
                  </a:cubicBezTo>
                  <a:cubicBezTo>
                    <a:pt x="0" y="18491"/>
                    <a:pt x="12" y="20039"/>
                    <a:pt x="238" y="20217"/>
                  </a:cubicBezTo>
                  <a:cubicBezTo>
                    <a:pt x="711" y="20612"/>
                    <a:pt x="2381" y="20780"/>
                    <a:pt x="4168" y="20780"/>
                  </a:cubicBezTo>
                  <a:cubicBezTo>
                    <a:pt x="6479" y="20780"/>
                    <a:pt x="8984" y="20499"/>
                    <a:pt x="9347" y="20063"/>
                  </a:cubicBezTo>
                  <a:cubicBezTo>
                    <a:pt x="9513" y="19872"/>
                    <a:pt x="9347" y="16931"/>
                    <a:pt x="9073" y="13383"/>
                  </a:cubicBezTo>
                  <a:cubicBezTo>
                    <a:pt x="8644" y="7799"/>
                    <a:pt x="7930" y="739"/>
                    <a:pt x="7751" y="560"/>
                  </a:cubicBezTo>
                  <a:cubicBezTo>
                    <a:pt x="7454" y="263"/>
                    <a:pt x="5715" y="1"/>
                    <a:pt x="43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2"/>
            <p:cNvSpPr/>
            <p:nvPr/>
          </p:nvSpPr>
          <p:spPr>
            <a:xfrm>
              <a:off x="1271261" y="3505514"/>
              <a:ext cx="164994" cy="410159"/>
            </a:xfrm>
            <a:custGeom>
              <a:avLst/>
              <a:gdLst/>
              <a:ahLst/>
              <a:cxnLst/>
              <a:rect l="l" t="t" r="r" b="b"/>
              <a:pathLst>
                <a:path w="2572" h="6394" extrusionOk="0">
                  <a:moveTo>
                    <a:pt x="2429" y="0"/>
                  </a:moveTo>
                  <a:cubicBezTo>
                    <a:pt x="2381" y="0"/>
                    <a:pt x="2346" y="24"/>
                    <a:pt x="2346" y="72"/>
                  </a:cubicBezTo>
                  <a:cubicBezTo>
                    <a:pt x="2429" y="2096"/>
                    <a:pt x="1619" y="5263"/>
                    <a:pt x="1322" y="5596"/>
                  </a:cubicBezTo>
                  <a:cubicBezTo>
                    <a:pt x="1119" y="5822"/>
                    <a:pt x="429" y="6156"/>
                    <a:pt x="72" y="6251"/>
                  </a:cubicBezTo>
                  <a:cubicBezTo>
                    <a:pt x="36" y="6263"/>
                    <a:pt x="0" y="6299"/>
                    <a:pt x="12" y="6334"/>
                  </a:cubicBezTo>
                  <a:cubicBezTo>
                    <a:pt x="36" y="6370"/>
                    <a:pt x="60" y="6394"/>
                    <a:pt x="84" y="6394"/>
                  </a:cubicBezTo>
                  <a:lnTo>
                    <a:pt x="107" y="6394"/>
                  </a:lnTo>
                  <a:cubicBezTo>
                    <a:pt x="488" y="6311"/>
                    <a:pt x="1203" y="5953"/>
                    <a:pt x="1429" y="5703"/>
                  </a:cubicBezTo>
                  <a:cubicBezTo>
                    <a:pt x="1738" y="5358"/>
                    <a:pt x="2572" y="2131"/>
                    <a:pt x="2500" y="72"/>
                  </a:cubicBezTo>
                  <a:cubicBezTo>
                    <a:pt x="2500" y="24"/>
                    <a:pt x="2453" y="0"/>
                    <a:pt x="24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2"/>
            <p:cNvSpPr/>
            <p:nvPr/>
          </p:nvSpPr>
          <p:spPr>
            <a:xfrm>
              <a:off x="786993" y="3753316"/>
              <a:ext cx="285724" cy="183911"/>
            </a:xfrm>
            <a:custGeom>
              <a:avLst/>
              <a:gdLst/>
              <a:ahLst/>
              <a:cxnLst/>
              <a:rect l="l" t="t" r="r" b="b"/>
              <a:pathLst>
                <a:path w="4454" h="2867" extrusionOk="0">
                  <a:moveTo>
                    <a:pt x="1521" y="0"/>
                  </a:moveTo>
                  <a:cubicBezTo>
                    <a:pt x="1205" y="0"/>
                    <a:pt x="820" y="328"/>
                    <a:pt x="536" y="590"/>
                  </a:cubicBezTo>
                  <a:cubicBezTo>
                    <a:pt x="477" y="626"/>
                    <a:pt x="417" y="709"/>
                    <a:pt x="394" y="781"/>
                  </a:cubicBezTo>
                  <a:cubicBezTo>
                    <a:pt x="358" y="864"/>
                    <a:pt x="358" y="971"/>
                    <a:pt x="441" y="1043"/>
                  </a:cubicBezTo>
                  <a:cubicBezTo>
                    <a:pt x="203" y="1162"/>
                    <a:pt x="60" y="1495"/>
                    <a:pt x="155" y="1745"/>
                  </a:cubicBezTo>
                  <a:cubicBezTo>
                    <a:pt x="24" y="1876"/>
                    <a:pt x="1" y="2138"/>
                    <a:pt x="84" y="2328"/>
                  </a:cubicBezTo>
                  <a:cubicBezTo>
                    <a:pt x="155" y="2519"/>
                    <a:pt x="298" y="2650"/>
                    <a:pt x="453" y="2793"/>
                  </a:cubicBezTo>
                  <a:cubicBezTo>
                    <a:pt x="496" y="2836"/>
                    <a:pt x="552" y="2867"/>
                    <a:pt x="602" y="2867"/>
                  </a:cubicBezTo>
                  <a:cubicBezTo>
                    <a:pt x="621" y="2867"/>
                    <a:pt x="639" y="2862"/>
                    <a:pt x="655" y="2852"/>
                  </a:cubicBezTo>
                  <a:cubicBezTo>
                    <a:pt x="715" y="2805"/>
                    <a:pt x="703" y="2698"/>
                    <a:pt x="691" y="2626"/>
                  </a:cubicBezTo>
                  <a:cubicBezTo>
                    <a:pt x="644" y="2436"/>
                    <a:pt x="584" y="2257"/>
                    <a:pt x="596" y="2043"/>
                  </a:cubicBezTo>
                  <a:cubicBezTo>
                    <a:pt x="715" y="1983"/>
                    <a:pt x="834" y="1924"/>
                    <a:pt x="1048" y="1852"/>
                  </a:cubicBezTo>
                  <a:cubicBezTo>
                    <a:pt x="1359" y="2222"/>
                    <a:pt x="1821" y="2432"/>
                    <a:pt x="2305" y="2432"/>
                  </a:cubicBezTo>
                  <a:cubicBezTo>
                    <a:pt x="2413" y="2432"/>
                    <a:pt x="2523" y="2422"/>
                    <a:pt x="2632" y="2400"/>
                  </a:cubicBezTo>
                  <a:cubicBezTo>
                    <a:pt x="2739" y="2388"/>
                    <a:pt x="2846" y="2352"/>
                    <a:pt x="2953" y="2305"/>
                  </a:cubicBezTo>
                  <a:cubicBezTo>
                    <a:pt x="3453" y="2328"/>
                    <a:pt x="3953" y="2340"/>
                    <a:pt x="4454" y="2352"/>
                  </a:cubicBezTo>
                  <a:cubicBezTo>
                    <a:pt x="4382" y="1757"/>
                    <a:pt x="4287" y="1185"/>
                    <a:pt x="4263" y="602"/>
                  </a:cubicBezTo>
                  <a:cubicBezTo>
                    <a:pt x="3811" y="816"/>
                    <a:pt x="3346" y="983"/>
                    <a:pt x="2977" y="983"/>
                  </a:cubicBezTo>
                  <a:cubicBezTo>
                    <a:pt x="2894" y="924"/>
                    <a:pt x="2787" y="864"/>
                    <a:pt x="2703" y="793"/>
                  </a:cubicBezTo>
                  <a:cubicBezTo>
                    <a:pt x="2299" y="495"/>
                    <a:pt x="1894" y="90"/>
                    <a:pt x="1644" y="19"/>
                  </a:cubicBezTo>
                  <a:cubicBezTo>
                    <a:pt x="1604" y="6"/>
                    <a:pt x="1563" y="0"/>
                    <a:pt x="1521" y="0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2"/>
            <p:cNvSpPr/>
            <p:nvPr/>
          </p:nvSpPr>
          <p:spPr>
            <a:xfrm>
              <a:off x="966485" y="3282986"/>
              <a:ext cx="471438" cy="662515"/>
            </a:xfrm>
            <a:custGeom>
              <a:avLst/>
              <a:gdLst/>
              <a:ahLst/>
              <a:cxnLst/>
              <a:rect l="l" t="t" r="r" b="b"/>
              <a:pathLst>
                <a:path w="7349" h="10328" extrusionOk="0">
                  <a:moveTo>
                    <a:pt x="6720" y="0"/>
                  </a:moveTo>
                  <a:cubicBezTo>
                    <a:pt x="6703" y="0"/>
                    <a:pt x="6686" y="2"/>
                    <a:pt x="6668" y="5"/>
                  </a:cubicBezTo>
                  <a:cubicBezTo>
                    <a:pt x="6049" y="88"/>
                    <a:pt x="5108" y="612"/>
                    <a:pt x="4668" y="1862"/>
                  </a:cubicBezTo>
                  <a:cubicBezTo>
                    <a:pt x="4025" y="3695"/>
                    <a:pt x="3775" y="6077"/>
                    <a:pt x="3096" y="6982"/>
                  </a:cubicBezTo>
                  <a:cubicBezTo>
                    <a:pt x="2834" y="7351"/>
                    <a:pt x="1" y="8041"/>
                    <a:pt x="1" y="8041"/>
                  </a:cubicBezTo>
                  <a:lnTo>
                    <a:pt x="298" y="10327"/>
                  </a:lnTo>
                  <a:cubicBezTo>
                    <a:pt x="298" y="10327"/>
                    <a:pt x="4870" y="10161"/>
                    <a:pt x="5263" y="9446"/>
                  </a:cubicBezTo>
                  <a:cubicBezTo>
                    <a:pt x="5680" y="8732"/>
                    <a:pt x="6597" y="4743"/>
                    <a:pt x="6656" y="2981"/>
                  </a:cubicBezTo>
                  <a:cubicBezTo>
                    <a:pt x="6703" y="1971"/>
                    <a:pt x="7348" y="0"/>
                    <a:pt x="67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2"/>
            <p:cNvSpPr/>
            <p:nvPr/>
          </p:nvSpPr>
          <p:spPr>
            <a:xfrm>
              <a:off x="1304876" y="2814196"/>
              <a:ext cx="375021" cy="402718"/>
            </a:xfrm>
            <a:custGeom>
              <a:avLst/>
              <a:gdLst/>
              <a:ahLst/>
              <a:cxnLst/>
              <a:rect l="l" t="t" r="r" b="b"/>
              <a:pathLst>
                <a:path w="5846" h="6278" extrusionOk="0">
                  <a:moveTo>
                    <a:pt x="3258" y="1"/>
                  </a:moveTo>
                  <a:cubicBezTo>
                    <a:pt x="3011" y="1"/>
                    <a:pt x="2764" y="35"/>
                    <a:pt x="2524" y="109"/>
                  </a:cubicBezTo>
                  <a:cubicBezTo>
                    <a:pt x="1881" y="300"/>
                    <a:pt x="1334" y="788"/>
                    <a:pt x="1107" y="1395"/>
                  </a:cubicBezTo>
                  <a:cubicBezTo>
                    <a:pt x="1036" y="1609"/>
                    <a:pt x="1012" y="1812"/>
                    <a:pt x="1012" y="2026"/>
                  </a:cubicBezTo>
                  <a:cubicBezTo>
                    <a:pt x="937" y="1978"/>
                    <a:pt x="856" y="1958"/>
                    <a:pt x="774" y="1958"/>
                  </a:cubicBezTo>
                  <a:cubicBezTo>
                    <a:pt x="569" y="1958"/>
                    <a:pt x="355" y="2084"/>
                    <a:pt x="202" y="2229"/>
                  </a:cubicBezTo>
                  <a:cubicBezTo>
                    <a:pt x="131" y="2312"/>
                    <a:pt x="60" y="2395"/>
                    <a:pt x="24" y="2514"/>
                  </a:cubicBezTo>
                  <a:cubicBezTo>
                    <a:pt x="0" y="2621"/>
                    <a:pt x="24" y="2752"/>
                    <a:pt x="119" y="2824"/>
                  </a:cubicBezTo>
                  <a:cubicBezTo>
                    <a:pt x="161" y="2866"/>
                    <a:pt x="223" y="2886"/>
                    <a:pt x="307" y="2886"/>
                  </a:cubicBezTo>
                  <a:cubicBezTo>
                    <a:pt x="390" y="2886"/>
                    <a:pt x="494" y="2866"/>
                    <a:pt x="619" y="2824"/>
                  </a:cubicBezTo>
                  <a:lnTo>
                    <a:pt x="619" y="2824"/>
                  </a:lnTo>
                  <a:cubicBezTo>
                    <a:pt x="238" y="3276"/>
                    <a:pt x="214" y="3943"/>
                    <a:pt x="452" y="4479"/>
                  </a:cubicBezTo>
                  <a:cubicBezTo>
                    <a:pt x="703" y="5015"/>
                    <a:pt x="1131" y="5431"/>
                    <a:pt x="1595" y="5789"/>
                  </a:cubicBezTo>
                  <a:cubicBezTo>
                    <a:pt x="1488" y="5919"/>
                    <a:pt x="1572" y="6062"/>
                    <a:pt x="1679" y="6134"/>
                  </a:cubicBezTo>
                  <a:cubicBezTo>
                    <a:pt x="1798" y="6217"/>
                    <a:pt x="1929" y="6241"/>
                    <a:pt x="2072" y="6241"/>
                  </a:cubicBezTo>
                  <a:cubicBezTo>
                    <a:pt x="2369" y="6241"/>
                    <a:pt x="2643" y="6086"/>
                    <a:pt x="2846" y="5860"/>
                  </a:cubicBezTo>
                  <a:lnTo>
                    <a:pt x="2846" y="5860"/>
                  </a:lnTo>
                  <a:cubicBezTo>
                    <a:pt x="2750" y="5979"/>
                    <a:pt x="2846" y="6181"/>
                    <a:pt x="2977" y="6241"/>
                  </a:cubicBezTo>
                  <a:cubicBezTo>
                    <a:pt x="3039" y="6267"/>
                    <a:pt x="3105" y="6277"/>
                    <a:pt x="3170" y="6277"/>
                  </a:cubicBezTo>
                  <a:cubicBezTo>
                    <a:pt x="3253" y="6277"/>
                    <a:pt x="3337" y="6261"/>
                    <a:pt x="3417" y="6241"/>
                  </a:cubicBezTo>
                  <a:cubicBezTo>
                    <a:pt x="4108" y="6027"/>
                    <a:pt x="4608" y="5312"/>
                    <a:pt x="4572" y="4598"/>
                  </a:cubicBezTo>
                  <a:cubicBezTo>
                    <a:pt x="4810" y="4241"/>
                    <a:pt x="5013" y="3812"/>
                    <a:pt x="5144" y="3348"/>
                  </a:cubicBezTo>
                  <a:cubicBezTo>
                    <a:pt x="5174" y="3352"/>
                    <a:pt x="5204" y="3354"/>
                    <a:pt x="5232" y="3354"/>
                  </a:cubicBezTo>
                  <a:cubicBezTo>
                    <a:pt x="5509" y="3354"/>
                    <a:pt x="5711" y="3156"/>
                    <a:pt x="5786" y="2919"/>
                  </a:cubicBezTo>
                  <a:cubicBezTo>
                    <a:pt x="5834" y="2788"/>
                    <a:pt x="5846" y="2633"/>
                    <a:pt x="5798" y="2490"/>
                  </a:cubicBezTo>
                  <a:cubicBezTo>
                    <a:pt x="5715" y="2074"/>
                    <a:pt x="5394" y="1752"/>
                    <a:pt x="5096" y="1478"/>
                  </a:cubicBezTo>
                  <a:lnTo>
                    <a:pt x="5096" y="1478"/>
                  </a:lnTo>
                  <a:cubicBezTo>
                    <a:pt x="5121" y="1486"/>
                    <a:pt x="5146" y="1490"/>
                    <a:pt x="5170" y="1490"/>
                  </a:cubicBezTo>
                  <a:cubicBezTo>
                    <a:pt x="5366" y="1490"/>
                    <a:pt x="5531" y="1252"/>
                    <a:pt x="5489" y="1062"/>
                  </a:cubicBezTo>
                  <a:cubicBezTo>
                    <a:pt x="5441" y="836"/>
                    <a:pt x="5239" y="669"/>
                    <a:pt x="5036" y="550"/>
                  </a:cubicBezTo>
                  <a:cubicBezTo>
                    <a:pt x="4508" y="217"/>
                    <a:pt x="3882" y="1"/>
                    <a:pt x="3258" y="1"/>
                  </a:cubicBezTo>
                  <a:close/>
                </a:path>
              </a:pathLst>
            </a:custGeom>
            <a:solidFill>
              <a:srgbClr val="8543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2"/>
            <p:cNvSpPr/>
            <p:nvPr/>
          </p:nvSpPr>
          <p:spPr>
            <a:xfrm>
              <a:off x="1376660" y="2814196"/>
              <a:ext cx="303237" cy="187311"/>
            </a:xfrm>
            <a:custGeom>
              <a:avLst/>
              <a:gdLst/>
              <a:ahLst/>
              <a:cxnLst/>
              <a:rect l="l" t="t" r="r" b="b"/>
              <a:pathLst>
                <a:path w="4727" h="2920" extrusionOk="0">
                  <a:moveTo>
                    <a:pt x="2145" y="1"/>
                  </a:moveTo>
                  <a:cubicBezTo>
                    <a:pt x="1897" y="1"/>
                    <a:pt x="1649" y="35"/>
                    <a:pt x="1405" y="109"/>
                  </a:cubicBezTo>
                  <a:cubicBezTo>
                    <a:pt x="774" y="300"/>
                    <a:pt x="215" y="788"/>
                    <a:pt x="0" y="1395"/>
                  </a:cubicBezTo>
                  <a:cubicBezTo>
                    <a:pt x="529" y="782"/>
                    <a:pt x="1354" y="430"/>
                    <a:pt x="2175" y="430"/>
                  </a:cubicBezTo>
                  <a:cubicBezTo>
                    <a:pt x="2518" y="430"/>
                    <a:pt x="2860" y="491"/>
                    <a:pt x="3179" y="621"/>
                  </a:cubicBezTo>
                  <a:cubicBezTo>
                    <a:pt x="3358" y="705"/>
                    <a:pt x="3524" y="788"/>
                    <a:pt x="3596" y="955"/>
                  </a:cubicBezTo>
                  <a:cubicBezTo>
                    <a:pt x="3691" y="1109"/>
                    <a:pt x="3608" y="1359"/>
                    <a:pt x="3429" y="1383"/>
                  </a:cubicBezTo>
                  <a:cubicBezTo>
                    <a:pt x="4084" y="1609"/>
                    <a:pt x="4560" y="2229"/>
                    <a:pt x="4667" y="2919"/>
                  </a:cubicBezTo>
                  <a:cubicBezTo>
                    <a:pt x="4715" y="2788"/>
                    <a:pt x="4727" y="2633"/>
                    <a:pt x="4679" y="2490"/>
                  </a:cubicBezTo>
                  <a:cubicBezTo>
                    <a:pt x="4596" y="2074"/>
                    <a:pt x="4286" y="1752"/>
                    <a:pt x="3989" y="1478"/>
                  </a:cubicBezTo>
                  <a:lnTo>
                    <a:pt x="3989" y="1478"/>
                  </a:lnTo>
                  <a:cubicBezTo>
                    <a:pt x="4013" y="1486"/>
                    <a:pt x="4036" y="1490"/>
                    <a:pt x="4060" y="1490"/>
                  </a:cubicBezTo>
                  <a:cubicBezTo>
                    <a:pt x="4247" y="1490"/>
                    <a:pt x="4412" y="1252"/>
                    <a:pt x="4370" y="1062"/>
                  </a:cubicBezTo>
                  <a:cubicBezTo>
                    <a:pt x="4322" y="836"/>
                    <a:pt x="4120" y="669"/>
                    <a:pt x="3929" y="550"/>
                  </a:cubicBezTo>
                  <a:cubicBezTo>
                    <a:pt x="3392" y="217"/>
                    <a:pt x="2770" y="1"/>
                    <a:pt x="2145" y="1"/>
                  </a:cubicBezTo>
                  <a:close/>
                </a:path>
              </a:pathLst>
            </a:custGeom>
            <a:solidFill>
              <a:srgbClr val="B56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2"/>
            <p:cNvSpPr/>
            <p:nvPr/>
          </p:nvSpPr>
          <p:spPr>
            <a:xfrm>
              <a:off x="1572189" y="3069375"/>
              <a:ext cx="53501" cy="64981"/>
            </a:xfrm>
            <a:custGeom>
              <a:avLst/>
              <a:gdLst/>
              <a:ahLst/>
              <a:cxnLst/>
              <a:rect l="l" t="t" r="r" b="b"/>
              <a:pathLst>
                <a:path w="834" h="1013" extrusionOk="0">
                  <a:moveTo>
                    <a:pt x="417" y="1"/>
                  </a:moveTo>
                  <a:cubicBezTo>
                    <a:pt x="179" y="1"/>
                    <a:pt x="0" y="227"/>
                    <a:pt x="0" y="501"/>
                  </a:cubicBezTo>
                  <a:cubicBezTo>
                    <a:pt x="0" y="775"/>
                    <a:pt x="179" y="1013"/>
                    <a:pt x="417" y="1013"/>
                  </a:cubicBezTo>
                  <a:cubicBezTo>
                    <a:pt x="643" y="1013"/>
                    <a:pt x="834" y="775"/>
                    <a:pt x="834" y="501"/>
                  </a:cubicBezTo>
                  <a:cubicBezTo>
                    <a:pt x="834" y="227"/>
                    <a:pt x="643" y="1"/>
                    <a:pt x="417" y="1"/>
                  </a:cubicBez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2"/>
            <p:cNvSpPr/>
            <p:nvPr/>
          </p:nvSpPr>
          <p:spPr>
            <a:xfrm>
              <a:off x="1438500" y="3180158"/>
              <a:ext cx="156654" cy="113092"/>
            </a:xfrm>
            <a:custGeom>
              <a:avLst/>
              <a:gdLst/>
              <a:ahLst/>
              <a:cxnLst/>
              <a:rect l="l" t="t" r="r" b="b"/>
              <a:pathLst>
                <a:path w="2442" h="1763" extrusionOk="0">
                  <a:moveTo>
                    <a:pt x="203" y="0"/>
                  </a:moveTo>
                  <a:lnTo>
                    <a:pt x="1" y="1762"/>
                  </a:lnTo>
                  <a:lnTo>
                    <a:pt x="2441" y="1667"/>
                  </a:lnTo>
                  <a:lnTo>
                    <a:pt x="2370" y="2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2C9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3" name="Google Shape;563;p32"/>
          <p:cNvSpPr/>
          <p:nvPr/>
        </p:nvSpPr>
        <p:spPr>
          <a:xfrm>
            <a:off x="307550" y="2603138"/>
            <a:ext cx="1353404" cy="313626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32"/>
          <p:cNvSpPr/>
          <p:nvPr/>
        </p:nvSpPr>
        <p:spPr>
          <a:xfrm>
            <a:off x="7216213" y="2308100"/>
            <a:ext cx="1002419" cy="201996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5" name="Google Shape;565;p32"/>
          <p:cNvGrpSpPr/>
          <p:nvPr/>
        </p:nvGrpSpPr>
        <p:grpSpPr>
          <a:xfrm>
            <a:off x="2264868" y="2056717"/>
            <a:ext cx="1476421" cy="195029"/>
            <a:chOff x="213125" y="197550"/>
            <a:chExt cx="1737375" cy="229500"/>
          </a:xfrm>
        </p:grpSpPr>
        <p:cxnSp>
          <p:nvCxnSpPr>
            <p:cNvPr id="566" name="Google Shape;566;p32"/>
            <p:cNvCxnSpPr/>
            <p:nvPr/>
          </p:nvCxnSpPr>
          <p:spPr>
            <a:xfrm flipH="1">
              <a:off x="213125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32"/>
            <p:cNvCxnSpPr/>
            <p:nvPr/>
          </p:nvCxnSpPr>
          <p:spPr>
            <a:xfrm flipH="1">
              <a:off x="359014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32"/>
            <p:cNvCxnSpPr/>
            <p:nvPr/>
          </p:nvCxnSpPr>
          <p:spPr>
            <a:xfrm flipH="1">
              <a:off x="504902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32"/>
            <p:cNvCxnSpPr/>
            <p:nvPr/>
          </p:nvCxnSpPr>
          <p:spPr>
            <a:xfrm flipH="1">
              <a:off x="650791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32"/>
            <p:cNvCxnSpPr/>
            <p:nvPr/>
          </p:nvCxnSpPr>
          <p:spPr>
            <a:xfrm flipH="1">
              <a:off x="796680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32"/>
            <p:cNvCxnSpPr/>
            <p:nvPr/>
          </p:nvCxnSpPr>
          <p:spPr>
            <a:xfrm flipH="1">
              <a:off x="942568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32"/>
            <p:cNvCxnSpPr/>
            <p:nvPr/>
          </p:nvCxnSpPr>
          <p:spPr>
            <a:xfrm flipH="1">
              <a:off x="1088457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32"/>
            <p:cNvCxnSpPr/>
            <p:nvPr/>
          </p:nvCxnSpPr>
          <p:spPr>
            <a:xfrm flipH="1">
              <a:off x="1234345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32"/>
            <p:cNvCxnSpPr/>
            <p:nvPr/>
          </p:nvCxnSpPr>
          <p:spPr>
            <a:xfrm flipH="1">
              <a:off x="1380234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32"/>
            <p:cNvCxnSpPr/>
            <p:nvPr/>
          </p:nvCxnSpPr>
          <p:spPr>
            <a:xfrm flipH="1">
              <a:off x="1526123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32"/>
            <p:cNvCxnSpPr/>
            <p:nvPr/>
          </p:nvCxnSpPr>
          <p:spPr>
            <a:xfrm flipH="1">
              <a:off x="1672011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32"/>
            <p:cNvCxnSpPr/>
            <p:nvPr/>
          </p:nvCxnSpPr>
          <p:spPr>
            <a:xfrm flipH="1">
              <a:off x="1817900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78" name="Google Shape;578;p32"/>
          <p:cNvGrpSpPr/>
          <p:nvPr/>
        </p:nvGrpSpPr>
        <p:grpSpPr>
          <a:xfrm>
            <a:off x="251710" y="246950"/>
            <a:ext cx="461700" cy="461700"/>
            <a:chOff x="292035" y="246950"/>
            <a:chExt cx="461700" cy="461700"/>
          </a:xfrm>
        </p:grpSpPr>
        <p:sp>
          <p:nvSpPr>
            <p:cNvPr id="579" name="Google Shape;579;p32"/>
            <p:cNvSpPr/>
            <p:nvPr/>
          </p:nvSpPr>
          <p:spPr>
            <a:xfrm>
              <a:off x="487635" y="246950"/>
              <a:ext cx="705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2"/>
            <p:cNvSpPr/>
            <p:nvPr/>
          </p:nvSpPr>
          <p:spPr>
            <a:xfrm rot="27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2"/>
            <p:cNvSpPr/>
            <p:nvPr/>
          </p:nvSpPr>
          <p:spPr>
            <a:xfrm rot="5400000">
              <a:off x="487485" y="247000"/>
              <a:ext cx="70800" cy="461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2"/>
            <p:cNvSpPr/>
            <p:nvPr/>
          </p:nvSpPr>
          <p:spPr>
            <a:xfrm rot="8110324">
              <a:off x="487565" y="247102"/>
              <a:ext cx="70640" cy="46159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3" name="Google Shape;583;p32"/>
          <p:cNvSpPr/>
          <p:nvPr/>
        </p:nvSpPr>
        <p:spPr>
          <a:xfrm>
            <a:off x="6354735" y="1774984"/>
            <a:ext cx="1353404" cy="313626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4" name="Google Shape;584;p32"/>
          <p:cNvGrpSpPr/>
          <p:nvPr/>
        </p:nvGrpSpPr>
        <p:grpSpPr>
          <a:xfrm>
            <a:off x="4012757" y="2024994"/>
            <a:ext cx="2299447" cy="2871475"/>
            <a:chOff x="4995891" y="1783987"/>
            <a:chExt cx="2492356" cy="3112373"/>
          </a:xfrm>
        </p:grpSpPr>
        <p:sp>
          <p:nvSpPr>
            <p:cNvPr id="585" name="Google Shape;585;p32"/>
            <p:cNvSpPr/>
            <p:nvPr/>
          </p:nvSpPr>
          <p:spPr>
            <a:xfrm>
              <a:off x="5310611" y="1942111"/>
              <a:ext cx="1864456" cy="1966698"/>
            </a:xfrm>
            <a:custGeom>
              <a:avLst/>
              <a:gdLst/>
              <a:ahLst/>
              <a:cxnLst/>
              <a:rect l="l" t="t" r="r" b="b"/>
              <a:pathLst>
                <a:path w="29064" h="30659" extrusionOk="0">
                  <a:moveTo>
                    <a:pt x="0" y="0"/>
                  </a:moveTo>
                  <a:lnTo>
                    <a:pt x="0" y="30659"/>
                  </a:lnTo>
                  <a:lnTo>
                    <a:pt x="29063" y="30659"/>
                  </a:lnTo>
                  <a:lnTo>
                    <a:pt x="290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5374761" y="1942111"/>
              <a:ext cx="1734616" cy="1966698"/>
            </a:xfrm>
            <a:custGeom>
              <a:avLst/>
              <a:gdLst/>
              <a:ahLst/>
              <a:cxnLst/>
              <a:rect l="l" t="t" r="r" b="b"/>
              <a:pathLst>
                <a:path w="27040" h="30659" extrusionOk="0">
                  <a:moveTo>
                    <a:pt x="0" y="0"/>
                  </a:moveTo>
                  <a:lnTo>
                    <a:pt x="0" y="30659"/>
                  </a:lnTo>
                  <a:lnTo>
                    <a:pt x="27040" y="30659"/>
                  </a:lnTo>
                  <a:lnTo>
                    <a:pt x="27040" y="0"/>
                  </a:lnTo>
                  <a:close/>
                </a:path>
              </a:pathLst>
            </a:cu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5463353" y="1824849"/>
              <a:ext cx="1541396" cy="703570"/>
            </a:xfrm>
            <a:custGeom>
              <a:avLst/>
              <a:gdLst/>
              <a:ahLst/>
              <a:cxnLst/>
              <a:rect l="l" t="t" r="r" b="b"/>
              <a:pathLst>
                <a:path w="24028" h="10968" extrusionOk="0">
                  <a:moveTo>
                    <a:pt x="10515" y="1"/>
                  </a:moveTo>
                  <a:cubicBezTo>
                    <a:pt x="7558" y="1"/>
                    <a:pt x="4695" y="186"/>
                    <a:pt x="1858" y="542"/>
                  </a:cubicBezTo>
                  <a:cubicBezTo>
                    <a:pt x="1203" y="614"/>
                    <a:pt x="429" y="792"/>
                    <a:pt x="155" y="1400"/>
                  </a:cubicBezTo>
                  <a:cubicBezTo>
                    <a:pt x="1" y="1757"/>
                    <a:pt x="72" y="2162"/>
                    <a:pt x="132" y="2543"/>
                  </a:cubicBezTo>
                  <a:cubicBezTo>
                    <a:pt x="322" y="3709"/>
                    <a:pt x="524" y="4852"/>
                    <a:pt x="727" y="5995"/>
                  </a:cubicBezTo>
                  <a:cubicBezTo>
                    <a:pt x="965" y="7365"/>
                    <a:pt x="1239" y="8829"/>
                    <a:pt x="2215" y="9829"/>
                  </a:cubicBezTo>
                  <a:cubicBezTo>
                    <a:pt x="2990" y="10631"/>
                    <a:pt x="4084" y="10968"/>
                    <a:pt x="5217" y="10968"/>
                  </a:cubicBezTo>
                  <a:cubicBezTo>
                    <a:pt x="6051" y="10968"/>
                    <a:pt x="6906" y="10785"/>
                    <a:pt x="7668" y="10472"/>
                  </a:cubicBezTo>
                  <a:cubicBezTo>
                    <a:pt x="9478" y="9722"/>
                    <a:pt x="10966" y="8400"/>
                    <a:pt x="12597" y="7341"/>
                  </a:cubicBezTo>
                  <a:cubicBezTo>
                    <a:pt x="14669" y="6019"/>
                    <a:pt x="17003" y="5126"/>
                    <a:pt x="19432" y="4733"/>
                  </a:cubicBezTo>
                  <a:cubicBezTo>
                    <a:pt x="20503" y="4555"/>
                    <a:pt x="21634" y="4471"/>
                    <a:pt x="22551" y="3876"/>
                  </a:cubicBezTo>
                  <a:cubicBezTo>
                    <a:pt x="23468" y="3281"/>
                    <a:pt x="24027" y="1971"/>
                    <a:pt x="23384" y="1078"/>
                  </a:cubicBezTo>
                  <a:cubicBezTo>
                    <a:pt x="18800" y="348"/>
                    <a:pt x="14569" y="1"/>
                    <a:pt x="10515" y="1"/>
                  </a:cubicBezTo>
                  <a:close/>
                </a:path>
              </a:pathLst>
            </a:cu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5965134" y="2204346"/>
              <a:ext cx="974695" cy="813262"/>
            </a:xfrm>
            <a:custGeom>
              <a:avLst/>
              <a:gdLst/>
              <a:ahLst/>
              <a:cxnLst/>
              <a:rect l="l" t="t" r="r" b="b"/>
              <a:pathLst>
                <a:path w="15194" h="12678" extrusionOk="0">
                  <a:moveTo>
                    <a:pt x="12505" y="1"/>
                  </a:moveTo>
                  <a:cubicBezTo>
                    <a:pt x="10998" y="1"/>
                    <a:pt x="9468" y="844"/>
                    <a:pt x="8252" y="1830"/>
                  </a:cubicBezTo>
                  <a:cubicBezTo>
                    <a:pt x="6668" y="3092"/>
                    <a:pt x="5240" y="4663"/>
                    <a:pt x="3311" y="5247"/>
                  </a:cubicBezTo>
                  <a:cubicBezTo>
                    <a:pt x="2192" y="5592"/>
                    <a:pt x="763" y="5747"/>
                    <a:pt x="334" y="6830"/>
                  </a:cubicBezTo>
                  <a:cubicBezTo>
                    <a:pt x="1" y="7628"/>
                    <a:pt x="477" y="8580"/>
                    <a:pt x="1204" y="9057"/>
                  </a:cubicBezTo>
                  <a:cubicBezTo>
                    <a:pt x="1942" y="9533"/>
                    <a:pt x="2847" y="9640"/>
                    <a:pt x="3704" y="9652"/>
                  </a:cubicBezTo>
                  <a:cubicBezTo>
                    <a:pt x="4573" y="9688"/>
                    <a:pt x="5466" y="9640"/>
                    <a:pt x="6299" y="9890"/>
                  </a:cubicBezTo>
                  <a:cubicBezTo>
                    <a:pt x="8293" y="10494"/>
                    <a:pt x="9763" y="12678"/>
                    <a:pt x="11785" y="12678"/>
                  </a:cubicBezTo>
                  <a:cubicBezTo>
                    <a:pt x="11876" y="12678"/>
                    <a:pt x="11968" y="12674"/>
                    <a:pt x="12062" y="12664"/>
                  </a:cubicBezTo>
                  <a:cubicBezTo>
                    <a:pt x="13907" y="12486"/>
                    <a:pt x="15015" y="10414"/>
                    <a:pt x="15110" y="8557"/>
                  </a:cubicBezTo>
                  <a:cubicBezTo>
                    <a:pt x="15193" y="6687"/>
                    <a:pt x="14622" y="4866"/>
                    <a:pt x="14646" y="2996"/>
                  </a:cubicBezTo>
                  <a:cubicBezTo>
                    <a:pt x="14669" y="2008"/>
                    <a:pt x="14872" y="639"/>
                    <a:pt x="13812" y="234"/>
                  </a:cubicBezTo>
                  <a:cubicBezTo>
                    <a:pt x="13384" y="73"/>
                    <a:pt x="12946" y="1"/>
                    <a:pt x="12505" y="1"/>
                  </a:cubicBezTo>
                  <a:close/>
                </a:path>
              </a:pathLst>
            </a:cu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5451870" y="2981236"/>
              <a:ext cx="1536072" cy="980815"/>
            </a:xfrm>
            <a:custGeom>
              <a:avLst/>
              <a:gdLst/>
              <a:ahLst/>
              <a:cxnLst/>
              <a:rect l="l" t="t" r="r" b="b"/>
              <a:pathLst>
                <a:path w="23945" h="15290" extrusionOk="0">
                  <a:moveTo>
                    <a:pt x="10129" y="1"/>
                  </a:moveTo>
                  <a:cubicBezTo>
                    <a:pt x="9976" y="1"/>
                    <a:pt x="9822" y="6"/>
                    <a:pt x="9669" y="17"/>
                  </a:cubicBezTo>
                  <a:cubicBezTo>
                    <a:pt x="7871" y="148"/>
                    <a:pt x="6073" y="1220"/>
                    <a:pt x="5490" y="2923"/>
                  </a:cubicBezTo>
                  <a:cubicBezTo>
                    <a:pt x="4942" y="4530"/>
                    <a:pt x="5502" y="6447"/>
                    <a:pt x="4656" y="7935"/>
                  </a:cubicBezTo>
                  <a:cubicBezTo>
                    <a:pt x="4061" y="8971"/>
                    <a:pt x="2918" y="9542"/>
                    <a:pt x="1930" y="10221"/>
                  </a:cubicBezTo>
                  <a:cubicBezTo>
                    <a:pt x="942" y="10912"/>
                    <a:pt x="1" y="11959"/>
                    <a:pt x="180" y="13138"/>
                  </a:cubicBezTo>
                  <a:cubicBezTo>
                    <a:pt x="311" y="14067"/>
                    <a:pt x="1120" y="14769"/>
                    <a:pt x="2001" y="15043"/>
                  </a:cubicBezTo>
                  <a:cubicBezTo>
                    <a:pt x="2574" y="15237"/>
                    <a:pt x="3177" y="15289"/>
                    <a:pt x="3785" y="15289"/>
                  </a:cubicBezTo>
                  <a:cubicBezTo>
                    <a:pt x="4111" y="15289"/>
                    <a:pt x="4439" y="15274"/>
                    <a:pt x="4763" y="15257"/>
                  </a:cubicBezTo>
                  <a:cubicBezTo>
                    <a:pt x="8215" y="15097"/>
                    <a:pt x="11672" y="14936"/>
                    <a:pt x="15627" y="14936"/>
                  </a:cubicBezTo>
                  <a:cubicBezTo>
                    <a:pt x="17539" y="14936"/>
                    <a:pt x="19566" y="14974"/>
                    <a:pt x="21766" y="15067"/>
                  </a:cubicBezTo>
                  <a:cubicBezTo>
                    <a:pt x="22563" y="13948"/>
                    <a:pt x="23278" y="12757"/>
                    <a:pt x="23599" y="11436"/>
                  </a:cubicBezTo>
                  <a:cubicBezTo>
                    <a:pt x="23944" y="10102"/>
                    <a:pt x="23861" y="8638"/>
                    <a:pt x="23182" y="7459"/>
                  </a:cubicBezTo>
                  <a:cubicBezTo>
                    <a:pt x="22337" y="6018"/>
                    <a:pt x="20730" y="5256"/>
                    <a:pt x="19301" y="4387"/>
                  </a:cubicBezTo>
                  <a:cubicBezTo>
                    <a:pt x="17765" y="3458"/>
                    <a:pt x="16348" y="2327"/>
                    <a:pt x="14789" y="1434"/>
                  </a:cubicBezTo>
                  <a:cubicBezTo>
                    <a:pt x="13363" y="618"/>
                    <a:pt x="11758" y="1"/>
                    <a:pt x="10129" y="1"/>
                  </a:cubicBezTo>
                  <a:close/>
                </a:path>
              </a:pathLst>
            </a:cu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5451870" y="2649786"/>
              <a:ext cx="450718" cy="663670"/>
            </a:xfrm>
            <a:custGeom>
              <a:avLst/>
              <a:gdLst/>
              <a:ahLst/>
              <a:cxnLst/>
              <a:rect l="l" t="t" r="r" b="b"/>
              <a:pathLst>
                <a:path w="7026" h="10346" extrusionOk="0">
                  <a:moveTo>
                    <a:pt x="4692" y="0"/>
                  </a:moveTo>
                  <a:cubicBezTo>
                    <a:pt x="3945" y="0"/>
                    <a:pt x="3182" y="413"/>
                    <a:pt x="2858" y="1101"/>
                  </a:cubicBezTo>
                  <a:cubicBezTo>
                    <a:pt x="2454" y="1934"/>
                    <a:pt x="2692" y="2934"/>
                    <a:pt x="2513" y="3839"/>
                  </a:cubicBezTo>
                  <a:cubicBezTo>
                    <a:pt x="2180" y="5565"/>
                    <a:pt x="442" y="6756"/>
                    <a:pt x="132" y="8482"/>
                  </a:cubicBezTo>
                  <a:cubicBezTo>
                    <a:pt x="1" y="9185"/>
                    <a:pt x="215" y="10030"/>
                    <a:pt x="894" y="10280"/>
                  </a:cubicBezTo>
                  <a:cubicBezTo>
                    <a:pt x="1014" y="10325"/>
                    <a:pt x="1137" y="10346"/>
                    <a:pt x="1259" y="10346"/>
                  </a:cubicBezTo>
                  <a:cubicBezTo>
                    <a:pt x="1754" y="10346"/>
                    <a:pt x="2241" y="10010"/>
                    <a:pt x="2537" y="9590"/>
                  </a:cubicBezTo>
                  <a:cubicBezTo>
                    <a:pt x="2918" y="9066"/>
                    <a:pt x="3097" y="8423"/>
                    <a:pt x="3418" y="7875"/>
                  </a:cubicBezTo>
                  <a:cubicBezTo>
                    <a:pt x="4073" y="6732"/>
                    <a:pt x="5299" y="6006"/>
                    <a:pt x="5990" y="4887"/>
                  </a:cubicBezTo>
                  <a:cubicBezTo>
                    <a:pt x="6859" y="3458"/>
                    <a:pt x="7026" y="1136"/>
                    <a:pt x="5692" y="291"/>
                  </a:cubicBezTo>
                  <a:cubicBezTo>
                    <a:pt x="5394" y="92"/>
                    <a:pt x="5045" y="0"/>
                    <a:pt x="4692" y="0"/>
                  </a:cubicBezTo>
                  <a:close/>
                </a:path>
              </a:pathLst>
            </a:cu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6061038" y="2732729"/>
              <a:ext cx="200533" cy="940787"/>
            </a:xfrm>
            <a:custGeom>
              <a:avLst/>
              <a:gdLst/>
              <a:ahLst/>
              <a:cxnLst/>
              <a:rect l="l" t="t" r="r" b="b"/>
              <a:pathLst>
                <a:path w="3126" h="14666" extrusionOk="0">
                  <a:moveTo>
                    <a:pt x="2314" y="1"/>
                  </a:moveTo>
                  <a:cubicBezTo>
                    <a:pt x="2258" y="1"/>
                    <a:pt x="2203" y="37"/>
                    <a:pt x="2209" y="105"/>
                  </a:cubicBezTo>
                  <a:cubicBezTo>
                    <a:pt x="2840" y="3963"/>
                    <a:pt x="3126" y="8059"/>
                    <a:pt x="1614" y="11750"/>
                  </a:cubicBezTo>
                  <a:cubicBezTo>
                    <a:pt x="1221" y="12726"/>
                    <a:pt x="685" y="13631"/>
                    <a:pt x="54" y="14500"/>
                  </a:cubicBezTo>
                  <a:cubicBezTo>
                    <a:pt x="1" y="14580"/>
                    <a:pt x="86" y="14666"/>
                    <a:pt x="162" y="14666"/>
                  </a:cubicBezTo>
                  <a:cubicBezTo>
                    <a:pt x="189" y="14666"/>
                    <a:pt x="214" y="14655"/>
                    <a:pt x="232" y="14631"/>
                  </a:cubicBezTo>
                  <a:cubicBezTo>
                    <a:pt x="1435" y="13143"/>
                    <a:pt x="2173" y="11285"/>
                    <a:pt x="2554" y="9440"/>
                  </a:cubicBezTo>
                  <a:cubicBezTo>
                    <a:pt x="2971" y="7487"/>
                    <a:pt x="3018" y="5487"/>
                    <a:pt x="2852" y="3487"/>
                  </a:cubicBezTo>
                  <a:cubicBezTo>
                    <a:pt x="2757" y="2356"/>
                    <a:pt x="2602" y="1224"/>
                    <a:pt x="2423" y="93"/>
                  </a:cubicBezTo>
                  <a:cubicBezTo>
                    <a:pt x="2417" y="31"/>
                    <a:pt x="2366" y="1"/>
                    <a:pt x="2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6232511" y="2437779"/>
              <a:ext cx="517883" cy="588168"/>
            </a:xfrm>
            <a:custGeom>
              <a:avLst/>
              <a:gdLst/>
              <a:ahLst/>
              <a:cxnLst/>
              <a:rect l="l" t="t" r="r" b="b"/>
              <a:pathLst>
                <a:path w="8073" h="9169" extrusionOk="0">
                  <a:moveTo>
                    <a:pt x="8073" y="0"/>
                  </a:moveTo>
                  <a:lnTo>
                    <a:pt x="8073" y="0"/>
                  </a:lnTo>
                  <a:cubicBezTo>
                    <a:pt x="5870" y="262"/>
                    <a:pt x="3763" y="1358"/>
                    <a:pt x="2298" y="3036"/>
                  </a:cubicBezTo>
                  <a:cubicBezTo>
                    <a:pt x="822" y="4727"/>
                    <a:pt x="0" y="6954"/>
                    <a:pt x="48" y="9168"/>
                  </a:cubicBezTo>
                  <a:cubicBezTo>
                    <a:pt x="4358" y="8156"/>
                    <a:pt x="7573" y="4287"/>
                    <a:pt x="80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6233986" y="2490123"/>
              <a:ext cx="470540" cy="548269"/>
            </a:xfrm>
            <a:custGeom>
              <a:avLst/>
              <a:gdLst/>
              <a:ahLst/>
              <a:cxnLst/>
              <a:rect l="l" t="t" r="r" b="b"/>
              <a:pathLst>
                <a:path w="7335" h="8547" extrusionOk="0">
                  <a:moveTo>
                    <a:pt x="7273" y="0"/>
                  </a:moveTo>
                  <a:cubicBezTo>
                    <a:pt x="7259" y="0"/>
                    <a:pt x="7244" y="5"/>
                    <a:pt x="7228" y="18"/>
                  </a:cubicBezTo>
                  <a:cubicBezTo>
                    <a:pt x="6716" y="434"/>
                    <a:pt x="6228" y="863"/>
                    <a:pt x="5752" y="1327"/>
                  </a:cubicBezTo>
                  <a:cubicBezTo>
                    <a:pt x="5752" y="935"/>
                    <a:pt x="5692" y="530"/>
                    <a:pt x="5573" y="137"/>
                  </a:cubicBezTo>
                  <a:cubicBezTo>
                    <a:pt x="5569" y="115"/>
                    <a:pt x="5554" y="106"/>
                    <a:pt x="5537" y="106"/>
                  </a:cubicBezTo>
                  <a:cubicBezTo>
                    <a:pt x="5508" y="106"/>
                    <a:pt x="5475" y="135"/>
                    <a:pt x="5490" y="173"/>
                  </a:cubicBezTo>
                  <a:cubicBezTo>
                    <a:pt x="5609" y="554"/>
                    <a:pt x="5668" y="970"/>
                    <a:pt x="5668" y="1375"/>
                  </a:cubicBezTo>
                  <a:cubicBezTo>
                    <a:pt x="5668" y="1387"/>
                    <a:pt x="5668" y="1387"/>
                    <a:pt x="5680" y="1399"/>
                  </a:cubicBezTo>
                  <a:cubicBezTo>
                    <a:pt x="5133" y="1923"/>
                    <a:pt x="4597" y="2459"/>
                    <a:pt x="4085" y="3006"/>
                  </a:cubicBezTo>
                  <a:lnTo>
                    <a:pt x="4025" y="3066"/>
                  </a:lnTo>
                  <a:cubicBezTo>
                    <a:pt x="3882" y="2530"/>
                    <a:pt x="3609" y="2018"/>
                    <a:pt x="3239" y="1613"/>
                  </a:cubicBezTo>
                  <a:cubicBezTo>
                    <a:pt x="3228" y="1602"/>
                    <a:pt x="3217" y="1597"/>
                    <a:pt x="3206" y="1597"/>
                  </a:cubicBezTo>
                  <a:cubicBezTo>
                    <a:pt x="3169" y="1597"/>
                    <a:pt x="3141" y="1648"/>
                    <a:pt x="3168" y="1685"/>
                  </a:cubicBezTo>
                  <a:cubicBezTo>
                    <a:pt x="3525" y="2137"/>
                    <a:pt x="3787" y="2613"/>
                    <a:pt x="3954" y="3161"/>
                  </a:cubicBezTo>
                  <a:cubicBezTo>
                    <a:pt x="3370" y="3804"/>
                    <a:pt x="2823" y="4471"/>
                    <a:pt x="2287" y="5149"/>
                  </a:cubicBezTo>
                  <a:cubicBezTo>
                    <a:pt x="2061" y="4768"/>
                    <a:pt x="1811" y="4399"/>
                    <a:pt x="1501" y="4066"/>
                  </a:cubicBezTo>
                  <a:cubicBezTo>
                    <a:pt x="1491" y="4056"/>
                    <a:pt x="1480" y="4052"/>
                    <a:pt x="1470" y="4052"/>
                  </a:cubicBezTo>
                  <a:cubicBezTo>
                    <a:pt x="1433" y="4052"/>
                    <a:pt x="1404" y="4109"/>
                    <a:pt x="1442" y="4137"/>
                  </a:cubicBezTo>
                  <a:cubicBezTo>
                    <a:pt x="1644" y="4364"/>
                    <a:pt x="1835" y="4602"/>
                    <a:pt x="2001" y="4875"/>
                  </a:cubicBezTo>
                  <a:cubicBezTo>
                    <a:pt x="2073" y="4995"/>
                    <a:pt x="2156" y="5114"/>
                    <a:pt x="2216" y="5233"/>
                  </a:cubicBezTo>
                  <a:cubicBezTo>
                    <a:pt x="2216" y="5245"/>
                    <a:pt x="2216" y="5245"/>
                    <a:pt x="2227" y="5245"/>
                  </a:cubicBezTo>
                  <a:cubicBezTo>
                    <a:pt x="1930" y="5626"/>
                    <a:pt x="1644" y="6007"/>
                    <a:pt x="1382" y="6399"/>
                  </a:cubicBezTo>
                  <a:cubicBezTo>
                    <a:pt x="1287" y="6519"/>
                    <a:pt x="1215" y="6638"/>
                    <a:pt x="1120" y="6757"/>
                  </a:cubicBezTo>
                  <a:lnTo>
                    <a:pt x="1108" y="6745"/>
                  </a:lnTo>
                  <a:cubicBezTo>
                    <a:pt x="1037" y="6626"/>
                    <a:pt x="965" y="6507"/>
                    <a:pt x="870" y="6399"/>
                  </a:cubicBezTo>
                  <a:cubicBezTo>
                    <a:pt x="787" y="6280"/>
                    <a:pt x="668" y="6197"/>
                    <a:pt x="549" y="6102"/>
                  </a:cubicBezTo>
                  <a:cubicBezTo>
                    <a:pt x="541" y="6098"/>
                    <a:pt x="533" y="6096"/>
                    <a:pt x="524" y="6096"/>
                  </a:cubicBezTo>
                  <a:cubicBezTo>
                    <a:pt x="481" y="6096"/>
                    <a:pt x="439" y="6141"/>
                    <a:pt x="489" y="6161"/>
                  </a:cubicBezTo>
                  <a:cubicBezTo>
                    <a:pt x="608" y="6257"/>
                    <a:pt x="727" y="6364"/>
                    <a:pt x="811" y="6483"/>
                  </a:cubicBezTo>
                  <a:cubicBezTo>
                    <a:pt x="858" y="6542"/>
                    <a:pt x="906" y="6602"/>
                    <a:pt x="942" y="6673"/>
                  </a:cubicBezTo>
                  <a:cubicBezTo>
                    <a:pt x="977" y="6733"/>
                    <a:pt x="1001" y="6804"/>
                    <a:pt x="1049" y="6852"/>
                  </a:cubicBezTo>
                  <a:cubicBezTo>
                    <a:pt x="692" y="7388"/>
                    <a:pt x="346" y="7923"/>
                    <a:pt x="25" y="8471"/>
                  </a:cubicBezTo>
                  <a:cubicBezTo>
                    <a:pt x="1" y="8511"/>
                    <a:pt x="36" y="8546"/>
                    <a:pt x="69" y="8546"/>
                  </a:cubicBezTo>
                  <a:cubicBezTo>
                    <a:pt x="85" y="8546"/>
                    <a:pt x="100" y="8538"/>
                    <a:pt x="108" y="8519"/>
                  </a:cubicBezTo>
                  <a:cubicBezTo>
                    <a:pt x="442" y="7971"/>
                    <a:pt x="787" y="7435"/>
                    <a:pt x="1144" y="6911"/>
                  </a:cubicBezTo>
                  <a:cubicBezTo>
                    <a:pt x="1227" y="6959"/>
                    <a:pt x="1358" y="6935"/>
                    <a:pt x="1454" y="6959"/>
                  </a:cubicBezTo>
                  <a:cubicBezTo>
                    <a:pt x="1632" y="6983"/>
                    <a:pt x="1811" y="7042"/>
                    <a:pt x="1954" y="7114"/>
                  </a:cubicBezTo>
                  <a:cubicBezTo>
                    <a:pt x="1963" y="7119"/>
                    <a:pt x="1972" y="7122"/>
                    <a:pt x="1980" y="7122"/>
                  </a:cubicBezTo>
                  <a:cubicBezTo>
                    <a:pt x="2025" y="7122"/>
                    <a:pt x="2052" y="7051"/>
                    <a:pt x="2001" y="7031"/>
                  </a:cubicBezTo>
                  <a:cubicBezTo>
                    <a:pt x="1858" y="6959"/>
                    <a:pt x="1704" y="6911"/>
                    <a:pt x="1561" y="6864"/>
                  </a:cubicBezTo>
                  <a:cubicBezTo>
                    <a:pt x="1477" y="6852"/>
                    <a:pt x="1394" y="6840"/>
                    <a:pt x="1323" y="6816"/>
                  </a:cubicBezTo>
                  <a:cubicBezTo>
                    <a:pt x="1275" y="6816"/>
                    <a:pt x="1227" y="6816"/>
                    <a:pt x="1180" y="6804"/>
                  </a:cubicBezTo>
                  <a:cubicBezTo>
                    <a:pt x="1537" y="6292"/>
                    <a:pt x="1918" y="5768"/>
                    <a:pt x="2299" y="5268"/>
                  </a:cubicBezTo>
                  <a:lnTo>
                    <a:pt x="2335" y="5268"/>
                  </a:lnTo>
                  <a:cubicBezTo>
                    <a:pt x="2418" y="5292"/>
                    <a:pt x="2489" y="5292"/>
                    <a:pt x="2585" y="5304"/>
                  </a:cubicBezTo>
                  <a:cubicBezTo>
                    <a:pt x="2906" y="5328"/>
                    <a:pt x="3239" y="5376"/>
                    <a:pt x="3561" y="5411"/>
                  </a:cubicBezTo>
                  <a:cubicBezTo>
                    <a:pt x="3894" y="5447"/>
                    <a:pt x="4240" y="5507"/>
                    <a:pt x="4561" y="5542"/>
                  </a:cubicBezTo>
                  <a:cubicBezTo>
                    <a:pt x="4564" y="5543"/>
                    <a:pt x="4567" y="5543"/>
                    <a:pt x="4570" y="5543"/>
                  </a:cubicBezTo>
                  <a:cubicBezTo>
                    <a:pt x="4624" y="5543"/>
                    <a:pt x="4653" y="5446"/>
                    <a:pt x="4597" y="5435"/>
                  </a:cubicBezTo>
                  <a:cubicBezTo>
                    <a:pt x="4204" y="5364"/>
                    <a:pt x="3799" y="5316"/>
                    <a:pt x="3418" y="5268"/>
                  </a:cubicBezTo>
                  <a:cubicBezTo>
                    <a:pt x="3073" y="5233"/>
                    <a:pt x="2716" y="5197"/>
                    <a:pt x="2370" y="5149"/>
                  </a:cubicBezTo>
                  <a:cubicBezTo>
                    <a:pt x="2454" y="5066"/>
                    <a:pt x="2513" y="4971"/>
                    <a:pt x="2585" y="4887"/>
                  </a:cubicBezTo>
                  <a:cubicBezTo>
                    <a:pt x="3049" y="4292"/>
                    <a:pt x="3537" y="3721"/>
                    <a:pt x="4037" y="3161"/>
                  </a:cubicBezTo>
                  <a:cubicBezTo>
                    <a:pt x="4668" y="3173"/>
                    <a:pt x="5323" y="3399"/>
                    <a:pt x="5859" y="3709"/>
                  </a:cubicBezTo>
                  <a:cubicBezTo>
                    <a:pt x="5868" y="3714"/>
                    <a:pt x="5877" y="3717"/>
                    <a:pt x="5885" y="3717"/>
                  </a:cubicBezTo>
                  <a:cubicBezTo>
                    <a:pt x="5931" y="3717"/>
                    <a:pt x="5957" y="3645"/>
                    <a:pt x="5906" y="3625"/>
                  </a:cubicBezTo>
                  <a:cubicBezTo>
                    <a:pt x="5609" y="3459"/>
                    <a:pt x="5311" y="3304"/>
                    <a:pt x="4978" y="3221"/>
                  </a:cubicBezTo>
                  <a:cubicBezTo>
                    <a:pt x="4692" y="3125"/>
                    <a:pt x="4418" y="3101"/>
                    <a:pt x="4121" y="3066"/>
                  </a:cubicBezTo>
                  <a:cubicBezTo>
                    <a:pt x="4561" y="2590"/>
                    <a:pt x="5014" y="2113"/>
                    <a:pt x="5490" y="1673"/>
                  </a:cubicBezTo>
                  <a:cubicBezTo>
                    <a:pt x="5585" y="1577"/>
                    <a:pt x="5680" y="1482"/>
                    <a:pt x="5787" y="1387"/>
                  </a:cubicBezTo>
                  <a:cubicBezTo>
                    <a:pt x="5905" y="1384"/>
                    <a:pt x="6023" y="1383"/>
                    <a:pt x="6140" y="1383"/>
                  </a:cubicBezTo>
                  <a:cubicBezTo>
                    <a:pt x="6519" y="1383"/>
                    <a:pt x="6896" y="1398"/>
                    <a:pt x="7288" y="1435"/>
                  </a:cubicBezTo>
                  <a:cubicBezTo>
                    <a:pt x="7294" y="1440"/>
                    <a:pt x="7300" y="1442"/>
                    <a:pt x="7305" y="1442"/>
                  </a:cubicBezTo>
                  <a:cubicBezTo>
                    <a:pt x="7334" y="1442"/>
                    <a:pt x="7327" y="1363"/>
                    <a:pt x="7276" y="1363"/>
                  </a:cubicBezTo>
                  <a:cubicBezTo>
                    <a:pt x="6921" y="1327"/>
                    <a:pt x="6566" y="1311"/>
                    <a:pt x="6212" y="1311"/>
                  </a:cubicBezTo>
                  <a:cubicBezTo>
                    <a:pt x="6102" y="1311"/>
                    <a:pt x="5992" y="1313"/>
                    <a:pt x="5883" y="1316"/>
                  </a:cubicBezTo>
                  <a:cubicBezTo>
                    <a:pt x="6347" y="887"/>
                    <a:pt x="6811" y="482"/>
                    <a:pt x="7300" y="77"/>
                  </a:cubicBezTo>
                  <a:cubicBezTo>
                    <a:pt x="7335" y="42"/>
                    <a:pt x="7311" y="0"/>
                    <a:pt x="72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6204221" y="2967445"/>
              <a:ext cx="653881" cy="459424"/>
            </a:xfrm>
            <a:custGeom>
              <a:avLst/>
              <a:gdLst/>
              <a:ahLst/>
              <a:cxnLst/>
              <a:rect l="l" t="t" r="r" b="b"/>
              <a:pathLst>
                <a:path w="10193" h="7162" extrusionOk="0">
                  <a:moveTo>
                    <a:pt x="9012" y="0"/>
                  </a:moveTo>
                  <a:cubicBezTo>
                    <a:pt x="7134" y="0"/>
                    <a:pt x="5250" y="577"/>
                    <a:pt x="3715" y="1649"/>
                  </a:cubicBezTo>
                  <a:cubicBezTo>
                    <a:pt x="1858" y="2935"/>
                    <a:pt x="501" y="4947"/>
                    <a:pt x="1" y="7162"/>
                  </a:cubicBezTo>
                  <a:cubicBezTo>
                    <a:pt x="4716" y="6614"/>
                    <a:pt x="8645" y="3888"/>
                    <a:pt x="10192" y="78"/>
                  </a:cubicBezTo>
                  <a:cubicBezTo>
                    <a:pt x="9801" y="26"/>
                    <a:pt x="9407" y="0"/>
                    <a:pt x="90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6211919" y="2991243"/>
              <a:ext cx="605704" cy="433252"/>
            </a:xfrm>
            <a:custGeom>
              <a:avLst/>
              <a:gdLst/>
              <a:ahLst/>
              <a:cxnLst/>
              <a:rect l="l" t="t" r="r" b="b"/>
              <a:pathLst>
                <a:path w="9442" h="6754" extrusionOk="0">
                  <a:moveTo>
                    <a:pt x="9358" y="0"/>
                  </a:moveTo>
                  <a:cubicBezTo>
                    <a:pt x="9351" y="0"/>
                    <a:pt x="9343" y="1"/>
                    <a:pt x="9334" y="4"/>
                  </a:cubicBezTo>
                  <a:cubicBezTo>
                    <a:pt x="8703" y="290"/>
                    <a:pt x="8096" y="623"/>
                    <a:pt x="7477" y="945"/>
                  </a:cubicBezTo>
                  <a:cubicBezTo>
                    <a:pt x="7513" y="695"/>
                    <a:pt x="7513" y="421"/>
                    <a:pt x="7453" y="171"/>
                  </a:cubicBezTo>
                  <a:cubicBezTo>
                    <a:pt x="7444" y="150"/>
                    <a:pt x="7428" y="140"/>
                    <a:pt x="7411" y="140"/>
                  </a:cubicBezTo>
                  <a:cubicBezTo>
                    <a:pt x="7381" y="140"/>
                    <a:pt x="7350" y="169"/>
                    <a:pt x="7358" y="207"/>
                  </a:cubicBezTo>
                  <a:cubicBezTo>
                    <a:pt x="7417" y="469"/>
                    <a:pt x="7417" y="743"/>
                    <a:pt x="7370" y="1004"/>
                  </a:cubicBezTo>
                  <a:cubicBezTo>
                    <a:pt x="6703" y="1374"/>
                    <a:pt x="6036" y="1766"/>
                    <a:pt x="5393" y="2183"/>
                  </a:cubicBezTo>
                  <a:lnTo>
                    <a:pt x="4857" y="2540"/>
                  </a:lnTo>
                  <a:cubicBezTo>
                    <a:pt x="4786" y="2088"/>
                    <a:pt x="4691" y="1659"/>
                    <a:pt x="4596" y="1231"/>
                  </a:cubicBezTo>
                  <a:cubicBezTo>
                    <a:pt x="4586" y="1207"/>
                    <a:pt x="4567" y="1196"/>
                    <a:pt x="4548" y="1196"/>
                  </a:cubicBezTo>
                  <a:cubicBezTo>
                    <a:pt x="4520" y="1196"/>
                    <a:pt x="4493" y="1219"/>
                    <a:pt x="4500" y="1254"/>
                  </a:cubicBezTo>
                  <a:cubicBezTo>
                    <a:pt x="4619" y="1695"/>
                    <a:pt x="4715" y="2136"/>
                    <a:pt x="4786" y="2588"/>
                  </a:cubicBezTo>
                  <a:lnTo>
                    <a:pt x="4786" y="2600"/>
                  </a:lnTo>
                  <a:cubicBezTo>
                    <a:pt x="4000" y="3136"/>
                    <a:pt x="3238" y="3719"/>
                    <a:pt x="2512" y="4326"/>
                  </a:cubicBezTo>
                  <a:cubicBezTo>
                    <a:pt x="2452" y="4195"/>
                    <a:pt x="2393" y="4076"/>
                    <a:pt x="2345" y="3933"/>
                  </a:cubicBezTo>
                  <a:cubicBezTo>
                    <a:pt x="2226" y="3671"/>
                    <a:pt x="2119" y="3398"/>
                    <a:pt x="2036" y="3136"/>
                  </a:cubicBezTo>
                  <a:cubicBezTo>
                    <a:pt x="2026" y="3112"/>
                    <a:pt x="2005" y="3101"/>
                    <a:pt x="1984" y="3101"/>
                  </a:cubicBezTo>
                  <a:cubicBezTo>
                    <a:pt x="1954" y="3101"/>
                    <a:pt x="1926" y="3124"/>
                    <a:pt x="1940" y="3159"/>
                  </a:cubicBezTo>
                  <a:cubicBezTo>
                    <a:pt x="2048" y="3433"/>
                    <a:pt x="2155" y="3707"/>
                    <a:pt x="2274" y="3981"/>
                  </a:cubicBezTo>
                  <a:lnTo>
                    <a:pt x="2452" y="4386"/>
                  </a:lnTo>
                  <a:lnTo>
                    <a:pt x="2452" y="4398"/>
                  </a:lnTo>
                  <a:cubicBezTo>
                    <a:pt x="2250" y="4564"/>
                    <a:pt x="2059" y="4719"/>
                    <a:pt x="1869" y="4898"/>
                  </a:cubicBezTo>
                  <a:cubicBezTo>
                    <a:pt x="1571" y="5160"/>
                    <a:pt x="1286" y="5422"/>
                    <a:pt x="1000" y="5696"/>
                  </a:cubicBezTo>
                  <a:lnTo>
                    <a:pt x="964" y="5600"/>
                  </a:lnTo>
                  <a:lnTo>
                    <a:pt x="726" y="5184"/>
                  </a:lnTo>
                  <a:cubicBezTo>
                    <a:pt x="716" y="5166"/>
                    <a:pt x="701" y="5159"/>
                    <a:pt x="686" y="5159"/>
                  </a:cubicBezTo>
                  <a:cubicBezTo>
                    <a:pt x="651" y="5159"/>
                    <a:pt x="614" y="5201"/>
                    <a:pt x="631" y="5243"/>
                  </a:cubicBezTo>
                  <a:lnTo>
                    <a:pt x="905" y="5696"/>
                  </a:lnTo>
                  <a:cubicBezTo>
                    <a:pt x="916" y="5707"/>
                    <a:pt x="928" y="5731"/>
                    <a:pt x="940" y="5767"/>
                  </a:cubicBezTo>
                  <a:cubicBezTo>
                    <a:pt x="631" y="6065"/>
                    <a:pt x="333" y="6362"/>
                    <a:pt x="35" y="6672"/>
                  </a:cubicBezTo>
                  <a:cubicBezTo>
                    <a:pt x="1" y="6707"/>
                    <a:pt x="36" y="6754"/>
                    <a:pt x="71" y="6754"/>
                  </a:cubicBezTo>
                  <a:cubicBezTo>
                    <a:pt x="84" y="6754"/>
                    <a:pt x="97" y="6747"/>
                    <a:pt x="107" y="6731"/>
                  </a:cubicBezTo>
                  <a:lnTo>
                    <a:pt x="1000" y="5838"/>
                  </a:lnTo>
                  <a:lnTo>
                    <a:pt x="1024" y="5850"/>
                  </a:lnTo>
                  <a:cubicBezTo>
                    <a:pt x="1059" y="5898"/>
                    <a:pt x="1143" y="5910"/>
                    <a:pt x="1178" y="5946"/>
                  </a:cubicBezTo>
                  <a:cubicBezTo>
                    <a:pt x="1500" y="6077"/>
                    <a:pt x="1774" y="6243"/>
                    <a:pt x="2071" y="6386"/>
                  </a:cubicBezTo>
                  <a:cubicBezTo>
                    <a:pt x="2081" y="6392"/>
                    <a:pt x="2090" y="6394"/>
                    <a:pt x="2098" y="6394"/>
                  </a:cubicBezTo>
                  <a:cubicBezTo>
                    <a:pt x="2143" y="6394"/>
                    <a:pt x="2169" y="6323"/>
                    <a:pt x="2119" y="6303"/>
                  </a:cubicBezTo>
                  <a:cubicBezTo>
                    <a:pt x="1869" y="6136"/>
                    <a:pt x="1571" y="6005"/>
                    <a:pt x="1286" y="5886"/>
                  </a:cubicBezTo>
                  <a:cubicBezTo>
                    <a:pt x="1226" y="5850"/>
                    <a:pt x="1119" y="5838"/>
                    <a:pt x="1083" y="5791"/>
                  </a:cubicBezTo>
                  <a:lnTo>
                    <a:pt x="1059" y="5779"/>
                  </a:lnTo>
                  <a:cubicBezTo>
                    <a:pt x="1524" y="5338"/>
                    <a:pt x="2000" y="4898"/>
                    <a:pt x="2488" y="4505"/>
                  </a:cubicBezTo>
                  <a:cubicBezTo>
                    <a:pt x="2488" y="4505"/>
                    <a:pt x="2512" y="4517"/>
                    <a:pt x="2524" y="4517"/>
                  </a:cubicBezTo>
                  <a:cubicBezTo>
                    <a:pt x="2583" y="4541"/>
                    <a:pt x="2655" y="4541"/>
                    <a:pt x="2714" y="4564"/>
                  </a:cubicBezTo>
                  <a:cubicBezTo>
                    <a:pt x="3000" y="4624"/>
                    <a:pt x="3262" y="4719"/>
                    <a:pt x="3524" y="4838"/>
                  </a:cubicBezTo>
                  <a:cubicBezTo>
                    <a:pt x="3774" y="4957"/>
                    <a:pt x="4012" y="5112"/>
                    <a:pt x="4250" y="5255"/>
                  </a:cubicBezTo>
                  <a:cubicBezTo>
                    <a:pt x="4259" y="5262"/>
                    <a:pt x="4269" y="5265"/>
                    <a:pt x="4278" y="5265"/>
                  </a:cubicBezTo>
                  <a:cubicBezTo>
                    <a:pt x="4317" y="5265"/>
                    <a:pt x="4348" y="5212"/>
                    <a:pt x="4310" y="5184"/>
                  </a:cubicBezTo>
                  <a:cubicBezTo>
                    <a:pt x="3893" y="4874"/>
                    <a:pt x="3381" y="4648"/>
                    <a:pt x="2893" y="4517"/>
                  </a:cubicBezTo>
                  <a:cubicBezTo>
                    <a:pt x="2833" y="4505"/>
                    <a:pt x="2762" y="4481"/>
                    <a:pt x="2702" y="4469"/>
                  </a:cubicBezTo>
                  <a:cubicBezTo>
                    <a:pt x="2655" y="4457"/>
                    <a:pt x="2631" y="4457"/>
                    <a:pt x="2595" y="4445"/>
                  </a:cubicBezTo>
                  <a:cubicBezTo>
                    <a:pt x="2881" y="4207"/>
                    <a:pt x="3167" y="3981"/>
                    <a:pt x="3464" y="3755"/>
                  </a:cubicBezTo>
                  <a:cubicBezTo>
                    <a:pt x="3941" y="3386"/>
                    <a:pt x="4429" y="3040"/>
                    <a:pt x="4929" y="2695"/>
                  </a:cubicBezTo>
                  <a:cubicBezTo>
                    <a:pt x="5619" y="2802"/>
                    <a:pt x="6239" y="3136"/>
                    <a:pt x="6715" y="3636"/>
                  </a:cubicBezTo>
                  <a:cubicBezTo>
                    <a:pt x="6726" y="3647"/>
                    <a:pt x="6738" y="3651"/>
                    <a:pt x="6748" y="3651"/>
                  </a:cubicBezTo>
                  <a:cubicBezTo>
                    <a:pt x="6784" y="3651"/>
                    <a:pt x="6811" y="3601"/>
                    <a:pt x="6774" y="3564"/>
                  </a:cubicBezTo>
                  <a:cubicBezTo>
                    <a:pt x="6334" y="3052"/>
                    <a:pt x="5691" y="2731"/>
                    <a:pt x="5036" y="2612"/>
                  </a:cubicBezTo>
                  <a:cubicBezTo>
                    <a:pt x="5739" y="2136"/>
                    <a:pt x="6453" y="1683"/>
                    <a:pt x="7191" y="1266"/>
                  </a:cubicBezTo>
                  <a:cubicBezTo>
                    <a:pt x="7286" y="1207"/>
                    <a:pt x="7393" y="1171"/>
                    <a:pt x="7477" y="1112"/>
                  </a:cubicBezTo>
                  <a:cubicBezTo>
                    <a:pt x="7644" y="1171"/>
                    <a:pt x="7786" y="1243"/>
                    <a:pt x="7941" y="1314"/>
                  </a:cubicBezTo>
                  <a:cubicBezTo>
                    <a:pt x="8108" y="1409"/>
                    <a:pt x="8251" y="1505"/>
                    <a:pt x="8417" y="1612"/>
                  </a:cubicBezTo>
                  <a:cubicBezTo>
                    <a:pt x="8426" y="1618"/>
                    <a:pt x="8434" y="1620"/>
                    <a:pt x="8442" y="1620"/>
                  </a:cubicBezTo>
                  <a:cubicBezTo>
                    <a:pt x="8482" y="1620"/>
                    <a:pt x="8516" y="1560"/>
                    <a:pt x="8477" y="1540"/>
                  </a:cubicBezTo>
                  <a:cubicBezTo>
                    <a:pt x="8203" y="1326"/>
                    <a:pt x="7905" y="1183"/>
                    <a:pt x="7596" y="1052"/>
                  </a:cubicBezTo>
                  <a:cubicBezTo>
                    <a:pt x="8203" y="719"/>
                    <a:pt x="8822" y="409"/>
                    <a:pt x="9441" y="123"/>
                  </a:cubicBezTo>
                  <a:cubicBezTo>
                    <a:pt x="9441" y="71"/>
                    <a:pt x="9414" y="0"/>
                    <a:pt x="93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881931" y="2055909"/>
              <a:ext cx="421658" cy="709600"/>
            </a:xfrm>
            <a:custGeom>
              <a:avLst/>
              <a:gdLst/>
              <a:ahLst/>
              <a:cxnLst/>
              <a:rect l="l" t="t" r="r" b="b"/>
              <a:pathLst>
                <a:path w="6573" h="11062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989"/>
                    <a:pt x="119" y="3977"/>
                    <a:pt x="596" y="5894"/>
                  </a:cubicBezTo>
                  <a:cubicBezTo>
                    <a:pt x="1107" y="7823"/>
                    <a:pt x="2060" y="9680"/>
                    <a:pt x="5108" y="11061"/>
                  </a:cubicBezTo>
                  <a:cubicBezTo>
                    <a:pt x="6394" y="9025"/>
                    <a:pt x="6572" y="6334"/>
                    <a:pt x="5560" y="4155"/>
                  </a:cubicBezTo>
                  <a:cubicBezTo>
                    <a:pt x="4548" y="1965"/>
                    <a:pt x="2381" y="3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5907720" y="2082017"/>
              <a:ext cx="355712" cy="680797"/>
            </a:xfrm>
            <a:custGeom>
              <a:avLst/>
              <a:gdLst/>
              <a:ahLst/>
              <a:cxnLst/>
              <a:rect l="l" t="t" r="r" b="b"/>
              <a:pathLst>
                <a:path w="5545" h="10613" extrusionOk="0">
                  <a:moveTo>
                    <a:pt x="82" y="0"/>
                  </a:moveTo>
                  <a:cubicBezTo>
                    <a:pt x="40" y="0"/>
                    <a:pt x="0" y="55"/>
                    <a:pt x="39" y="93"/>
                  </a:cubicBezTo>
                  <a:cubicBezTo>
                    <a:pt x="479" y="570"/>
                    <a:pt x="908" y="1058"/>
                    <a:pt x="1313" y="1582"/>
                  </a:cubicBezTo>
                  <a:cubicBezTo>
                    <a:pt x="944" y="1617"/>
                    <a:pt x="575" y="1724"/>
                    <a:pt x="229" y="1855"/>
                  </a:cubicBezTo>
                  <a:cubicBezTo>
                    <a:pt x="176" y="1877"/>
                    <a:pt x="189" y="1954"/>
                    <a:pt x="235" y="1954"/>
                  </a:cubicBezTo>
                  <a:cubicBezTo>
                    <a:pt x="240" y="1954"/>
                    <a:pt x="247" y="1953"/>
                    <a:pt x="253" y="1951"/>
                  </a:cubicBezTo>
                  <a:cubicBezTo>
                    <a:pt x="610" y="1796"/>
                    <a:pt x="1003" y="1713"/>
                    <a:pt x="1384" y="1665"/>
                  </a:cubicBezTo>
                  <a:cubicBezTo>
                    <a:pt x="1896" y="2320"/>
                    <a:pt x="2372" y="3022"/>
                    <a:pt x="2789" y="3748"/>
                  </a:cubicBezTo>
                  <a:cubicBezTo>
                    <a:pt x="2980" y="4094"/>
                    <a:pt x="3158" y="4451"/>
                    <a:pt x="3337" y="4808"/>
                  </a:cubicBezTo>
                  <a:cubicBezTo>
                    <a:pt x="3337" y="4820"/>
                    <a:pt x="3337" y="4820"/>
                    <a:pt x="3325" y="4832"/>
                  </a:cubicBezTo>
                  <a:cubicBezTo>
                    <a:pt x="3286" y="4831"/>
                    <a:pt x="3248" y="4831"/>
                    <a:pt x="3209" y="4831"/>
                  </a:cubicBezTo>
                  <a:cubicBezTo>
                    <a:pt x="2474" y="4831"/>
                    <a:pt x="1741" y="4940"/>
                    <a:pt x="1051" y="5177"/>
                  </a:cubicBezTo>
                  <a:cubicBezTo>
                    <a:pt x="997" y="5188"/>
                    <a:pt x="1011" y="5276"/>
                    <a:pt x="1058" y="5276"/>
                  </a:cubicBezTo>
                  <a:cubicBezTo>
                    <a:pt x="1063" y="5276"/>
                    <a:pt x="1069" y="5275"/>
                    <a:pt x="1075" y="5272"/>
                  </a:cubicBezTo>
                  <a:cubicBezTo>
                    <a:pt x="1730" y="5036"/>
                    <a:pt x="2443" y="4936"/>
                    <a:pt x="3135" y="4936"/>
                  </a:cubicBezTo>
                  <a:cubicBezTo>
                    <a:pt x="3211" y="4936"/>
                    <a:pt x="3286" y="4937"/>
                    <a:pt x="3361" y="4939"/>
                  </a:cubicBezTo>
                  <a:cubicBezTo>
                    <a:pt x="3384" y="4939"/>
                    <a:pt x="3384" y="4939"/>
                    <a:pt x="3384" y="4927"/>
                  </a:cubicBezTo>
                  <a:cubicBezTo>
                    <a:pt x="3825" y="5904"/>
                    <a:pt x="4170" y="6939"/>
                    <a:pt x="4396" y="7987"/>
                  </a:cubicBezTo>
                  <a:cubicBezTo>
                    <a:pt x="4396" y="8011"/>
                    <a:pt x="4385" y="8011"/>
                    <a:pt x="4385" y="8023"/>
                  </a:cubicBezTo>
                  <a:cubicBezTo>
                    <a:pt x="4140" y="8002"/>
                    <a:pt x="3895" y="7991"/>
                    <a:pt x="3650" y="7991"/>
                  </a:cubicBezTo>
                  <a:cubicBezTo>
                    <a:pt x="3192" y="7991"/>
                    <a:pt x="2735" y="8029"/>
                    <a:pt x="2277" y="8106"/>
                  </a:cubicBezTo>
                  <a:cubicBezTo>
                    <a:pt x="2221" y="8128"/>
                    <a:pt x="2249" y="8203"/>
                    <a:pt x="2301" y="8203"/>
                  </a:cubicBezTo>
                  <a:cubicBezTo>
                    <a:pt x="2305" y="8203"/>
                    <a:pt x="2309" y="8202"/>
                    <a:pt x="2313" y="8201"/>
                  </a:cubicBezTo>
                  <a:cubicBezTo>
                    <a:pt x="2774" y="8121"/>
                    <a:pt x="3252" y="8073"/>
                    <a:pt x="3727" y="8073"/>
                  </a:cubicBezTo>
                  <a:cubicBezTo>
                    <a:pt x="3951" y="8073"/>
                    <a:pt x="4175" y="8083"/>
                    <a:pt x="4396" y="8106"/>
                  </a:cubicBezTo>
                  <a:lnTo>
                    <a:pt x="4408" y="8106"/>
                  </a:lnTo>
                  <a:cubicBezTo>
                    <a:pt x="4575" y="8916"/>
                    <a:pt x="4646" y="9737"/>
                    <a:pt x="4646" y="10547"/>
                  </a:cubicBezTo>
                  <a:cubicBezTo>
                    <a:pt x="4653" y="10592"/>
                    <a:pt x="4687" y="10613"/>
                    <a:pt x="4718" y="10613"/>
                  </a:cubicBezTo>
                  <a:cubicBezTo>
                    <a:pt x="4743" y="10613"/>
                    <a:pt x="4766" y="10598"/>
                    <a:pt x="4766" y="10571"/>
                  </a:cubicBezTo>
                  <a:cubicBezTo>
                    <a:pt x="4766" y="9714"/>
                    <a:pt x="4682" y="8868"/>
                    <a:pt x="4504" y="8035"/>
                  </a:cubicBezTo>
                  <a:cubicBezTo>
                    <a:pt x="4623" y="7797"/>
                    <a:pt x="4742" y="7547"/>
                    <a:pt x="4920" y="7332"/>
                  </a:cubicBezTo>
                  <a:cubicBezTo>
                    <a:pt x="5099" y="7094"/>
                    <a:pt x="5301" y="6892"/>
                    <a:pt x="5516" y="6701"/>
                  </a:cubicBezTo>
                  <a:cubicBezTo>
                    <a:pt x="5545" y="6663"/>
                    <a:pt x="5503" y="6608"/>
                    <a:pt x="5461" y="6608"/>
                  </a:cubicBezTo>
                  <a:cubicBezTo>
                    <a:pt x="5451" y="6608"/>
                    <a:pt x="5441" y="6611"/>
                    <a:pt x="5432" y="6618"/>
                  </a:cubicBezTo>
                  <a:cubicBezTo>
                    <a:pt x="5039" y="6951"/>
                    <a:pt x="4682" y="7380"/>
                    <a:pt x="4456" y="7856"/>
                  </a:cubicBezTo>
                  <a:cubicBezTo>
                    <a:pt x="4325" y="7249"/>
                    <a:pt x="4158" y="6654"/>
                    <a:pt x="3944" y="6058"/>
                  </a:cubicBezTo>
                  <a:cubicBezTo>
                    <a:pt x="3801" y="5642"/>
                    <a:pt x="3623" y="5225"/>
                    <a:pt x="3444" y="4820"/>
                  </a:cubicBezTo>
                  <a:cubicBezTo>
                    <a:pt x="3623" y="4106"/>
                    <a:pt x="3968" y="3439"/>
                    <a:pt x="4444" y="2891"/>
                  </a:cubicBezTo>
                  <a:cubicBezTo>
                    <a:pt x="4472" y="2844"/>
                    <a:pt x="4434" y="2797"/>
                    <a:pt x="4393" y="2797"/>
                  </a:cubicBezTo>
                  <a:cubicBezTo>
                    <a:pt x="4382" y="2797"/>
                    <a:pt x="4371" y="2800"/>
                    <a:pt x="4361" y="2808"/>
                  </a:cubicBezTo>
                  <a:cubicBezTo>
                    <a:pt x="3908" y="3344"/>
                    <a:pt x="3563" y="3987"/>
                    <a:pt x="3372" y="4677"/>
                  </a:cubicBezTo>
                  <a:cubicBezTo>
                    <a:pt x="2920" y="3737"/>
                    <a:pt x="2384" y="2844"/>
                    <a:pt x="1777" y="2010"/>
                  </a:cubicBezTo>
                  <a:cubicBezTo>
                    <a:pt x="1670" y="1879"/>
                    <a:pt x="1587" y="1736"/>
                    <a:pt x="1479" y="1605"/>
                  </a:cubicBezTo>
                  <a:cubicBezTo>
                    <a:pt x="1527" y="1427"/>
                    <a:pt x="1563" y="1248"/>
                    <a:pt x="1658" y="1070"/>
                  </a:cubicBezTo>
                  <a:cubicBezTo>
                    <a:pt x="1741" y="891"/>
                    <a:pt x="1848" y="748"/>
                    <a:pt x="1968" y="593"/>
                  </a:cubicBezTo>
                  <a:cubicBezTo>
                    <a:pt x="2002" y="559"/>
                    <a:pt x="1974" y="511"/>
                    <a:pt x="1937" y="511"/>
                  </a:cubicBezTo>
                  <a:cubicBezTo>
                    <a:pt x="1924" y="511"/>
                    <a:pt x="1909" y="518"/>
                    <a:pt x="1896" y="534"/>
                  </a:cubicBezTo>
                  <a:cubicBezTo>
                    <a:pt x="1646" y="784"/>
                    <a:pt x="1467" y="1165"/>
                    <a:pt x="1384" y="1498"/>
                  </a:cubicBezTo>
                  <a:cubicBezTo>
                    <a:pt x="991" y="986"/>
                    <a:pt x="551" y="486"/>
                    <a:pt x="110" y="10"/>
                  </a:cubicBezTo>
                  <a:cubicBezTo>
                    <a:pt x="101" y="3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2"/>
            <p:cNvSpPr/>
            <p:nvPr/>
          </p:nvSpPr>
          <p:spPr>
            <a:xfrm>
              <a:off x="5694806" y="2684490"/>
              <a:ext cx="581263" cy="578226"/>
            </a:xfrm>
            <a:custGeom>
              <a:avLst/>
              <a:gdLst/>
              <a:ahLst/>
              <a:cxnLst/>
              <a:rect l="l" t="t" r="r" b="b"/>
              <a:pathLst>
                <a:path w="9061" h="9014" extrusionOk="0">
                  <a:moveTo>
                    <a:pt x="0" y="0"/>
                  </a:moveTo>
                  <a:lnTo>
                    <a:pt x="0" y="0"/>
                  </a:lnTo>
                  <a:cubicBezTo>
                    <a:pt x="631" y="4072"/>
                    <a:pt x="3632" y="7691"/>
                    <a:pt x="8489" y="9013"/>
                  </a:cubicBezTo>
                  <a:cubicBezTo>
                    <a:pt x="9061" y="6751"/>
                    <a:pt x="8061" y="4298"/>
                    <a:pt x="6334" y="2727"/>
                  </a:cubicBezTo>
                  <a:cubicBezTo>
                    <a:pt x="4596" y="1143"/>
                    <a:pt x="2310" y="3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2"/>
            <p:cNvSpPr/>
            <p:nvPr/>
          </p:nvSpPr>
          <p:spPr>
            <a:xfrm>
              <a:off x="5722711" y="2707840"/>
              <a:ext cx="521026" cy="557442"/>
            </a:xfrm>
            <a:custGeom>
              <a:avLst/>
              <a:gdLst/>
              <a:ahLst/>
              <a:cxnLst/>
              <a:rect l="l" t="t" r="r" b="b"/>
              <a:pathLst>
                <a:path w="8122" h="8690" extrusionOk="0">
                  <a:moveTo>
                    <a:pt x="70" y="0"/>
                  </a:moveTo>
                  <a:cubicBezTo>
                    <a:pt x="30" y="0"/>
                    <a:pt x="0" y="59"/>
                    <a:pt x="41" y="100"/>
                  </a:cubicBezTo>
                  <a:cubicBezTo>
                    <a:pt x="506" y="434"/>
                    <a:pt x="970" y="791"/>
                    <a:pt x="1399" y="1172"/>
                  </a:cubicBezTo>
                  <a:cubicBezTo>
                    <a:pt x="1101" y="1231"/>
                    <a:pt x="803" y="1303"/>
                    <a:pt x="506" y="1362"/>
                  </a:cubicBezTo>
                  <a:cubicBezTo>
                    <a:pt x="438" y="1374"/>
                    <a:pt x="456" y="1471"/>
                    <a:pt x="519" y="1471"/>
                  </a:cubicBezTo>
                  <a:cubicBezTo>
                    <a:pt x="522" y="1471"/>
                    <a:pt x="526" y="1470"/>
                    <a:pt x="530" y="1470"/>
                  </a:cubicBezTo>
                  <a:cubicBezTo>
                    <a:pt x="708" y="1422"/>
                    <a:pt x="875" y="1386"/>
                    <a:pt x="1053" y="1339"/>
                  </a:cubicBezTo>
                  <a:cubicBezTo>
                    <a:pt x="1149" y="1327"/>
                    <a:pt x="1220" y="1315"/>
                    <a:pt x="1303" y="1279"/>
                  </a:cubicBezTo>
                  <a:cubicBezTo>
                    <a:pt x="1363" y="1267"/>
                    <a:pt x="1446" y="1267"/>
                    <a:pt x="1506" y="1243"/>
                  </a:cubicBezTo>
                  <a:cubicBezTo>
                    <a:pt x="2065" y="1732"/>
                    <a:pt x="2601" y="2232"/>
                    <a:pt x="3125" y="2767"/>
                  </a:cubicBezTo>
                  <a:cubicBezTo>
                    <a:pt x="2994" y="2803"/>
                    <a:pt x="2851" y="2815"/>
                    <a:pt x="2732" y="2851"/>
                  </a:cubicBezTo>
                  <a:cubicBezTo>
                    <a:pt x="2601" y="2875"/>
                    <a:pt x="2470" y="2910"/>
                    <a:pt x="2339" y="2946"/>
                  </a:cubicBezTo>
                  <a:cubicBezTo>
                    <a:pt x="2065" y="3041"/>
                    <a:pt x="1804" y="3148"/>
                    <a:pt x="1542" y="3267"/>
                  </a:cubicBezTo>
                  <a:cubicBezTo>
                    <a:pt x="1491" y="3288"/>
                    <a:pt x="1526" y="3359"/>
                    <a:pt x="1574" y="3359"/>
                  </a:cubicBezTo>
                  <a:cubicBezTo>
                    <a:pt x="1583" y="3359"/>
                    <a:pt x="1592" y="3356"/>
                    <a:pt x="1601" y="3351"/>
                  </a:cubicBezTo>
                  <a:cubicBezTo>
                    <a:pt x="1887" y="3220"/>
                    <a:pt x="2173" y="3113"/>
                    <a:pt x="2470" y="3029"/>
                  </a:cubicBezTo>
                  <a:cubicBezTo>
                    <a:pt x="2613" y="2982"/>
                    <a:pt x="2756" y="2946"/>
                    <a:pt x="2899" y="2922"/>
                  </a:cubicBezTo>
                  <a:cubicBezTo>
                    <a:pt x="2970" y="2910"/>
                    <a:pt x="3066" y="2898"/>
                    <a:pt x="3137" y="2875"/>
                  </a:cubicBezTo>
                  <a:cubicBezTo>
                    <a:pt x="3173" y="2875"/>
                    <a:pt x="3197" y="2863"/>
                    <a:pt x="3232" y="2863"/>
                  </a:cubicBezTo>
                  <a:cubicBezTo>
                    <a:pt x="3304" y="2934"/>
                    <a:pt x="3375" y="3029"/>
                    <a:pt x="3470" y="3101"/>
                  </a:cubicBezTo>
                  <a:cubicBezTo>
                    <a:pt x="4101" y="3767"/>
                    <a:pt x="4721" y="4470"/>
                    <a:pt x="5292" y="5184"/>
                  </a:cubicBezTo>
                  <a:cubicBezTo>
                    <a:pt x="4697" y="5351"/>
                    <a:pt x="4137" y="5565"/>
                    <a:pt x="3613" y="5863"/>
                  </a:cubicBezTo>
                  <a:cubicBezTo>
                    <a:pt x="3561" y="5894"/>
                    <a:pt x="3601" y="5962"/>
                    <a:pt x="3651" y="5962"/>
                  </a:cubicBezTo>
                  <a:cubicBezTo>
                    <a:pt x="3658" y="5962"/>
                    <a:pt x="3666" y="5961"/>
                    <a:pt x="3673" y="5958"/>
                  </a:cubicBezTo>
                  <a:cubicBezTo>
                    <a:pt x="4209" y="5661"/>
                    <a:pt x="4780" y="5422"/>
                    <a:pt x="5375" y="5268"/>
                  </a:cubicBezTo>
                  <a:cubicBezTo>
                    <a:pt x="5733" y="5708"/>
                    <a:pt x="6090" y="6137"/>
                    <a:pt x="6423" y="6577"/>
                  </a:cubicBezTo>
                  <a:cubicBezTo>
                    <a:pt x="6649" y="6863"/>
                    <a:pt x="6876" y="7161"/>
                    <a:pt x="7102" y="7447"/>
                  </a:cubicBezTo>
                  <a:cubicBezTo>
                    <a:pt x="7066" y="7458"/>
                    <a:pt x="7007" y="7470"/>
                    <a:pt x="6983" y="7470"/>
                  </a:cubicBezTo>
                  <a:cubicBezTo>
                    <a:pt x="6923" y="7494"/>
                    <a:pt x="6876" y="7506"/>
                    <a:pt x="6828" y="7518"/>
                  </a:cubicBezTo>
                  <a:lnTo>
                    <a:pt x="6507" y="7613"/>
                  </a:lnTo>
                  <a:cubicBezTo>
                    <a:pt x="6453" y="7624"/>
                    <a:pt x="6467" y="7712"/>
                    <a:pt x="6514" y="7712"/>
                  </a:cubicBezTo>
                  <a:cubicBezTo>
                    <a:pt x="6519" y="7712"/>
                    <a:pt x="6524" y="7711"/>
                    <a:pt x="6530" y="7708"/>
                  </a:cubicBezTo>
                  <a:cubicBezTo>
                    <a:pt x="6649" y="7685"/>
                    <a:pt x="6757" y="7649"/>
                    <a:pt x="6876" y="7625"/>
                  </a:cubicBezTo>
                  <a:cubicBezTo>
                    <a:pt x="6959" y="7589"/>
                    <a:pt x="7078" y="7589"/>
                    <a:pt x="7173" y="7530"/>
                  </a:cubicBezTo>
                  <a:cubicBezTo>
                    <a:pt x="7459" y="7887"/>
                    <a:pt x="7721" y="8256"/>
                    <a:pt x="7995" y="8601"/>
                  </a:cubicBezTo>
                  <a:cubicBezTo>
                    <a:pt x="8022" y="8667"/>
                    <a:pt x="8054" y="8690"/>
                    <a:pt x="8078" y="8690"/>
                  </a:cubicBezTo>
                  <a:cubicBezTo>
                    <a:pt x="8106" y="8690"/>
                    <a:pt x="8121" y="8658"/>
                    <a:pt x="8102" y="8625"/>
                  </a:cubicBezTo>
                  <a:cubicBezTo>
                    <a:pt x="7816" y="8256"/>
                    <a:pt x="7530" y="7875"/>
                    <a:pt x="7233" y="7506"/>
                  </a:cubicBezTo>
                  <a:cubicBezTo>
                    <a:pt x="7233" y="7482"/>
                    <a:pt x="7245" y="7447"/>
                    <a:pt x="7245" y="7423"/>
                  </a:cubicBezTo>
                  <a:cubicBezTo>
                    <a:pt x="7269" y="7280"/>
                    <a:pt x="7280" y="7161"/>
                    <a:pt x="7292" y="7030"/>
                  </a:cubicBezTo>
                  <a:cubicBezTo>
                    <a:pt x="7352" y="6554"/>
                    <a:pt x="7459" y="6089"/>
                    <a:pt x="7578" y="5637"/>
                  </a:cubicBezTo>
                  <a:cubicBezTo>
                    <a:pt x="7585" y="5588"/>
                    <a:pt x="7551" y="5564"/>
                    <a:pt x="7520" y="5564"/>
                  </a:cubicBezTo>
                  <a:cubicBezTo>
                    <a:pt x="7497" y="5564"/>
                    <a:pt x="7476" y="5576"/>
                    <a:pt x="7471" y="5601"/>
                  </a:cubicBezTo>
                  <a:cubicBezTo>
                    <a:pt x="7340" y="6018"/>
                    <a:pt x="7245" y="6446"/>
                    <a:pt x="7185" y="6887"/>
                  </a:cubicBezTo>
                  <a:lnTo>
                    <a:pt x="7149" y="7196"/>
                  </a:lnTo>
                  <a:cubicBezTo>
                    <a:pt x="7149" y="7244"/>
                    <a:pt x="7126" y="7280"/>
                    <a:pt x="7126" y="7327"/>
                  </a:cubicBezTo>
                  <a:lnTo>
                    <a:pt x="7126" y="7387"/>
                  </a:lnTo>
                  <a:cubicBezTo>
                    <a:pt x="6566" y="6661"/>
                    <a:pt x="5983" y="5934"/>
                    <a:pt x="5399" y="5220"/>
                  </a:cubicBezTo>
                  <a:cubicBezTo>
                    <a:pt x="5447" y="4410"/>
                    <a:pt x="5494" y="3589"/>
                    <a:pt x="5828" y="2863"/>
                  </a:cubicBezTo>
                  <a:cubicBezTo>
                    <a:pt x="5853" y="2821"/>
                    <a:pt x="5807" y="2778"/>
                    <a:pt x="5773" y="2778"/>
                  </a:cubicBezTo>
                  <a:cubicBezTo>
                    <a:pt x="5760" y="2778"/>
                    <a:pt x="5748" y="2786"/>
                    <a:pt x="5745" y="2803"/>
                  </a:cubicBezTo>
                  <a:cubicBezTo>
                    <a:pt x="5411" y="3517"/>
                    <a:pt x="5340" y="4303"/>
                    <a:pt x="5292" y="5077"/>
                  </a:cubicBezTo>
                  <a:cubicBezTo>
                    <a:pt x="5268" y="5053"/>
                    <a:pt x="5256" y="5018"/>
                    <a:pt x="5221" y="4994"/>
                  </a:cubicBezTo>
                  <a:cubicBezTo>
                    <a:pt x="4602" y="4244"/>
                    <a:pt x="3959" y="3529"/>
                    <a:pt x="3292" y="2839"/>
                  </a:cubicBezTo>
                  <a:cubicBezTo>
                    <a:pt x="3351" y="2744"/>
                    <a:pt x="3328" y="2601"/>
                    <a:pt x="3328" y="2494"/>
                  </a:cubicBezTo>
                  <a:cubicBezTo>
                    <a:pt x="3351" y="2327"/>
                    <a:pt x="3363" y="2148"/>
                    <a:pt x="3387" y="1982"/>
                  </a:cubicBezTo>
                  <a:cubicBezTo>
                    <a:pt x="3447" y="1660"/>
                    <a:pt x="3542" y="1351"/>
                    <a:pt x="3649" y="1029"/>
                  </a:cubicBezTo>
                  <a:cubicBezTo>
                    <a:pt x="3656" y="994"/>
                    <a:pt x="3621" y="971"/>
                    <a:pt x="3589" y="971"/>
                  </a:cubicBezTo>
                  <a:cubicBezTo>
                    <a:pt x="3567" y="971"/>
                    <a:pt x="3547" y="981"/>
                    <a:pt x="3542" y="1005"/>
                  </a:cubicBezTo>
                  <a:cubicBezTo>
                    <a:pt x="3435" y="1303"/>
                    <a:pt x="3351" y="1612"/>
                    <a:pt x="3304" y="1910"/>
                  </a:cubicBezTo>
                  <a:cubicBezTo>
                    <a:pt x="3268" y="2065"/>
                    <a:pt x="3256" y="2196"/>
                    <a:pt x="3244" y="2339"/>
                  </a:cubicBezTo>
                  <a:cubicBezTo>
                    <a:pt x="3244" y="2422"/>
                    <a:pt x="3232" y="2482"/>
                    <a:pt x="3232" y="2553"/>
                  </a:cubicBezTo>
                  <a:cubicBezTo>
                    <a:pt x="3232" y="2613"/>
                    <a:pt x="3232" y="2684"/>
                    <a:pt x="3208" y="2732"/>
                  </a:cubicBezTo>
                  <a:cubicBezTo>
                    <a:pt x="2839" y="2363"/>
                    <a:pt x="2470" y="1982"/>
                    <a:pt x="2077" y="1624"/>
                  </a:cubicBezTo>
                  <a:cubicBezTo>
                    <a:pt x="1935" y="1481"/>
                    <a:pt x="1768" y="1351"/>
                    <a:pt x="1601" y="1208"/>
                  </a:cubicBezTo>
                  <a:cubicBezTo>
                    <a:pt x="1625" y="1184"/>
                    <a:pt x="1637" y="1148"/>
                    <a:pt x="1637" y="1124"/>
                  </a:cubicBezTo>
                  <a:lnTo>
                    <a:pt x="1684" y="850"/>
                  </a:lnTo>
                  <a:cubicBezTo>
                    <a:pt x="1708" y="672"/>
                    <a:pt x="1744" y="493"/>
                    <a:pt x="1756" y="315"/>
                  </a:cubicBezTo>
                  <a:cubicBezTo>
                    <a:pt x="1763" y="273"/>
                    <a:pt x="1726" y="248"/>
                    <a:pt x="1691" y="248"/>
                  </a:cubicBezTo>
                  <a:cubicBezTo>
                    <a:pt x="1666" y="248"/>
                    <a:pt x="1642" y="261"/>
                    <a:pt x="1637" y="291"/>
                  </a:cubicBezTo>
                  <a:cubicBezTo>
                    <a:pt x="1625" y="434"/>
                    <a:pt x="1589" y="600"/>
                    <a:pt x="1565" y="755"/>
                  </a:cubicBezTo>
                  <a:cubicBezTo>
                    <a:pt x="1542" y="827"/>
                    <a:pt x="1530" y="910"/>
                    <a:pt x="1530" y="993"/>
                  </a:cubicBezTo>
                  <a:cubicBezTo>
                    <a:pt x="1530" y="1029"/>
                    <a:pt x="1530" y="1077"/>
                    <a:pt x="1518" y="1112"/>
                  </a:cubicBezTo>
                  <a:cubicBezTo>
                    <a:pt x="1518" y="1124"/>
                    <a:pt x="1518" y="1124"/>
                    <a:pt x="1506" y="1124"/>
                  </a:cubicBezTo>
                  <a:cubicBezTo>
                    <a:pt x="1042" y="731"/>
                    <a:pt x="577" y="362"/>
                    <a:pt x="89" y="5"/>
                  </a:cubicBezTo>
                  <a:cubicBezTo>
                    <a:pt x="83" y="2"/>
                    <a:pt x="76" y="0"/>
                    <a:pt x="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2"/>
            <p:cNvSpPr/>
            <p:nvPr/>
          </p:nvSpPr>
          <p:spPr>
            <a:xfrm>
              <a:off x="6781635" y="3518472"/>
              <a:ext cx="154345" cy="155109"/>
            </a:xfrm>
            <a:custGeom>
              <a:avLst/>
              <a:gdLst/>
              <a:ahLst/>
              <a:cxnLst/>
              <a:rect l="l" t="t" r="r" b="b"/>
              <a:pathLst>
                <a:path w="2406" h="2418" extrusionOk="0">
                  <a:moveTo>
                    <a:pt x="1203" y="1"/>
                  </a:moveTo>
                  <a:cubicBezTo>
                    <a:pt x="537" y="1"/>
                    <a:pt x="1" y="548"/>
                    <a:pt x="1" y="1203"/>
                  </a:cubicBezTo>
                  <a:cubicBezTo>
                    <a:pt x="1" y="1870"/>
                    <a:pt x="537" y="2418"/>
                    <a:pt x="1203" y="2418"/>
                  </a:cubicBezTo>
                  <a:cubicBezTo>
                    <a:pt x="1870" y="2418"/>
                    <a:pt x="2406" y="1870"/>
                    <a:pt x="2406" y="1203"/>
                  </a:cubicBezTo>
                  <a:cubicBezTo>
                    <a:pt x="2406" y="548"/>
                    <a:pt x="1870" y="1"/>
                    <a:pt x="1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2"/>
            <p:cNvSpPr/>
            <p:nvPr/>
          </p:nvSpPr>
          <p:spPr>
            <a:xfrm>
              <a:off x="5772684" y="3654400"/>
              <a:ext cx="154345" cy="154339"/>
            </a:xfrm>
            <a:custGeom>
              <a:avLst/>
              <a:gdLst/>
              <a:ahLst/>
              <a:cxnLst/>
              <a:rect l="l" t="t" r="r" b="b"/>
              <a:pathLst>
                <a:path w="2406" h="2406" extrusionOk="0">
                  <a:moveTo>
                    <a:pt x="1203" y="1"/>
                  </a:moveTo>
                  <a:cubicBezTo>
                    <a:pt x="536" y="1"/>
                    <a:pt x="1" y="537"/>
                    <a:pt x="1" y="1203"/>
                  </a:cubicBezTo>
                  <a:cubicBezTo>
                    <a:pt x="1" y="1870"/>
                    <a:pt x="536" y="2406"/>
                    <a:pt x="1203" y="2406"/>
                  </a:cubicBezTo>
                  <a:cubicBezTo>
                    <a:pt x="1870" y="2406"/>
                    <a:pt x="2406" y="1870"/>
                    <a:pt x="2406" y="1203"/>
                  </a:cubicBezTo>
                  <a:cubicBezTo>
                    <a:pt x="2406" y="537"/>
                    <a:pt x="1870" y="1"/>
                    <a:pt x="1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2"/>
            <p:cNvSpPr/>
            <p:nvPr/>
          </p:nvSpPr>
          <p:spPr>
            <a:xfrm>
              <a:off x="5506910" y="2815800"/>
              <a:ext cx="154345" cy="155109"/>
            </a:xfrm>
            <a:custGeom>
              <a:avLst/>
              <a:gdLst/>
              <a:ahLst/>
              <a:cxnLst/>
              <a:rect l="l" t="t" r="r" b="b"/>
              <a:pathLst>
                <a:path w="2406" h="2418" extrusionOk="0">
                  <a:moveTo>
                    <a:pt x="1203" y="1"/>
                  </a:moveTo>
                  <a:cubicBezTo>
                    <a:pt x="536" y="1"/>
                    <a:pt x="0" y="549"/>
                    <a:pt x="0" y="1215"/>
                  </a:cubicBezTo>
                  <a:cubicBezTo>
                    <a:pt x="0" y="1870"/>
                    <a:pt x="536" y="2418"/>
                    <a:pt x="1203" y="2418"/>
                  </a:cubicBezTo>
                  <a:cubicBezTo>
                    <a:pt x="1870" y="2418"/>
                    <a:pt x="2405" y="1870"/>
                    <a:pt x="2405" y="1215"/>
                  </a:cubicBezTo>
                  <a:cubicBezTo>
                    <a:pt x="2405" y="549"/>
                    <a:pt x="1870" y="1"/>
                    <a:pt x="1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2"/>
            <p:cNvSpPr/>
            <p:nvPr/>
          </p:nvSpPr>
          <p:spPr>
            <a:xfrm>
              <a:off x="6858807" y="3070915"/>
              <a:ext cx="118421" cy="118480"/>
            </a:xfrm>
            <a:custGeom>
              <a:avLst/>
              <a:gdLst/>
              <a:ahLst/>
              <a:cxnLst/>
              <a:rect l="l" t="t" r="r" b="b"/>
              <a:pathLst>
                <a:path w="1846" h="1847" extrusionOk="0">
                  <a:moveTo>
                    <a:pt x="929" y="1"/>
                  </a:moveTo>
                  <a:cubicBezTo>
                    <a:pt x="417" y="1"/>
                    <a:pt x="0" y="417"/>
                    <a:pt x="0" y="929"/>
                  </a:cubicBezTo>
                  <a:cubicBezTo>
                    <a:pt x="0" y="1429"/>
                    <a:pt x="417" y="1846"/>
                    <a:pt x="929" y="1846"/>
                  </a:cubicBezTo>
                  <a:cubicBezTo>
                    <a:pt x="1429" y="1846"/>
                    <a:pt x="1846" y="1429"/>
                    <a:pt x="1846" y="929"/>
                  </a:cubicBezTo>
                  <a:cubicBezTo>
                    <a:pt x="1846" y="417"/>
                    <a:pt x="1429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2"/>
            <p:cNvSpPr/>
            <p:nvPr/>
          </p:nvSpPr>
          <p:spPr>
            <a:xfrm>
              <a:off x="6918339" y="2592823"/>
              <a:ext cx="118485" cy="118416"/>
            </a:xfrm>
            <a:custGeom>
              <a:avLst/>
              <a:gdLst/>
              <a:ahLst/>
              <a:cxnLst/>
              <a:rect l="l" t="t" r="r" b="b"/>
              <a:pathLst>
                <a:path w="1847" h="1846" extrusionOk="0">
                  <a:moveTo>
                    <a:pt x="918" y="0"/>
                  </a:moveTo>
                  <a:cubicBezTo>
                    <a:pt x="406" y="0"/>
                    <a:pt x="1" y="405"/>
                    <a:pt x="1" y="917"/>
                  </a:cubicBezTo>
                  <a:cubicBezTo>
                    <a:pt x="1" y="1429"/>
                    <a:pt x="406" y="1846"/>
                    <a:pt x="918" y="1846"/>
                  </a:cubicBezTo>
                  <a:cubicBezTo>
                    <a:pt x="1430" y="1846"/>
                    <a:pt x="1846" y="1429"/>
                    <a:pt x="1846" y="917"/>
                  </a:cubicBezTo>
                  <a:cubicBezTo>
                    <a:pt x="1846" y="405"/>
                    <a:pt x="1430" y="0"/>
                    <a:pt x="9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2"/>
            <p:cNvSpPr/>
            <p:nvPr/>
          </p:nvSpPr>
          <p:spPr>
            <a:xfrm>
              <a:off x="6353947" y="2134554"/>
              <a:ext cx="118421" cy="118480"/>
            </a:xfrm>
            <a:custGeom>
              <a:avLst/>
              <a:gdLst/>
              <a:ahLst/>
              <a:cxnLst/>
              <a:rect l="l" t="t" r="r" b="b"/>
              <a:pathLst>
                <a:path w="1846" h="1847" extrusionOk="0">
                  <a:moveTo>
                    <a:pt x="917" y="1"/>
                  </a:moveTo>
                  <a:cubicBezTo>
                    <a:pt x="405" y="1"/>
                    <a:pt x="0" y="405"/>
                    <a:pt x="0" y="917"/>
                  </a:cubicBezTo>
                  <a:cubicBezTo>
                    <a:pt x="0" y="1429"/>
                    <a:pt x="405" y="1846"/>
                    <a:pt x="917" y="1846"/>
                  </a:cubicBezTo>
                  <a:cubicBezTo>
                    <a:pt x="1429" y="1846"/>
                    <a:pt x="1846" y="1429"/>
                    <a:pt x="1846" y="917"/>
                  </a:cubicBezTo>
                  <a:cubicBezTo>
                    <a:pt x="1846" y="405"/>
                    <a:pt x="1429" y="1"/>
                    <a:pt x="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2"/>
            <p:cNvSpPr/>
            <p:nvPr/>
          </p:nvSpPr>
          <p:spPr>
            <a:xfrm>
              <a:off x="6472304" y="3596411"/>
              <a:ext cx="58890" cy="58823"/>
            </a:xfrm>
            <a:custGeom>
              <a:avLst/>
              <a:gdLst/>
              <a:ahLst/>
              <a:cxnLst/>
              <a:rect l="l" t="t" r="r" b="b"/>
              <a:pathLst>
                <a:path w="918" h="917" extrusionOk="0">
                  <a:moveTo>
                    <a:pt x="453" y="0"/>
                  </a:moveTo>
                  <a:cubicBezTo>
                    <a:pt x="203" y="0"/>
                    <a:pt x="1" y="202"/>
                    <a:pt x="1" y="453"/>
                  </a:cubicBezTo>
                  <a:cubicBezTo>
                    <a:pt x="1" y="714"/>
                    <a:pt x="203" y="917"/>
                    <a:pt x="453" y="917"/>
                  </a:cubicBezTo>
                  <a:cubicBezTo>
                    <a:pt x="715" y="917"/>
                    <a:pt x="918" y="714"/>
                    <a:pt x="918" y="453"/>
                  </a:cubicBezTo>
                  <a:cubicBezTo>
                    <a:pt x="918" y="202"/>
                    <a:pt x="715" y="0"/>
                    <a:pt x="4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2"/>
            <p:cNvSpPr/>
            <p:nvPr/>
          </p:nvSpPr>
          <p:spPr>
            <a:xfrm>
              <a:off x="5613848" y="3488707"/>
              <a:ext cx="58826" cy="59593"/>
            </a:xfrm>
            <a:custGeom>
              <a:avLst/>
              <a:gdLst/>
              <a:ahLst/>
              <a:cxnLst/>
              <a:rect l="l" t="t" r="r" b="b"/>
              <a:pathLst>
                <a:path w="917" h="929" extrusionOk="0">
                  <a:moveTo>
                    <a:pt x="464" y="0"/>
                  </a:moveTo>
                  <a:cubicBezTo>
                    <a:pt x="203" y="0"/>
                    <a:pt x="0" y="215"/>
                    <a:pt x="0" y="465"/>
                  </a:cubicBezTo>
                  <a:cubicBezTo>
                    <a:pt x="0" y="727"/>
                    <a:pt x="203" y="929"/>
                    <a:pt x="464" y="929"/>
                  </a:cubicBezTo>
                  <a:cubicBezTo>
                    <a:pt x="714" y="929"/>
                    <a:pt x="917" y="727"/>
                    <a:pt x="917" y="465"/>
                  </a:cubicBezTo>
                  <a:cubicBezTo>
                    <a:pt x="917" y="215"/>
                    <a:pt x="714" y="0"/>
                    <a:pt x="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2"/>
            <p:cNvSpPr/>
            <p:nvPr/>
          </p:nvSpPr>
          <p:spPr>
            <a:xfrm>
              <a:off x="5820027" y="2533230"/>
              <a:ext cx="59660" cy="59657"/>
            </a:xfrm>
            <a:custGeom>
              <a:avLst/>
              <a:gdLst/>
              <a:ahLst/>
              <a:cxnLst/>
              <a:rect l="l" t="t" r="r" b="b"/>
              <a:pathLst>
                <a:path w="930" h="930" extrusionOk="0">
                  <a:moveTo>
                    <a:pt x="465" y="1"/>
                  </a:moveTo>
                  <a:cubicBezTo>
                    <a:pt x="203" y="1"/>
                    <a:pt x="1" y="215"/>
                    <a:pt x="1" y="465"/>
                  </a:cubicBezTo>
                  <a:cubicBezTo>
                    <a:pt x="1" y="715"/>
                    <a:pt x="203" y="929"/>
                    <a:pt x="465" y="929"/>
                  </a:cubicBezTo>
                  <a:cubicBezTo>
                    <a:pt x="715" y="929"/>
                    <a:pt x="929" y="715"/>
                    <a:pt x="929" y="465"/>
                  </a:cubicBezTo>
                  <a:cubicBezTo>
                    <a:pt x="929" y="215"/>
                    <a:pt x="715" y="1"/>
                    <a:pt x="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2"/>
            <p:cNvSpPr/>
            <p:nvPr/>
          </p:nvSpPr>
          <p:spPr>
            <a:xfrm>
              <a:off x="5584019" y="2179649"/>
              <a:ext cx="59660" cy="58823"/>
            </a:xfrm>
            <a:custGeom>
              <a:avLst/>
              <a:gdLst/>
              <a:ahLst/>
              <a:cxnLst/>
              <a:rect l="l" t="t" r="r" b="b"/>
              <a:pathLst>
                <a:path w="930" h="917" extrusionOk="0">
                  <a:moveTo>
                    <a:pt x="465" y="0"/>
                  </a:moveTo>
                  <a:cubicBezTo>
                    <a:pt x="215" y="0"/>
                    <a:pt x="1" y="202"/>
                    <a:pt x="1" y="452"/>
                  </a:cubicBezTo>
                  <a:cubicBezTo>
                    <a:pt x="1" y="714"/>
                    <a:pt x="215" y="917"/>
                    <a:pt x="465" y="917"/>
                  </a:cubicBezTo>
                  <a:cubicBezTo>
                    <a:pt x="715" y="917"/>
                    <a:pt x="929" y="714"/>
                    <a:pt x="929" y="452"/>
                  </a:cubicBezTo>
                  <a:cubicBezTo>
                    <a:pt x="929" y="202"/>
                    <a:pt x="715" y="0"/>
                    <a:pt x="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2"/>
            <p:cNvSpPr/>
            <p:nvPr/>
          </p:nvSpPr>
          <p:spPr>
            <a:xfrm>
              <a:off x="6698368" y="2104789"/>
              <a:ext cx="58890" cy="59593"/>
            </a:xfrm>
            <a:custGeom>
              <a:avLst/>
              <a:gdLst/>
              <a:ahLst/>
              <a:cxnLst/>
              <a:rect l="l" t="t" r="r" b="b"/>
              <a:pathLst>
                <a:path w="918" h="929" extrusionOk="0">
                  <a:moveTo>
                    <a:pt x="465" y="0"/>
                  </a:moveTo>
                  <a:cubicBezTo>
                    <a:pt x="203" y="0"/>
                    <a:pt x="1" y="203"/>
                    <a:pt x="1" y="465"/>
                  </a:cubicBezTo>
                  <a:cubicBezTo>
                    <a:pt x="1" y="715"/>
                    <a:pt x="203" y="929"/>
                    <a:pt x="465" y="929"/>
                  </a:cubicBezTo>
                  <a:cubicBezTo>
                    <a:pt x="715" y="929"/>
                    <a:pt x="918" y="715"/>
                    <a:pt x="918" y="465"/>
                  </a:cubicBezTo>
                  <a:cubicBezTo>
                    <a:pt x="918" y="203"/>
                    <a:pt x="715" y="0"/>
                    <a:pt x="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2"/>
            <p:cNvSpPr/>
            <p:nvPr/>
          </p:nvSpPr>
          <p:spPr>
            <a:xfrm>
              <a:off x="5272442" y="1783987"/>
              <a:ext cx="1938549" cy="158188"/>
            </a:xfrm>
            <a:custGeom>
              <a:avLst/>
              <a:gdLst/>
              <a:ahLst/>
              <a:cxnLst/>
              <a:rect l="l" t="t" r="r" b="b"/>
              <a:pathLst>
                <a:path w="30219" h="2466" extrusionOk="0">
                  <a:moveTo>
                    <a:pt x="0" y="1"/>
                  </a:moveTo>
                  <a:lnTo>
                    <a:pt x="0" y="2465"/>
                  </a:lnTo>
                  <a:lnTo>
                    <a:pt x="30218" y="2465"/>
                  </a:lnTo>
                  <a:lnTo>
                    <a:pt x="302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2"/>
            <p:cNvSpPr/>
            <p:nvPr/>
          </p:nvSpPr>
          <p:spPr>
            <a:xfrm>
              <a:off x="5864354" y="1783987"/>
              <a:ext cx="36694" cy="158188"/>
            </a:xfrm>
            <a:custGeom>
              <a:avLst/>
              <a:gdLst/>
              <a:ahLst/>
              <a:cxnLst/>
              <a:rect l="l" t="t" r="r" b="b"/>
              <a:pathLst>
                <a:path w="572" h="2466" extrusionOk="0">
                  <a:moveTo>
                    <a:pt x="0" y="1"/>
                  </a:moveTo>
                  <a:lnTo>
                    <a:pt x="0" y="2465"/>
                  </a:lnTo>
                  <a:lnTo>
                    <a:pt x="572" y="2465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2"/>
            <p:cNvSpPr/>
            <p:nvPr/>
          </p:nvSpPr>
          <p:spPr>
            <a:xfrm>
              <a:off x="5365588" y="1783987"/>
              <a:ext cx="428522" cy="158188"/>
            </a:xfrm>
            <a:custGeom>
              <a:avLst/>
              <a:gdLst/>
              <a:ahLst/>
              <a:cxnLst/>
              <a:rect l="l" t="t" r="r" b="b"/>
              <a:pathLst>
                <a:path w="6680" h="2466" extrusionOk="0">
                  <a:moveTo>
                    <a:pt x="1" y="1"/>
                  </a:moveTo>
                  <a:lnTo>
                    <a:pt x="1" y="2465"/>
                  </a:lnTo>
                  <a:lnTo>
                    <a:pt x="6680" y="2465"/>
                  </a:lnTo>
                  <a:lnTo>
                    <a:pt x="66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2"/>
            <p:cNvSpPr/>
            <p:nvPr/>
          </p:nvSpPr>
          <p:spPr>
            <a:xfrm>
              <a:off x="5272442" y="3881996"/>
              <a:ext cx="1938549" cy="158958"/>
            </a:xfrm>
            <a:custGeom>
              <a:avLst/>
              <a:gdLst/>
              <a:ahLst/>
              <a:cxnLst/>
              <a:rect l="l" t="t" r="r" b="b"/>
              <a:pathLst>
                <a:path w="30219" h="2478" extrusionOk="0">
                  <a:moveTo>
                    <a:pt x="0" y="1"/>
                  </a:moveTo>
                  <a:lnTo>
                    <a:pt x="0" y="2477"/>
                  </a:lnTo>
                  <a:lnTo>
                    <a:pt x="30218" y="2477"/>
                  </a:lnTo>
                  <a:lnTo>
                    <a:pt x="302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2"/>
            <p:cNvSpPr/>
            <p:nvPr/>
          </p:nvSpPr>
          <p:spPr>
            <a:xfrm>
              <a:off x="5864354" y="3881996"/>
              <a:ext cx="36694" cy="158958"/>
            </a:xfrm>
            <a:custGeom>
              <a:avLst/>
              <a:gdLst/>
              <a:ahLst/>
              <a:cxnLst/>
              <a:rect l="l" t="t" r="r" b="b"/>
              <a:pathLst>
                <a:path w="572" h="2478" extrusionOk="0">
                  <a:moveTo>
                    <a:pt x="0" y="1"/>
                  </a:moveTo>
                  <a:lnTo>
                    <a:pt x="0" y="2477"/>
                  </a:lnTo>
                  <a:lnTo>
                    <a:pt x="572" y="24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2"/>
            <p:cNvSpPr/>
            <p:nvPr/>
          </p:nvSpPr>
          <p:spPr>
            <a:xfrm>
              <a:off x="5365588" y="3881996"/>
              <a:ext cx="428522" cy="158958"/>
            </a:xfrm>
            <a:custGeom>
              <a:avLst/>
              <a:gdLst/>
              <a:ahLst/>
              <a:cxnLst/>
              <a:rect l="l" t="t" r="r" b="b"/>
              <a:pathLst>
                <a:path w="6680" h="2478" extrusionOk="0">
                  <a:moveTo>
                    <a:pt x="1" y="1"/>
                  </a:moveTo>
                  <a:lnTo>
                    <a:pt x="1" y="2477"/>
                  </a:lnTo>
                  <a:lnTo>
                    <a:pt x="6680" y="2477"/>
                  </a:lnTo>
                  <a:lnTo>
                    <a:pt x="66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2"/>
            <p:cNvSpPr/>
            <p:nvPr/>
          </p:nvSpPr>
          <p:spPr>
            <a:xfrm>
              <a:off x="4995891" y="4021003"/>
              <a:ext cx="2492356" cy="146705"/>
            </a:xfrm>
            <a:custGeom>
              <a:avLst/>
              <a:gdLst/>
              <a:ahLst/>
              <a:cxnLst/>
              <a:rect l="l" t="t" r="r" b="b"/>
              <a:pathLst>
                <a:path w="38852" h="2287" extrusionOk="0">
                  <a:moveTo>
                    <a:pt x="1192" y="1"/>
                  </a:moveTo>
                  <a:lnTo>
                    <a:pt x="1" y="2287"/>
                  </a:lnTo>
                  <a:lnTo>
                    <a:pt x="38851" y="2287"/>
                  </a:lnTo>
                  <a:lnTo>
                    <a:pt x="3766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2"/>
            <p:cNvSpPr/>
            <p:nvPr/>
          </p:nvSpPr>
          <p:spPr>
            <a:xfrm>
              <a:off x="4995891" y="4167644"/>
              <a:ext cx="2492356" cy="728716"/>
            </a:xfrm>
            <a:custGeom>
              <a:avLst/>
              <a:gdLst/>
              <a:ahLst/>
              <a:cxnLst/>
              <a:rect l="l" t="t" r="r" b="b"/>
              <a:pathLst>
                <a:path w="38852" h="11360" extrusionOk="0">
                  <a:moveTo>
                    <a:pt x="1" y="1"/>
                  </a:moveTo>
                  <a:lnTo>
                    <a:pt x="1" y="11359"/>
                  </a:lnTo>
                  <a:lnTo>
                    <a:pt x="38851" y="11359"/>
                  </a:lnTo>
                  <a:lnTo>
                    <a:pt x="388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2"/>
            <p:cNvSpPr/>
            <p:nvPr/>
          </p:nvSpPr>
          <p:spPr>
            <a:xfrm>
              <a:off x="6717485" y="1783987"/>
              <a:ext cx="74927" cy="158188"/>
            </a:xfrm>
            <a:custGeom>
              <a:avLst/>
              <a:gdLst/>
              <a:ahLst/>
              <a:cxnLst/>
              <a:rect l="l" t="t" r="r" b="b"/>
              <a:pathLst>
                <a:path w="1168" h="2466" extrusionOk="0">
                  <a:moveTo>
                    <a:pt x="1" y="1"/>
                  </a:moveTo>
                  <a:lnTo>
                    <a:pt x="1" y="2465"/>
                  </a:lnTo>
                  <a:lnTo>
                    <a:pt x="1167" y="2465"/>
                  </a:lnTo>
                  <a:lnTo>
                    <a:pt x="11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2"/>
            <p:cNvSpPr/>
            <p:nvPr/>
          </p:nvSpPr>
          <p:spPr>
            <a:xfrm>
              <a:off x="6856498" y="1783987"/>
              <a:ext cx="280400" cy="158188"/>
            </a:xfrm>
            <a:custGeom>
              <a:avLst/>
              <a:gdLst/>
              <a:ahLst/>
              <a:cxnLst/>
              <a:rect l="l" t="t" r="r" b="b"/>
              <a:pathLst>
                <a:path w="4371" h="2466" extrusionOk="0">
                  <a:moveTo>
                    <a:pt x="1" y="1"/>
                  </a:moveTo>
                  <a:lnTo>
                    <a:pt x="1" y="2465"/>
                  </a:lnTo>
                  <a:lnTo>
                    <a:pt x="4370" y="2465"/>
                  </a:lnTo>
                  <a:lnTo>
                    <a:pt x="43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2"/>
            <p:cNvSpPr/>
            <p:nvPr/>
          </p:nvSpPr>
          <p:spPr>
            <a:xfrm>
              <a:off x="6856499" y="3882002"/>
              <a:ext cx="280400" cy="118417"/>
            </a:xfrm>
            <a:custGeom>
              <a:avLst/>
              <a:gdLst/>
              <a:ahLst/>
              <a:cxnLst/>
              <a:rect l="l" t="t" r="r" b="b"/>
              <a:pathLst>
                <a:path w="4371" h="2478" extrusionOk="0">
                  <a:moveTo>
                    <a:pt x="1" y="1"/>
                  </a:moveTo>
                  <a:lnTo>
                    <a:pt x="1" y="2477"/>
                  </a:lnTo>
                  <a:lnTo>
                    <a:pt x="4370" y="2477"/>
                  </a:lnTo>
                  <a:lnTo>
                    <a:pt x="43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2"/>
            <p:cNvSpPr/>
            <p:nvPr/>
          </p:nvSpPr>
          <p:spPr>
            <a:xfrm>
              <a:off x="6717486" y="3882002"/>
              <a:ext cx="74927" cy="118417"/>
            </a:xfrm>
            <a:custGeom>
              <a:avLst/>
              <a:gdLst/>
              <a:ahLst/>
              <a:cxnLst/>
              <a:rect l="l" t="t" r="r" b="b"/>
              <a:pathLst>
                <a:path w="1168" h="2478" extrusionOk="0">
                  <a:moveTo>
                    <a:pt x="1" y="1"/>
                  </a:moveTo>
                  <a:lnTo>
                    <a:pt x="1" y="2477"/>
                  </a:lnTo>
                  <a:lnTo>
                    <a:pt x="1167" y="2477"/>
                  </a:lnTo>
                  <a:lnTo>
                    <a:pt x="11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685329" y="368930"/>
            <a:ext cx="4010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GV Nguyễn Văn Công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688" y="2712410"/>
            <a:ext cx="703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 thức hóa học của oxide tạo bởi N và O, trong đó N có hóa trị V là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4749" y="3821222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4749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829507" y="3897873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29507" y="4545319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601922" y="3821222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4826679" y="3897873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O.</a:t>
            </a: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826679" y="4545319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2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688" y="2712410"/>
            <a:ext cx="703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000" kern="1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000" kern="1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kern="1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000" kern="1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 thức hóa học của oxide tạo bởi Al và O, trong đó Al có hóa trị III là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3457" y="4470969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828214" y="4547620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</a:t>
            </a:r>
            <a:r>
              <a:rPr lang="vi-VN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vi-VN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826679" y="3897872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AlO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29507" y="3897872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</a:t>
            </a:r>
            <a:r>
              <a:rPr lang="vi-VN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vi-VN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826679" y="4545319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AlO</a:t>
            </a:r>
            <a:r>
              <a:rPr lang="vi-VN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4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688" y="2712410"/>
            <a:ext cx="703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000" kern="1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000" kern="1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kern="1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000" kern="1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4:</a:t>
            </a:r>
            <a:r>
              <a:rPr lang="en-US" sz="20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 chất oxi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nào sau đây không phải là oxide base?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446866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3821220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826679" y="4545318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SiO</a:t>
            </a:r>
            <a:r>
              <a:rPr lang="vi-VN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826679" y="3897871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PdO</a:t>
            </a:r>
            <a:r>
              <a:rPr lang="vi-VN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49" y="446866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29507" y="3897872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</a:t>
            </a:r>
            <a:r>
              <a:rPr lang="vi-VN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829507" y="4545318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</a:t>
            </a:r>
            <a:r>
              <a:rPr lang="vi-VN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vi-VN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688" y="2712410"/>
            <a:ext cx="7037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5: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Oxide bắt buộc phải có nguyên tố nào?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4749" y="3821222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4749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829507" y="3897873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Oxgen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29507" y="4545319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Hydrogen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601922" y="3821222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4826679" y="3897873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Halogen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826679" y="4545319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Sulfur.</a:t>
            </a:r>
            <a:r>
              <a:rPr lang="en-US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87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688" y="2712410"/>
            <a:ext cx="7037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000" kern="1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000" kern="1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kern="1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000" kern="1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6:</a:t>
            </a:r>
            <a:r>
              <a:rPr lang="en-US" sz="20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Acid tương ứng của CO</a:t>
            </a:r>
            <a:r>
              <a:rPr lang="vi-VN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3457" y="4470969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828214" y="4547620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vi-VN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</a:t>
            </a:r>
            <a:r>
              <a:rPr lang="vi-VN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826679" y="3897872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vi-VN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</a:t>
            </a:r>
            <a:r>
              <a:rPr lang="vi-VN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29507" y="3897872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vi-VN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</a:t>
            </a:r>
            <a:r>
              <a:rPr lang="vi-VN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826679" y="4545319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HCl.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1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688" y="2712410"/>
            <a:ext cx="703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000" kern="1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000" kern="1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kern="1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000" kern="1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7: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Oxide nào sau đây là nguyên nhân gây ra hiệu ứng nhà kính?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382543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4749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826679" y="3902088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</a:t>
            </a:r>
            <a:r>
              <a:rPr lang="vi-VN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29507" y="4545319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29507" y="3897872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lang="en-US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826679" y="4545319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CuO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2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688" y="2712410"/>
            <a:ext cx="703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000" kern="1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000" kern="1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kern="1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000" kern="1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8:</a:t>
            </a:r>
            <a:r>
              <a:rPr lang="en-US" sz="2000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 dùng làm chất khử chua đất trồng là ứng dụng tính chất hóa học gì của CaO?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446866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3821220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826679" y="4545318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 dụngvới acid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826679" y="3897871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base.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49" y="446866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29507" y="3897872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 dụng với muối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829507" y="4545318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 dụng với oxide acid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688" y="2712410"/>
            <a:ext cx="703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000" kern="1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000" kern="1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kern="1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000" kern="1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9: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 dụng chất thử nào để phân biệt hai chất rắn màu trắng: CaO và P</a:t>
            </a:r>
            <a:r>
              <a:rPr lang="vi-VN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vi-VN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446866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3821220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826679" y="4545318"/>
            <a:ext cx="3487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6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vi-VN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, B và C đều đúng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6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826679" y="3897871"/>
            <a:ext cx="3487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6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vi-VN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 quỳ ẩm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6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49" y="446866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29507" y="3897872"/>
            <a:ext cx="4221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6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vi-VN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Dungdịch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phenolphthalein</a:t>
            </a:r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6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829507" y="4545318"/>
            <a:ext cx="3487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6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vi-VN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Dung dịch hydrochloric acid</a:t>
            </a:r>
            <a:endParaRPr lang="en-US" sz="16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8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-3742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8688" y="2712410"/>
            <a:ext cx="703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000" kern="1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000" kern="1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kern="1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000" kern="1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10: </a:t>
            </a:r>
            <a:r>
              <a:rPr lang="vi-VN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Oxide nào sau đây khi tác dụng với nước tạo ra dung dịch có pH &gt; 7 ?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382543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4749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826679" y="3902088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29507" y="4545319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</a:t>
            </a:r>
            <a:r>
              <a:rPr lang="en-US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29507" y="3897872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</a:t>
            </a:r>
            <a:r>
              <a:rPr lang="en-US" sz="2000" baseline="-25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826679" y="4545319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000" kern="12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CO.</a:t>
            </a:r>
            <a:endParaRPr lang="en-US" sz="2000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9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" name="Google Shape;768;p37"/>
          <p:cNvGrpSpPr/>
          <p:nvPr/>
        </p:nvGrpSpPr>
        <p:grpSpPr>
          <a:xfrm rot="-2125165">
            <a:off x="7581589" y="442128"/>
            <a:ext cx="1816847" cy="909313"/>
            <a:chOff x="2198175" y="2977875"/>
            <a:chExt cx="600700" cy="300650"/>
          </a:xfrm>
        </p:grpSpPr>
        <p:sp>
          <p:nvSpPr>
            <p:cNvPr id="769" name="Google Shape;769;p37"/>
            <p:cNvSpPr/>
            <p:nvPr/>
          </p:nvSpPr>
          <p:spPr>
            <a:xfrm>
              <a:off x="2198175" y="3044550"/>
              <a:ext cx="600700" cy="233975"/>
            </a:xfrm>
            <a:custGeom>
              <a:avLst/>
              <a:gdLst/>
              <a:ahLst/>
              <a:cxnLst/>
              <a:rect l="l" t="t" r="r" b="b"/>
              <a:pathLst>
                <a:path w="24028" h="9359" extrusionOk="0">
                  <a:moveTo>
                    <a:pt x="834" y="1"/>
                  </a:moveTo>
                  <a:cubicBezTo>
                    <a:pt x="370" y="1"/>
                    <a:pt x="1" y="370"/>
                    <a:pt x="1" y="834"/>
                  </a:cubicBezTo>
                  <a:cubicBezTo>
                    <a:pt x="1" y="1286"/>
                    <a:pt x="370" y="1667"/>
                    <a:pt x="834" y="1667"/>
                  </a:cubicBezTo>
                  <a:cubicBezTo>
                    <a:pt x="1239" y="1667"/>
                    <a:pt x="1584" y="1370"/>
                    <a:pt x="1656" y="989"/>
                  </a:cubicBezTo>
                  <a:cubicBezTo>
                    <a:pt x="2001" y="1013"/>
                    <a:pt x="2441" y="1084"/>
                    <a:pt x="2930" y="1251"/>
                  </a:cubicBezTo>
                  <a:cubicBezTo>
                    <a:pt x="2918" y="1310"/>
                    <a:pt x="2918" y="1370"/>
                    <a:pt x="2918" y="1406"/>
                  </a:cubicBezTo>
                  <a:cubicBezTo>
                    <a:pt x="2918" y="1870"/>
                    <a:pt x="3287" y="2239"/>
                    <a:pt x="3751" y="2239"/>
                  </a:cubicBezTo>
                  <a:cubicBezTo>
                    <a:pt x="3989" y="2239"/>
                    <a:pt x="4204" y="2156"/>
                    <a:pt x="4346" y="1989"/>
                  </a:cubicBezTo>
                  <a:cubicBezTo>
                    <a:pt x="4644" y="2215"/>
                    <a:pt x="4930" y="2477"/>
                    <a:pt x="5216" y="2799"/>
                  </a:cubicBezTo>
                  <a:cubicBezTo>
                    <a:pt x="5073" y="2941"/>
                    <a:pt x="5001" y="3132"/>
                    <a:pt x="5001" y="3346"/>
                  </a:cubicBezTo>
                  <a:cubicBezTo>
                    <a:pt x="5001" y="3811"/>
                    <a:pt x="5370" y="4180"/>
                    <a:pt x="5835" y="4180"/>
                  </a:cubicBezTo>
                  <a:cubicBezTo>
                    <a:pt x="5942" y="4180"/>
                    <a:pt x="6049" y="4168"/>
                    <a:pt x="6132" y="4120"/>
                  </a:cubicBezTo>
                  <a:cubicBezTo>
                    <a:pt x="6180" y="4192"/>
                    <a:pt x="6228" y="4275"/>
                    <a:pt x="6251" y="4346"/>
                  </a:cubicBezTo>
                  <a:cubicBezTo>
                    <a:pt x="6418" y="4680"/>
                    <a:pt x="6597" y="4977"/>
                    <a:pt x="6775" y="5275"/>
                  </a:cubicBezTo>
                  <a:cubicBezTo>
                    <a:pt x="6621" y="5430"/>
                    <a:pt x="6537" y="5632"/>
                    <a:pt x="6537" y="5858"/>
                  </a:cubicBezTo>
                  <a:cubicBezTo>
                    <a:pt x="6537" y="6323"/>
                    <a:pt x="6906" y="6692"/>
                    <a:pt x="7371" y="6692"/>
                  </a:cubicBezTo>
                  <a:cubicBezTo>
                    <a:pt x="7502" y="6692"/>
                    <a:pt x="7621" y="6668"/>
                    <a:pt x="7728" y="6620"/>
                  </a:cubicBezTo>
                  <a:cubicBezTo>
                    <a:pt x="7990" y="6954"/>
                    <a:pt x="8276" y="7216"/>
                    <a:pt x="8549" y="7442"/>
                  </a:cubicBezTo>
                  <a:cubicBezTo>
                    <a:pt x="8490" y="7549"/>
                    <a:pt x="8454" y="7680"/>
                    <a:pt x="8454" y="7811"/>
                  </a:cubicBezTo>
                  <a:cubicBezTo>
                    <a:pt x="8454" y="8275"/>
                    <a:pt x="8823" y="8644"/>
                    <a:pt x="9288" y="8644"/>
                  </a:cubicBezTo>
                  <a:cubicBezTo>
                    <a:pt x="9573" y="8644"/>
                    <a:pt x="9811" y="8514"/>
                    <a:pt x="9954" y="8299"/>
                  </a:cubicBezTo>
                  <a:cubicBezTo>
                    <a:pt x="10407" y="8478"/>
                    <a:pt x="10823" y="8573"/>
                    <a:pt x="11193" y="8597"/>
                  </a:cubicBezTo>
                  <a:cubicBezTo>
                    <a:pt x="11288" y="9049"/>
                    <a:pt x="11621" y="9359"/>
                    <a:pt x="12038" y="9359"/>
                  </a:cubicBezTo>
                  <a:cubicBezTo>
                    <a:pt x="12455" y="9359"/>
                    <a:pt x="12800" y="9049"/>
                    <a:pt x="12859" y="8644"/>
                  </a:cubicBezTo>
                  <a:cubicBezTo>
                    <a:pt x="13252" y="8597"/>
                    <a:pt x="13669" y="8514"/>
                    <a:pt x="14110" y="8335"/>
                  </a:cubicBezTo>
                  <a:cubicBezTo>
                    <a:pt x="14264" y="8537"/>
                    <a:pt x="14514" y="8692"/>
                    <a:pt x="14800" y="8692"/>
                  </a:cubicBezTo>
                  <a:cubicBezTo>
                    <a:pt x="15253" y="8692"/>
                    <a:pt x="15634" y="8323"/>
                    <a:pt x="15634" y="7859"/>
                  </a:cubicBezTo>
                  <a:cubicBezTo>
                    <a:pt x="15634" y="7728"/>
                    <a:pt x="15598" y="7585"/>
                    <a:pt x="15538" y="7466"/>
                  </a:cubicBezTo>
                  <a:cubicBezTo>
                    <a:pt x="15836" y="7216"/>
                    <a:pt x="16146" y="6906"/>
                    <a:pt x="16467" y="6513"/>
                  </a:cubicBezTo>
                  <a:cubicBezTo>
                    <a:pt x="16562" y="6561"/>
                    <a:pt x="16681" y="6597"/>
                    <a:pt x="16824" y="6597"/>
                  </a:cubicBezTo>
                  <a:cubicBezTo>
                    <a:pt x="17277" y="6597"/>
                    <a:pt x="17658" y="6216"/>
                    <a:pt x="17658" y="5763"/>
                  </a:cubicBezTo>
                  <a:cubicBezTo>
                    <a:pt x="17658" y="5513"/>
                    <a:pt x="17550" y="5311"/>
                    <a:pt x="17396" y="5168"/>
                  </a:cubicBezTo>
                  <a:cubicBezTo>
                    <a:pt x="17539" y="4918"/>
                    <a:pt x="17681" y="4668"/>
                    <a:pt x="17812" y="4382"/>
                  </a:cubicBezTo>
                  <a:cubicBezTo>
                    <a:pt x="17860" y="4287"/>
                    <a:pt x="17920" y="4192"/>
                    <a:pt x="17967" y="4084"/>
                  </a:cubicBezTo>
                  <a:cubicBezTo>
                    <a:pt x="18074" y="4132"/>
                    <a:pt x="18170" y="4168"/>
                    <a:pt x="18289" y="4168"/>
                  </a:cubicBezTo>
                  <a:cubicBezTo>
                    <a:pt x="18753" y="4168"/>
                    <a:pt x="19122" y="3787"/>
                    <a:pt x="19122" y="3334"/>
                  </a:cubicBezTo>
                  <a:cubicBezTo>
                    <a:pt x="19122" y="3108"/>
                    <a:pt x="19039" y="2918"/>
                    <a:pt x="18908" y="2763"/>
                  </a:cubicBezTo>
                  <a:cubicBezTo>
                    <a:pt x="19170" y="2465"/>
                    <a:pt x="19455" y="2215"/>
                    <a:pt x="19741" y="1989"/>
                  </a:cubicBezTo>
                  <a:cubicBezTo>
                    <a:pt x="19884" y="2156"/>
                    <a:pt x="20110" y="2263"/>
                    <a:pt x="20348" y="2263"/>
                  </a:cubicBezTo>
                  <a:cubicBezTo>
                    <a:pt x="20813" y="2263"/>
                    <a:pt x="21182" y="1882"/>
                    <a:pt x="21182" y="1429"/>
                  </a:cubicBezTo>
                  <a:cubicBezTo>
                    <a:pt x="21182" y="1370"/>
                    <a:pt x="21170" y="1310"/>
                    <a:pt x="21170" y="1251"/>
                  </a:cubicBezTo>
                  <a:cubicBezTo>
                    <a:pt x="21622" y="1096"/>
                    <a:pt x="22039" y="1036"/>
                    <a:pt x="22373" y="1013"/>
                  </a:cubicBezTo>
                  <a:cubicBezTo>
                    <a:pt x="22432" y="1406"/>
                    <a:pt x="22777" y="1703"/>
                    <a:pt x="23194" y="1703"/>
                  </a:cubicBezTo>
                  <a:cubicBezTo>
                    <a:pt x="23646" y="1703"/>
                    <a:pt x="24027" y="1334"/>
                    <a:pt x="24027" y="870"/>
                  </a:cubicBezTo>
                  <a:cubicBezTo>
                    <a:pt x="24027" y="417"/>
                    <a:pt x="23646" y="36"/>
                    <a:pt x="23194" y="36"/>
                  </a:cubicBezTo>
                  <a:cubicBezTo>
                    <a:pt x="22777" y="36"/>
                    <a:pt x="22432" y="334"/>
                    <a:pt x="22373" y="739"/>
                  </a:cubicBezTo>
                  <a:cubicBezTo>
                    <a:pt x="22015" y="774"/>
                    <a:pt x="21551" y="846"/>
                    <a:pt x="21063" y="1013"/>
                  </a:cubicBezTo>
                  <a:cubicBezTo>
                    <a:pt x="20908" y="774"/>
                    <a:pt x="20646" y="596"/>
                    <a:pt x="20348" y="596"/>
                  </a:cubicBezTo>
                  <a:cubicBezTo>
                    <a:pt x="19884" y="596"/>
                    <a:pt x="19515" y="965"/>
                    <a:pt x="19515" y="1429"/>
                  </a:cubicBezTo>
                  <a:cubicBezTo>
                    <a:pt x="19515" y="1548"/>
                    <a:pt x="19539" y="1667"/>
                    <a:pt x="19586" y="1763"/>
                  </a:cubicBezTo>
                  <a:cubicBezTo>
                    <a:pt x="19277" y="1989"/>
                    <a:pt x="18979" y="2263"/>
                    <a:pt x="18682" y="2584"/>
                  </a:cubicBezTo>
                  <a:cubicBezTo>
                    <a:pt x="18563" y="2525"/>
                    <a:pt x="18432" y="2477"/>
                    <a:pt x="18277" y="2477"/>
                  </a:cubicBezTo>
                  <a:cubicBezTo>
                    <a:pt x="17812" y="2477"/>
                    <a:pt x="17443" y="2858"/>
                    <a:pt x="17443" y="3310"/>
                  </a:cubicBezTo>
                  <a:cubicBezTo>
                    <a:pt x="17443" y="3549"/>
                    <a:pt x="17550" y="3775"/>
                    <a:pt x="17717" y="3930"/>
                  </a:cubicBezTo>
                  <a:cubicBezTo>
                    <a:pt x="17658" y="4025"/>
                    <a:pt x="17598" y="4132"/>
                    <a:pt x="17550" y="4239"/>
                  </a:cubicBezTo>
                  <a:cubicBezTo>
                    <a:pt x="17420" y="4501"/>
                    <a:pt x="17277" y="4739"/>
                    <a:pt x="17146" y="4977"/>
                  </a:cubicBezTo>
                  <a:cubicBezTo>
                    <a:pt x="17039" y="4942"/>
                    <a:pt x="16919" y="4906"/>
                    <a:pt x="16800" y="4906"/>
                  </a:cubicBezTo>
                  <a:cubicBezTo>
                    <a:pt x="16348" y="4906"/>
                    <a:pt x="15967" y="5275"/>
                    <a:pt x="15967" y="5739"/>
                  </a:cubicBezTo>
                  <a:cubicBezTo>
                    <a:pt x="15967" y="5977"/>
                    <a:pt x="16062" y="6192"/>
                    <a:pt x="16229" y="6335"/>
                  </a:cubicBezTo>
                  <a:cubicBezTo>
                    <a:pt x="15943" y="6692"/>
                    <a:pt x="15645" y="6978"/>
                    <a:pt x="15360" y="7216"/>
                  </a:cubicBezTo>
                  <a:cubicBezTo>
                    <a:pt x="15217" y="7085"/>
                    <a:pt x="15014" y="6990"/>
                    <a:pt x="14800" y="6990"/>
                  </a:cubicBezTo>
                  <a:cubicBezTo>
                    <a:pt x="14336" y="6990"/>
                    <a:pt x="13967" y="7359"/>
                    <a:pt x="13967" y="7823"/>
                  </a:cubicBezTo>
                  <a:cubicBezTo>
                    <a:pt x="13967" y="7894"/>
                    <a:pt x="13979" y="7978"/>
                    <a:pt x="13991" y="8049"/>
                  </a:cubicBezTo>
                  <a:cubicBezTo>
                    <a:pt x="13586" y="8216"/>
                    <a:pt x="13205" y="8287"/>
                    <a:pt x="12848" y="8335"/>
                  </a:cubicBezTo>
                  <a:cubicBezTo>
                    <a:pt x="12776" y="7942"/>
                    <a:pt x="12431" y="7656"/>
                    <a:pt x="12026" y="7656"/>
                  </a:cubicBezTo>
                  <a:cubicBezTo>
                    <a:pt x="11621" y="7656"/>
                    <a:pt x="11288" y="7942"/>
                    <a:pt x="11204" y="8335"/>
                  </a:cubicBezTo>
                  <a:cubicBezTo>
                    <a:pt x="10871" y="8287"/>
                    <a:pt x="10490" y="8216"/>
                    <a:pt x="10097" y="8049"/>
                  </a:cubicBezTo>
                  <a:cubicBezTo>
                    <a:pt x="10109" y="7978"/>
                    <a:pt x="10121" y="7894"/>
                    <a:pt x="10121" y="7811"/>
                  </a:cubicBezTo>
                  <a:cubicBezTo>
                    <a:pt x="10121" y="7347"/>
                    <a:pt x="9752" y="6978"/>
                    <a:pt x="9288" y="6978"/>
                  </a:cubicBezTo>
                  <a:cubicBezTo>
                    <a:pt x="9061" y="6978"/>
                    <a:pt x="8859" y="7061"/>
                    <a:pt x="8704" y="7216"/>
                  </a:cubicBezTo>
                  <a:cubicBezTo>
                    <a:pt x="8454" y="7001"/>
                    <a:pt x="8204" y="6751"/>
                    <a:pt x="7954" y="6466"/>
                  </a:cubicBezTo>
                  <a:cubicBezTo>
                    <a:pt x="8097" y="6323"/>
                    <a:pt x="8192" y="6108"/>
                    <a:pt x="8192" y="5870"/>
                  </a:cubicBezTo>
                  <a:cubicBezTo>
                    <a:pt x="8192" y="5418"/>
                    <a:pt x="7811" y="5037"/>
                    <a:pt x="7359" y="5037"/>
                  </a:cubicBezTo>
                  <a:cubicBezTo>
                    <a:pt x="7216" y="5037"/>
                    <a:pt x="7097" y="5073"/>
                    <a:pt x="6978" y="5132"/>
                  </a:cubicBezTo>
                  <a:cubicBezTo>
                    <a:pt x="6823" y="4858"/>
                    <a:pt x="6656" y="4561"/>
                    <a:pt x="6490" y="4239"/>
                  </a:cubicBezTo>
                  <a:cubicBezTo>
                    <a:pt x="6442" y="4144"/>
                    <a:pt x="6406" y="4072"/>
                    <a:pt x="6359" y="4001"/>
                  </a:cubicBezTo>
                  <a:cubicBezTo>
                    <a:pt x="6537" y="3846"/>
                    <a:pt x="6656" y="3608"/>
                    <a:pt x="6656" y="3358"/>
                  </a:cubicBezTo>
                  <a:cubicBezTo>
                    <a:pt x="6656" y="2894"/>
                    <a:pt x="6287" y="2525"/>
                    <a:pt x="5823" y="2525"/>
                  </a:cubicBezTo>
                  <a:cubicBezTo>
                    <a:pt x="5668" y="2525"/>
                    <a:pt x="5537" y="2572"/>
                    <a:pt x="5418" y="2632"/>
                  </a:cubicBezTo>
                  <a:cubicBezTo>
                    <a:pt x="5120" y="2287"/>
                    <a:pt x="4811" y="2001"/>
                    <a:pt x="4501" y="1786"/>
                  </a:cubicBezTo>
                  <a:cubicBezTo>
                    <a:pt x="4561" y="1679"/>
                    <a:pt x="4585" y="1548"/>
                    <a:pt x="4585" y="1429"/>
                  </a:cubicBezTo>
                  <a:cubicBezTo>
                    <a:pt x="4585" y="965"/>
                    <a:pt x="4215" y="596"/>
                    <a:pt x="3751" y="596"/>
                  </a:cubicBezTo>
                  <a:cubicBezTo>
                    <a:pt x="3442" y="596"/>
                    <a:pt x="3168" y="751"/>
                    <a:pt x="3025" y="1013"/>
                  </a:cubicBezTo>
                  <a:cubicBezTo>
                    <a:pt x="2501" y="834"/>
                    <a:pt x="2025" y="751"/>
                    <a:pt x="1656" y="727"/>
                  </a:cubicBezTo>
                  <a:cubicBezTo>
                    <a:pt x="1596" y="322"/>
                    <a:pt x="1251" y="1"/>
                    <a:pt x="8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7"/>
            <p:cNvSpPr/>
            <p:nvPr/>
          </p:nvSpPr>
          <p:spPr>
            <a:xfrm>
              <a:off x="2198175" y="2977875"/>
              <a:ext cx="600700" cy="233975"/>
            </a:xfrm>
            <a:custGeom>
              <a:avLst/>
              <a:gdLst/>
              <a:ahLst/>
              <a:cxnLst/>
              <a:rect l="l" t="t" r="r" b="b"/>
              <a:pathLst>
                <a:path w="24028" h="9359" extrusionOk="0">
                  <a:moveTo>
                    <a:pt x="12038" y="1"/>
                  </a:moveTo>
                  <a:cubicBezTo>
                    <a:pt x="11621" y="1"/>
                    <a:pt x="11288" y="310"/>
                    <a:pt x="11193" y="763"/>
                  </a:cubicBezTo>
                  <a:cubicBezTo>
                    <a:pt x="10823" y="786"/>
                    <a:pt x="10407" y="882"/>
                    <a:pt x="9954" y="1060"/>
                  </a:cubicBezTo>
                  <a:cubicBezTo>
                    <a:pt x="9811" y="846"/>
                    <a:pt x="9573" y="715"/>
                    <a:pt x="9288" y="715"/>
                  </a:cubicBezTo>
                  <a:cubicBezTo>
                    <a:pt x="8823" y="715"/>
                    <a:pt x="8454" y="1084"/>
                    <a:pt x="8454" y="1548"/>
                  </a:cubicBezTo>
                  <a:cubicBezTo>
                    <a:pt x="8454" y="1679"/>
                    <a:pt x="8490" y="1822"/>
                    <a:pt x="8549" y="1917"/>
                  </a:cubicBezTo>
                  <a:cubicBezTo>
                    <a:pt x="8276" y="2144"/>
                    <a:pt x="7990" y="2418"/>
                    <a:pt x="7728" y="2739"/>
                  </a:cubicBezTo>
                  <a:cubicBezTo>
                    <a:pt x="7621" y="2691"/>
                    <a:pt x="7502" y="2668"/>
                    <a:pt x="7371" y="2668"/>
                  </a:cubicBezTo>
                  <a:cubicBezTo>
                    <a:pt x="6906" y="2668"/>
                    <a:pt x="6537" y="3037"/>
                    <a:pt x="6537" y="3501"/>
                  </a:cubicBezTo>
                  <a:cubicBezTo>
                    <a:pt x="6537" y="3727"/>
                    <a:pt x="6621" y="3930"/>
                    <a:pt x="6775" y="4084"/>
                  </a:cubicBezTo>
                  <a:cubicBezTo>
                    <a:pt x="6597" y="4382"/>
                    <a:pt x="6418" y="4680"/>
                    <a:pt x="6251" y="5013"/>
                  </a:cubicBezTo>
                  <a:cubicBezTo>
                    <a:pt x="6228" y="5096"/>
                    <a:pt x="6180" y="5168"/>
                    <a:pt x="6132" y="5239"/>
                  </a:cubicBezTo>
                  <a:cubicBezTo>
                    <a:pt x="6049" y="5192"/>
                    <a:pt x="5942" y="5180"/>
                    <a:pt x="5835" y="5180"/>
                  </a:cubicBezTo>
                  <a:cubicBezTo>
                    <a:pt x="5370" y="5180"/>
                    <a:pt x="5001" y="5549"/>
                    <a:pt x="5001" y="6013"/>
                  </a:cubicBezTo>
                  <a:cubicBezTo>
                    <a:pt x="5001" y="6228"/>
                    <a:pt x="5073" y="6418"/>
                    <a:pt x="5216" y="6561"/>
                  </a:cubicBezTo>
                  <a:cubicBezTo>
                    <a:pt x="4930" y="6882"/>
                    <a:pt x="4644" y="7144"/>
                    <a:pt x="4346" y="7371"/>
                  </a:cubicBezTo>
                  <a:cubicBezTo>
                    <a:pt x="4204" y="7204"/>
                    <a:pt x="3989" y="7120"/>
                    <a:pt x="3751" y="7120"/>
                  </a:cubicBezTo>
                  <a:cubicBezTo>
                    <a:pt x="3287" y="7120"/>
                    <a:pt x="2918" y="7490"/>
                    <a:pt x="2918" y="7954"/>
                  </a:cubicBezTo>
                  <a:cubicBezTo>
                    <a:pt x="2918" y="7990"/>
                    <a:pt x="2918" y="8049"/>
                    <a:pt x="2930" y="8109"/>
                  </a:cubicBezTo>
                  <a:cubicBezTo>
                    <a:pt x="2441" y="8275"/>
                    <a:pt x="2001" y="8347"/>
                    <a:pt x="1656" y="8371"/>
                  </a:cubicBezTo>
                  <a:cubicBezTo>
                    <a:pt x="1584" y="7990"/>
                    <a:pt x="1239" y="7692"/>
                    <a:pt x="834" y="7692"/>
                  </a:cubicBezTo>
                  <a:cubicBezTo>
                    <a:pt x="370" y="7692"/>
                    <a:pt x="1" y="8073"/>
                    <a:pt x="1" y="8525"/>
                  </a:cubicBezTo>
                  <a:cubicBezTo>
                    <a:pt x="1" y="8990"/>
                    <a:pt x="370" y="9359"/>
                    <a:pt x="834" y="9359"/>
                  </a:cubicBezTo>
                  <a:cubicBezTo>
                    <a:pt x="1251" y="9359"/>
                    <a:pt x="1596" y="9037"/>
                    <a:pt x="1656" y="8633"/>
                  </a:cubicBezTo>
                  <a:cubicBezTo>
                    <a:pt x="2025" y="8609"/>
                    <a:pt x="2501" y="8525"/>
                    <a:pt x="3025" y="8347"/>
                  </a:cubicBezTo>
                  <a:cubicBezTo>
                    <a:pt x="3168" y="8609"/>
                    <a:pt x="3442" y="8764"/>
                    <a:pt x="3751" y="8764"/>
                  </a:cubicBezTo>
                  <a:cubicBezTo>
                    <a:pt x="4215" y="8764"/>
                    <a:pt x="4585" y="8394"/>
                    <a:pt x="4585" y="7930"/>
                  </a:cubicBezTo>
                  <a:cubicBezTo>
                    <a:pt x="4585" y="7811"/>
                    <a:pt x="4561" y="7680"/>
                    <a:pt x="4501" y="7573"/>
                  </a:cubicBezTo>
                  <a:cubicBezTo>
                    <a:pt x="4811" y="7359"/>
                    <a:pt x="5120" y="7073"/>
                    <a:pt x="5418" y="6728"/>
                  </a:cubicBezTo>
                  <a:cubicBezTo>
                    <a:pt x="5537" y="6787"/>
                    <a:pt x="5668" y="6835"/>
                    <a:pt x="5823" y="6835"/>
                  </a:cubicBezTo>
                  <a:cubicBezTo>
                    <a:pt x="6287" y="6835"/>
                    <a:pt x="6656" y="6466"/>
                    <a:pt x="6656" y="6001"/>
                  </a:cubicBezTo>
                  <a:cubicBezTo>
                    <a:pt x="6656" y="5751"/>
                    <a:pt x="6537" y="5513"/>
                    <a:pt x="6359" y="5358"/>
                  </a:cubicBezTo>
                  <a:cubicBezTo>
                    <a:pt x="6406" y="5287"/>
                    <a:pt x="6442" y="5215"/>
                    <a:pt x="6490" y="5120"/>
                  </a:cubicBezTo>
                  <a:cubicBezTo>
                    <a:pt x="6656" y="4799"/>
                    <a:pt x="6823" y="4501"/>
                    <a:pt x="6978" y="4227"/>
                  </a:cubicBezTo>
                  <a:cubicBezTo>
                    <a:pt x="7097" y="4287"/>
                    <a:pt x="7216" y="4323"/>
                    <a:pt x="7359" y="4323"/>
                  </a:cubicBezTo>
                  <a:cubicBezTo>
                    <a:pt x="7811" y="4323"/>
                    <a:pt x="8192" y="3942"/>
                    <a:pt x="8192" y="3489"/>
                  </a:cubicBezTo>
                  <a:cubicBezTo>
                    <a:pt x="8192" y="3251"/>
                    <a:pt x="8097" y="3037"/>
                    <a:pt x="7954" y="2894"/>
                  </a:cubicBezTo>
                  <a:cubicBezTo>
                    <a:pt x="8204" y="2608"/>
                    <a:pt x="8454" y="2358"/>
                    <a:pt x="8704" y="2144"/>
                  </a:cubicBezTo>
                  <a:cubicBezTo>
                    <a:pt x="8859" y="2298"/>
                    <a:pt x="9061" y="2382"/>
                    <a:pt x="9288" y="2382"/>
                  </a:cubicBezTo>
                  <a:cubicBezTo>
                    <a:pt x="9752" y="2382"/>
                    <a:pt x="10121" y="2013"/>
                    <a:pt x="10121" y="1548"/>
                  </a:cubicBezTo>
                  <a:cubicBezTo>
                    <a:pt x="10121" y="1465"/>
                    <a:pt x="10109" y="1382"/>
                    <a:pt x="10097" y="1310"/>
                  </a:cubicBezTo>
                  <a:cubicBezTo>
                    <a:pt x="10490" y="1144"/>
                    <a:pt x="10871" y="1072"/>
                    <a:pt x="11204" y="1025"/>
                  </a:cubicBezTo>
                  <a:cubicBezTo>
                    <a:pt x="11288" y="1417"/>
                    <a:pt x="11621" y="1703"/>
                    <a:pt x="12026" y="1703"/>
                  </a:cubicBezTo>
                  <a:cubicBezTo>
                    <a:pt x="12431" y="1703"/>
                    <a:pt x="12776" y="1417"/>
                    <a:pt x="12848" y="1025"/>
                  </a:cubicBezTo>
                  <a:cubicBezTo>
                    <a:pt x="13205" y="1072"/>
                    <a:pt x="13586" y="1144"/>
                    <a:pt x="13991" y="1310"/>
                  </a:cubicBezTo>
                  <a:cubicBezTo>
                    <a:pt x="13979" y="1382"/>
                    <a:pt x="13967" y="1465"/>
                    <a:pt x="13967" y="1536"/>
                  </a:cubicBezTo>
                  <a:cubicBezTo>
                    <a:pt x="13967" y="2001"/>
                    <a:pt x="14336" y="2370"/>
                    <a:pt x="14800" y="2370"/>
                  </a:cubicBezTo>
                  <a:cubicBezTo>
                    <a:pt x="15014" y="2370"/>
                    <a:pt x="15217" y="2275"/>
                    <a:pt x="15360" y="2144"/>
                  </a:cubicBezTo>
                  <a:cubicBezTo>
                    <a:pt x="15645" y="2382"/>
                    <a:pt x="15943" y="2668"/>
                    <a:pt x="16229" y="3025"/>
                  </a:cubicBezTo>
                  <a:cubicBezTo>
                    <a:pt x="16062" y="3168"/>
                    <a:pt x="15967" y="3382"/>
                    <a:pt x="15967" y="3620"/>
                  </a:cubicBezTo>
                  <a:cubicBezTo>
                    <a:pt x="15967" y="4084"/>
                    <a:pt x="16348" y="4453"/>
                    <a:pt x="16800" y="4453"/>
                  </a:cubicBezTo>
                  <a:cubicBezTo>
                    <a:pt x="16919" y="4453"/>
                    <a:pt x="17039" y="4418"/>
                    <a:pt x="17146" y="4382"/>
                  </a:cubicBezTo>
                  <a:cubicBezTo>
                    <a:pt x="17277" y="4620"/>
                    <a:pt x="17420" y="4858"/>
                    <a:pt x="17550" y="5120"/>
                  </a:cubicBezTo>
                  <a:cubicBezTo>
                    <a:pt x="17598" y="5227"/>
                    <a:pt x="17658" y="5335"/>
                    <a:pt x="17717" y="5430"/>
                  </a:cubicBezTo>
                  <a:cubicBezTo>
                    <a:pt x="17550" y="5585"/>
                    <a:pt x="17443" y="5811"/>
                    <a:pt x="17443" y="6049"/>
                  </a:cubicBezTo>
                  <a:cubicBezTo>
                    <a:pt x="17443" y="6501"/>
                    <a:pt x="17812" y="6882"/>
                    <a:pt x="18277" y="6882"/>
                  </a:cubicBezTo>
                  <a:cubicBezTo>
                    <a:pt x="18432" y="6882"/>
                    <a:pt x="18563" y="6835"/>
                    <a:pt x="18682" y="6775"/>
                  </a:cubicBezTo>
                  <a:cubicBezTo>
                    <a:pt x="18979" y="7097"/>
                    <a:pt x="19277" y="7371"/>
                    <a:pt x="19586" y="7597"/>
                  </a:cubicBezTo>
                  <a:cubicBezTo>
                    <a:pt x="19539" y="7692"/>
                    <a:pt x="19515" y="7811"/>
                    <a:pt x="19515" y="7930"/>
                  </a:cubicBezTo>
                  <a:cubicBezTo>
                    <a:pt x="19515" y="8394"/>
                    <a:pt x="19884" y="8764"/>
                    <a:pt x="20348" y="8764"/>
                  </a:cubicBezTo>
                  <a:cubicBezTo>
                    <a:pt x="20646" y="8764"/>
                    <a:pt x="20908" y="8585"/>
                    <a:pt x="21063" y="8347"/>
                  </a:cubicBezTo>
                  <a:cubicBezTo>
                    <a:pt x="21551" y="8514"/>
                    <a:pt x="22015" y="8585"/>
                    <a:pt x="22373" y="8621"/>
                  </a:cubicBezTo>
                  <a:cubicBezTo>
                    <a:pt x="22432" y="9025"/>
                    <a:pt x="22777" y="9323"/>
                    <a:pt x="23194" y="9323"/>
                  </a:cubicBezTo>
                  <a:cubicBezTo>
                    <a:pt x="23646" y="9323"/>
                    <a:pt x="24027" y="8942"/>
                    <a:pt x="24027" y="8490"/>
                  </a:cubicBezTo>
                  <a:cubicBezTo>
                    <a:pt x="24027" y="8025"/>
                    <a:pt x="23646" y="7656"/>
                    <a:pt x="23194" y="7656"/>
                  </a:cubicBezTo>
                  <a:cubicBezTo>
                    <a:pt x="22777" y="7656"/>
                    <a:pt x="22432" y="7954"/>
                    <a:pt x="22373" y="8347"/>
                  </a:cubicBezTo>
                  <a:cubicBezTo>
                    <a:pt x="22039" y="8323"/>
                    <a:pt x="21622" y="8263"/>
                    <a:pt x="21170" y="8109"/>
                  </a:cubicBezTo>
                  <a:cubicBezTo>
                    <a:pt x="21170" y="8049"/>
                    <a:pt x="21182" y="7990"/>
                    <a:pt x="21182" y="7930"/>
                  </a:cubicBezTo>
                  <a:cubicBezTo>
                    <a:pt x="21182" y="7478"/>
                    <a:pt x="20813" y="7097"/>
                    <a:pt x="20348" y="7097"/>
                  </a:cubicBezTo>
                  <a:cubicBezTo>
                    <a:pt x="20110" y="7097"/>
                    <a:pt x="19884" y="7204"/>
                    <a:pt x="19741" y="7371"/>
                  </a:cubicBezTo>
                  <a:cubicBezTo>
                    <a:pt x="19455" y="7144"/>
                    <a:pt x="19170" y="6894"/>
                    <a:pt x="18908" y="6597"/>
                  </a:cubicBezTo>
                  <a:cubicBezTo>
                    <a:pt x="19039" y="6442"/>
                    <a:pt x="19122" y="6251"/>
                    <a:pt x="19122" y="6025"/>
                  </a:cubicBezTo>
                  <a:cubicBezTo>
                    <a:pt x="19122" y="5573"/>
                    <a:pt x="18753" y="5192"/>
                    <a:pt x="18289" y="5192"/>
                  </a:cubicBezTo>
                  <a:cubicBezTo>
                    <a:pt x="18170" y="5192"/>
                    <a:pt x="18074" y="5227"/>
                    <a:pt x="17967" y="5275"/>
                  </a:cubicBezTo>
                  <a:cubicBezTo>
                    <a:pt x="17920" y="5168"/>
                    <a:pt x="17860" y="5073"/>
                    <a:pt x="17812" y="4977"/>
                  </a:cubicBezTo>
                  <a:cubicBezTo>
                    <a:pt x="17681" y="4692"/>
                    <a:pt x="17539" y="4442"/>
                    <a:pt x="17396" y="4203"/>
                  </a:cubicBezTo>
                  <a:cubicBezTo>
                    <a:pt x="17550" y="4049"/>
                    <a:pt x="17658" y="3846"/>
                    <a:pt x="17658" y="3608"/>
                  </a:cubicBezTo>
                  <a:cubicBezTo>
                    <a:pt x="17658" y="3144"/>
                    <a:pt x="17277" y="2775"/>
                    <a:pt x="16824" y="2775"/>
                  </a:cubicBezTo>
                  <a:cubicBezTo>
                    <a:pt x="16681" y="2775"/>
                    <a:pt x="16562" y="2799"/>
                    <a:pt x="16467" y="2846"/>
                  </a:cubicBezTo>
                  <a:cubicBezTo>
                    <a:pt x="16146" y="2453"/>
                    <a:pt x="15836" y="2144"/>
                    <a:pt x="15538" y="1894"/>
                  </a:cubicBezTo>
                  <a:cubicBezTo>
                    <a:pt x="15598" y="1775"/>
                    <a:pt x="15634" y="1632"/>
                    <a:pt x="15634" y="1501"/>
                  </a:cubicBezTo>
                  <a:cubicBezTo>
                    <a:pt x="15634" y="1036"/>
                    <a:pt x="15253" y="667"/>
                    <a:pt x="14800" y="667"/>
                  </a:cubicBezTo>
                  <a:cubicBezTo>
                    <a:pt x="14514" y="667"/>
                    <a:pt x="14264" y="822"/>
                    <a:pt x="14110" y="1025"/>
                  </a:cubicBezTo>
                  <a:cubicBezTo>
                    <a:pt x="13669" y="846"/>
                    <a:pt x="13252" y="763"/>
                    <a:pt x="12859" y="715"/>
                  </a:cubicBezTo>
                  <a:cubicBezTo>
                    <a:pt x="12800" y="310"/>
                    <a:pt x="12455" y="1"/>
                    <a:pt x="120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7"/>
            <p:cNvSpPr/>
            <p:nvPr/>
          </p:nvSpPr>
          <p:spPr>
            <a:xfrm>
              <a:off x="2777425" y="3096350"/>
              <a:ext cx="3875" cy="67575"/>
            </a:xfrm>
            <a:custGeom>
              <a:avLst/>
              <a:gdLst/>
              <a:ahLst/>
              <a:cxnLst/>
              <a:rect l="l" t="t" r="r" b="b"/>
              <a:pathLst>
                <a:path w="155" h="2703" extrusionOk="0">
                  <a:moveTo>
                    <a:pt x="84" y="0"/>
                  </a:moveTo>
                  <a:cubicBezTo>
                    <a:pt x="36" y="0"/>
                    <a:pt x="0" y="24"/>
                    <a:pt x="0" y="72"/>
                  </a:cubicBezTo>
                  <a:lnTo>
                    <a:pt x="0" y="2632"/>
                  </a:lnTo>
                  <a:cubicBezTo>
                    <a:pt x="0" y="2679"/>
                    <a:pt x="36" y="2703"/>
                    <a:pt x="84" y="2703"/>
                  </a:cubicBezTo>
                  <a:cubicBezTo>
                    <a:pt x="119" y="2703"/>
                    <a:pt x="155" y="2679"/>
                    <a:pt x="155" y="2632"/>
                  </a:cubicBezTo>
                  <a:lnTo>
                    <a:pt x="155" y="72"/>
                  </a:lnTo>
                  <a:cubicBezTo>
                    <a:pt x="155" y="24"/>
                    <a:pt x="119" y="0"/>
                    <a:pt x="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7"/>
            <p:cNvSpPr/>
            <p:nvPr/>
          </p:nvSpPr>
          <p:spPr>
            <a:xfrm>
              <a:off x="2610425" y="3096350"/>
              <a:ext cx="3900" cy="67575"/>
            </a:xfrm>
            <a:custGeom>
              <a:avLst/>
              <a:gdLst/>
              <a:ahLst/>
              <a:cxnLst/>
              <a:rect l="l" t="t" r="r" b="b"/>
              <a:pathLst>
                <a:path w="156" h="2703" extrusionOk="0">
                  <a:moveTo>
                    <a:pt x="72" y="0"/>
                  </a:moveTo>
                  <a:cubicBezTo>
                    <a:pt x="37" y="0"/>
                    <a:pt x="1" y="24"/>
                    <a:pt x="1" y="72"/>
                  </a:cubicBezTo>
                  <a:lnTo>
                    <a:pt x="1" y="2632"/>
                  </a:lnTo>
                  <a:cubicBezTo>
                    <a:pt x="1" y="2679"/>
                    <a:pt x="37" y="2703"/>
                    <a:pt x="72" y="2703"/>
                  </a:cubicBezTo>
                  <a:cubicBezTo>
                    <a:pt x="120" y="2703"/>
                    <a:pt x="156" y="2679"/>
                    <a:pt x="156" y="2632"/>
                  </a:cubicBezTo>
                  <a:lnTo>
                    <a:pt x="156" y="72"/>
                  </a:lnTo>
                  <a:cubicBezTo>
                    <a:pt x="156" y="24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7"/>
            <p:cNvSpPr/>
            <p:nvPr/>
          </p:nvSpPr>
          <p:spPr>
            <a:xfrm>
              <a:off x="2382725" y="3096050"/>
              <a:ext cx="3900" cy="67875"/>
            </a:xfrm>
            <a:custGeom>
              <a:avLst/>
              <a:gdLst/>
              <a:ahLst/>
              <a:cxnLst/>
              <a:rect l="l" t="t" r="r" b="b"/>
              <a:pathLst>
                <a:path w="156" h="2715" extrusionOk="0">
                  <a:moveTo>
                    <a:pt x="72" y="0"/>
                  </a:moveTo>
                  <a:cubicBezTo>
                    <a:pt x="36" y="0"/>
                    <a:pt x="1" y="36"/>
                    <a:pt x="1" y="84"/>
                  </a:cubicBezTo>
                  <a:lnTo>
                    <a:pt x="1" y="2644"/>
                  </a:lnTo>
                  <a:cubicBezTo>
                    <a:pt x="1" y="2679"/>
                    <a:pt x="36" y="2715"/>
                    <a:pt x="72" y="2715"/>
                  </a:cubicBezTo>
                  <a:cubicBezTo>
                    <a:pt x="120" y="2715"/>
                    <a:pt x="155" y="2691"/>
                    <a:pt x="155" y="2644"/>
                  </a:cubicBezTo>
                  <a:lnTo>
                    <a:pt x="155" y="84"/>
                  </a:lnTo>
                  <a:cubicBezTo>
                    <a:pt x="155" y="36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7"/>
            <p:cNvSpPr/>
            <p:nvPr/>
          </p:nvSpPr>
          <p:spPr>
            <a:xfrm>
              <a:off x="2428875" y="3043650"/>
              <a:ext cx="3575" cy="167625"/>
            </a:xfrm>
            <a:custGeom>
              <a:avLst/>
              <a:gdLst/>
              <a:ahLst/>
              <a:cxnLst/>
              <a:rect l="l" t="t" r="r" b="b"/>
              <a:pathLst>
                <a:path w="143" h="6705" extrusionOk="0">
                  <a:moveTo>
                    <a:pt x="71" y="1"/>
                  </a:moveTo>
                  <a:cubicBezTo>
                    <a:pt x="36" y="1"/>
                    <a:pt x="0" y="37"/>
                    <a:pt x="0" y="84"/>
                  </a:cubicBezTo>
                  <a:lnTo>
                    <a:pt x="0" y="6633"/>
                  </a:lnTo>
                  <a:cubicBezTo>
                    <a:pt x="0" y="6668"/>
                    <a:pt x="36" y="6704"/>
                    <a:pt x="71" y="6704"/>
                  </a:cubicBezTo>
                  <a:cubicBezTo>
                    <a:pt x="119" y="6704"/>
                    <a:pt x="143" y="6668"/>
                    <a:pt x="143" y="6633"/>
                  </a:cubicBezTo>
                  <a:lnTo>
                    <a:pt x="143" y="84"/>
                  </a:lnTo>
                  <a:cubicBezTo>
                    <a:pt x="143" y="37"/>
                    <a:pt x="119" y="1"/>
                    <a:pt x="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7"/>
            <p:cNvSpPr/>
            <p:nvPr/>
          </p:nvSpPr>
          <p:spPr>
            <a:xfrm>
              <a:off x="2561625" y="3043650"/>
              <a:ext cx="3875" cy="167625"/>
            </a:xfrm>
            <a:custGeom>
              <a:avLst/>
              <a:gdLst/>
              <a:ahLst/>
              <a:cxnLst/>
              <a:rect l="l" t="t" r="r" b="b"/>
              <a:pathLst>
                <a:path w="155" h="6705" extrusionOk="0">
                  <a:moveTo>
                    <a:pt x="84" y="1"/>
                  </a:moveTo>
                  <a:cubicBezTo>
                    <a:pt x="36" y="1"/>
                    <a:pt x="0" y="37"/>
                    <a:pt x="0" y="84"/>
                  </a:cubicBezTo>
                  <a:lnTo>
                    <a:pt x="0" y="6633"/>
                  </a:lnTo>
                  <a:cubicBezTo>
                    <a:pt x="0" y="6668"/>
                    <a:pt x="36" y="6704"/>
                    <a:pt x="84" y="6704"/>
                  </a:cubicBezTo>
                  <a:cubicBezTo>
                    <a:pt x="119" y="6704"/>
                    <a:pt x="155" y="6668"/>
                    <a:pt x="155" y="6633"/>
                  </a:cubicBezTo>
                  <a:lnTo>
                    <a:pt x="155" y="84"/>
                  </a:lnTo>
                  <a:cubicBezTo>
                    <a:pt x="155" y="37"/>
                    <a:pt x="119" y="1"/>
                    <a:pt x="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7"/>
            <p:cNvSpPr/>
            <p:nvPr/>
          </p:nvSpPr>
          <p:spPr>
            <a:xfrm>
              <a:off x="2497025" y="3037100"/>
              <a:ext cx="3600" cy="186075"/>
            </a:xfrm>
            <a:custGeom>
              <a:avLst/>
              <a:gdLst/>
              <a:ahLst/>
              <a:cxnLst/>
              <a:rect l="l" t="t" r="r" b="b"/>
              <a:pathLst>
                <a:path w="144" h="7443" extrusionOk="0">
                  <a:moveTo>
                    <a:pt x="72" y="1"/>
                  </a:moveTo>
                  <a:cubicBezTo>
                    <a:pt x="24" y="1"/>
                    <a:pt x="1" y="25"/>
                    <a:pt x="1" y="72"/>
                  </a:cubicBezTo>
                  <a:lnTo>
                    <a:pt x="1" y="7371"/>
                  </a:lnTo>
                  <a:cubicBezTo>
                    <a:pt x="1" y="7407"/>
                    <a:pt x="24" y="7442"/>
                    <a:pt x="72" y="7442"/>
                  </a:cubicBezTo>
                  <a:cubicBezTo>
                    <a:pt x="120" y="7430"/>
                    <a:pt x="143" y="7395"/>
                    <a:pt x="143" y="7371"/>
                  </a:cubicBezTo>
                  <a:lnTo>
                    <a:pt x="143" y="72"/>
                  </a:lnTo>
                  <a:cubicBezTo>
                    <a:pt x="143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7"/>
            <p:cNvSpPr/>
            <p:nvPr/>
          </p:nvSpPr>
          <p:spPr>
            <a:xfrm>
              <a:off x="2705675" y="3106750"/>
              <a:ext cx="3900" cy="45875"/>
            </a:xfrm>
            <a:custGeom>
              <a:avLst/>
              <a:gdLst/>
              <a:ahLst/>
              <a:cxnLst/>
              <a:rect l="l" t="t" r="r" b="b"/>
              <a:pathLst>
                <a:path w="156" h="1835" extrusionOk="0">
                  <a:moveTo>
                    <a:pt x="72" y="1"/>
                  </a:moveTo>
                  <a:cubicBezTo>
                    <a:pt x="37" y="1"/>
                    <a:pt x="1" y="25"/>
                    <a:pt x="1" y="72"/>
                  </a:cubicBezTo>
                  <a:lnTo>
                    <a:pt x="1" y="1763"/>
                  </a:lnTo>
                  <a:cubicBezTo>
                    <a:pt x="1" y="1811"/>
                    <a:pt x="37" y="1835"/>
                    <a:pt x="72" y="1835"/>
                  </a:cubicBezTo>
                  <a:cubicBezTo>
                    <a:pt x="120" y="1835"/>
                    <a:pt x="156" y="1811"/>
                    <a:pt x="156" y="1763"/>
                  </a:cubicBezTo>
                  <a:lnTo>
                    <a:pt x="156" y="72"/>
                  </a:lnTo>
                  <a:cubicBezTo>
                    <a:pt x="156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7"/>
            <p:cNvSpPr/>
            <p:nvPr/>
          </p:nvSpPr>
          <p:spPr>
            <a:xfrm>
              <a:off x="2212775" y="3096050"/>
              <a:ext cx="3575" cy="67875"/>
            </a:xfrm>
            <a:custGeom>
              <a:avLst/>
              <a:gdLst/>
              <a:ahLst/>
              <a:cxnLst/>
              <a:rect l="l" t="t" r="r" b="b"/>
              <a:pathLst>
                <a:path w="143" h="2715" extrusionOk="0">
                  <a:moveTo>
                    <a:pt x="72" y="0"/>
                  </a:moveTo>
                  <a:cubicBezTo>
                    <a:pt x="24" y="0"/>
                    <a:pt x="0" y="36"/>
                    <a:pt x="0" y="84"/>
                  </a:cubicBezTo>
                  <a:lnTo>
                    <a:pt x="0" y="2644"/>
                  </a:lnTo>
                  <a:cubicBezTo>
                    <a:pt x="0" y="2679"/>
                    <a:pt x="24" y="2715"/>
                    <a:pt x="72" y="2715"/>
                  </a:cubicBezTo>
                  <a:cubicBezTo>
                    <a:pt x="119" y="2715"/>
                    <a:pt x="143" y="2691"/>
                    <a:pt x="143" y="2644"/>
                  </a:cubicBezTo>
                  <a:lnTo>
                    <a:pt x="143" y="84"/>
                  </a:lnTo>
                  <a:cubicBezTo>
                    <a:pt x="143" y="36"/>
                    <a:pt x="119" y="0"/>
                    <a:pt x="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7"/>
            <p:cNvSpPr/>
            <p:nvPr/>
          </p:nvSpPr>
          <p:spPr>
            <a:xfrm>
              <a:off x="2284500" y="3106750"/>
              <a:ext cx="3900" cy="45875"/>
            </a:xfrm>
            <a:custGeom>
              <a:avLst/>
              <a:gdLst/>
              <a:ahLst/>
              <a:cxnLst/>
              <a:rect l="l" t="t" r="r" b="b"/>
              <a:pathLst>
                <a:path w="156" h="1835" extrusionOk="0">
                  <a:moveTo>
                    <a:pt x="72" y="1"/>
                  </a:moveTo>
                  <a:cubicBezTo>
                    <a:pt x="36" y="1"/>
                    <a:pt x="0" y="25"/>
                    <a:pt x="0" y="72"/>
                  </a:cubicBezTo>
                  <a:lnTo>
                    <a:pt x="0" y="1763"/>
                  </a:lnTo>
                  <a:cubicBezTo>
                    <a:pt x="0" y="1811"/>
                    <a:pt x="36" y="1835"/>
                    <a:pt x="72" y="1835"/>
                  </a:cubicBezTo>
                  <a:cubicBezTo>
                    <a:pt x="120" y="1835"/>
                    <a:pt x="155" y="1811"/>
                    <a:pt x="155" y="1763"/>
                  </a:cubicBezTo>
                  <a:lnTo>
                    <a:pt x="155" y="72"/>
                  </a:lnTo>
                  <a:cubicBezTo>
                    <a:pt x="155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31AC0C9-AEC8-44C6-A5B6-CD5FB13E775F}"/>
              </a:ext>
            </a:extLst>
          </p:cNvPr>
          <p:cNvSpPr txBox="1"/>
          <p:nvPr/>
        </p:nvSpPr>
        <p:spPr>
          <a:xfrm>
            <a:off x="1756563" y="186267"/>
            <a:ext cx="53816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mazone" panose="03020702060507090A04" pitchFamily="66" charset="0"/>
              </a:rPr>
              <a:t>“</a:t>
            </a:r>
            <a:r>
              <a:rPr lang="en-US" sz="4400" dirty="0" err="1">
                <a:solidFill>
                  <a:srgbClr val="FF0000"/>
                </a:solidFill>
                <a:latin typeface="Amazone" panose="03020702060507090A04" pitchFamily="66" charset="0"/>
              </a:rPr>
              <a:t>Nhà</a:t>
            </a:r>
            <a:r>
              <a:rPr lang="en-US" sz="4400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mazone" panose="03020702060507090A04" pitchFamily="66" charset="0"/>
              </a:rPr>
              <a:t>nông</a:t>
            </a:r>
            <a:r>
              <a:rPr lang="en-US" sz="4400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mazone" panose="03020702060507090A04" pitchFamily="66" charset="0"/>
              </a:rPr>
              <a:t>thông</a:t>
            </a:r>
            <a:r>
              <a:rPr lang="en-US" sz="4400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mazone" panose="03020702060507090A04" pitchFamily="66" charset="0"/>
              </a:rPr>
              <a:t>thái</a:t>
            </a:r>
            <a:r>
              <a:rPr lang="en-US" sz="4400" dirty="0">
                <a:solidFill>
                  <a:srgbClr val="FF0000"/>
                </a:solidFill>
                <a:latin typeface="Amazone" panose="03020702060507090A04" pitchFamily="66" charset="0"/>
              </a:rPr>
              <a:t>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68A1FB-BA8C-DAE9-4835-1B47249A016E}"/>
              </a:ext>
            </a:extLst>
          </p:cNvPr>
          <p:cNvSpPr txBox="1"/>
          <p:nvPr/>
        </p:nvSpPr>
        <p:spPr>
          <a:xfrm>
            <a:off x="2035158" y="1141105"/>
            <a:ext cx="5088834" cy="38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tabLst>
                <a:tab pos="142875" algn="l"/>
              </a:tabLst>
            </a:pPr>
            <a:endParaRPr lang="en-US" sz="1400" dirty="0">
              <a:effectLst/>
              <a:latin typeface="VNI Time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E4D600-AD7E-61C6-186F-5082D8546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2059">
                        <a14:foregroundMark x1="91765" y1="27647" x2="92059" y2="35294"/>
                        <a14:foregroundMark x1="62353" y1="80294" x2="60882" y2="8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4680" y="908954"/>
            <a:ext cx="1198756" cy="1198756"/>
          </a:xfrm>
          <a:prstGeom prst="rect">
            <a:avLst/>
          </a:prstGeom>
        </p:spPr>
      </p:pic>
      <p:sp>
        <p:nvSpPr>
          <p:cNvPr id="7" name="Oval 7">
            <a:extLst>
              <a:ext uri="{FF2B5EF4-FFF2-40B4-BE49-F238E27FC236}">
                <a16:creationId xmlns:a16="http://schemas.microsoft.com/office/drawing/2014/main" id="{73A9BEA5-86AB-4115-42B0-39C15D7B3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4" y="76199"/>
            <a:ext cx="1122625" cy="949407"/>
          </a:xfrm>
          <a:prstGeom prst="ellipse">
            <a:avLst/>
          </a:prstGeom>
          <a:solidFill>
            <a:schemeClr val="bg1"/>
          </a:solidFill>
          <a:ln w="76200">
            <a:solidFill>
              <a:srgbClr val="A8EEFE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Times New Roman" panose="02020603050405020304" pitchFamily="18" charset="0"/>
              </a:rPr>
              <a:t>    </a:t>
            </a:r>
          </a:p>
        </p:txBody>
      </p:sp>
      <p:pic>
        <p:nvPicPr>
          <p:cNvPr id="8" name="Picture 6" descr="mad_scientist_shaking_test_tube_example">
            <a:extLst>
              <a:ext uri="{FF2B5EF4-FFF2-40B4-BE49-F238E27FC236}">
                <a16:creationId xmlns:a16="http://schemas.microsoft.com/office/drawing/2014/main" id="{959D9DED-92B0-FF3F-EFDC-4202E490C1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218110"/>
            <a:ext cx="460562" cy="69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CD625116-E2C7-C6BC-5DB9-12381F1423E4}"/>
              </a:ext>
            </a:extLst>
          </p:cNvPr>
          <p:cNvSpPr/>
          <p:nvPr/>
        </p:nvSpPr>
        <p:spPr>
          <a:xfrm>
            <a:off x="3947583" y="822767"/>
            <a:ext cx="5088833" cy="2531492"/>
          </a:xfrm>
          <a:prstGeom prst="cloudCallout">
            <a:avLst>
              <a:gd name="adj1" fmla="val -50677"/>
              <a:gd name="adj2" fmla="val 7443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tabLst>
                <a:tab pos="142875" algn="l"/>
              </a:tabLst>
            </a:pP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“Trong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cải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trọt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gặp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chua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cải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đưa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pháp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kiệm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ECB758-17A2-A862-0D48-85977C5D04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84" y="2631035"/>
            <a:ext cx="3701091" cy="24317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Oval 7">
            <a:extLst>
              <a:ext uri="{FF2B5EF4-FFF2-40B4-BE49-F238E27FC236}">
                <a16:creationId xmlns:a16="http://schemas.microsoft.com/office/drawing/2014/main" id="{65B10FFB-29D9-E84C-402A-0366D9BAB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82" y="59821"/>
            <a:ext cx="1122625" cy="949407"/>
          </a:xfrm>
          <a:prstGeom prst="ellipse">
            <a:avLst/>
          </a:prstGeom>
          <a:solidFill>
            <a:schemeClr val="bg1"/>
          </a:solidFill>
          <a:ln w="76200">
            <a:solidFill>
              <a:srgbClr val="A8EEFE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Times New Roman" panose="02020603050405020304" pitchFamily="18" charset="0"/>
              </a:rPr>
              <a:t>    </a:t>
            </a:r>
          </a:p>
        </p:txBody>
      </p:sp>
      <p:pic>
        <p:nvPicPr>
          <p:cNvPr id="12" name="Picture 6" descr="mad_scientist_shaking_test_tube_example">
            <a:extLst>
              <a:ext uri="{FF2B5EF4-FFF2-40B4-BE49-F238E27FC236}">
                <a16:creationId xmlns:a16="http://schemas.microsoft.com/office/drawing/2014/main" id="{388AFD56-7648-BE1A-F082-DA4F3E1633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88" y="201732"/>
            <a:ext cx="460562" cy="69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5A434FC-244E-4666-AC09-1E759BA3E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Oval 7">
            <a:extLst>
              <a:ext uri="{FF2B5EF4-FFF2-40B4-BE49-F238E27FC236}">
                <a16:creationId xmlns:a16="http://schemas.microsoft.com/office/drawing/2014/main" id="{888CD3B9-0A20-48B4-AC57-43B4B204A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4" y="76199"/>
            <a:ext cx="1122625" cy="949407"/>
          </a:xfrm>
          <a:prstGeom prst="ellipse">
            <a:avLst/>
          </a:prstGeom>
          <a:solidFill>
            <a:schemeClr val="bg1"/>
          </a:solidFill>
          <a:ln w="76200">
            <a:solidFill>
              <a:srgbClr val="A8EEFE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Times New Roman" panose="02020603050405020304" pitchFamily="18" charset="0"/>
              </a:rPr>
              <a:t>    </a:t>
            </a:r>
          </a:p>
        </p:txBody>
      </p:sp>
      <p:pic>
        <p:nvPicPr>
          <p:cNvPr id="25" name="Picture 6" descr="mad_scientist_shaking_test_tube_example">
            <a:extLst>
              <a:ext uri="{FF2B5EF4-FFF2-40B4-BE49-F238E27FC236}">
                <a16:creationId xmlns:a16="http://schemas.microsoft.com/office/drawing/2014/main" id="{35988585-8BEE-46AB-8C73-20B04E8D07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218110"/>
            <a:ext cx="460562" cy="69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A00533BC-90AD-D6B5-EC6C-AF477F7F6F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626003"/>
              </p:ext>
            </p:extLst>
          </p:nvPr>
        </p:nvGraphicFramePr>
        <p:xfrm>
          <a:off x="86667" y="2049778"/>
          <a:ext cx="8978708" cy="187452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204480">
                  <a:extLst>
                    <a:ext uri="{9D8B030D-6E8A-4147-A177-3AD203B41FA5}">
                      <a16:colId xmlns:a16="http://schemas.microsoft.com/office/drawing/2014/main" val="1886249695"/>
                    </a:ext>
                  </a:extLst>
                </a:gridCol>
                <a:gridCol w="2075006">
                  <a:extLst>
                    <a:ext uri="{9D8B030D-6E8A-4147-A177-3AD203B41FA5}">
                      <a16:colId xmlns:a16="http://schemas.microsoft.com/office/drawing/2014/main" val="1291171818"/>
                    </a:ext>
                  </a:extLst>
                </a:gridCol>
                <a:gridCol w="2615979">
                  <a:extLst>
                    <a:ext uri="{9D8B030D-6E8A-4147-A177-3AD203B41FA5}">
                      <a16:colId xmlns:a16="http://schemas.microsoft.com/office/drawing/2014/main" val="3486122423"/>
                    </a:ext>
                  </a:extLst>
                </a:gridCol>
                <a:gridCol w="2083243">
                  <a:extLst>
                    <a:ext uri="{9D8B030D-6E8A-4147-A177-3AD203B41FA5}">
                      <a16:colId xmlns:a16="http://schemas.microsoft.com/office/drawing/2014/main" val="3953190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Tên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oxide</a:t>
                      </a:r>
                    </a:p>
                    <a:p>
                      <a:pPr algn="ctr"/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(1)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Công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thức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hóa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học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(2)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Tên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oxide</a:t>
                      </a:r>
                    </a:p>
                    <a:p>
                      <a:pPr algn="ctr"/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(3)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Công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thức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hóa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học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(4)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9680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Barium oxide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effectLst/>
                          <a:latin typeface="Tenorite" panose="00000500000000000000" pitchFamily="2" charset="0"/>
                        </a:rPr>
                        <a:t>BaO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Carbon dioxide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CO</a:t>
                      </a:r>
                      <a:r>
                        <a:rPr lang="en-US" sz="1800" baseline="-25000" dirty="0">
                          <a:effectLst/>
                          <a:latin typeface="Tenorite" panose="00000500000000000000" pitchFamily="2" charset="0"/>
                        </a:rPr>
                        <a:t>2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8953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Zinc oxide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enorite" panose="00000500000000000000" pitchFamily="2" charset="0"/>
                        </a:rPr>
                        <a:t>ZnO</a:t>
                      </a:r>
                      <a:endParaRPr lang="en-US" sz="180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enorite" panose="00000500000000000000" pitchFamily="2" charset="0"/>
                        </a:rPr>
                        <a:t>Sulfur trioxide</a:t>
                      </a:r>
                      <a:endParaRPr lang="en-US" sz="180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enorite" panose="00000500000000000000" pitchFamily="2" charset="0"/>
                        </a:rPr>
                        <a:t>SO</a:t>
                      </a:r>
                      <a:r>
                        <a:rPr lang="en-US" sz="1800" baseline="-25000">
                          <a:effectLst/>
                          <a:latin typeface="Tenorite" panose="00000500000000000000" pitchFamily="2" charset="0"/>
                        </a:rPr>
                        <a:t>3</a:t>
                      </a:r>
                      <a:endParaRPr lang="en-US" sz="180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8902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Aluminium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oxide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Al</a:t>
                      </a:r>
                      <a:r>
                        <a:rPr lang="en-US" sz="1800" baseline="-25000" dirty="0">
                          <a:effectLst/>
                          <a:latin typeface="Tenorite" panose="00000500000000000000" pitchFamily="2" charset="0"/>
                        </a:rPr>
                        <a:t>2</a:t>
                      </a: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O</a:t>
                      </a:r>
                      <a:r>
                        <a:rPr lang="en-US" sz="1800" baseline="-25000" dirty="0">
                          <a:effectLst/>
                          <a:latin typeface="Tenorite" panose="00000500000000000000" pitchFamily="2" charset="0"/>
                        </a:rPr>
                        <a:t>3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effectLst/>
                          <a:latin typeface="Tenorite" panose="00000500000000000000" pitchFamily="2" charset="0"/>
                        </a:rPr>
                        <a:t>Diphosphorus</a:t>
                      </a: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 pentoxide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P</a:t>
                      </a:r>
                      <a:r>
                        <a:rPr lang="en-US" sz="1800" baseline="-25000" dirty="0">
                          <a:effectLst/>
                          <a:latin typeface="Tenorite" panose="00000500000000000000" pitchFamily="2" charset="0"/>
                        </a:rPr>
                        <a:t>2</a:t>
                      </a: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O</a:t>
                      </a:r>
                      <a:r>
                        <a:rPr lang="en-US" sz="1800" baseline="-25000" dirty="0">
                          <a:effectLst/>
                          <a:latin typeface="Tenorite" panose="00000500000000000000" pitchFamily="2" charset="0"/>
                        </a:rPr>
                        <a:t>5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688799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8DB00601-D1D6-483B-DA41-5910A82531AA}"/>
              </a:ext>
            </a:extLst>
          </p:cNvPr>
          <p:cNvSpPr txBox="1"/>
          <p:nvPr/>
        </p:nvSpPr>
        <p:spPr>
          <a:xfrm>
            <a:off x="1629131" y="1672696"/>
            <a:ext cx="5885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vi-VN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 1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0.1.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oxide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722D141-63F8-45A8-2965-035E94263A66}"/>
              </a:ext>
            </a:extLst>
          </p:cNvPr>
          <p:cNvSpPr/>
          <p:nvPr/>
        </p:nvSpPr>
        <p:spPr>
          <a:xfrm>
            <a:off x="1629130" y="900928"/>
            <a:ext cx="6005097" cy="64975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2000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1</a:t>
            </a:r>
            <a:endParaRPr lang="en-US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oxide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oxide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CA5BA4-0E1C-5B23-AFD7-0CF943E3AA77}"/>
              </a:ext>
            </a:extLst>
          </p:cNvPr>
          <p:cNvSpPr txBox="1"/>
          <p:nvPr/>
        </p:nvSpPr>
        <p:spPr>
          <a:xfrm>
            <a:off x="1104434" y="3924644"/>
            <a:ext cx="7203882" cy="50090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AutoNum type="arabicPeriod"/>
            </a:pPr>
            <a:r>
              <a:rPr lang="en-US" sz="2000" dirty="0" err="1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oxide </a:t>
            </a:r>
            <a:r>
              <a:rPr lang="en-US" sz="2000" dirty="0" err="1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</a:t>
            </a:r>
            <a:r>
              <a:rPr lang="en-US" sz="2000" dirty="0" err="1"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ên</a:t>
            </a:r>
            <a:r>
              <a:rPr lang="en-US" sz="2000" dirty="0"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B1BCDE-0D3B-F6BD-9124-77ACE57247F2}"/>
              </a:ext>
            </a:extLst>
          </p:cNvPr>
          <p:cNvSpPr txBox="1"/>
          <p:nvPr/>
        </p:nvSpPr>
        <p:spPr>
          <a:xfrm>
            <a:off x="1024921" y="4445321"/>
            <a:ext cx="8635116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oxide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oxygen.</a:t>
            </a:r>
          </a:p>
        </p:txBody>
      </p:sp>
      <p:sp>
        <p:nvSpPr>
          <p:cNvPr id="28" name="Arrow: Notched Right 27">
            <a:extLst>
              <a:ext uri="{FF2B5EF4-FFF2-40B4-BE49-F238E27FC236}">
                <a16:creationId xmlns:a16="http://schemas.microsoft.com/office/drawing/2014/main" id="{FF65CDB1-1B97-E860-D62A-324FFDB49E39}"/>
              </a:ext>
            </a:extLst>
          </p:cNvPr>
          <p:cNvSpPr/>
          <p:nvPr/>
        </p:nvSpPr>
        <p:spPr>
          <a:xfrm>
            <a:off x="317255" y="4547816"/>
            <a:ext cx="565254" cy="334108"/>
          </a:xfrm>
          <a:prstGeom prst="notched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DC0BF7-3AA5-88FB-90FF-E624D94DD3F0}"/>
              </a:ext>
            </a:extLst>
          </p:cNvPr>
          <p:cNvSpPr txBox="1"/>
          <p:nvPr/>
        </p:nvSpPr>
        <p:spPr>
          <a:xfrm>
            <a:off x="1960896" y="392873"/>
            <a:ext cx="545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GOldFace-Outline" panose="02020500000000000000" pitchFamily="18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I. KHÁI NIỆM</a:t>
            </a:r>
          </a:p>
        </p:txBody>
      </p:sp>
      <p:sp>
        <p:nvSpPr>
          <p:cNvPr id="6" name="Google Shape;475;p32">
            <a:extLst>
              <a:ext uri="{FF2B5EF4-FFF2-40B4-BE49-F238E27FC236}">
                <a16:creationId xmlns:a16="http://schemas.microsoft.com/office/drawing/2014/main" id="{A5D3D28A-6335-3041-852B-F1C40DD439D0}"/>
              </a:ext>
            </a:extLst>
          </p:cNvPr>
          <p:cNvSpPr txBox="1">
            <a:spLocks/>
          </p:cNvSpPr>
          <p:nvPr/>
        </p:nvSpPr>
        <p:spPr>
          <a:xfrm>
            <a:off x="1118628" y="-56795"/>
            <a:ext cx="7139682" cy="664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Bài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10: OXIDE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/>
      <p:bldP spid="2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" name="Google Shape;768;p37"/>
          <p:cNvGrpSpPr/>
          <p:nvPr/>
        </p:nvGrpSpPr>
        <p:grpSpPr>
          <a:xfrm rot="-2125165">
            <a:off x="7581589" y="442128"/>
            <a:ext cx="1816847" cy="909313"/>
            <a:chOff x="2198175" y="2977875"/>
            <a:chExt cx="600700" cy="300650"/>
          </a:xfrm>
        </p:grpSpPr>
        <p:sp>
          <p:nvSpPr>
            <p:cNvPr id="769" name="Google Shape;769;p37"/>
            <p:cNvSpPr/>
            <p:nvPr/>
          </p:nvSpPr>
          <p:spPr>
            <a:xfrm>
              <a:off x="2198175" y="3044550"/>
              <a:ext cx="600700" cy="233975"/>
            </a:xfrm>
            <a:custGeom>
              <a:avLst/>
              <a:gdLst/>
              <a:ahLst/>
              <a:cxnLst/>
              <a:rect l="l" t="t" r="r" b="b"/>
              <a:pathLst>
                <a:path w="24028" h="9359" extrusionOk="0">
                  <a:moveTo>
                    <a:pt x="834" y="1"/>
                  </a:moveTo>
                  <a:cubicBezTo>
                    <a:pt x="370" y="1"/>
                    <a:pt x="1" y="370"/>
                    <a:pt x="1" y="834"/>
                  </a:cubicBezTo>
                  <a:cubicBezTo>
                    <a:pt x="1" y="1286"/>
                    <a:pt x="370" y="1667"/>
                    <a:pt x="834" y="1667"/>
                  </a:cubicBezTo>
                  <a:cubicBezTo>
                    <a:pt x="1239" y="1667"/>
                    <a:pt x="1584" y="1370"/>
                    <a:pt x="1656" y="989"/>
                  </a:cubicBezTo>
                  <a:cubicBezTo>
                    <a:pt x="2001" y="1013"/>
                    <a:pt x="2441" y="1084"/>
                    <a:pt x="2930" y="1251"/>
                  </a:cubicBezTo>
                  <a:cubicBezTo>
                    <a:pt x="2918" y="1310"/>
                    <a:pt x="2918" y="1370"/>
                    <a:pt x="2918" y="1406"/>
                  </a:cubicBezTo>
                  <a:cubicBezTo>
                    <a:pt x="2918" y="1870"/>
                    <a:pt x="3287" y="2239"/>
                    <a:pt x="3751" y="2239"/>
                  </a:cubicBezTo>
                  <a:cubicBezTo>
                    <a:pt x="3989" y="2239"/>
                    <a:pt x="4204" y="2156"/>
                    <a:pt x="4346" y="1989"/>
                  </a:cubicBezTo>
                  <a:cubicBezTo>
                    <a:pt x="4644" y="2215"/>
                    <a:pt x="4930" y="2477"/>
                    <a:pt x="5216" y="2799"/>
                  </a:cubicBezTo>
                  <a:cubicBezTo>
                    <a:pt x="5073" y="2941"/>
                    <a:pt x="5001" y="3132"/>
                    <a:pt x="5001" y="3346"/>
                  </a:cubicBezTo>
                  <a:cubicBezTo>
                    <a:pt x="5001" y="3811"/>
                    <a:pt x="5370" y="4180"/>
                    <a:pt x="5835" y="4180"/>
                  </a:cubicBezTo>
                  <a:cubicBezTo>
                    <a:pt x="5942" y="4180"/>
                    <a:pt x="6049" y="4168"/>
                    <a:pt x="6132" y="4120"/>
                  </a:cubicBezTo>
                  <a:cubicBezTo>
                    <a:pt x="6180" y="4192"/>
                    <a:pt x="6228" y="4275"/>
                    <a:pt x="6251" y="4346"/>
                  </a:cubicBezTo>
                  <a:cubicBezTo>
                    <a:pt x="6418" y="4680"/>
                    <a:pt x="6597" y="4977"/>
                    <a:pt x="6775" y="5275"/>
                  </a:cubicBezTo>
                  <a:cubicBezTo>
                    <a:pt x="6621" y="5430"/>
                    <a:pt x="6537" y="5632"/>
                    <a:pt x="6537" y="5858"/>
                  </a:cubicBezTo>
                  <a:cubicBezTo>
                    <a:pt x="6537" y="6323"/>
                    <a:pt x="6906" y="6692"/>
                    <a:pt x="7371" y="6692"/>
                  </a:cubicBezTo>
                  <a:cubicBezTo>
                    <a:pt x="7502" y="6692"/>
                    <a:pt x="7621" y="6668"/>
                    <a:pt x="7728" y="6620"/>
                  </a:cubicBezTo>
                  <a:cubicBezTo>
                    <a:pt x="7990" y="6954"/>
                    <a:pt x="8276" y="7216"/>
                    <a:pt x="8549" y="7442"/>
                  </a:cubicBezTo>
                  <a:cubicBezTo>
                    <a:pt x="8490" y="7549"/>
                    <a:pt x="8454" y="7680"/>
                    <a:pt x="8454" y="7811"/>
                  </a:cubicBezTo>
                  <a:cubicBezTo>
                    <a:pt x="8454" y="8275"/>
                    <a:pt x="8823" y="8644"/>
                    <a:pt x="9288" y="8644"/>
                  </a:cubicBezTo>
                  <a:cubicBezTo>
                    <a:pt x="9573" y="8644"/>
                    <a:pt x="9811" y="8514"/>
                    <a:pt x="9954" y="8299"/>
                  </a:cubicBezTo>
                  <a:cubicBezTo>
                    <a:pt x="10407" y="8478"/>
                    <a:pt x="10823" y="8573"/>
                    <a:pt x="11193" y="8597"/>
                  </a:cubicBezTo>
                  <a:cubicBezTo>
                    <a:pt x="11288" y="9049"/>
                    <a:pt x="11621" y="9359"/>
                    <a:pt x="12038" y="9359"/>
                  </a:cubicBezTo>
                  <a:cubicBezTo>
                    <a:pt x="12455" y="9359"/>
                    <a:pt x="12800" y="9049"/>
                    <a:pt x="12859" y="8644"/>
                  </a:cubicBezTo>
                  <a:cubicBezTo>
                    <a:pt x="13252" y="8597"/>
                    <a:pt x="13669" y="8514"/>
                    <a:pt x="14110" y="8335"/>
                  </a:cubicBezTo>
                  <a:cubicBezTo>
                    <a:pt x="14264" y="8537"/>
                    <a:pt x="14514" y="8692"/>
                    <a:pt x="14800" y="8692"/>
                  </a:cubicBezTo>
                  <a:cubicBezTo>
                    <a:pt x="15253" y="8692"/>
                    <a:pt x="15634" y="8323"/>
                    <a:pt x="15634" y="7859"/>
                  </a:cubicBezTo>
                  <a:cubicBezTo>
                    <a:pt x="15634" y="7728"/>
                    <a:pt x="15598" y="7585"/>
                    <a:pt x="15538" y="7466"/>
                  </a:cubicBezTo>
                  <a:cubicBezTo>
                    <a:pt x="15836" y="7216"/>
                    <a:pt x="16146" y="6906"/>
                    <a:pt x="16467" y="6513"/>
                  </a:cubicBezTo>
                  <a:cubicBezTo>
                    <a:pt x="16562" y="6561"/>
                    <a:pt x="16681" y="6597"/>
                    <a:pt x="16824" y="6597"/>
                  </a:cubicBezTo>
                  <a:cubicBezTo>
                    <a:pt x="17277" y="6597"/>
                    <a:pt x="17658" y="6216"/>
                    <a:pt x="17658" y="5763"/>
                  </a:cubicBezTo>
                  <a:cubicBezTo>
                    <a:pt x="17658" y="5513"/>
                    <a:pt x="17550" y="5311"/>
                    <a:pt x="17396" y="5168"/>
                  </a:cubicBezTo>
                  <a:cubicBezTo>
                    <a:pt x="17539" y="4918"/>
                    <a:pt x="17681" y="4668"/>
                    <a:pt x="17812" y="4382"/>
                  </a:cubicBezTo>
                  <a:cubicBezTo>
                    <a:pt x="17860" y="4287"/>
                    <a:pt x="17920" y="4192"/>
                    <a:pt x="17967" y="4084"/>
                  </a:cubicBezTo>
                  <a:cubicBezTo>
                    <a:pt x="18074" y="4132"/>
                    <a:pt x="18170" y="4168"/>
                    <a:pt x="18289" y="4168"/>
                  </a:cubicBezTo>
                  <a:cubicBezTo>
                    <a:pt x="18753" y="4168"/>
                    <a:pt x="19122" y="3787"/>
                    <a:pt x="19122" y="3334"/>
                  </a:cubicBezTo>
                  <a:cubicBezTo>
                    <a:pt x="19122" y="3108"/>
                    <a:pt x="19039" y="2918"/>
                    <a:pt x="18908" y="2763"/>
                  </a:cubicBezTo>
                  <a:cubicBezTo>
                    <a:pt x="19170" y="2465"/>
                    <a:pt x="19455" y="2215"/>
                    <a:pt x="19741" y="1989"/>
                  </a:cubicBezTo>
                  <a:cubicBezTo>
                    <a:pt x="19884" y="2156"/>
                    <a:pt x="20110" y="2263"/>
                    <a:pt x="20348" y="2263"/>
                  </a:cubicBezTo>
                  <a:cubicBezTo>
                    <a:pt x="20813" y="2263"/>
                    <a:pt x="21182" y="1882"/>
                    <a:pt x="21182" y="1429"/>
                  </a:cubicBezTo>
                  <a:cubicBezTo>
                    <a:pt x="21182" y="1370"/>
                    <a:pt x="21170" y="1310"/>
                    <a:pt x="21170" y="1251"/>
                  </a:cubicBezTo>
                  <a:cubicBezTo>
                    <a:pt x="21622" y="1096"/>
                    <a:pt x="22039" y="1036"/>
                    <a:pt x="22373" y="1013"/>
                  </a:cubicBezTo>
                  <a:cubicBezTo>
                    <a:pt x="22432" y="1406"/>
                    <a:pt x="22777" y="1703"/>
                    <a:pt x="23194" y="1703"/>
                  </a:cubicBezTo>
                  <a:cubicBezTo>
                    <a:pt x="23646" y="1703"/>
                    <a:pt x="24027" y="1334"/>
                    <a:pt x="24027" y="870"/>
                  </a:cubicBezTo>
                  <a:cubicBezTo>
                    <a:pt x="24027" y="417"/>
                    <a:pt x="23646" y="36"/>
                    <a:pt x="23194" y="36"/>
                  </a:cubicBezTo>
                  <a:cubicBezTo>
                    <a:pt x="22777" y="36"/>
                    <a:pt x="22432" y="334"/>
                    <a:pt x="22373" y="739"/>
                  </a:cubicBezTo>
                  <a:cubicBezTo>
                    <a:pt x="22015" y="774"/>
                    <a:pt x="21551" y="846"/>
                    <a:pt x="21063" y="1013"/>
                  </a:cubicBezTo>
                  <a:cubicBezTo>
                    <a:pt x="20908" y="774"/>
                    <a:pt x="20646" y="596"/>
                    <a:pt x="20348" y="596"/>
                  </a:cubicBezTo>
                  <a:cubicBezTo>
                    <a:pt x="19884" y="596"/>
                    <a:pt x="19515" y="965"/>
                    <a:pt x="19515" y="1429"/>
                  </a:cubicBezTo>
                  <a:cubicBezTo>
                    <a:pt x="19515" y="1548"/>
                    <a:pt x="19539" y="1667"/>
                    <a:pt x="19586" y="1763"/>
                  </a:cubicBezTo>
                  <a:cubicBezTo>
                    <a:pt x="19277" y="1989"/>
                    <a:pt x="18979" y="2263"/>
                    <a:pt x="18682" y="2584"/>
                  </a:cubicBezTo>
                  <a:cubicBezTo>
                    <a:pt x="18563" y="2525"/>
                    <a:pt x="18432" y="2477"/>
                    <a:pt x="18277" y="2477"/>
                  </a:cubicBezTo>
                  <a:cubicBezTo>
                    <a:pt x="17812" y="2477"/>
                    <a:pt x="17443" y="2858"/>
                    <a:pt x="17443" y="3310"/>
                  </a:cubicBezTo>
                  <a:cubicBezTo>
                    <a:pt x="17443" y="3549"/>
                    <a:pt x="17550" y="3775"/>
                    <a:pt x="17717" y="3930"/>
                  </a:cubicBezTo>
                  <a:cubicBezTo>
                    <a:pt x="17658" y="4025"/>
                    <a:pt x="17598" y="4132"/>
                    <a:pt x="17550" y="4239"/>
                  </a:cubicBezTo>
                  <a:cubicBezTo>
                    <a:pt x="17420" y="4501"/>
                    <a:pt x="17277" y="4739"/>
                    <a:pt x="17146" y="4977"/>
                  </a:cubicBezTo>
                  <a:cubicBezTo>
                    <a:pt x="17039" y="4942"/>
                    <a:pt x="16919" y="4906"/>
                    <a:pt x="16800" y="4906"/>
                  </a:cubicBezTo>
                  <a:cubicBezTo>
                    <a:pt x="16348" y="4906"/>
                    <a:pt x="15967" y="5275"/>
                    <a:pt x="15967" y="5739"/>
                  </a:cubicBezTo>
                  <a:cubicBezTo>
                    <a:pt x="15967" y="5977"/>
                    <a:pt x="16062" y="6192"/>
                    <a:pt x="16229" y="6335"/>
                  </a:cubicBezTo>
                  <a:cubicBezTo>
                    <a:pt x="15943" y="6692"/>
                    <a:pt x="15645" y="6978"/>
                    <a:pt x="15360" y="7216"/>
                  </a:cubicBezTo>
                  <a:cubicBezTo>
                    <a:pt x="15217" y="7085"/>
                    <a:pt x="15014" y="6990"/>
                    <a:pt x="14800" y="6990"/>
                  </a:cubicBezTo>
                  <a:cubicBezTo>
                    <a:pt x="14336" y="6990"/>
                    <a:pt x="13967" y="7359"/>
                    <a:pt x="13967" y="7823"/>
                  </a:cubicBezTo>
                  <a:cubicBezTo>
                    <a:pt x="13967" y="7894"/>
                    <a:pt x="13979" y="7978"/>
                    <a:pt x="13991" y="8049"/>
                  </a:cubicBezTo>
                  <a:cubicBezTo>
                    <a:pt x="13586" y="8216"/>
                    <a:pt x="13205" y="8287"/>
                    <a:pt x="12848" y="8335"/>
                  </a:cubicBezTo>
                  <a:cubicBezTo>
                    <a:pt x="12776" y="7942"/>
                    <a:pt x="12431" y="7656"/>
                    <a:pt x="12026" y="7656"/>
                  </a:cubicBezTo>
                  <a:cubicBezTo>
                    <a:pt x="11621" y="7656"/>
                    <a:pt x="11288" y="7942"/>
                    <a:pt x="11204" y="8335"/>
                  </a:cubicBezTo>
                  <a:cubicBezTo>
                    <a:pt x="10871" y="8287"/>
                    <a:pt x="10490" y="8216"/>
                    <a:pt x="10097" y="8049"/>
                  </a:cubicBezTo>
                  <a:cubicBezTo>
                    <a:pt x="10109" y="7978"/>
                    <a:pt x="10121" y="7894"/>
                    <a:pt x="10121" y="7811"/>
                  </a:cubicBezTo>
                  <a:cubicBezTo>
                    <a:pt x="10121" y="7347"/>
                    <a:pt x="9752" y="6978"/>
                    <a:pt x="9288" y="6978"/>
                  </a:cubicBezTo>
                  <a:cubicBezTo>
                    <a:pt x="9061" y="6978"/>
                    <a:pt x="8859" y="7061"/>
                    <a:pt x="8704" y="7216"/>
                  </a:cubicBezTo>
                  <a:cubicBezTo>
                    <a:pt x="8454" y="7001"/>
                    <a:pt x="8204" y="6751"/>
                    <a:pt x="7954" y="6466"/>
                  </a:cubicBezTo>
                  <a:cubicBezTo>
                    <a:pt x="8097" y="6323"/>
                    <a:pt x="8192" y="6108"/>
                    <a:pt x="8192" y="5870"/>
                  </a:cubicBezTo>
                  <a:cubicBezTo>
                    <a:pt x="8192" y="5418"/>
                    <a:pt x="7811" y="5037"/>
                    <a:pt x="7359" y="5037"/>
                  </a:cubicBezTo>
                  <a:cubicBezTo>
                    <a:pt x="7216" y="5037"/>
                    <a:pt x="7097" y="5073"/>
                    <a:pt x="6978" y="5132"/>
                  </a:cubicBezTo>
                  <a:cubicBezTo>
                    <a:pt x="6823" y="4858"/>
                    <a:pt x="6656" y="4561"/>
                    <a:pt x="6490" y="4239"/>
                  </a:cubicBezTo>
                  <a:cubicBezTo>
                    <a:pt x="6442" y="4144"/>
                    <a:pt x="6406" y="4072"/>
                    <a:pt x="6359" y="4001"/>
                  </a:cubicBezTo>
                  <a:cubicBezTo>
                    <a:pt x="6537" y="3846"/>
                    <a:pt x="6656" y="3608"/>
                    <a:pt x="6656" y="3358"/>
                  </a:cubicBezTo>
                  <a:cubicBezTo>
                    <a:pt x="6656" y="2894"/>
                    <a:pt x="6287" y="2525"/>
                    <a:pt x="5823" y="2525"/>
                  </a:cubicBezTo>
                  <a:cubicBezTo>
                    <a:pt x="5668" y="2525"/>
                    <a:pt x="5537" y="2572"/>
                    <a:pt x="5418" y="2632"/>
                  </a:cubicBezTo>
                  <a:cubicBezTo>
                    <a:pt x="5120" y="2287"/>
                    <a:pt x="4811" y="2001"/>
                    <a:pt x="4501" y="1786"/>
                  </a:cubicBezTo>
                  <a:cubicBezTo>
                    <a:pt x="4561" y="1679"/>
                    <a:pt x="4585" y="1548"/>
                    <a:pt x="4585" y="1429"/>
                  </a:cubicBezTo>
                  <a:cubicBezTo>
                    <a:pt x="4585" y="965"/>
                    <a:pt x="4215" y="596"/>
                    <a:pt x="3751" y="596"/>
                  </a:cubicBezTo>
                  <a:cubicBezTo>
                    <a:pt x="3442" y="596"/>
                    <a:pt x="3168" y="751"/>
                    <a:pt x="3025" y="1013"/>
                  </a:cubicBezTo>
                  <a:cubicBezTo>
                    <a:pt x="2501" y="834"/>
                    <a:pt x="2025" y="751"/>
                    <a:pt x="1656" y="727"/>
                  </a:cubicBezTo>
                  <a:cubicBezTo>
                    <a:pt x="1596" y="322"/>
                    <a:pt x="1251" y="1"/>
                    <a:pt x="8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7"/>
            <p:cNvSpPr/>
            <p:nvPr/>
          </p:nvSpPr>
          <p:spPr>
            <a:xfrm>
              <a:off x="2198175" y="2977875"/>
              <a:ext cx="600700" cy="233975"/>
            </a:xfrm>
            <a:custGeom>
              <a:avLst/>
              <a:gdLst/>
              <a:ahLst/>
              <a:cxnLst/>
              <a:rect l="l" t="t" r="r" b="b"/>
              <a:pathLst>
                <a:path w="24028" h="9359" extrusionOk="0">
                  <a:moveTo>
                    <a:pt x="12038" y="1"/>
                  </a:moveTo>
                  <a:cubicBezTo>
                    <a:pt x="11621" y="1"/>
                    <a:pt x="11288" y="310"/>
                    <a:pt x="11193" y="763"/>
                  </a:cubicBezTo>
                  <a:cubicBezTo>
                    <a:pt x="10823" y="786"/>
                    <a:pt x="10407" y="882"/>
                    <a:pt x="9954" y="1060"/>
                  </a:cubicBezTo>
                  <a:cubicBezTo>
                    <a:pt x="9811" y="846"/>
                    <a:pt x="9573" y="715"/>
                    <a:pt x="9288" y="715"/>
                  </a:cubicBezTo>
                  <a:cubicBezTo>
                    <a:pt x="8823" y="715"/>
                    <a:pt x="8454" y="1084"/>
                    <a:pt x="8454" y="1548"/>
                  </a:cubicBezTo>
                  <a:cubicBezTo>
                    <a:pt x="8454" y="1679"/>
                    <a:pt x="8490" y="1822"/>
                    <a:pt x="8549" y="1917"/>
                  </a:cubicBezTo>
                  <a:cubicBezTo>
                    <a:pt x="8276" y="2144"/>
                    <a:pt x="7990" y="2418"/>
                    <a:pt x="7728" y="2739"/>
                  </a:cubicBezTo>
                  <a:cubicBezTo>
                    <a:pt x="7621" y="2691"/>
                    <a:pt x="7502" y="2668"/>
                    <a:pt x="7371" y="2668"/>
                  </a:cubicBezTo>
                  <a:cubicBezTo>
                    <a:pt x="6906" y="2668"/>
                    <a:pt x="6537" y="3037"/>
                    <a:pt x="6537" y="3501"/>
                  </a:cubicBezTo>
                  <a:cubicBezTo>
                    <a:pt x="6537" y="3727"/>
                    <a:pt x="6621" y="3930"/>
                    <a:pt x="6775" y="4084"/>
                  </a:cubicBezTo>
                  <a:cubicBezTo>
                    <a:pt x="6597" y="4382"/>
                    <a:pt x="6418" y="4680"/>
                    <a:pt x="6251" y="5013"/>
                  </a:cubicBezTo>
                  <a:cubicBezTo>
                    <a:pt x="6228" y="5096"/>
                    <a:pt x="6180" y="5168"/>
                    <a:pt x="6132" y="5239"/>
                  </a:cubicBezTo>
                  <a:cubicBezTo>
                    <a:pt x="6049" y="5192"/>
                    <a:pt x="5942" y="5180"/>
                    <a:pt x="5835" y="5180"/>
                  </a:cubicBezTo>
                  <a:cubicBezTo>
                    <a:pt x="5370" y="5180"/>
                    <a:pt x="5001" y="5549"/>
                    <a:pt x="5001" y="6013"/>
                  </a:cubicBezTo>
                  <a:cubicBezTo>
                    <a:pt x="5001" y="6228"/>
                    <a:pt x="5073" y="6418"/>
                    <a:pt x="5216" y="6561"/>
                  </a:cubicBezTo>
                  <a:cubicBezTo>
                    <a:pt x="4930" y="6882"/>
                    <a:pt x="4644" y="7144"/>
                    <a:pt x="4346" y="7371"/>
                  </a:cubicBezTo>
                  <a:cubicBezTo>
                    <a:pt x="4204" y="7204"/>
                    <a:pt x="3989" y="7120"/>
                    <a:pt x="3751" y="7120"/>
                  </a:cubicBezTo>
                  <a:cubicBezTo>
                    <a:pt x="3287" y="7120"/>
                    <a:pt x="2918" y="7490"/>
                    <a:pt x="2918" y="7954"/>
                  </a:cubicBezTo>
                  <a:cubicBezTo>
                    <a:pt x="2918" y="7990"/>
                    <a:pt x="2918" y="8049"/>
                    <a:pt x="2930" y="8109"/>
                  </a:cubicBezTo>
                  <a:cubicBezTo>
                    <a:pt x="2441" y="8275"/>
                    <a:pt x="2001" y="8347"/>
                    <a:pt x="1656" y="8371"/>
                  </a:cubicBezTo>
                  <a:cubicBezTo>
                    <a:pt x="1584" y="7990"/>
                    <a:pt x="1239" y="7692"/>
                    <a:pt x="834" y="7692"/>
                  </a:cubicBezTo>
                  <a:cubicBezTo>
                    <a:pt x="370" y="7692"/>
                    <a:pt x="1" y="8073"/>
                    <a:pt x="1" y="8525"/>
                  </a:cubicBezTo>
                  <a:cubicBezTo>
                    <a:pt x="1" y="8990"/>
                    <a:pt x="370" y="9359"/>
                    <a:pt x="834" y="9359"/>
                  </a:cubicBezTo>
                  <a:cubicBezTo>
                    <a:pt x="1251" y="9359"/>
                    <a:pt x="1596" y="9037"/>
                    <a:pt x="1656" y="8633"/>
                  </a:cubicBezTo>
                  <a:cubicBezTo>
                    <a:pt x="2025" y="8609"/>
                    <a:pt x="2501" y="8525"/>
                    <a:pt x="3025" y="8347"/>
                  </a:cubicBezTo>
                  <a:cubicBezTo>
                    <a:pt x="3168" y="8609"/>
                    <a:pt x="3442" y="8764"/>
                    <a:pt x="3751" y="8764"/>
                  </a:cubicBezTo>
                  <a:cubicBezTo>
                    <a:pt x="4215" y="8764"/>
                    <a:pt x="4585" y="8394"/>
                    <a:pt x="4585" y="7930"/>
                  </a:cubicBezTo>
                  <a:cubicBezTo>
                    <a:pt x="4585" y="7811"/>
                    <a:pt x="4561" y="7680"/>
                    <a:pt x="4501" y="7573"/>
                  </a:cubicBezTo>
                  <a:cubicBezTo>
                    <a:pt x="4811" y="7359"/>
                    <a:pt x="5120" y="7073"/>
                    <a:pt x="5418" y="6728"/>
                  </a:cubicBezTo>
                  <a:cubicBezTo>
                    <a:pt x="5537" y="6787"/>
                    <a:pt x="5668" y="6835"/>
                    <a:pt x="5823" y="6835"/>
                  </a:cubicBezTo>
                  <a:cubicBezTo>
                    <a:pt x="6287" y="6835"/>
                    <a:pt x="6656" y="6466"/>
                    <a:pt x="6656" y="6001"/>
                  </a:cubicBezTo>
                  <a:cubicBezTo>
                    <a:pt x="6656" y="5751"/>
                    <a:pt x="6537" y="5513"/>
                    <a:pt x="6359" y="5358"/>
                  </a:cubicBezTo>
                  <a:cubicBezTo>
                    <a:pt x="6406" y="5287"/>
                    <a:pt x="6442" y="5215"/>
                    <a:pt x="6490" y="5120"/>
                  </a:cubicBezTo>
                  <a:cubicBezTo>
                    <a:pt x="6656" y="4799"/>
                    <a:pt x="6823" y="4501"/>
                    <a:pt x="6978" y="4227"/>
                  </a:cubicBezTo>
                  <a:cubicBezTo>
                    <a:pt x="7097" y="4287"/>
                    <a:pt x="7216" y="4323"/>
                    <a:pt x="7359" y="4323"/>
                  </a:cubicBezTo>
                  <a:cubicBezTo>
                    <a:pt x="7811" y="4323"/>
                    <a:pt x="8192" y="3942"/>
                    <a:pt x="8192" y="3489"/>
                  </a:cubicBezTo>
                  <a:cubicBezTo>
                    <a:pt x="8192" y="3251"/>
                    <a:pt x="8097" y="3037"/>
                    <a:pt x="7954" y="2894"/>
                  </a:cubicBezTo>
                  <a:cubicBezTo>
                    <a:pt x="8204" y="2608"/>
                    <a:pt x="8454" y="2358"/>
                    <a:pt x="8704" y="2144"/>
                  </a:cubicBezTo>
                  <a:cubicBezTo>
                    <a:pt x="8859" y="2298"/>
                    <a:pt x="9061" y="2382"/>
                    <a:pt x="9288" y="2382"/>
                  </a:cubicBezTo>
                  <a:cubicBezTo>
                    <a:pt x="9752" y="2382"/>
                    <a:pt x="10121" y="2013"/>
                    <a:pt x="10121" y="1548"/>
                  </a:cubicBezTo>
                  <a:cubicBezTo>
                    <a:pt x="10121" y="1465"/>
                    <a:pt x="10109" y="1382"/>
                    <a:pt x="10097" y="1310"/>
                  </a:cubicBezTo>
                  <a:cubicBezTo>
                    <a:pt x="10490" y="1144"/>
                    <a:pt x="10871" y="1072"/>
                    <a:pt x="11204" y="1025"/>
                  </a:cubicBezTo>
                  <a:cubicBezTo>
                    <a:pt x="11288" y="1417"/>
                    <a:pt x="11621" y="1703"/>
                    <a:pt x="12026" y="1703"/>
                  </a:cubicBezTo>
                  <a:cubicBezTo>
                    <a:pt x="12431" y="1703"/>
                    <a:pt x="12776" y="1417"/>
                    <a:pt x="12848" y="1025"/>
                  </a:cubicBezTo>
                  <a:cubicBezTo>
                    <a:pt x="13205" y="1072"/>
                    <a:pt x="13586" y="1144"/>
                    <a:pt x="13991" y="1310"/>
                  </a:cubicBezTo>
                  <a:cubicBezTo>
                    <a:pt x="13979" y="1382"/>
                    <a:pt x="13967" y="1465"/>
                    <a:pt x="13967" y="1536"/>
                  </a:cubicBezTo>
                  <a:cubicBezTo>
                    <a:pt x="13967" y="2001"/>
                    <a:pt x="14336" y="2370"/>
                    <a:pt x="14800" y="2370"/>
                  </a:cubicBezTo>
                  <a:cubicBezTo>
                    <a:pt x="15014" y="2370"/>
                    <a:pt x="15217" y="2275"/>
                    <a:pt x="15360" y="2144"/>
                  </a:cubicBezTo>
                  <a:cubicBezTo>
                    <a:pt x="15645" y="2382"/>
                    <a:pt x="15943" y="2668"/>
                    <a:pt x="16229" y="3025"/>
                  </a:cubicBezTo>
                  <a:cubicBezTo>
                    <a:pt x="16062" y="3168"/>
                    <a:pt x="15967" y="3382"/>
                    <a:pt x="15967" y="3620"/>
                  </a:cubicBezTo>
                  <a:cubicBezTo>
                    <a:pt x="15967" y="4084"/>
                    <a:pt x="16348" y="4453"/>
                    <a:pt x="16800" y="4453"/>
                  </a:cubicBezTo>
                  <a:cubicBezTo>
                    <a:pt x="16919" y="4453"/>
                    <a:pt x="17039" y="4418"/>
                    <a:pt x="17146" y="4382"/>
                  </a:cubicBezTo>
                  <a:cubicBezTo>
                    <a:pt x="17277" y="4620"/>
                    <a:pt x="17420" y="4858"/>
                    <a:pt x="17550" y="5120"/>
                  </a:cubicBezTo>
                  <a:cubicBezTo>
                    <a:pt x="17598" y="5227"/>
                    <a:pt x="17658" y="5335"/>
                    <a:pt x="17717" y="5430"/>
                  </a:cubicBezTo>
                  <a:cubicBezTo>
                    <a:pt x="17550" y="5585"/>
                    <a:pt x="17443" y="5811"/>
                    <a:pt x="17443" y="6049"/>
                  </a:cubicBezTo>
                  <a:cubicBezTo>
                    <a:pt x="17443" y="6501"/>
                    <a:pt x="17812" y="6882"/>
                    <a:pt x="18277" y="6882"/>
                  </a:cubicBezTo>
                  <a:cubicBezTo>
                    <a:pt x="18432" y="6882"/>
                    <a:pt x="18563" y="6835"/>
                    <a:pt x="18682" y="6775"/>
                  </a:cubicBezTo>
                  <a:cubicBezTo>
                    <a:pt x="18979" y="7097"/>
                    <a:pt x="19277" y="7371"/>
                    <a:pt x="19586" y="7597"/>
                  </a:cubicBezTo>
                  <a:cubicBezTo>
                    <a:pt x="19539" y="7692"/>
                    <a:pt x="19515" y="7811"/>
                    <a:pt x="19515" y="7930"/>
                  </a:cubicBezTo>
                  <a:cubicBezTo>
                    <a:pt x="19515" y="8394"/>
                    <a:pt x="19884" y="8764"/>
                    <a:pt x="20348" y="8764"/>
                  </a:cubicBezTo>
                  <a:cubicBezTo>
                    <a:pt x="20646" y="8764"/>
                    <a:pt x="20908" y="8585"/>
                    <a:pt x="21063" y="8347"/>
                  </a:cubicBezTo>
                  <a:cubicBezTo>
                    <a:pt x="21551" y="8514"/>
                    <a:pt x="22015" y="8585"/>
                    <a:pt x="22373" y="8621"/>
                  </a:cubicBezTo>
                  <a:cubicBezTo>
                    <a:pt x="22432" y="9025"/>
                    <a:pt x="22777" y="9323"/>
                    <a:pt x="23194" y="9323"/>
                  </a:cubicBezTo>
                  <a:cubicBezTo>
                    <a:pt x="23646" y="9323"/>
                    <a:pt x="24027" y="8942"/>
                    <a:pt x="24027" y="8490"/>
                  </a:cubicBezTo>
                  <a:cubicBezTo>
                    <a:pt x="24027" y="8025"/>
                    <a:pt x="23646" y="7656"/>
                    <a:pt x="23194" y="7656"/>
                  </a:cubicBezTo>
                  <a:cubicBezTo>
                    <a:pt x="22777" y="7656"/>
                    <a:pt x="22432" y="7954"/>
                    <a:pt x="22373" y="8347"/>
                  </a:cubicBezTo>
                  <a:cubicBezTo>
                    <a:pt x="22039" y="8323"/>
                    <a:pt x="21622" y="8263"/>
                    <a:pt x="21170" y="8109"/>
                  </a:cubicBezTo>
                  <a:cubicBezTo>
                    <a:pt x="21170" y="8049"/>
                    <a:pt x="21182" y="7990"/>
                    <a:pt x="21182" y="7930"/>
                  </a:cubicBezTo>
                  <a:cubicBezTo>
                    <a:pt x="21182" y="7478"/>
                    <a:pt x="20813" y="7097"/>
                    <a:pt x="20348" y="7097"/>
                  </a:cubicBezTo>
                  <a:cubicBezTo>
                    <a:pt x="20110" y="7097"/>
                    <a:pt x="19884" y="7204"/>
                    <a:pt x="19741" y="7371"/>
                  </a:cubicBezTo>
                  <a:cubicBezTo>
                    <a:pt x="19455" y="7144"/>
                    <a:pt x="19170" y="6894"/>
                    <a:pt x="18908" y="6597"/>
                  </a:cubicBezTo>
                  <a:cubicBezTo>
                    <a:pt x="19039" y="6442"/>
                    <a:pt x="19122" y="6251"/>
                    <a:pt x="19122" y="6025"/>
                  </a:cubicBezTo>
                  <a:cubicBezTo>
                    <a:pt x="19122" y="5573"/>
                    <a:pt x="18753" y="5192"/>
                    <a:pt x="18289" y="5192"/>
                  </a:cubicBezTo>
                  <a:cubicBezTo>
                    <a:pt x="18170" y="5192"/>
                    <a:pt x="18074" y="5227"/>
                    <a:pt x="17967" y="5275"/>
                  </a:cubicBezTo>
                  <a:cubicBezTo>
                    <a:pt x="17920" y="5168"/>
                    <a:pt x="17860" y="5073"/>
                    <a:pt x="17812" y="4977"/>
                  </a:cubicBezTo>
                  <a:cubicBezTo>
                    <a:pt x="17681" y="4692"/>
                    <a:pt x="17539" y="4442"/>
                    <a:pt x="17396" y="4203"/>
                  </a:cubicBezTo>
                  <a:cubicBezTo>
                    <a:pt x="17550" y="4049"/>
                    <a:pt x="17658" y="3846"/>
                    <a:pt x="17658" y="3608"/>
                  </a:cubicBezTo>
                  <a:cubicBezTo>
                    <a:pt x="17658" y="3144"/>
                    <a:pt x="17277" y="2775"/>
                    <a:pt x="16824" y="2775"/>
                  </a:cubicBezTo>
                  <a:cubicBezTo>
                    <a:pt x="16681" y="2775"/>
                    <a:pt x="16562" y="2799"/>
                    <a:pt x="16467" y="2846"/>
                  </a:cubicBezTo>
                  <a:cubicBezTo>
                    <a:pt x="16146" y="2453"/>
                    <a:pt x="15836" y="2144"/>
                    <a:pt x="15538" y="1894"/>
                  </a:cubicBezTo>
                  <a:cubicBezTo>
                    <a:pt x="15598" y="1775"/>
                    <a:pt x="15634" y="1632"/>
                    <a:pt x="15634" y="1501"/>
                  </a:cubicBezTo>
                  <a:cubicBezTo>
                    <a:pt x="15634" y="1036"/>
                    <a:pt x="15253" y="667"/>
                    <a:pt x="14800" y="667"/>
                  </a:cubicBezTo>
                  <a:cubicBezTo>
                    <a:pt x="14514" y="667"/>
                    <a:pt x="14264" y="822"/>
                    <a:pt x="14110" y="1025"/>
                  </a:cubicBezTo>
                  <a:cubicBezTo>
                    <a:pt x="13669" y="846"/>
                    <a:pt x="13252" y="763"/>
                    <a:pt x="12859" y="715"/>
                  </a:cubicBezTo>
                  <a:cubicBezTo>
                    <a:pt x="12800" y="310"/>
                    <a:pt x="12455" y="1"/>
                    <a:pt x="120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7"/>
            <p:cNvSpPr/>
            <p:nvPr/>
          </p:nvSpPr>
          <p:spPr>
            <a:xfrm>
              <a:off x="2777425" y="3096350"/>
              <a:ext cx="3875" cy="67575"/>
            </a:xfrm>
            <a:custGeom>
              <a:avLst/>
              <a:gdLst/>
              <a:ahLst/>
              <a:cxnLst/>
              <a:rect l="l" t="t" r="r" b="b"/>
              <a:pathLst>
                <a:path w="155" h="2703" extrusionOk="0">
                  <a:moveTo>
                    <a:pt x="84" y="0"/>
                  </a:moveTo>
                  <a:cubicBezTo>
                    <a:pt x="36" y="0"/>
                    <a:pt x="0" y="24"/>
                    <a:pt x="0" y="72"/>
                  </a:cubicBezTo>
                  <a:lnTo>
                    <a:pt x="0" y="2632"/>
                  </a:lnTo>
                  <a:cubicBezTo>
                    <a:pt x="0" y="2679"/>
                    <a:pt x="36" y="2703"/>
                    <a:pt x="84" y="2703"/>
                  </a:cubicBezTo>
                  <a:cubicBezTo>
                    <a:pt x="119" y="2703"/>
                    <a:pt x="155" y="2679"/>
                    <a:pt x="155" y="2632"/>
                  </a:cubicBezTo>
                  <a:lnTo>
                    <a:pt x="155" y="72"/>
                  </a:lnTo>
                  <a:cubicBezTo>
                    <a:pt x="155" y="24"/>
                    <a:pt x="119" y="0"/>
                    <a:pt x="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7"/>
            <p:cNvSpPr/>
            <p:nvPr/>
          </p:nvSpPr>
          <p:spPr>
            <a:xfrm>
              <a:off x="2610425" y="3096350"/>
              <a:ext cx="3900" cy="67575"/>
            </a:xfrm>
            <a:custGeom>
              <a:avLst/>
              <a:gdLst/>
              <a:ahLst/>
              <a:cxnLst/>
              <a:rect l="l" t="t" r="r" b="b"/>
              <a:pathLst>
                <a:path w="156" h="2703" extrusionOk="0">
                  <a:moveTo>
                    <a:pt x="72" y="0"/>
                  </a:moveTo>
                  <a:cubicBezTo>
                    <a:pt x="37" y="0"/>
                    <a:pt x="1" y="24"/>
                    <a:pt x="1" y="72"/>
                  </a:cubicBezTo>
                  <a:lnTo>
                    <a:pt x="1" y="2632"/>
                  </a:lnTo>
                  <a:cubicBezTo>
                    <a:pt x="1" y="2679"/>
                    <a:pt x="37" y="2703"/>
                    <a:pt x="72" y="2703"/>
                  </a:cubicBezTo>
                  <a:cubicBezTo>
                    <a:pt x="120" y="2703"/>
                    <a:pt x="156" y="2679"/>
                    <a:pt x="156" y="2632"/>
                  </a:cubicBezTo>
                  <a:lnTo>
                    <a:pt x="156" y="72"/>
                  </a:lnTo>
                  <a:cubicBezTo>
                    <a:pt x="156" y="24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7"/>
            <p:cNvSpPr/>
            <p:nvPr/>
          </p:nvSpPr>
          <p:spPr>
            <a:xfrm>
              <a:off x="2382725" y="3096050"/>
              <a:ext cx="3900" cy="67875"/>
            </a:xfrm>
            <a:custGeom>
              <a:avLst/>
              <a:gdLst/>
              <a:ahLst/>
              <a:cxnLst/>
              <a:rect l="l" t="t" r="r" b="b"/>
              <a:pathLst>
                <a:path w="156" h="2715" extrusionOk="0">
                  <a:moveTo>
                    <a:pt x="72" y="0"/>
                  </a:moveTo>
                  <a:cubicBezTo>
                    <a:pt x="36" y="0"/>
                    <a:pt x="1" y="36"/>
                    <a:pt x="1" y="84"/>
                  </a:cubicBezTo>
                  <a:lnTo>
                    <a:pt x="1" y="2644"/>
                  </a:lnTo>
                  <a:cubicBezTo>
                    <a:pt x="1" y="2679"/>
                    <a:pt x="36" y="2715"/>
                    <a:pt x="72" y="2715"/>
                  </a:cubicBezTo>
                  <a:cubicBezTo>
                    <a:pt x="120" y="2715"/>
                    <a:pt x="155" y="2691"/>
                    <a:pt x="155" y="2644"/>
                  </a:cubicBezTo>
                  <a:lnTo>
                    <a:pt x="155" y="84"/>
                  </a:lnTo>
                  <a:cubicBezTo>
                    <a:pt x="155" y="36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7"/>
            <p:cNvSpPr/>
            <p:nvPr/>
          </p:nvSpPr>
          <p:spPr>
            <a:xfrm>
              <a:off x="2428875" y="3043650"/>
              <a:ext cx="3575" cy="167625"/>
            </a:xfrm>
            <a:custGeom>
              <a:avLst/>
              <a:gdLst/>
              <a:ahLst/>
              <a:cxnLst/>
              <a:rect l="l" t="t" r="r" b="b"/>
              <a:pathLst>
                <a:path w="143" h="6705" extrusionOk="0">
                  <a:moveTo>
                    <a:pt x="71" y="1"/>
                  </a:moveTo>
                  <a:cubicBezTo>
                    <a:pt x="36" y="1"/>
                    <a:pt x="0" y="37"/>
                    <a:pt x="0" y="84"/>
                  </a:cubicBezTo>
                  <a:lnTo>
                    <a:pt x="0" y="6633"/>
                  </a:lnTo>
                  <a:cubicBezTo>
                    <a:pt x="0" y="6668"/>
                    <a:pt x="36" y="6704"/>
                    <a:pt x="71" y="6704"/>
                  </a:cubicBezTo>
                  <a:cubicBezTo>
                    <a:pt x="119" y="6704"/>
                    <a:pt x="143" y="6668"/>
                    <a:pt x="143" y="6633"/>
                  </a:cubicBezTo>
                  <a:lnTo>
                    <a:pt x="143" y="84"/>
                  </a:lnTo>
                  <a:cubicBezTo>
                    <a:pt x="143" y="37"/>
                    <a:pt x="119" y="1"/>
                    <a:pt x="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7"/>
            <p:cNvSpPr/>
            <p:nvPr/>
          </p:nvSpPr>
          <p:spPr>
            <a:xfrm>
              <a:off x="2561625" y="3043650"/>
              <a:ext cx="3875" cy="167625"/>
            </a:xfrm>
            <a:custGeom>
              <a:avLst/>
              <a:gdLst/>
              <a:ahLst/>
              <a:cxnLst/>
              <a:rect l="l" t="t" r="r" b="b"/>
              <a:pathLst>
                <a:path w="155" h="6705" extrusionOk="0">
                  <a:moveTo>
                    <a:pt x="84" y="1"/>
                  </a:moveTo>
                  <a:cubicBezTo>
                    <a:pt x="36" y="1"/>
                    <a:pt x="0" y="37"/>
                    <a:pt x="0" y="84"/>
                  </a:cubicBezTo>
                  <a:lnTo>
                    <a:pt x="0" y="6633"/>
                  </a:lnTo>
                  <a:cubicBezTo>
                    <a:pt x="0" y="6668"/>
                    <a:pt x="36" y="6704"/>
                    <a:pt x="84" y="6704"/>
                  </a:cubicBezTo>
                  <a:cubicBezTo>
                    <a:pt x="119" y="6704"/>
                    <a:pt x="155" y="6668"/>
                    <a:pt x="155" y="6633"/>
                  </a:cubicBezTo>
                  <a:lnTo>
                    <a:pt x="155" y="84"/>
                  </a:lnTo>
                  <a:cubicBezTo>
                    <a:pt x="155" y="37"/>
                    <a:pt x="119" y="1"/>
                    <a:pt x="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7"/>
            <p:cNvSpPr/>
            <p:nvPr/>
          </p:nvSpPr>
          <p:spPr>
            <a:xfrm>
              <a:off x="2497025" y="3037100"/>
              <a:ext cx="3600" cy="186075"/>
            </a:xfrm>
            <a:custGeom>
              <a:avLst/>
              <a:gdLst/>
              <a:ahLst/>
              <a:cxnLst/>
              <a:rect l="l" t="t" r="r" b="b"/>
              <a:pathLst>
                <a:path w="144" h="7443" extrusionOk="0">
                  <a:moveTo>
                    <a:pt x="72" y="1"/>
                  </a:moveTo>
                  <a:cubicBezTo>
                    <a:pt x="24" y="1"/>
                    <a:pt x="1" y="25"/>
                    <a:pt x="1" y="72"/>
                  </a:cubicBezTo>
                  <a:lnTo>
                    <a:pt x="1" y="7371"/>
                  </a:lnTo>
                  <a:cubicBezTo>
                    <a:pt x="1" y="7407"/>
                    <a:pt x="24" y="7442"/>
                    <a:pt x="72" y="7442"/>
                  </a:cubicBezTo>
                  <a:cubicBezTo>
                    <a:pt x="120" y="7430"/>
                    <a:pt x="143" y="7395"/>
                    <a:pt x="143" y="7371"/>
                  </a:cubicBezTo>
                  <a:lnTo>
                    <a:pt x="143" y="72"/>
                  </a:lnTo>
                  <a:cubicBezTo>
                    <a:pt x="143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7"/>
            <p:cNvSpPr/>
            <p:nvPr/>
          </p:nvSpPr>
          <p:spPr>
            <a:xfrm>
              <a:off x="2705675" y="3106750"/>
              <a:ext cx="3900" cy="45875"/>
            </a:xfrm>
            <a:custGeom>
              <a:avLst/>
              <a:gdLst/>
              <a:ahLst/>
              <a:cxnLst/>
              <a:rect l="l" t="t" r="r" b="b"/>
              <a:pathLst>
                <a:path w="156" h="1835" extrusionOk="0">
                  <a:moveTo>
                    <a:pt x="72" y="1"/>
                  </a:moveTo>
                  <a:cubicBezTo>
                    <a:pt x="37" y="1"/>
                    <a:pt x="1" y="25"/>
                    <a:pt x="1" y="72"/>
                  </a:cubicBezTo>
                  <a:lnTo>
                    <a:pt x="1" y="1763"/>
                  </a:lnTo>
                  <a:cubicBezTo>
                    <a:pt x="1" y="1811"/>
                    <a:pt x="37" y="1835"/>
                    <a:pt x="72" y="1835"/>
                  </a:cubicBezTo>
                  <a:cubicBezTo>
                    <a:pt x="120" y="1835"/>
                    <a:pt x="156" y="1811"/>
                    <a:pt x="156" y="1763"/>
                  </a:cubicBezTo>
                  <a:lnTo>
                    <a:pt x="156" y="72"/>
                  </a:lnTo>
                  <a:cubicBezTo>
                    <a:pt x="156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7"/>
            <p:cNvSpPr/>
            <p:nvPr/>
          </p:nvSpPr>
          <p:spPr>
            <a:xfrm>
              <a:off x="2212775" y="3096050"/>
              <a:ext cx="3575" cy="67875"/>
            </a:xfrm>
            <a:custGeom>
              <a:avLst/>
              <a:gdLst/>
              <a:ahLst/>
              <a:cxnLst/>
              <a:rect l="l" t="t" r="r" b="b"/>
              <a:pathLst>
                <a:path w="143" h="2715" extrusionOk="0">
                  <a:moveTo>
                    <a:pt x="72" y="0"/>
                  </a:moveTo>
                  <a:cubicBezTo>
                    <a:pt x="24" y="0"/>
                    <a:pt x="0" y="36"/>
                    <a:pt x="0" y="84"/>
                  </a:cubicBezTo>
                  <a:lnTo>
                    <a:pt x="0" y="2644"/>
                  </a:lnTo>
                  <a:cubicBezTo>
                    <a:pt x="0" y="2679"/>
                    <a:pt x="24" y="2715"/>
                    <a:pt x="72" y="2715"/>
                  </a:cubicBezTo>
                  <a:cubicBezTo>
                    <a:pt x="119" y="2715"/>
                    <a:pt x="143" y="2691"/>
                    <a:pt x="143" y="2644"/>
                  </a:cubicBezTo>
                  <a:lnTo>
                    <a:pt x="143" y="84"/>
                  </a:lnTo>
                  <a:cubicBezTo>
                    <a:pt x="143" y="36"/>
                    <a:pt x="119" y="0"/>
                    <a:pt x="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7"/>
            <p:cNvSpPr/>
            <p:nvPr/>
          </p:nvSpPr>
          <p:spPr>
            <a:xfrm>
              <a:off x="2284500" y="3106750"/>
              <a:ext cx="3900" cy="45875"/>
            </a:xfrm>
            <a:custGeom>
              <a:avLst/>
              <a:gdLst/>
              <a:ahLst/>
              <a:cxnLst/>
              <a:rect l="l" t="t" r="r" b="b"/>
              <a:pathLst>
                <a:path w="156" h="1835" extrusionOk="0">
                  <a:moveTo>
                    <a:pt x="72" y="1"/>
                  </a:moveTo>
                  <a:cubicBezTo>
                    <a:pt x="36" y="1"/>
                    <a:pt x="0" y="25"/>
                    <a:pt x="0" y="72"/>
                  </a:cubicBezTo>
                  <a:lnTo>
                    <a:pt x="0" y="1763"/>
                  </a:lnTo>
                  <a:cubicBezTo>
                    <a:pt x="0" y="1811"/>
                    <a:pt x="36" y="1835"/>
                    <a:pt x="72" y="1835"/>
                  </a:cubicBezTo>
                  <a:cubicBezTo>
                    <a:pt x="120" y="1835"/>
                    <a:pt x="155" y="1811"/>
                    <a:pt x="155" y="1763"/>
                  </a:cubicBezTo>
                  <a:lnTo>
                    <a:pt x="155" y="72"/>
                  </a:lnTo>
                  <a:cubicBezTo>
                    <a:pt x="155" y="25"/>
                    <a:pt x="120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31AC0C9-AEC8-44C6-A5B6-CD5FB13E775F}"/>
              </a:ext>
            </a:extLst>
          </p:cNvPr>
          <p:cNvSpPr txBox="1"/>
          <p:nvPr/>
        </p:nvSpPr>
        <p:spPr>
          <a:xfrm>
            <a:off x="1756563" y="186267"/>
            <a:ext cx="53816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mazone" panose="03020702060507090A04" pitchFamily="66" charset="0"/>
              </a:rPr>
              <a:t>“</a:t>
            </a:r>
            <a:r>
              <a:rPr lang="en-US" sz="4400" dirty="0" err="1">
                <a:solidFill>
                  <a:srgbClr val="FF0000"/>
                </a:solidFill>
                <a:latin typeface="Amazone" panose="03020702060507090A04" pitchFamily="66" charset="0"/>
              </a:rPr>
              <a:t>Nhà</a:t>
            </a:r>
            <a:r>
              <a:rPr lang="en-US" sz="4400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mazone" panose="03020702060507090A04" pitchFamily="66" charset="0"/>
              </a:rPr>
              <a:t>nông</a:t>
            </a:r>
            <a:r>
              <a:rPr lang="en-US" sz="4400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mazone" panose="03020702060507090A04" pitchFamily="66" charset="0"/>
              </a:rPr>
              <a:t>thông</a:t>
            </a:r>
            <a:r>
              <a:rPr lang="en-US" sz="4400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mazone" panose="03020702060507090A04" pitchFamily="66" charset="0"/>
              </a:rPr>
              <a:t>thái</a:t>
            </a:r>
            <a:r>
              <a:rPr lang="en-US" sz="4400" dirty="0">
                <a:solidFill>
                  <a:srgbClr val="FF0000"/>
                </a:solidFill>
                <a:latin typeface="Amazone" panose="03020702060507090A04" pitchFamily="66" charset="0"/>
              </a:rPr>
              <a:t>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68A1FB-BA8C-DAE9-4835-1B47249A016E}"/>
              </a:ext>
            </a:extLst>
          </p:cNvPr>
          <p:cNvSpPr txBox="1"/>
          <p:nvPr/>
        </p:nvSpPr>
        <p:spPr>
          <a:xfrm>
            <a:off x="2027583" y="1187824"/>
            <a:ext cx="5088834" cy="38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tabLst>
                <a:tab pos="142875" algn="l"/>
              </a:tabLst>
            </a:pPr>
            <a:endParaRPr lang="en-US" sz="1400" dirty="0">
              <a:effectLst/>
              <a:latin typeface="VNI Time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E4D600-AD7E-61C6-186F-5082D8546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2059">
                        <a14:foregroundMark x1="91765" y1="27647" x2="92059" y2="35294"/>
                        <a14:foregroundMark x1="62353" y1="80294" x2="60882" y2="84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4680" y="908954"/>
            <a:ext cx="1198756" cy="1198756"/>
          </a:xfrm>
          <a:prstGeom prst="rect">
            <a:avLst/>
          </a:prstGeom>
        </p:spPr>
      </p:pic>
      <p:sp>
        <p:nvSpPr>
          <p:cNvPr id="7" name="Oval 7">
            <a:extLst>
              <a:ext uri="{FF2B5EF4-FFF2-40B4-BE49-F238E27FC236}">
                <a16:creationId xmlns:a16="http://schemas.microsoft.com/office/drawing/2014/main" id="{73A9BEA5-86AB-4115-42B0-39C15D7B3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4" y="76199"/>
            <a:ext cx="1122625" cy="949407"/>
          </a:xfrm>
          <a:prstGeom prst="ellipse">
            <a:avLst/>
          </a:prstGeom>
          <a:solidFill>
            <a:schemeClr val="bg1"/>
          </a:solidFill>
          <a:ln w="76200">
            <a:solidFill>
              <a:srgbClr val="A8EEFE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Times New Roman" panose="02020603050405020304" pitchFamily="18" charset="0"/>
              </a:rPr>
              <a:t>    </a:t>
            </a:r>
          </a:p>
        </p:txBody>
      </p:sp>
      <p:pic>
        <p:nvPicPr>
          <p:cNvPr id="8" name="Picture 6" descr="mad_scientist_shaking_test_tube_example">
            <a:extLst>
              <a:ext uri="{FF2B5EF4-FFF2-40B4-BE49-F238E27FC236}">
                <a16:creationId xmlns:a16="http://schemas.microsoft.com/office/drawing/2014/main" id="{959D9DED-92B0-FF3F-EFDC-4202E490C1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218110"/>
            <a:ext cx="460562" cy="69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CD625116-E2C7-C6BC-5DB9-12381F1423E4}"/>
              </a:ext>
            </a:extLst>
          </p:cNvPr>
          <p:cNvSpPr/>
          <p:nvPr/>
        </p:nvSpPr>
        <p:spPr>
          <a:xfrm>
            <a:off x="1040949" y="822767"/>
            <a:ext cx="7759763" cy="1629659"/>
          </a:xfrm>
          <a:prstGeom prst="cloudCallout">
            <a:avLst>
              <a:gd name="adj1" fmla="val -50677"/>
              <a:gd name="adj2" fmla="val 7443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tabLst>
                <a:tab pos="142875" algn="l"/>
              </a:tabLst>
            </a:pP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“Trong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cải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trọt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gặp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chua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cải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đưa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pháp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kiệm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1800" dirty="0">
                <a:solidFill>
                  <a:srgbClr val="E56D2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ECB758-17A2-A862-0D48-85977C5D04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84" y="2631035"/>
            <a:ext cx="3701091" cy="24317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B6BE1FB8-B9AE-C40A-DB78-7C6813A1C7F5}"/>
              </a:ext>
            </a:extLst>
          </p:cNvPr>
          <p:cNvSpPr/>
          <p:nvPr/>
        </p:nvSpPr>
        <p:spPr>
          <a:xfrm>
            <a:off x="3999507" y="2540351"/>
            <a:ext cx="5250112" cy="1872623"/>
          </a:xfrm>
          <a:prstGeom prst="wedgeRoundRectCallout">
            <a:avLst>
              <a:gd name="adj1" fmla="val -62068"/>
              <a:gd name="adj2" fmla="val 80065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7030A0"/>
                </a:solidFill>
              </a:rPr>
              <a:t>Nguyên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nhân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làm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đất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chua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chính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là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dư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lượng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aicid</a:t>
            </a:r>
            <a:r>
              <a:rPr lang="en-US" sz="1600" dirty="0">
                <a:solidFill>
                  <a:srgbClr val="7030A0"/>
                </a:solidFill>
              </a:rPr>
              <a:t>, </a:t>
            </a:r>
            <a:r>
              <a:rPr lang="en-US" sz="1600" dirty="0" err="1">
                <a:solidFill>
                  <a:srgbClr val="7030A0"/>
                </a:solidFill>
              </a:rPr>
              <a:t>nên</a:t>
            </a:r>
            <a:r>
              <a:rPr lang="en-US" sz="1600" dirty="0">
                <a:solidFill>
                  <a:srgbClr val="7030A0"/>
                </a:solidFill>
              </a:rPr>
              <a:t> ta </a:t>
            </a:r>
            <a:r>
              <a:rPr lang="en-US" sz="1600" dirty="0" err="1">
                <a:solidFill>
                  <a:srgbClr val="7030A0"/>
                </a:solidFill>
              </a:rPr>
              <a:t>cần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bón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bột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vôi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để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àm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giảm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độ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chua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của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đất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trước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khi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trồng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trọt</a:t>
            </a:r>
            <a:r>
              <a:rPr lang="en-US" sz="1600" dirty="0">
                <a:solidFill>
                  <a:srgbClr val="7030A0"/>
                </a:solidFill>
              </a:rPr>
              <a:t>. </a:t>
            </a:r>
            <a:r>
              <a:rPr lang="en-US" sz="1600" dirty="0" err="1">
                <a:solidFill>
                  <a:srgbClr val="7030A0"/>
                </a:solidFill>
              </a:rPr>
              <a:t>Vôi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vừa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có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giá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cả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hợp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lý</a:t>
            </a:r>
            <a:r>
              <a:rPr lang="en-US" sz="1600" dirty="0">
                <a:solidFill>
                  <a:srgbClr val="7030A0"/>
                </a:solidFill>
              </a:rPr>
              <a:t>, </a:t>
            </a:r>
            <a:r>
              <a:rPr lang="en-US" sz="1600" dirty="0" err="1">
                <a:solidFill>
                  <a:srgbClr val="7030A0"/>
                </a:solidFill>
              </a:rPr>
              <a:t>khi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phản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ứng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với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axit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trong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đất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tạo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ra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sản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phẩm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thân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thiện</a:t>
            </a:r>
            <a:r>
              <a:rPr lang="en-US" sz="1600" dirty="0">
                <a:solidFill>
                  <a:srgbClr val="7030A0"/>
                </a:solidFill>
              </a:rPr>
              <a:t>, </a:t>
            </a:r>
            <a:r>
              <a:rPr lang="en-US" sz="1600" dirty="0" err="1">
                <a:solidFill>
                  <a:srgbClr val="7030A0"/>
                </a:solidFill>
              </a:rPr>
              <a:t>không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gây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độc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với</a:t>
            </a:r>
            <a:r>
              <a:rPr lang="en-US" sz="1600" dirty="0">
                <a:solidFill>
                  <a:srgbClr val="7030A0"/>
                </a:solidFill>
              </a:rPr>
              <a:t> con </a:t>
            </a:r>
            <a:r>
              <a:rPr lang="en-US" sz="1600" dirty="0" err="1">
                <a:solidFill>
                  <a:srgbClr val="7030A0"/>
                </a:solidFill>
              </a:rPr>
              <a:t>người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và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môi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trường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theo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phản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 err="1">
                <a:solidFill>
                  <a:srgbClr val="7030A0"/>
                </a:solidFill>
              </a:rPr>
              <a:t>ứng</a:t>
            </a:r>
            <a:r>
              <a:rPr lang="en-US" sz="1600" dirty="0">
                <a:solidFill>
                  <a:srgbClr val="7030A0"/>
                </a:solidFill>
              </a:rPr>
              <a:t>:</a:t>
            </a:r>
          </a:p>
          <a:p>
            <a:pPr algn="ctr"/>
            <a:r>
              <a:rPr lang="en-US" sz="1600" dirty="0" err="1">
                <a:solidFill>
                  <a:srgbClr val="7030A0"/>
                </a:solidFill>
              </a:rPr>
              <a:t>CaO</a:t>
            </a:r>
            <a:r>
              <a:rPr lang="en-US" sz="1600" dirty="0">
                <a:solidFill>
                  <a:srgbClr val="7030A0"/>
                </a:solidFill>
              </a:rPr>
              <a:t> + 2HCl </a:t>
            </a:r>
            <a:r>
              <a:rPr lang="en-US" sz="1600" dirty="0">
                <a:solidFill>
                  <a:srgbClr val="7030A0"/>
                </a:solidFill>
                <a:sym typeface="Wingdings" panose="05000000000000000000" pitchFamily="2" charset="2"/>
              </a:rPr>
              <a:t> CaCl</a:t>
            </a:r>
            <a:r>
              <a:rPr lang="en-US" sz="1600" baseline="-25000" dirty="0">
                <a:solidFill>
                  <a:srgbClr val="7030A0"/>
                </a:solidFill>
                <a:sym typeface="Wingdings" panose="05000000000000000000" pitchFamily="2" charset="2"/>
              </a:rPr>
              <a:t>2</a:t>
            </a:r>
            <a:r>
              <a:rPr lang="en-US" sz="1600" dirty="0">
                <a:solidFill>
                  <a:srgbClr val="7030A0"/>
                </a:solidFill>
                <a:sym typeface="Wingdings" panose="05000000000000000000" pitchFamily="2" charset="2"/>
              </a:rPr>
              <a:t> + H</a:t>
            </a:r>
            <a:r>
              <a:rPr lang="en-US" sz="1600" baseline="-25000" dirty="0">
                <a:solidFill>
                  <a:srgbClr val="7030A0"/>
                </a:solidFill>
                <a:sym typeface="Wingdings" panose="05000000000000000000" pitchFamily="2" charset="2"/>
              </a:rPr>
              <a:t>2</a:t>
            </a:r>
            <a:r>
              <a:rPr lang="en-US" sz="1600" dirty="0">
                <a:solidFill>
                  <a:srgbClr val="7030A0"/>
                </a:solidFill>
                <a:sym typeface="Wingdings" panose="05000000000000000000" pitchFamily="2" charset="2"/>
              </a:rPr>
              <a:t>O</a:t>
            </a:r>
            <a:endParaRPr lang="en-US" sz="1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68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681;p36">
            <a:extLst>
              <a:ext uri="{FF2B5EF4-FFF2-40B4-BE49-F238E27FC236}">
                <a16:creationId xmlns:a16="http://schemas.microsoft.com/office/drawing/2014/main" id="{F83743DD-258B-ACA6-E815-0769960C1300}"/>
              </a:ext>
            </a:extLst>
          </p:cNvPr>
          <p:cNvGrpSpPr/>
          <p:nvPr/>
        </p:nvGrpSpPr>
        <p:grpSpPr>
          <a:xfrm>
            <a:off x="6841092" y="3592516"/>
            <a:ext cx="2268562" cy="1550984"/>
            <a:chOff x="985225" y="863600"/>
            <a:chExt cx="3306673" cy="3305352"/>
          </a:xfrm>
        </p:grpSpPr>
        <p:sp>
          <p:nvSpPr>
            <p:cNvPr id="24" name="Google Shape;682;p36">
              <a:extLst>
                <a:ext uri="{FF2B5EF4-FFF2-40B4-BE49-F238E27FC236}">
                  <a16:creationId xmlns:a16="http://schemas.microsoft.com/office/drawing/2014/main" id="{7D071953-E5B7-82E2-3583-4864AD724B3B}"/>
                </a:ext>
              </a:extLst>
            </p:cNvPr>
            <p:cNvSpPr/>
            <p:nvPr/>
          </p:nvSpPr>
          <p:spPr>
            <a:xfrm>
              <a:off x="1246000" y="863600"/>
              <a:ext cx="2732700" cy="31359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AC5CA">
                <a:alpha val="21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83;p36">
              <a:extLst>
                <a:ext uri="{FF2B5EF4-FFF2-40B4-BE49-F238E27FC236}">
                  <a16:creationId xmlns:a16="http://schemas.microsoft.com/office/drawing/2014/main" id="{4EDF7B36-1A4C-4141-B839-80794BD578E7}"/>
                </a:ext>
              </a:extLst>
            </p:cNvPr>
            <p:cNvSpPr/>
            <p:nvPr/>
          </p:nvSpPr>
          <p:spPr>
            <a:xfrm>
              <a:off x="3369896" y="2889583"/>
              <a:ext cx="255797" cy="880143"/>
            </a:xfrm>
            <a:custGeom>
              <a:avLst/>
              <a:gdLst/>
              <a:ahLst/>
              <a:cxnLst/>
              <a:rect l="l" t="t" r="r" b="b"/>
              <a:pathLst>
                <a:path w="4585" h="15776" extrusionOk="0">
                  <a:moveTo>
                    <a:pt x="0" y="0"/>
                  </a:moveTo>
                  <a:lnTo>
                    <a:pt x="0" y="13526"/>
                  </a:lnTo>
                  <a:cubicBezTo>
                    <a:pt x="0" y="14764"/>
                    <a:pt x="1012" y="15776"/>
                    <a:pt x="2250" y="15776"/>
                  </a:cubicBezTo>
                  <a:lnTo>
                    <a:pt x="2346" y="15776"/>
                  </a:lnTo>
                  <a:cubicBezTo>
                    <a:pt x="3572" y="15776"/>
                    <a:pt x="4584" y="14764"/>
                    <a:pt x="4584" y="13526"/>
                  </a:cubicBezTo>
                  <a:lnTo>
                    <a:pt x="45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84;p36">
              <a:extLst>
                <a:ext uri="{FF2B5EF4-FFF2-40B4-BE49-F238E27FC236}">
                  <a16:creationId xmlns:a16="http://schemas.microsoft.com/office/drawing/2014/main" id="{402BC469-011B-FE8E-194B-57A5FE453D96}"/>
                </a:ext>
              </a:extLst>
            </p:cNvPr>
            <p:cNvSpPr/>
            <p:nvPr/>
          </p:nvSpPr>
          <p:spPr>
            <a:xfrm>
              <a:off x="3343284" y="2849694"/>
              <a:ext cx="308965" cy="39946"/>
            </a:xfrm>
            <a:custGeom>
              <a:avLst/>
              <a:gdLst/>
              <a:ahLst/>
              <a:cxnLst/>
              <a:rect l="l" t="t" r="r" b="b"/>
              <a:pathLst>
                <a:path w="5538" h="716" extrusionOk="0">
                  <a:moveTo>
                    <a:pt x="358" y="1"/>
                  </a:moveTo>
                  <a:cubicBezTo>
                    <a:pt x="168" y="1"/>
                    <a:pt x="1" y="167"/>
                    <a:pt x="1" y="358"/>
                  </a:cubicBezTo>
                  <a:cubicBezTo>
                    <a:pt x="1" y="548"/>
                    <a:pt x="168" y="715"/>
                    <a:pt x="358" y="715"/>
                  </a:cubicBezTo>
                  <a:lnTo>
                    <a:pt x="5180" y="715"/>
                  </a:lnTo>
                  <a:cubicBezTo>
                    <a:pt x="5383" y="715"/>
                    <a:pt x="5537" y="548"/>
                    <a:pt x="5537" y="358"/>
                  </a:cubicBezTo>
                  <a:cubicBezTo>
                    <a:pt x="5537" y="167"/>
                    <a:pt x="5371" y="1"/>
                    <a:pt x="51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85;p36">
              <a:extLst>
                <a:ext uri="{FF2B5EF4-FFF2-40B4-BE49-F238E27FC236}">
                  <a16:creationId xmlns:a16="http://schemas.microsoft.com/office/drawing/2014/main" id="{780BEEB0-7AC6-4D92-B899-645490E003F0}"/>
                </a:ext>
              </a:extLst>
            </p:cNvPr>
            <p:cNvSpPr/>
            <p:nvPr/>
          </p:nvSpPr>
          <p:spPr>
            <a:xfrm>
              <a:off x="3761762" y="2889583"/>
              <a:ext cx="255128" cy="880143"/>
            </a:xfrm>
            <a:custGeom>
              <a:avLst/>
              <a:gdLst/>
              <a:ahLst/>
              <a:cxnLst/>
              <a:rect l="l" t="t" r="r" b="b"/>
              <a:pathLst>
                <a:path w="4573" h="15776" extrusionOk="0">
                  <a:moveTo>
                    <a:pt x="1" y="0"/>
                  </a:moveTo>
                  <a:lnTo>
                    <a:pt x="1" y="13526"/>
                  </a:lnTo>
                  <a:cubicBezTo>
                    <a:pt x="1" y="14764"/>
                    <a:pt x="1013" y="15776"/>
                    <a:pt x="2251" y="15776"/>
                  </a:cubicBezTo>
                  <a:lnTo>
                    <a:pt x="2323" y="15776"/>
                  </a:lnTo>
                  <a:cubicBezTo>
                    <a:pt x="3561" y="15776"/>
                    <a:pt x="4573" y="14764"/>
                    <a:pt x="4573" y="13526"/>
                  </a:cubicBezTo>
                  <a:lnTo>
                    <a:pt x="45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86;p36">
              <a:extLst>
                <a:ext uri="{FF2B5EF4-FFF2-40B4-BE49-F238E27FC236}">
                  <a16:creationId xmlns:a16="http://schemas.microsoft.com/office/drawing/2014/main" id="{08742902-58C8-F2B0-0BBB-69844813FF4A}"/>
                </a:ext>
              </a:extLst>
            </p:cNvPr>
            <p:cNvSpPr/>
            <p:nvPr/>
          </p:nvSpPr>
          <p:spPr>
            <a:xfrm>
              <a:off x="3734537" y="2849694"/>
              <a:ext cx="308965" cy="39946"/>
            </a:xfrm>
            <a:custGeom>
              <a:avLst/>
              <a:gdLst/>
              <a:ahLst/>
              <a:cxnLst/>
              <a:rect l="l" t="t" r="r" b="b"/>
              <a:pathLst>
                <a:path w="5538" h="716" extrusionOk="0">
                  <a:moveTo>
                    <a:pt x="358" y="1"/>
                  </a:moveTo>
                  <a:cubicBezTo>
                    <a:pt x="167" y="1"/>
                    <a:pt x="1" y="167"/>
                    <a:pt x="1" y="358"/>
                  </a:cubicBezTo>
                  <a:cubicBezTo>
                    <a:pt x="1" y="548"/>
                    <a:pt x="167" y="715"/>
                    <a:pt x="358" y="715"/>
                  </a:cubicBezTo>
                  <a:lnTo>
                    <a:pt x="5180" y="715"/>
                  </a:lnTo>
                  <a:cubicBezTo>
                    <a:pt x="5370" y="715"/>
                    <a:pt x="5537" y="548"/>
                    <a:pt x="5537" y="358"/>
                  </a:cubicBezTo>
                  <a:cubicBezTo>
                    <a:pt x="5537" y="167"/>
                    <a:pt x="5370" y="1"/>
                    <a:pt x="51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87;p36">
              <a:extLst>
                <a:ext uri="{FF2B5EF4-FFF2-40B4-BE49-F238E27FC236}">
                  <a16:creationId xmlns:a16="http://schemas.microsoft.com/office/drawing/2014/main" id="{BB06990C-861C-C5DB-DDB9-6E87441705E2}"/>
                </a:ext>
              </a:extLst>
            </p:cNvPr>
            <p:cNvSpPr/>
            <p:nvPr/>
          </p:nvSpPr>
          <p:spPr>
            <a:xfrm>
              <a:off x="3832169" y="3558445"/>
              <a:ext cx="114983" cy="114983"/>
            </a:xfrm>
            <a:custGeom>
              <a:avLst/>
              <a:gdLst/>
              <a:ahLst/>
              <a:cxnLst/>
              <a:rect l="l" t="t" r="r" b="b"/>
              <a:pathLst>
                <a:path w="2061" h="2061" extrusionOk="0">
                  <a:moveTo>
                    <a:pt x="1037" y="1"/>
                  </a:moveTo>
                  <a:cubicBezTo>
                    <a:pt x="465" y="1"/>
                    <a:pt x="1" y="465"/>
                    <a:pt x="1" y="1025"/>
                  </a:cubicBezTo>
                  <a:cubicBezTo>
                    <a:pt x="1" y="1596"/>
                    <a:pt x="465" y="2060"/>
                    <a:pt x="1037" y="2060"/>
                  </a:cubicBezTo>
                  <a:cubicBezTo>
                    <a:pt x="1596" y="2060"/>
                    <a:pt x="2061" y="1596"/>
                    <a:pt x="2061" y="1025"/>
                  </a:cubicBezTo>
                  <a:cubicBezTo>
                    <a:pt x="2061" y="465"/>
                    <a:pt x="1596" y="1"/>
                    <a:pt x="1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88;p36">
              <a:extLst>
                <a:ext uri="{FF2B5EF4-FFF2-40B4-BE49-F238E27FC236}">
                  <a16:creationId xmlns:a16="http://schemas.microsoft.com/office/drawing/2014/main" id="{B6EBFD2E-86B0-17C7-39BF-6665FCB8FA3A}"/>
                </a:ext>
              </a:extLst>
            </p:cNvPr>
            <p:cNvSpPr/>
            <p:nvPr/>
          </p:nvSpPr>
          <p:spPr>
            <a:xfrm>
              <a:off x="3906592" y="3426949"/>
              <a:ext cx="46529" cy="46529"/>
            </a:xfrm>
            <a:custGeom>
              <a:avLst/>
              <a:gdLst/>
              <a:ahLst/>
              <a:cxnLst/>
              <a:rect l="l" t="t" r="r" b="b"/>
              <a:pathLst>
                <a:path w="834" h="834" extrusionOk="0">
                  <a:moveTo>
                    <a:pt x="417" y="0"/>
                  </a:moveTo>
                  <a:cubicBezTo>
                    <a:pt x="179" y="0"/>
                    <a:pt x="0" y="191"/>
                    <a:pt x="0" y="417"/>
                  </a:cubicBezTo>
                  <a:cubicBezTo>
                    <a:pt x="0" y="655"/>
                    <a:pt x="191" y="834"/>
                    <a:pt x="417" y="834"/>
                  </a:cubicBezTo>
                  <a:cubicBezTo>
                    <a:pt x="655" y="834"/>
                    <a:pt x="834" y="631"/>
                    <a:pt x="834" y="417"/>
                  </a:cubicBezTo>
                  <a:cubicBezTo>
                    <a:pt x="834" y="179"/>
                    <a:pt x="643" y="0"/>
                    <a:pt x="4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89;p36">
              <a:extLst>
                <a:ext uri="{FF2B5EF4-FFF2-40B4-BE49-F238E27FC236}">
                  <a16:creationId xmlns:a16="http://schemas.microsoft.com/office/drawing/2014/main" id="{B7BE83EA-9846-C575-9AA5-119BB31C1A22}"/>
                </a:ext>
              </a:extLst>
            </p:cNvPr>
            <p:cNvSpPr/>
            <p:nvPr/>
          </p:nvSpPr>
          <p:spPr>
            <a:xfrm>
              <a:off x="3828877" y="3478721"/>
              <a:ext cx="39890" cy="39946"/>
            </a:xfrm>
            <a:custGeom>
              <a:avLst/>
              <a:gdLst/>
              <a:ahLst/>
              <a:cxnLst/>
              <a:rect l="l" t="t" r="r" b="b"/>
              <a:pathLst>
                <a:path w="715" h="716" extrusionOk="0">
                  <a:moveTo>
                    <a:pt x="358" y="1"/>
                  </a:moveTo>
                  <a:cubicBezTo>
                    <a:pt x="167" y="1"/>
                    <a:pt x="0" y="168"/>
                    <a:pt x="0" y="358"/>
                  </a:cubicBezTo>
                  <a:cubicBezTo>
                    <a:pt x="0" y="549"/>
                    <a:pt x="167" y="715"/>
                    <a:pt x="358" y="715"/>
                  </a:cubicBezTo>
                  <a:cubicBezTo>
                    <a:pt x="560" y="715"/>
                    <a:pt x="715" y="560"/>
                    <a:pt x="715" y="358"/>
                  </a:cubicBezTo>
                  <a:cubicBezTo>
                    <a:pt x="715" y="168"/>
                    <a:pt x="560" y="1"/>
                    <a:pt x="3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90;p36">
              <a:extLst>
                <a:ext uri="{FF2B5EF4-FFF2-40B4-BE49-F238E27FC236}">
                  <a16:creationId xmlns:a16="http://schemas.microsoft.com/office/drawing/2014/main" id="{25AC30FF-D677-B2DC-906D-B3F67CF97213}"/>
                </a:ext>
              </a:extLst>
            </p:cNvPr>
            <p:cNvSpPr/>
            <p:nvPr/>
          </p:nvSpPr>
          <p:spPr>
            <a:xfrm>
              <a:off x="3129443" y="3056952"/>
              <a:ext cx="1127906" cy="104997"/>
            </a:xfrm>
            <a:custGeom>
              <a:avLst/>
              <a:gdLst/>
              <a:ahLst/>
              <a:cxnLst/>
              <a:rect l="l" t="t" r="r" b="b"/>
              <a:pathLst>
                <a:path w="20217" h="1882" extrusionOk="0">
                  <a:moveTo>
                    <a:pt x="0" y="0"/>
                  </a:moveTo>
                  <a:lnTo>
                    <a:pt x="0" y="1882"/>
                  </a:lnTo>
                  <a:lnTo>
                    <a:pt x="20217" y="1882"/>
                  </a:lnTo>
                  <a:lnTo>
                    <a:pt x="202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91;p36">
              <a:extLst>
                <a:ext uri="{FF2B5EF4-FFF2-40B4-BE49-F238E27FC236}">
                  <a16:creationId xmlns:a16="http://schemas.microsoft.com/office/drawing/2014/main" id="{2B51D12F-B430-0616-A7B6-74E8AF21BC40}"/>
                </a:ext>
              </a:extLst>
            </p:cNvPr>
            <p:cNvSpPr/>
            <p:nvPr/>
          </p:nvSpPr>
          <p:spPr>
            <a:xfrm>
              <a:off x="3209110" y="3161892"/>
              <a:ext cx="963884" cy="786527"/>
            </a:xfrm>
            <a:custGeom>
              <a:avLst/>
              <a:gdLst/>
              <a:ahLst/>
              <a:cxnLst/>
              <a:rect l="l" t="t" r="r" b="b"/>
              <a:pathLst>
                <a:path w="17277" h="14098" extrusionOk="0">
                  <a:moveTo>
                    <a:pt x="1" y="1"/>
                  </a:moveTo>
                  <a:lnTo>
                    <a:pt x="1" y="14098"/>
                  </a:lnTo>
                  <a:lnTo>
                    <a:pt x="17277" y="14098"/>
                  </a:lnTo>
                  <a:lnTo>
                    <a:pt x="17277" y="1"/>
                  </a:lnTo>
                  <a:lnTo>
                    <a:pt x="16360" y="1"/>
                  </a:lnTo>
                  <a:lnTo>
                    <a:pt x="16360" y="12228"/>
                  </a:lnTo>
                  <a:lnTo>
                    <a:pt x="918" y="12228"/>
                  </a:lnTo>
                  <a:lnTo>
                    <a:pt x="9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92;p36">
              <a:extLst>
                <a:ext uri="{FF2B5EF4-FFF2-40B4-BE49-F238E27FC236}">
                  <a16:creationId xmlns:a16="http://schemas.microsoft.com/office/drawing/2014/main" id="{1B1324DB-5429-00BA-8D1B-BC31A5DE10A2}"/>
                </a:ext>
              </a:extLst>
            </p:cNvPr>
            <p:cNvSpPr/>
            <p:nvPr/>
          </p:nvSpPr>
          <p:spPr>
            <a:xfrm>
              <a:off x="3587754" y="1892344"/>
              <a:ext cx="322857" cy="298532"/>
            </a:xfrm>
            <a:custGeom>
              <a:avLst/>
              <a:gdLst/>
              <a:ahLst/>
              <a:cxnLst/>
              <a:rect l="l" t="t" r="r" b="b"/>
              <a:pathLst>
                <a:path w="5787" h="5351" extrusionOk="0">
                  <a:moveTo>
                    <a:pt x="949" y="1"/>
                  </a:moveTo>
                  <a:cubicBezTo>
                    <a:pt x="721" y="1"/>
                    <a:pt x="494" y="93"/>
                    <a:pt x="322" y="278"/>
                  </a:cubicBezTo>
                  <a:cubicBezTo>
                    <a:pt x="0" y="635"/>
                    <a:pt x="12" y="1171"/>
                    <a:pt x="369" y="1504"/>
                  </a:cubicBezTo>
                  <a:lnTo>
                    <a:pt x="4239" y="5124"/>
                  </a:lnTo>
                  <a:cubicBezTo>
                    <a:pt x="4402" y="5276"/>
                    <a:pt x="4611" y="5350"/>
                    <a:pt x="4821" y="5350"/>
                  </a:cubicBezTo>
                  <a:cubicBezTo>
                    <a:pt x="5055" y="5350"/>
                    <a:pt x="5290" y="5258"/>
                    <a:pt x="5465" y="5076"/>
                  </a:cubicBezTo>
                  <a:cubicBezTo>
                    <a:pt x="5787" y="4719"/>
                    <a:pt x="5775" y="4183"/>
                    <a:pt x="5418" y="3850"/>
                  </a:cubicBezTo>
                  <a:lnTo>
                    <a:pt x="1548" y="242"/>
                  </a:lnTo>
                  <a:cubicBezTo>
                    <a:pt x="1376" y="81"/>
                    <a:pt x="1162" y="1"/>
                    <a:pt x="9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93;p36">
              <a:extLst>
                <a:ext uri="{FF2B5EF4-FFF2-40B4-BE49-F238E27FC236}">
                  <a16:creationId xmlns:a16="http://schemas.microsoft.com/office/drawing/2014/main" id="{48BB03E2-1952-640F-7B88-59F6BE06E349}"/>
                </a:ext>
              </a:extLst>
            </p:cNvPr>
            <p:cNvSpPr/>
            <p:nvPr/>
          </p:nvSpPr>
          <p:spPr>
            <a:xfrm>
              <a:off x="2795988" y="2002808"/>
              <a:ext cx="999087" cy="1048908"/>
            </a:xfrm>
            <a:custGeom>
              <a:avLst/>
              <a:gdLst/>
              <a:ahLst/>
              <a:cxnLst/>
              <a:rect l="l" t="t" r="r" b="b"/>
              <a:pathLst>
                <a:path w="17908" h="18801" extrusionOk="0">
                  <a:moveTo>
                    <a:pt x="15073" y="0"/>
                  </a:moveTo>
                  <a:lnTo>
                    <a:pt x="0" y="16157"/>
                  </a:lnTo>
                  <a:lnTo>
                    <a:pt x="2846" y="18800"/>
                  </a:lnTo>
                  <a:lnTo>
                    <a:pt x="17907" y="2655"/>
                  </a:lnTo>
                  <a:lnTo>
                    <a:pt x="150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94;p36">
              <a:extLst>
                <a:ext uri="{FF2B5EF4-FFF2-40B4-BE49-F238E27FC236}">
                  <a16:creationId xmlns:a16="http://schemas.microsoft.com/office/drawing/2014/main" id="{1F6330B0-0F90-ADA0-0EC8-2C47F5E1BD0B}"/>
                </a:ext>
              </a:extLst>
            </p:cNvPr>
            <p:cNvSpPr/>
            <p:nvPr/>
          </p:nvSpPr>
          <p:spPr>
            <a:xfrm>
              <a:off x="2728873" y="2882275"/>
              <a:ext cx="249158" cy="237889"/>
            </a:xfrm>
            <a:custGeom>
              <a:avLst/>
              <a:gdLst/>
              <a:ahLst/>
              <a:cxnLst/>
              <a:rect l="l" t="t" r="r" b="b"/>
              <a:pathLst>
                <a:path w="4466" h="4264" extrusionOk="0">
                  <a:moveTo>
                    <a:pt x="757" y="0"/>
                  </a:moveTo>
                  <a:cubicBezTo>
                    <a:pt x="727" y="0"/>
                    <a:pt x="697" y="12"/>
                    <a:pt x="679" y="36"/>
                  </a:cubicBezTo>
                  <a:lnTo>
                    <a:pt x="48" y="714"/>
                  </a:lnTo>
                  <a:cubicBezTo>
                    <a:pt x="1" y="750"/>
                    <a:pt x="1" y="834"/>
                    <a:pt x="48" y="869"/>
                  </a:cubicBezTo>
                  <a:lnTo>
                    <a:pt x="3632" y="4227"/>
                  </a:lnTo>
                  <a:cubicBezTo>
                    <a:pt x="3653" y="4253"/>
                    <a:pt x="3679" y="4263"/>
                    <a:pt x="3705" y="4263"/>
                  </a:cubicBezTo>
                  <a:cubicBezTo>
                    <a:pt x="3738" y="4263"/>
                    <a:pt x="3772" y="4247"/>
                    <a:pt x="3799" y="4227"/>
                  </a:cubicBezTo>
                  <a:lnTo>
                    <a:pt x="4430" y="3548"/>
                  </a:lnTo>
                  <a:cubicBezTo>
                    <a:pt x="4465" y="3512"/>
                    <a:pt x="4465" y="3429"/>
                    <a:pt x="4430" y="3393"/>
                  </a:cubicBezTo>
                  <a:lnTo>
                    <a:pt x="834" y="36"/>
                  </a:lnTo>
                  <a:cubicBezTo>
                    <a:pt x="816" y="12"/>
                    <a:pt x="786" y="0"/>
                    <a:pt x="7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95;p36">
              <a:extLst>
                <a:ext uri="{FF2B5EF4-FFF2-40B4-BE49-F238E27FC236}">
                  <a16:creationId xmlns:a16="http://schemas.microsoft.com/office/drawing/2014/main" id="{532B2B2F-5C0A-993E-8F40-97FC4AD220F1}"/>
                </a:ext>
              </a:extLst>
            </p:cNvPr>
            <p:cNvSpPr/>
            <p:nvPr/>
          </p:nvSpPr>
          <p:spPr>
            <a:xfrm>
              <a:off x="2701648" y="2981915"/>
              <a:ext cx="176073" cy="174846"/>
            </a:xfrm>
            <a:custGeom>
              <a:avLst/>
              <a:gdLst/>
              <a:ahLst/>
              <a:cxnLst/>
              <a:rect l="l" t="t" r="r" b="b"/>
              <a:pathLst>
                <a:path w="3156" h="3134" extrusionOk="0">
                  <a:moveTo>
                    <a:pt x="1489" y="0"/>
                  </a:moveTo>
                  <a:lnTo>
                    <a:pt x="48" y="1548"/>
                  </a:lnTo>
                  <a:cubicBezTo>
                    <a:pt x="0" y="1619"/>
                    <a:pt x="0" y="1703"/>
                    <a:pt x="60" y="1762"/>
                  </a:cubicBezTo>
                  <a:lnTo>
                    <a:pt x="1489" y="3108"/>
                  </a:lnTo>
                  <a:cubicBezTo>
                    <a:pt x="1522" y="3124"/>
                    <a:pt x="1560" y="3133"/>
                    <a:pt x="1598" y="3133"/>
                  </a:cubicBezTo>
                  <a:cubicBezTo>
                    <a:pt x="1641" y="3133"/>
                    <a:pt x="1683" y="3121"/>
                    <a:pt x="1715" y="3096"/>
                  </a:cubicBezTo>
                  <a:lnTo>
                    <a:pt x="3156" y="15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96;p36">
              <a:extLst>
                <a:ext uri="{FF2B5EF4-FFF2-40B4-BE49-F238E27FC236}">
                  <a16:creationId xmlns:a16="http://schemas.microsoft.com/office/drawing/2014/main" id="{B3800013-E6E2-B5C7-8A9C-EF309811F9E0}"/>
                </a:ext>
              </a:extLst>
            </p:cNvPr>
            <p:cNvSpPr/>
            <p:nvPr/>
          </p:nvSpPr>
          <p:spPr>
            <a:xfrm>
              <a:off x="2857078" y="2064902"/>
              <a:ext cx="870882" cy="897550"/>
            </a:xfrm>
            <a:custGeom>
              <a:avLst/>
              <a:gdLst/>
              <a:ahLst/>
              <a:cxnLst/>
              <a:rect l="l" t="t" r="r" b="b"/>
              <a:pathLst>
                <a:path w="15610" h="16088" extrusionOk="0">
                  <a:moveTo>
                    <a:pt x="11388" y="0"/>
                  </a:moveTo>
                  <a:cubicBezTo>
                    <a:pt x="11340" y="0"/>
                    <a:pt x="11291" y="21"/>
                    <a:pt x="11252" y="66"/>
                  </a:cubicBezTo>
                  <a:lnTo>
                    <a:pt x="60" y="12056"/>
                  </a:lnTo>
                  <a:cubicBezTo>
                    <a:pt x="1" y="12127"/>
                    <a:pt x="1" y="12234"/>
                    <a:pt x="72" y="12306"/>
                  </a:cubicBezTo>
                  <a:lnTo>
                    <a:pt x="4084" y="16044"/>
                  </a:lnTo>
                  <a:cubicBezTo>
                    <a:pt x="4124" y="16073"/>
                    <a:pt x="4167" y="16087"/>
                    <a:pt x="4209" y="16087"/>
                  </a:cubicBezTo>
                  <a:cubicBezTo>
                    <a:pt x="4256" y="16087"/>
                    <a:pt x="4303" y="16070"/>
                    <a:pt x="4346" y="16032"/>
                  </a:cubicBezTo>
                  <a:lnTo>
                    <a:pt x="15538" y="4031"/>
                  </a:lnTo>
                  <a:cubicBezTo>
                    <a:pt x="15610" y="3959"/>
                    <a:pt x="15610" y="3840"/>
                    <a:pt x="15526" y="3781"/>
                  </a:cubicBezTo>
                  <a:lnTo>
                    <a:pt x="11502" y="42"/>
                  </a:lnTo>
                  <a:cubicBezTo>
                    <a:pt x="11469" y="15"/>
                    <a:pt x="11429" y="0"/>
                    <a:pt x="113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97;p36">
              <a:extLst>
                <a:ext uri="{FF2B5EF4-FFF2-40B4-BE49-F238E27FC236}">
                  <a16:creationId xmlns:a16="http://schemas.microsoft.com/office/drawing/2014/main" id="{C0E4060A-2861-34AC-4BD1-9BC2DE106283}"/>
                </a:ext>
              </a:extLst>
            </p:cNvPr>
            <p:cNvSpPr/>
            <p:nvPr/>
          </p:nvSpPr>
          <p:spPr>
            <a:xfrm>
              <a:off x="2336951" y="3796276"/>
              <a:ext cx="1128632" cy="152139"/>
            </a:xfrm>
            <a:custGeom>
              <a:avLst/>
              <a:gdLst/>
              <a:ahLst/>
              <a:cxnLst/>
              <a:rect l="l" t="t" r="r" b="b"/>
              <a:pathLst>
                <a:path w="20230" h="2727" extrusionOk="0">
                  <a:moveTo>
                    <a:pt x="489" y="0"/>
                  </a:moveTo>
                  <a:cubicBezTo>
                    <a:pt x="227" y="0"/>
                    <a:pt x="1" y="226"/>
                    <a:pt x="1" y="488"/>
                  </a:cubicBezTo>
                  <a:lnTo>
                    <a:pt x="1" y="2727"/>
                  </a:lnTo>
                  <a:lnTo>
                    <a:pt x="20230" y="2727"/>
                  </a:lnTo>
                  <a:lnTo>
                    <a:pt x="20230" y="488"/>
                  </a:lnTo>
                  <a:cubicBezTo>
                    <a:pt x="20230" y="226"/>
                    <a:pt x="20003" y="0"/>
                    <a:pt x="197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98;p36">
              <a:extLst>
                <a:ext uri="{FF2B5EF4-FFF2-40B4-BE49-F238E27FC236}">
                  <a16:creationId xmlns:a16="http://schemas.microsoft.com/office/drawing/2014/main" id="{57055F4A-E5D9-76E6-5466-AC2EB1FBCA61}"/>
                </a:ext>
              </a:extLst>
            </p:cNvPr>
            <p:cNvSpPr/>
            <p:nvPr/>
          </p:nvSpPr>
          <p:spPr>
            <a:xfrm>
              <a:off x="2551518" y="2517578"/>
              <a:ext cx="1039591" cy="1079481"/>
            </a:xfrm>
            <a:custGeom>
              <a:avLst/>
              <a:gdLst/>
              <a:ahLst/>
              <a:cxnLst/>
              <a:rect l="l" t="t" r="r" b="b"/>
              <a:pathLst>
                <a:path w="18634" h="19349" extrusionOk="0">
                  <a:moveTo>
                    <a:pt x="16515" y="1"/>
                  </a:moveTo>
                  <a:lnTo>
                    <a:pt x="16515" y="9371"/>
                  </a:lnTo>
                  <a:cubicBezTo>
                    <a:pt x="16515" y="13990"/>
                    <a:pt x="12788" y="17705"/>
                    <a:pt x="8180" y="17705"/>
                  </a:cubicBezTo>
                  <a:lnTo>
                    <a:pt x="7109" y="17705"/>
                  </a:lnTo>
                  <a:cubicBezTo>
                    <a:pt x="4811" y="17705"/>
                    <a:pt x="2680" y="16967"/>
                    <a:pt x="953" y="15705"/>
                  </a:cubicBezTo>
                  <a:lnTo>
                    <a:pt x="548" y="16241"/>
                  </a:lnTo>
                  <a:lnTo>
                    <a:pt x="1" y="16979"/>
                  </a:lnTo>
                  <a:cubicBezTo>
                    <a:pt x="2001" y="18467"/>
                    <a:pt x="4501" y="19348"/>
                    <a:pt x="7180" y="19348"/>
                  </a:cubicBezTo>
                  <a:lnTo>
                    <a:pt x="8942" y="19348"/>
                  </a:lnTo>
                  <a:cubicBezTo>
                    <a:pt x="14300" y="19348"/>
                    <a:pt x="18634" y="15002"/>
                    <a:pt x="18634" y="9657"/>
                  </a:cubicBezTo>
                  <a:lnTo>
                    <a:pt x="186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99;p36">
              <a:extLst>
                <a:ext uri="{FF2B5EF4-FFF2-40B4-BE49-F238E27FC236}">
                  <a16:creationId xmlns:a16="http://schemas.microsoft.com/office/drawing/2014/main" id="{8118F628-12E8-F454-FD62-AFC03B29AF6E}"/>
                </a:ext>
              </a:extLst>
            </p:cNvPr>
            <p:cNvSpPr/>
            <p:nvPr/>
          </p:nvSpPr>
          <p:spPr>
            <a:xfrm>
              <a:off x="2339629" y="3230290"/>
              <a:ext cx="336191" cy="282688"/>
            </a:xfrm>
            <a:custGeom>
              <a:avLst/>
              <a:gdLst/>
              <a:ahLst/>
              <a:cxnLst/>
              <a:rect l="l" t="t" r="r" b="b"/>
              <a:pathLst>
                <a:path w="6026" h="5067" extrusionOk="0">
                  <a:moveTo>
                    <a:pt x="1239" y="1"/>
                  </a:moveTo>
                  <a:lnTo>
                    <a:pt x="72" y="1715"/>
                  </a:lnTo>
                  <a:cubicBezTo>
                    <a:pt x="1" y="1823"/>
                    <a:pt x="36" y="1954"/>
                    <a:pt x="132" y="2025"/>
                  </a:cubicBezTo>
                  <a:lnTo>
                    <a:pt x="4561" y="5025"/>
                  </a:lnTo>
                  <a:cubicBezTo>
                    <a:pt x="4597" y="5053"/>
                    <a:pt x="4641" y="5066"/>
                    <a:pt x="4685" y="5066"/>
                  </a:cubicBezTo>
                  <a:cubicBezTo>
                    <a:pt x="4755" y="5066"/>
                    <a:pt x="4826" y="5032"/>
                    <a:pt x="4870" y="4966"/>
                  </a:cubicBezTo>
                  <a:lnTo>
                    <a:pt x="6025" y="3251"/>
                  </a:lnTo>
                  <a:lnTo>
                    <a:pt x="12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00;p36">
              <a:extLst>
                <a:ext uri="{FF2B5EF4-FFF2-40B4-BE49-F238E27FC236}">
                  <a16:creationId xmlns:a16="http://schemas.microsoft.com/office/drawing/2014/main" id="{DE676FCA-4BD8-57FA-859E-8A98C85B12BD}"/>
                </a:ext>
              </a:extLst>
            </p:cNvPr>
            <p:cNvSpPr/>
            <p:nvPr/>
          </p:nvSpPr>
          <p:spPr>
            <a:xfrm>
              <a:off x="2339629" y="3080551"/>
              <a:ext cx="477004" cy="374239"/>
            </a:xfrm>
            <a:custGeom>
              <a:avLst/>
              <a:gdLst/>
              <a:ahLst/>
              <a:cxnLst/>
              <a:rect l="l" t="t" r="r" b="b"/>
              <a:pathLst>
                <a:path w="8550" h="6708" extrusionOk="0">
                  <a:moveTo>
                    <a:pt x="1295" y="1"/>
                  </a:moveTo>
                  <a:cubicBezTo>
                    <a:pt x="1221" y="1"/>
                    <a:pt x="1147" y="35"/>
                    <a:pt x="1096" y="101"/>
                  </a:cubicBezTo>
                  <a:lnTo>
                    <a:pt x="72" y="1601"/>
                  </a:lnTo>
                  <a:cubicBezTo>
                    <a:pt x="1" y="1709"/>
                    <a:pt x="24" y="1863"/>
                    <a:pt x="132" y="1935"/>
                  </a:cubicBezTo>
                  <a:lnTo>
                    <a:pt x="7109" y="6662"/>
                  </a:lnTo>
                  <a:cubicBezTo>
                    <a:pt x="7149" y="6693"/>
                    <a:pt x="7197" y="6708"/>
                    <a:pt x="7244" y="6708"/>
                  </a:cubicBezTo>
                  <a:cubicBezTo>
                    <a:pt x="7321" y="6708"/>
                    <a:pt x="7398" y="6669"/>
                    <a:pt x="7442" y="6602"/>
                  </a:cubicBezTo>
                  <a:lnTo>
                    <a:pt x="8466" y="5102"/>
                  </a:lnTo>
                  <a:cubicBezTo>
                    <a:pt x="8549" y="4995"/>
                    <a:pt x="8514" y="4852"/>
                    <a:pt x="8406" y="4780"/>
                  </a:cubicBezTo>
                  <a:lnTo>
                    <a:pt x="1429" y="42"/>
                  </a:lnTo>
                  <a:cubicBezTo>
                    <a:pt x="1388" y="14"/>
                    <a:pt x="1342" y="1"/>
                    <a:pt x="1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01;p36">
              <a:extLst>
                <a:ext uri="{FF2B5EF4-FFF2-40B4-BE49-F238E27FC236}">
                  <a16:creationId xmlns:a16="http://schemas.microsoft.com/office/drawing/2014/main" id="{99A805F5-39EA-A134-CF24-109DBD87E7B4}"/>
                </a:ext>
              </a:extLst>
            </p:cNvPr>
            <p:cNvSpPr/>
            <p:nvPr/>
          </p:nvSpPr>
          <p:spPr>
            <a:xfrm>
              <a:off x="3359240" y="2343571"/>
              <a:ext cx="344782" cy="346121"/>
            </a:xfrm>
            <a:custGeom>
              <a:avLst/>
              <a:gdLst/>
              <a:ahLst/>
              <a:cxnLst/>
              <a:rect l="l" t="t" r="r" b="b"/>
              <a:pathLst>
                <a:path w="6180" h="6204" extrusionOk="0">
                  <a:moveTo>
                    <a:pt x="3096" y="0"/>
                  </a:moveTo>
                  <a:cubicBezTo>
                    <a:pt x="1382" y="0"/>
                    <a:pt x="1" y="1393"/>
                    <a:pt x="1" y="3096"/>
                  </a:cubicBezTo>
                  <a:cubicBezTo>
                    <a:pt x="1" y="4060"/>
                    <a:pt x="429" y="4917"/>
                    <a:pt x="1120" y="5477"/>
                  </a:cubicBezTo>
                  <a:cubicBezTo>
                    <a:pt x="1644" y="5929"/>
                    <a:pt x="2334" y="6203"/>
                    <a:pt x="3084" y="6203"/>
                  </a:cubicBezTo>
                  <a:cubicBezTo>
                    <a:pt x="4799" y="6203"/>
                    <a:pt x="6180" y="4810"/>
                    <a:pt x="6180" y="3108"/>
                  </a:cubicBezTo>
                  <a:cubicBezTo>
                    <a:pt x="6180" y="2239"/>
                    <a:pt x="5835" y="1465"/>
                    <a:pt x="5263" y="893"/>
                  </a:cubicBezTo>
                  <a:cubicBezTo>
                    <a:pt x="4716" y="345"/>
                    <a:pt x="3942" y="0"/>
                    <a:pt x="30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02;p36">
              <a:extLst>
                <a:ext uri="{FF2B5EF4-FFF2-40B4-BE49-F238E27FC236}">
                  <a16:creationId xmlns:a16="http://schemas.microsoft.com/office/drawing/2014/main" id="{7FAFECA4-B6ED-FA86-C0A1-F1EA97B5A0AC}"/>
                </a:ext>
              </a:extLst>
            </p:cNvPr>
            <p:cNvSpPr/>
            <p:nvPr/>
          </p:nvSpPr>
          <p:spPr>
            <a:xfrm>
              <a:off x="3438963" y="2424577"/>
              <a:ext cx="184721" cy="184051"/>
            </a:xfrm>
            <a:custGeom>
              <a:avLst/>
              <a:gdLst/>
              <a:ahLst/>
              <a:cxnLst/>
              <a:rect l="l" t="t" r="r" b="b"/>
              <a:pathLst>
                <a:path w="3311" h="3299" extrusionOk="0">
                  <a:moveTo>
                    <a:pt x="1655" y="1"/>
                  </a:moveTo>
                  <a:cubicBezTo>
                    <a:pt x="739" y="1"/>
                    <a:pt x="0" y="739"/>
                    <a:pt x="0" y="1644"/>
                  </a:cubicBezTo>
                  <a:cubicBezTo>
                    <a:pt x="0" y="2561"/>
                    <a:pt x="739" y="3299"/>
                    <a:pt x="1655" y="3299"/>
                  </a:cubicBezTo>
                  <a:cubicBezTo>
                    <a:pt x="2560" y="3299"/>
                    <a:pt x="3310" y="2561"/>
                    <a:pt x="3310" y="1644"/>
                  </a:cubicBezTo>
                  <a:cubicBezTo>
                    <a:pt x="3310" y="739"/>
                    <a:pt x="2560" y="1"/>
                    <a:pt x="16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03;p36">
              <a:extLst>
                <a:ext uri="{FF2B5EF4-FFF2-40B4-BE49-F238E27FC236}">
                  <a16:creationId xmlns:a16="http://schemas.microsoft.com/office/drawing/2014/main" id="{AF5BC598-ECF5-8AAA-AE76-57E5C9D0F39D}"/>
                </a:ext>
              </a:extLst>
            </p:cNvPr>
            <p:cNvSpPr/>
            <p:nvPr/>
          </p:nvSpPr>
          <p:spPr>
            <a:xfrm>
              <a:off x="2901598" y="3424271"/>
              <a:ext cx="225894" cy="444423"/>
            </a:xfrm>
            <a:custGeom>
              <a:avLst/>
              <a:gdLst/>
              <a:ahLst/>
              <a:cxnLst/>
              <a:rect l="l" t="t" r="r" b="b"/>
              <a:pathLst>
                <a:path w="4049" h="7966" extrusionOk="0">
                  <a:moveTo>
                    <a:pt x="2082" y="0"/>
                  </a:moveTo>
                  <a:cubicBezTo>
                    <a:pt x="2074" y="0"/>
                    <a:pt x="2067" y="1"/>
                    <a:pt x="2060" y="1"/>
                  </a:cubicBezTo>
                  <a:lnTo>
                    <a:pt x="1977" y="1"/>
                  </a:lnTo>
                  <a:cubicBezTo>
                    <a:pt x="893" y="1"/>
                    <a:pt x="0" y="882"/>
                    <a:pt x="0" y="1977"/>
                  </a:cubicBezTo>
                  <a:lnTo>
                    <a:pt x="0" y="7966"/>
                  </a:lnTo>
                  <a:lnTo>
                    <a:pt x="4048" y="7966"/>
                  </a:lnTo>
                  <a:lnTo>
                    <a:pt x="4048" y="1977"/>
                  </a:lnTo>
                  <a:cubicBezTo>
                    <a:pt x="4048" y="889"/>
                    <a:pt x="3167" y="0"/>
                    <a:pt x="20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04;p36">
              <a:extLst>
                <a:ext uri="{FF2B5EF4-FFF2-40B4-BE49-F238E27FC236}">
                  <a16:creationId xmlns:a16="http://schemas.microsoft.com/office/drawing/2014/main" id="{5E651EE5-5BC2-4EF6-7A9C-533557177928}"/>
                </a:ext>
              </a:extLst>
            </p:cNvPr>
            <p:cNvSpPr/>
            <p:nvPr/>
          </p:nvSpPr>
          <p:spPr>
            <a:xfrm>
              <a:off x="2962688" y="3493338"/>
              <a:ext cx="104327" cy="104383"/>
            </a:xfrm>
            <a:custGeom>
              <a:avLst/>
              <a:gdLst/>
              <a:ahLst/>
              <a:cxnLst/>
              <a:rect l="l" t="t" r="r" b="b"/>
              <a:pathLst>
                <a:path w="1870" h="1871" extrusionOk="0">
                  <a:moveTo>
                    <a:pt x="929" y="1"/>
                  </a:moveTo>
                  <a:cubicBezTo>
                    <a:pt x="417" y="1"/>
                    <a:pt x="1" y="418"/>
                    <a:pt x="1" y="930"/>
                  </a:cubicBezTo>
                  <a:cubicBezTo>
                    <a:pt x="1" y="1453"/>
                    <a:pt x="417" y="1870"/>
                    <a:pt x="929" y="1870"/>
                  </a:cubicBezTo>
                  <a:cubicBezTo>
                    <a:pt x="1453" y="1870"/>
                    <a:pt x="1870" y="1453"/>
                    <a:pt x="1870" y="930"/>
                  </a:cubicBezTo>
                  <a:cubicBezTo>
                    <a:pt x="1870" y="418"/>
                    <a:pt x="1453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05;p36">
              <a:extLst>
                <a:ext uri="{FF2B5EF4-FFF2-40B4-BE49-F238E27FC236}">
                  <a16:creationId xmlns:a16="http://schemas.microsoft.com/office/drawing/2014/main" id="{777C762D-FA03-E52B-4BB7-E5CB8D4B90FB}"/>
                </a:ext>
              </a:extLst>
            </p:cNvPr>
            <p:cNvSpPr/>
            <p:nvPr/>
          </p:nvSpPr>
          <p:spPr>
            <a:xfrm>
              <a:off x="1349922" y="2513617"/>
              <a:ext cx="1003048" cy="1485967"/>
            </a:xfrm>
            <a:custGeom>
              <a:avLst/>
              <a:gdLst/>
              <a:ahLst/>
              <a:cxnLst/>
              <a:rect l="l" t="t" r="r" b="b"/>
              <a:pathLst>
                <a:path w="17979" h="26635" extrusionOk="0">
                  <a:moveTo>
                    <a:pt x="6013" y="0"/>
                  </a:moveTo>
                  <a:lnTo>
                    <a:pt x="6013" y="10859"/>
                  </a:lnTo>
                  <a:cubicBezTo>
                    <a:pt x="2512" y="12240"/>
                    <a:pt x="0" y="15978"/>
                    <a:pt x="0" y="19895"/>
                  </a:cubicBezTo>
                  <a:cubicBezTo>
                    <a:pt x="0" y="24860"/>
                    <a:pt x="4025" y="26634"/>
                    <a:pt x="8989" y="26634"/>
                  </a:cubicBezTo>
                  <a:cubicBezTo>
                    <a:pt x="13942" y="26634"/>
                    <a:pt x="17979" y="24860"/>
                    <a:pt x="17979" y="19895"/>
                  </a:cubicBezTo>
                  <a:cubicBezTo>
                    <a:pt x="17979" y="15966"/>
                    <a:pt x="15466" y="12240"/>
                    <a:pt x="11966" y="10847"/>
                  </a:cubicBezTo>
                  <a:lnTo>
                    <a:pt x="119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06;p36">
              <a:extLst>
                <a:ext uri="{FF2B5EF4-FFF2-40B4-BE49-F238E27FC236}">
                  <a16:creationId xmlns:a16="http://schemas.microsoft.com/office/drawing/2014/main" id="{2C3A331C-E8A6-7E64-11C7-7AF18D17155E}"/>
                </a:ext>
              </a:extLst>
            </p:cNvPr>
            <p:cNvSpPr/>
            <p:nvPr/>
          </p:nvSpPr>
          <p:spPr>
            <a:xfrm>
              <a:off x="1656151" y="2445833"/>
              <a:ext cx="393933" cy="71132"/>
            </a:xfrm>
            <a:custGeom>
              <a:avLst/>
              <a:gdLst/>
              <a:ahLst/>
              <a:cxnLst/>
              <a:rect l="l" t="t" r="r" b="b"/>
              <a:pathLst>
                <a:path w="7061" h="1275" extrusionOk="0">
                  <a:moveTo>
                    <a:pt x="298" y="1"/>
                  </a:moveTo>
                  <a:cubicBezTo>
                    <a:pt x="143" y="1"/>
                    <a:pt x="0" y="144"/>
                    <a:pt x="0" y="298"/>
                  </a:cubicBezTo>
                  <a:lnTo>
                    <a:pt x="0" y="977"/>
                  </a:lnTo>
                  <a:cubicBezTo>
                    <a:pt x="0" y="1132"/>
                    <a:pt x="143" y="1275"/>
                    <a:pt x="298" y="1275"/>
                  </a:cubicBezTo>
                  <a:lnTo>
                    <a:pt x="6763" y="1275"/>
                  </a:lnTo>
                  <a:cubicBezTo>
                    <a:pt x="6929" y="1275"/>
                    <a:pt x="7060" y="1132"/>
                    <a:pt x="7060" y="977"/>
                  </a:cubicBezTo>
                  <a:lnTo>
                    <a:pt x="7060" y="298"/>
                  </a:lnTo>
                  <a:cubicBezTo>
                    <a:pt x="7060" y="144"/>
                    <a:pt x="6929" y="1"/>
                    <a:pt x="6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07;p36">
              <a:extLst>
                <a:ext uri="{FF2B5EF4-FFF2-40B4-BE49-F238E27FC236}">
                  <a16:creationId xmlns:a16="http://schemas.microsoft.com/office/drawing/2014/main" id="{0C2874A8-E3A4-3AC8-4F51-316E2749245C}"/>
                </a:ext>
              </a:extLst>
            </p:cNvPr>
            <p:cNvSpPr/>
            <p:nvPr/>
          </p:nvSpPr>
          <p:spPr>
            <a:xfrm>
              <a:off x="1416981" y="3418971"/>
              <a:ext cx="872221" cy="522808"/>
            </a:xfrm>
            <a:custGeom>
              <a:avLst/>
              <a:gdLst/>
              <a:ahLst/>
              <a:cxnLst/>
              <a:rect l="l" t="t" r="r" b="b"/>
              <a:pathLst>
                <a:path w="15634" h="9371" extrusionOk="0">
                  <a:moveTo>
                    <a:pt x="6252" y="0"/>
                  </a:moveTo>
                  <a:cubicBezTo>
                    <a:pt x="4692" y="0"/>
                    <a:pt x="4692" y="941"/>
                    <a:pt x="3132" y="941"/>
                  </a:cubicBezTo>
                  <a:cubicBezTo>
                    <a:pt x="1870" y="941"/>
                    <a:pt x="1632" y="334"/>
                    <a:pt x="751" y="96"/>
                  </a:cubicBezTo>
                  <a:cubicBezTo>
                    <a:pt x="275" y="1167"/>
                    <a:pt x="1" y="2322"/>
                    <a:pt x="1" y="3513"/>
                  </a:cubicBezTo>
                  <a:cubicBezTo>
                    <a:pt x="1" y="7835"/>
                    <a:pt x="3501" y="9371"/>
                    <a:pt x="7823" y="9371"/>
                  </a:cubicBezTo>
                  <a:cubicBezTo>
                    <a:pt x="12133" y="9371"/>
                    <a:pt x="15634" y="7835"/>
                    <a:pt x="15634" y="3513"/>
                  </a:cubicBezTo>
                  <a:cubicBezTo>
                    <a:pt x="15634" y="2644"/>
                    <a:pt x="15479" y="1762"/>
                    <a:pt x="15217" y="917"/>
                  </a:cubicBezTo>
                  <a:cubicBezTo>
                    <a:pt x="14050" y="762"/>
                    <a:pt x="13919" y="0"/>
                    <a:pt x="12502" y="0"/>
                  </a:cubicBezTo>
                  <a:cubicBezTo>
                    <a:pt x="10943" y="0"/>
                    <a:pt x="10943" y="941"/>
                    <a:pt x="9383" y="941"/>
                  </a:cubicBezTo>
                  <a:cubicBezTo>
                    <a:pt x="7823" y="941"/>
                    <a:pt x="7823" y="0"/>
                    <a:pt x="6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08;p36">
              <a:extLst>
                <a:ext uri="{FF2B5EF4-FFF2-40B4-BE49-F238E27FC236}">
                  <a16:creationId xmlns:a16="http://schemas.microsoft.com/office/drawing/2014/main" id="{F9BB5D10-1907-7AEF-4550-F5F3D28363BF}"/>
                </a:ext>
              </a:extLst>
            </p:cNvPr>
            <p:cNvSpPr/>
            <p:nvPr/>
          </p:nvSpPr>
          <p:spPr>
            <a:xfrm>
              <a:off x="2016806" y="3293054"/>
              <a:ext cx="63154" cy="63210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51"/>
                    <a:pt x="0" y="561"/>
                  </a:cubicBezTo>
                  <a:cubicBezTo>
                    <a:pt x="0" y="870"/>
                    <a:pt x="250" y="1132"/>
                    <a:pt x="572" y="1132"/>
                  </a:cubicBezTo>
                  <a:cubicBezTo>
                    <a:pt x="881" y="1132"/>
                    <a:pt x="1131" y="870"/>
                    <a:pt x="1131" y="561"/>
                  </a:cubicBezTo>
                  <a:cubicBezTo>
                    <a:pt x="1131" y="251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09;p36">
              <a:extLst>
                <a:ext uri="{FF2B5EF4-FFF2-40B4-BE49-F238E27FC236}">
                  <a16:creationId xmlns:a16="http://schemas.microsoft.com/office/drawing/2014/main" id="{F05DA904-D657-1EE2-F236-34CA5206029E}"/>
                </a:ext>
              </a:extLst>
            </p:cNvPr>
            <p:cNvSpPr/>
            <p:nvPr/>
          </p:nvSpPr>
          <p:spPr>
            <a:xfrm>
              <a:off x="1854096" y="3123635"/>
              <a:ext cx="93058" cy="93058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834" y="1"/>
                  </a:moveTo>
                  <a:cubicBezTo>
                    <a:pt x="381" y="1"/>
                    <a:pt x="0" y="382"/>
                    <a:pt x="0" y="834"/>
                  </a:cubicBezTo>
                  <a:cubicBezTo>
                    <a:pt x="0" y="1299"/>
                    <a:pt x="381" y="1668"/>
                    <a:pt x="834" y="1668"/>
                  </a:cubicBezTo>
                  <a:cubicBezTo>
                    <a:pt x="1298" y="1668"/>
                    <a:pt x="1667" y="1299"/>
                    <a:pt x="1667" y="834"/>
                  </a:cubicBezTo>
                  <a:cubicBezTo>
                    <a:pt x="1667" y="382"/>
                    <a:pt x="1286" y="1"/>
                    <a:pt x="8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10;p36">
              <a:extLst>
                <a:ext uri="{FF2B5EF4-FFF2-40B4-BE49-F238E27FC236}">
                  <a16:creationId xmlns:a16="http://schemas.microsoft.com/office/drawing/2014/main" id="{7FD097BA-A577-1DAF-48A7-4B7C49E78235}"/>
                </a:ext>
              </a:extLst>
            </p:cNvPr>
            <p:cNvSpPr/>
            <p:nvPr/>
          </p:nvSpPr>
          <p:spPr>
            <a:xfrm>
              <a:off x="2167574" y="3532558"/>
              <a:ext cx="51885" cy="51829"/>
            </a:xfrm>
            <a:custGeom>
              <a:avLst/>
              <a:gdLst/>
              <a:ahLst/>
              <a:cxnLst/>
              <a:rect l="l" t="t" r="r" b="b"/>
              <a:pathLst>
                <a:path w="930" h="929" extrusionOk="0">
                  <a:moveTo>
                    <a:pt x="465" y="0"/>
                  </a:moveTo>
                  <a:cubicBezTo>
                    <a:pt x="215" y="0"/>
                    <a:pt x="1" y="215"/>
                    <a:pt x="1" y="465"/>
                  </a:cubicBezTo>
                  <a:cubicBezTo>
                    <a:pt x="1" y="727"/>
                    <a:pt x="215" y="929"/>
                    <a:pt x="465" y="929"/>
                  </a:cubicBezTo>
                  <a:cubicBezTo>
                    <a:pt x="715" y="929"/>
                    <a:pt x="930" y="727"/>
                    <a:pt x="930" y="465"/>
                  </a:cubicBezTo>
                  <a:cubicBezTo>
                    <a:pt x="930" y="215"/>
                    <a:pt x="715" y="12"/>
                    <a:pt x="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11;p36">
              <a:extLst>
                <a:ext uri="{FF2B5EF4-FFF2-40B4-BE49-F238E27FC236}">
                  <a16:creationId xmlns:a16="http://schemas.microsoft.com/office/drawing/2014/main" id="{14BC973D-A8EE-FB2F-D135-E4940C4AADE7}"/>
                </a:ext>
              </a:extLst>
            </p:cNvPr>
            <p:cNvSpPr/>
            <p:nvPr/>
          </p:nvSpPr>
          <p:spPr>
            <a:xfrm>
              <a:off x="2100515" y="3658085"/>
              <a:ext cx="81732" cy="81788"/>
            </a:xfrm>
            <a:custGeom>
              <a:avLst/>
              <a:gdLst/>
              <a:ahLst/>
              <a:cxnLst/>
              <a:rect l="l" t="t" r="r" b="b"/>
              <a:pathLst>
                <a:path w="1465" h="1466" extrusionOk="0">
                  <a:moveTo>
                    <a:pt x="748" y="0"/>
                  </a:moveTo>
                  <a:cubicBezTo>
                    <a:pt x="741" y="0"/>
                    <a:pt x="734" y="0"/>
                    <a:pt x="727" y="1"/>
                  </a:cubicBezTo>
                  <a:cubicBezTo>
                    <a:pt x="334" y="1"/>
                    <a:pt x="0" y="334"/>
                    <a:pt x="0" y="739"/>
                  </a:cubicBezTo>
                  <a:cubicBezTo>
                    <a:pt x="0" y="1132"/>
                    <a:pt x="334" y="1465"/>
                    <a:pt x="727" y="1465"/>
                  </a:cubicBezTo>
                  <a:cubicBezTo>
                    <a:pt x="1131" y="1465"/>
                    <a:pt x="1465" y="1132"/>
                    <a:pt x="1465" y="739"/>
                  </a:cubicBezTo>
                  <a:cubicBezTo>
                    <a:pt x="1465" y="329"/>
                    <a:pt x="1143" y="0"/>
                    <a:pt x="7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12;p36">
              <a:extLst>
                <a:ext uri="{FF2B5EF4-FFF2-40B4-BE49-F238E27FC236}">
                  <a16:creationId xmlns:a16="http://schemas.microsoft.com/office/drawing/2014/main" id="{886A345D-6E4A-5640-E58B-F0E3304B7125}"/>
                </a:ext>
              </a:extLst>
            </p:cNvPr>
            <p:cNvSpPr/>
            <p:nvPr/>
          </p:nvSpPr>
          <p:spPr>
            <a:xfrm>
              <a:off x="1013120" y="2341562"/>
              <a:ext cx="1183752" cy="1600225"/>
            </a:xfrm>
            <a:custGeom>
              <a:avLst/>
              <a:gdLst/>
              <a:ahLst/>
              <a:cxnLst/>
              <a:rect l="l" t="t" r="r" b="b"/>
              <a:pathLst>
                <a:path w="21218" h="28683" extrusionOk="0">
                  <a:moveTo>
                    <a:pt x="6918" y="0"/>
                  </a:moveTo>
                  <a:lnTo>
                    <a:pt x="6918" y="15133"/>
                  </a:lnTo>
                  <a:lnTo>
                    <a:pt x="715" y="25885"/>
                  </a:lnTo>
                  <a:cubicBezTo>
                    <a:pt x="1" y="27135"/>
                    <a:pt x="894" y="28683"/>
                    <a:pt x="2322" y="28683"/>
                  </a:cubicBezTo>
                  <a:lnTo>
                    <a:pt x="18884" y="28683"/>
                  </a:lnTo>
                  <a:cubicBezTo>
                    <a:pt x="20325" y="28683"/>
                    <a:pt x="21218" y="27135"/>
                    <a:pt x="20491" y="25885"/>
                  </a:cubicBezTo>
                  <a:lnTo>
                    <a:pt x="14288" y="15133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13;p36">
              <a:extLst>
                <a:ext uri="{FF2B5EF4-FFF2-40B4-BE49-F238E27FC236}">
                  <a16:creationId xmlns:a16="http://schemas.microsoft.com/office/drawing/2014/main" id="{E0A3D543-C5D6-7AE8-9048-D6505647D14B}"/>
                </a:ext>
              </a:extLst>
            </p:cNvPr>
            <p:cNvSpPr/>
            <p:nvPr/>
          </p:nvSpPr>
          <p:spPr>
            <a:xfrm>
              <a:off x="1102829" y="3232299"/>
              <a:ext cx="997079" cy="644374"/>
            </a:xfrm>
            <a:custGeom>
              <a:avLst/>
              <a:gdLst/>
              <a:ahLst/>
              <a:cxnLst/>
              <a:rect l="l" t="t" r="r" b="b"/>
              <a:pathLst>
                <a:path w="17872" h="11550" extrusionOk="0">
                  <a:moveTo>
                    <a:pt x="10501" y="1"/>
                  </a:moveTo>
                  <a:cubicBezTo>
                    <a:pt x="9728" y="1"/>
                    <a:pt x="9406" y="417"/>
                    <a:pt x="9001" y="775"/>
                  </a:cubicBezTo>
                  <a:cubicBezTo>
                    <a:pt x="8692" y="1048"/>
                    <a:pt x="8358" y="1287"/>
                    <a:pt x="7763" y="1287"/>
                  </a:cubicBezTo>
                  <a:cubicBezTo>
                    <a:pt x="6810" y="1287"/>
                    <a:pt x="6513" y="644"/>
                    <a:pt x="5965" y="263"/>
                  </a:cubicBezTo>
                  <a:lnTo>
                    <a:pt x="429" y="9871"/>
                  </a:lnTo>
                  <a:cubicBezTo>
                    <a:pt x="0" y="10609"/>
                    <a:pt x="536" y="11550"/>
                    <a:pt x="1393" y="11550"/>
                  </a:cubicBezTo>
                  <a:lnTo>
                    <a:pt x="16466" y="11550"/>
                  </a:lnTo>
                  <a:cubicBezTo>
                    <a:pt x="17336" y="11550"/>
                    <a:pt x="17871" y="10609"/>
                    <a:pt x="17431" y="9871"/>
                  </a:cubicBezTo>
                  <a:lnTo>
                    <a:pt x="12335" y="1025"/>
                  </a:lnTo>
                  <a:cubicBezTo>
                    <a:pt x="12121" y="727"/>
                    <a:pt x="11466" y="1"/>
                    <a:pt x="105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14;p36">
              <a:extLst>
                <a:ext uri="{FF2B5EF4-FFF2-40B4-BE49-F238E27FC236}">
                  <a16:creationId xmlns:a16="http://schemas.microsoft.com/office/drawing/2014/main" id="{6AC14037-FA94-A86E-E1F2-785AA631FCCD}"/>
                </a:ext>
              </a:extLst>
            </p:cNvPr>
            <p:cNvSpPr/>
            <p:nvPr/>
          </p:nvSpPr>
          <p:spPr>
            <a:xfrm>
              <a:off x="1356561" y="2264517"/>
              <a:ext cx="487605" cy="77102"/>
            </a:xfrm>
            <a:custGeom>
              <a:avLst/>
              <a:gdLst/>
              <a:ahLst/>
              <a:cxnLst/>
              <a:rect l="l" t="t" r="r" b="b"/>
              <a:pathLst>
                <a:path w="8740" h="1382" extrusionOk="0">
                  <a:moveTo>
                    <a:pt x="369" y="0"/>
                  </a:moveTo>
                  <a:cubicBezTo>
                    <a:pt x="167" y="0"/>
                    <a:pt x="0" y="155"/>
                    <a:pt x="0" y="369"/>
                  </a:cubicBezTo>
                  <a:lnTo>
                    <a:pt x="0" y="1012"/>
                  </a:lnTo>
                  <a:cubicBezTo>
                    <a:pt x="0" y="1215"/>
                    <a:pt x="167" y="1381"/>
                    <a:pt x="369" y="1381"/>
                  </a:cubicBezTo>
                  <a:lnTo>
                    <a:pt x="8370" y="1381"/>
                  </a:lnTo>
                  <a:cubicBezTo>
                    <a:pt x="8573" y="1381"/>
                    <a:pt x="8739" y="1215"/>
                    <a:pt x="8739" y="1012"/>
                  </a:cubicBezTo>
                  <a:lnTo>
                    <a:pt x="8739" y="369"/>
                  </a:lnTo>
                  <a:cubicBezTo>
                    <a:pt x="8739" y="179"/>
                    <a:pt x="8573" y="12"/>
                    <a:pt x="8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15;p36">
              <a:extLst>
                <a:ext uri="{FF2B5EF4-FFF2-40B4-BE49-F238E27FC236}">
                  <a16:creationId xmlns:a16="http://schemas.microsoft.com/office/drawing/2014/main" id="{A7F1A9CC-8F41-A10C-18BC-AC76EE718B97}"/>
                </a:ext>
              </a:extLst>
            </p:cNvPr>
            <p:cNvSpPr/>
            <p:nvPr/>
          </p:nvSpPr>
          <p:spPr>
            <a:xfrm>
              <a:off x="1479409" y="3372442"/>
              <a:ext cx="59863" cy="59863"/>
            </a:xfrm>
            <a:custGeom>
              <a:avLst/>
              <a:gdLst/>
              <a:ahLst/>
              <a:cxnLst/>
              <a:rect l="l" t="t" r="r" b="b"/>
              <a:pathLst>
                <a:path w="1073" h="1073" extrusionOk="0">
                  <a:moveTo>
                    <a:pt x="537" y="1"/>
                  </a:moveTo>
                  <a:cubicBezTo>
                    <a:pt x="239" y="1"/>
                    <a:pt x="1" y="239"/>
                    <a:pt x="1" y="537"/>
                  </a:cubicBezTo>
                  <a:cubicBezTo>
                    <a:pt x="1" y="834"/>
                    <a:pt x="239" y="1072"/>
                    <a:pt x="537" y="1072"/>
                  </a:cubicBezTo>
                  <a:cubicBezTo>
                    <a:pt x="834" y="1072"/>
                    <a:pt x="1073" y="834"/>
                    <a:pt x="1073" y="537"/>
                  </a:cubicBezTo>
                  <a:cubicBezTo>
                    <a:pt x="1073" y="239"/>
                    <a:pt x="834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16;p36">
              <a:extLst>
                <a:ext uri="{FF2B5EF4-FFF2-40B4-BE49-F238E27FC236}">
                  <a16:creationId xmlns:a16="http://schemas.microsoft.com/office/drawing/2014/main" id="{B8538F11-7A65-C866-8858-AB7D54F2A508}"/>
                </a:ext>
              </a:extLst>
            </p:cNvPr>
            <p:cNvSpPr/>
            <p:nvPr/>
          </p:nvSpPr>
          <p:spPr>
            <a:xfrm>
              <a:off x="1507974" y="3139297"/>
              <a:ext cx="64493" cy="65163"/>
            </a:xfrm>
            <a:custGeom>
              <a:avLst/>
              <a:gdLst/>
              <a:ahLst/>
              <a:cxnLst/>
              <a:rect l="l" t="t" r="r" b="b"/>
              <a:pathLst>
                <a:path w="1156" h="1168" extrusionOk="0">
                  <a:moveTo>
                    <a:pt x="572" y="1"/>
                  </a:moveTo>
                  <a:cubicBezTo>
                    <a:pt x="251" y="1"/>
                    <a:pt x="1" y="251"/>
                    <a:pt x="1" y="584"/>
                  </a:cubicBezTo>
                  <a:cubicBezTo>
                    <a:pt x="1" y="906"/>
                    <a:pt x="251" y="1168"/>
                    <a:pt x="572" y="1168"/>
                  </a:cubicBezTo>
                  <a:cubicBezTo>
                    <a:pt x="906" y="1168"/>
                    <a:pt x="1156" y="906"/>
                    <a:pt x="1156" y="584"/>
                  </a:cubicBezTo>
                  <a:cubicBezTo>
                    <a:pt x="1156" y="275"/>
                    <a:pt x="894" y="1"/>
                    <a:pt x="5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17;p36">
              <a:extLst>
                <a:ext uri="{FF2B5EF4-FFF2-40B4-BE49-F238E27FC236}">
                  <a16:creationId xmlns:a16="http://schemas.microsoft.com/office/drawing/2014/main" id="{6C620405-A97E-BEEA-5951-25070AF34490}"/>
                </a:ext>
              </a:extLst>
            </p:cNvPr>
            <p:cNvSpPr/>
            <p:nvPr/>
          </p:nvSpPr>
          <p:spPr>
            <a:xfrm>
              <a:off x="1621561" y="2940687"/>
              <a:ext cx="111022" cy="111692"/>
            </a:xfrm>
            <a:custGeom>
              <a:avLst/>
              <a:gdLst/>
              <a:ahLst/>
              <a:cxnLst/>
              <a:rect l="l" t="t" r="r" b="b"/>
              <a:pathLst>
                <a:path w="1990" h="2002" extrusionOk="0">
                  <a:moveTo>
                    <a:pt x="1011" y="1"/>
                  </a:moveTo>
                  <a:cubicBezTo>
                    <a:pt x="1004" y="1"/>
                    <a:pt x="996" y="1"/>
                    <a:pt x="989" y="1"/>
                  </a:cubicBezTo>
                  <a:cubicBezTo>
                    <a:pt x="441" y="1"/>
                    <a:pt x="1" y="453"/>
                    <a:pt x="1" y="1001"/>
                  </a:cubicBezTo>
                  <a:cubicBezTo>
                    <a:pt x="1" y="1549"/>
                    <a:pt x="441" y="2001"/>
                    <a:pt x="989" y="2001"/>
                  </a:cubicBezTo>
                  <a:cubicBezTo>
                    <a:pt x="1549" y="2001"/>
                    <a:pt x="1989" y="1549"/>
                    <a:pt x="1989" y="1001"/>
                  </a:cubicBezTo>
                  <a:cubicBezTo>
                    <a:pt x="1989" y="437"/>
                    <a:pt x="1560" y="1"/>
                    <a:pt x="10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18;p36">
              <a:extLst>
                <a:ext uri="{FF2B5EF4-FFF2-40B4-BE49-F238E27FC236}">
                  <a16:creationId xmlns:a16="http://schemas.microsoft.com/office/drawing/2014/main" id="{F25DEE40-CA36-B2F7-9EEB-0C12D8331D70}"/>
                </a:ext>
              </a:extLst>
            </p:cNvPr>
            <p:cNvSpPr/>
            <p:nvPr/>
          </p:nvSpPr>
          <p:spPr>
            <a:xfrm>
              <a:off x="1515282" y="2844338"/>
              <a:ext cx="49876" cy="49932"/>
            </a:xfrm>
            <a:custGeom>
              <a:avLst/>
              <a:gdLst/>
              <a:ahLst/>
              <a:cxnLst/>
              <a:rect l="l" t="t" r="r" b="b"/>
              <a:pathLst>
                <a:path w="894" h="895" extrusionOk="0">
                  <a:moveTo>
                    <a:pt x="462" y="1"/>
                  </a:moveTo>
                  <a:cubicBezTo>
                    <a:pt x="455" y="1"/>
                    <a:pt x="448" y="1"/>
                    <a:pt x="441" y="1"/>
                  </a:cubicBezTo>
                  <a:cubicBezTo>
                    <a:pt x="203" y="1"/>
                    <a:pt x="1" y="204"/>
                    <a:pt x="1" y="454"/>
                  </a:cubicBezTo>
                  <a:cubicBezTo>
                    <a:pt x="1" y="692"/>
                    <a:pt x="191" y="894"/>
                    <a:pt x="441" y="894"/>
                  </a:cubicBezTo>
                  <a:cubicBezTo>
                    <a:pt x="680" y="894"/>
                    <a:pt x="894" y="704"/>
                    <a:pt x="894" y="454"/>
                  </a:cubicBezTo>
                  <a:cubicBezTo>
                    <a:pt x="894" y="211"/>
                    <a:pt x="713" y="1"/>
                    <a:pt x="4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19;p36">
              <a:extLst>
                <a:ext uri="{FF2B5EF4-FFF2-40B4-BE49-F238E27FC236}">
                  <a16:creationId xmlns:a16="http://schemas.microsoft.com/office/drawing/2014/main" id="{BE428812-C82A-4CAC-E38D-9573FBB5B435}"/>
                </a:ext>
              </a:extLst>
            </p:cNvPr>
            <p:cNvSpPr/>
            <p:nvPr/>
          </p:nvSpPr>
          <p:spPr>
            <a:xfrm>
              <a:off x="1701954" y="3372442"/>
              <a:ext cx="83071" cy="83127"/>
            </a:xfrm>
            <a:custGeom>
              <a:avLst/>
              <a:gdLst/>
              <a:ahLst/>
              <a:cxnLst/>
              <a:rect l="l" t="t" r="r" b="b"/>
              <a:pathLst>
                <a:path w="1489" h="1490" extrusionOk="0">
                  <a:moveTo>
                    <a:pt x="751" y="1"/>
                  </a:moveTo>
                  <a:cubicBezTo>
                    <a:pt x="346" y="1"/>
                    <a:pt x="1" y="334"/>
                    <a:pt x="1" y="751"/>
                  </a:cubicBezTo>
                  <a:cubicBezTo>
                    <a:pt x="1" y="1156"/>
                    <a:pt x="334" y="1489"/>
                    <a:pt x="751" y="1489"/>
                  </a:cubicBezTo>
                  <a:cubicBezTo>
                    <a:pt x="1144" y="1489"/>
                    <a:pt x="1489" y="1168"/>
                    <a:pt x="1489" y="751"/>
                  </a:cubicBezTo>
                  <a:cubicBezTo>
                    <a:pt x="1489" y="334"/>
                    <a:pt x="1144" y="1"/>
                    <a:pt x="7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20;p36">
              <a:extLst>
                <a:ext uri="{FF2B5EF4-FFF2-40B4-BE49-F238E27FC236}">
                  <a16:creationId xmlns:a16="http://schemas.microsoft.com/office/drawing/2014/main" id="{975B74C7-6AF9-6CAB-6364-60BAF186B7E8}"/>
                </a:ext>
              </a:extLst>
            </p:cNvPr>
            <p:cNvSpPr/>
            <p:nvPr/>
          </p:nvSpPr>
          <p:spPr>
            <a:xfrm>
              <a:off x="1639526" y="3524580"/>
              <a:ext cx="33251" cy="33251"/>
            </a:xfrm>
            <a:custGeom>
              <a:avLst/>
              <a:gdLst/>
              <a:ahLst/>
              <a:cxnLst/>
              <a:rect l="l" t="t" r="r" b="b"/>
              <a:pathLst>
                <a:path w="596" h="596" extrusionOk="0">
                  <a:moveTo>
                    <a:pt x="298" y="0"/>
                  </a:moveTo>
                  <a:cubicBezTo>
                    <a:pt x="143" y="0"/>
                    <a:pt x="0" y="131"/>
                    <a:pt x="0" y="298"/>
                  </a:cubicBezTo>
                  <a:cubicBezTo>
                    <a:pt x="0" y="465"/>
                    <a:pt x="143" y="596"/>
                    <a:pt x="298" y="596"/>
                  </a:cubicBezTo>
                  <a:cubicBezTo>
                    <a:pt x="465" y="596"/>
                    <a:pt x="596" y="465"/>
                    <a:pt x="596" y="298"/>
                  </a:cubicBezTo>
                  <a:cubicBezTo>
                    <a:pt x="596" y="131"/>
                    <a:pt x="465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21;p36">
              <a:extLst>
                <a:ext uri="{FF2B5EF4-FFF2-40B4-BE49-F238E27FC236}">
                  <a16:creationId xmlns:a16="http://schemas.microsoft.com/office/drawing/2014/main" id="{6B5E68B3-8E75-131B-B89F-58D167634F9F}"/>
                </a:ext>
              </a:extLst>
            </p:cNvPr>
            <p:cNvSpPr/>
            <p:nvPr/>
          </p:nvSpPr>
          <p:spPr>
            <a:xfrm>
              <a:off x="985225" y="3948358"/>
              <a:ext cx="3306673" cy="220594"/>
            </a:xfrm>
            <a:custGeom>
              <a:avLst/>
              <a:gdLst/>
              <a:ahLst/>
              <a:cxnLst/>
              <a:rect l="l" t="t" r="r" b="b"/>
              <a:pathLst>
                <a:path w="59270" h="3954" extrusionOk="0">
                  <a:moveTo>
                    <a:pt x="1989" y="1"/>
                  </a:moveTo>
                  <a:cubicBezTo>
                    <a:pt x="1429" y="1"/>
                    <a:pt x="941" y="215"/>
                    <a:pt x="584" y="572"/>
                  </a:cubicBezTo>
                  <a:cubicBezTo>
                    <a:pt x="227" y="929"/>
                    <a:pt x="1" y="1429"/>
                    <a:pt x="1" y="1977"/>
                  </a:cubicBezTo>
                  <a:cubicBezTo>
                    <a:pt x="1" y="3072"/>
                    <a:pt x="894" y="3953"/>
                    <a:pt x="1989" y="3953"/>
                  </a:cubicBezTo>
                  <a:lnTo>
                    <a:pt x="57282" y="3953"/>
                  </a:lnTo>
                  <a:cubicBezTo>
                    <a:pt x="57841" y="3953"/>
                    <a:pt x="58329" y="3727"/>
                    <a:pt x="58687" y="3370"/>
                  </a:cubicBezTo>
                  <a:cubicBezTo>
                    <a:pt x="59044" y="3013"/>
                    <a:pt x="59270" y="2525"/>
                    <a:pt x="59270" y="1977"/>
                  </a:cubicBezTo>
                  <a:cubicBezTo>
                    <a:pt x="59270" y="894"/>
                    <a:pt x="58377" y="12"/>
                    <a:pt x="572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22;p36">
              <a:extLst>
                <a:ext uri="{FF2B5EF4-FFF2-40B4-BE49-F238E27FC236}">
                  <a16:creationId xmlns:a16="http://schemas.microsoft.com/office/drawing/2014/main" id="{86C6BFEB-6594-BAE5-2549-5C78CCF2FBBC}"/>
                </a:ext>
              </a:extLst>
            </p:cNvPr>
            <p:cNvSpPr/>
            <p:nvPr/>
          </p:nvSpPr>
          <p:spPr>
            <a:xfrm>
              <a:off x="2335668" y="2322315"/>
              <a:ext cx="292953" cy="424506"/>
            </a:xfrm>
            <a:custGeom>
              <a:avLst/>
              <a:gdLst/>
              <a:ahLst/>
              <a:cxnLst/>
              <a:rect l="l" t="t" r="r" b="b"/>
              <a:pathLst>
                <a:path w="5251" h="7609" extrusionOk="0">
                  <a:moveTo>
                    <a:pt x="5084" y="0"/>
                  </a:moveTo>
                  <a:cubicBezTo>
                    <a:pt x="5072" y="12"/>
                    <a:pt x="5048" y="12"/>
                    <a:pt x="5025" y="12"/>
                  </a:cubicBezTo>
                  <a:cubicBezTo>
                    <a:pt x="4465" y="107"/>
                    <a:pt x="3882" y="357"/>
                    <a:pt x="3322" y="726"/>
                  </a:cubicBezTo>
                  <a:lnTo>
                    <a:pt x="3179" y="822"/>
                  </a:lnTo>
                  <a:cubicBezTo>
                    <a:pt x="2810" y="1084"/>
                    <a:pt x="2441" y="1393"/>
                    <a:pt x="2096" y="1774"/>
                  </a:cubicBezTo>
                  <a:lnTo>
                    <a:pt x="1965" y="1905"/>
                  </a:lnTo>
                  <a:cubicBezTo>
                    <a:pt x="1691" y="2191"/>
                    <a:pt x="1441" y="2512"/>
                    <a:pt x="1215" y="2870"/>
                  </a:cubicBezTo>
                  <a:cubicBezTo>
                    <a:pt x="1143" y="2977"/>
                    <a:pt x="1072" y="3096"/>
                    <a:pt x="1012" y="3215"/>
                  </a:cubicBezTo>
                  <a:lnTo>
                    <a:pt x="893" y="3429"/>
                  </a:lnTo>
                  <a:cubicBezTo>
                    <a:pt x="607" y="3941"/>
                    <a:pt x="393" y="4465"/>
                    <a:pt x="250" y="4989"/>
                  </a:cubicBezTo>
                  <a:lnTo>
                    <a:pt x="179" y="5310"/>
                  </a:lnTo>
                  <a:cubicBezTo>
                    <a:pt x="0" y="6120"/>
                    <a:pt x="0" y="6858"/>
                    <a:pt x="143" y="7513"/>
                  </a:cubicBezTo>
                  <a:lnTo>
                    <a:pt x="179" y="7608"/>
                  </a:lnTo>
                  <a:cubicBezTo>
                    <a:pt x="203" y="7608"/>
                    <a:pt x="250" y="7596"/>
                    <a:pt x="286" y="7596"/>
                  </a:cubicBezTo>
                  <a:cubicBezTo>
                    <a:pt x="1203" y="7418"/>
                    <a:pt x="2179" y="6846"/>
                    <a:pt x="3048" y="5989"/>
                  </a:cubicBezTo>
                  <a:cubicBezTo>
                    <a:pt x="3108" y="5929"/>
                    <a:pt x="3167" y="5846"/>
                    <a:pt x="3227" y="5787"/>
                  </a:cubicBezTo>
                  <a:cubicBezTo>
                    <a:pt x="3524" y="5477"/>
                    <a:pt x="3810" y="5108"/>
                    <a:pt x="4060" y="4715"/>
                  </a:cubicBezTo>
                  <a:cubicBezTo>
                    <a:pt x="4072" y="4691"/>
                    <a:pt x="4084" y="4667"/>
                    <a:pt x="4108" y="4644"/>
                  </a:cubicBezTo>
                  <a:cubicBezTo>
                    <a:pt x="4132" y="4584"/>
                    <a:pt x="4179" y="4525"/>
                    <a:pt x="4203" y="4465"/>
                  </a:cubicBezTo>
                  <a:cubicBezTo>
                    <a:pt x="4477" y="4024"/>
                    <a:pt x="4703" y="3548"/>
                    <a:pt x="4858" y="3084"/>
                  </a:cubicBezTo>
                  <a:lnTo>
                    <a:pt x="4929" y="2917"/>
                  </a:lnTo>
                  <a:cubicBezTo>
                    <a:pt x="5084" y="2429"/>
                    <a:pt x="5179" y="1953"/>
                    <a:pt x="5227" y="1488"/>
                  </a:cubicBezTo>
                  <a:lnTo>
                    <a:pt x="5239" y="1346"/>
                  </a:lnTo>
                  <a:cubicBezTo>
                    <a:pt x="5251" y="929"/>
                    <a:pt x="5227" y="536"/>
                    <a:pt x="5167" y="179"/>
                  </a:cubicBezTo>
                  <a:cubicBezTo>
                    <a:pt x="5167" y="167"/>
                    <a:pt x="5144" y="131"/>
                    <a:pt x="5144" y="119"/>
                  </a:cubicBezTo>
                  <a:cubicBezTo>
                    <a:pt x="5132" y="72"/>
                    <a:pt x="5132" y="48"/>
                    <a:pt x="5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23;p36">
              <a:extLst>
                <a:ext uri="{FF2B5EF4-FFF2-40B4-BE49-F238E27FC236}">
                  <a16:creationId xmlns:a16="http://schemas.microsoft.com/office/drawing/2014/main" id="{E5DD2B75-2E55-45C4-93CF-B76EF2F8597F}"/>
                </a:ext>
              </a:extLst>
            </p:cNvPr>
            <p:cNvSpPr/>
            <p:nvPr/>
          </p:nvSpPr>
          <p:spPr>
            <a:xfrm>
              <a:off x="2342977" y="2322315"/>
              <a:ext cx="284306" cy="424506"/>
            </a:xfrm>
            <a:custGeom>
              <a:avLst/>
              <a:gdLst/>
              <a:ahLst/>
              <a:cxnLst/>
              <a:rect l="l" t="t" r="r" b="b"/>
              <a:pathLst>
                <a:path w="5096" h="7609" extrusionOk="0">
                  <a:moveTo>
                    <a:pt x="4941" y="0"/>
                  </a:moveTo>
                  <a:cubicBezTo>
                    <a:pt x="4929" y="0"/>
                    <a:pt x="4894" y="0"/>
                    <a:pt x="4882" y="12"/>
                  </a:cubicBezTo>
                  <a:lnTo>
                    <a:pt x="3762" y="1715"/>
                  </a:lnTo>
                  <a:lnTo>
                    <a:pt x="3358" y="2322"/>
                  </a:lnTo>
                  <a:lnTo>
                    <a:pt x="3167" y="726"/>
                  </a:lnTo>
                  <a:lnTo>
                    <a:pt x="3036" y="822"/>
                  </a:lnTo>
                  <a:lnTo>
                    <a:pt x="3239" y="2500"/>
                  </a:lnTo>
                  <a:lnTo>
                    <a:pt x="2310" y="3941"/>
                  </a:lnTo>
                  <a:lnTo>
                    <a:pt x="1953" y="1762"/>
                  </a:lnTo>
                  <a:lnTo>
                    <a:pt x="1810" y="1893"/>
                  </a:lnTo>
                  <a:lnTo>
                    <a:pt x="2191" y="4120"/>
                  </a:lnTo>
                  <a:lnTo>
                    <a:pt x="1298" y="5513"/>
                  </a:lnTo>
                  <a:lnTo>
                    <a:pt x="881" y="3215"/>
                  </a:lnTo>
                  <a:lnTo>
                    <a:pt x="762" y="3429"/>
                  </a:lnTo>
                  <a:lnTo>
                    <a:pt x="1179" y="5703"/>
                  </a:lnTo>
                  <a:lnTo>
                    <a:pt x="524" y="6715"/>
                  </a:lnTo>
                  <a:lnTo>
                    <a:pt x="119" y="4977"/>
                  </a:lnTo>
                  <a:lnTo>
                    <a:pt x="48" y="5298"/>
                  </a:lnTo>
                  <a:lnTo>
                    <a:pt x="405" y="6894"/>
                  </a:lnTo>
                  <a:lnTo>
                    <a:pt x="0" y="7501"/>
                  </a:lnTo>
                  <a:lnTo>
                    <a:pt x="24" y="7608"/>
                  </a:lnTo>
                  <a:cubicBezTo>
                    <a:pt x="60" y="7608"/>
                    <a:pt x="83" y="7596"/>
                    <a:pt x="131" y="7596"/>
                  </a:cubicBezTo>
                  <a:lnTo>
                    <a:pt x="905" y="6406"/>
                  </a:lnTo>
                  <a:lnTo>
                    <a:pt x="2905" y="5989"/>
                  </a:lnTo>
                  <a:lnTo>
                    <a:pt x="3084" y="5787"/>
                  </a:lnTo>
                  <a:lnTo>
                    <a:pt x="3084" y="5787"/>
                  </a:lnTo>
                  <a:lnTo>
                    <a:pt x="1012" y="6227"/>
                  </a:lnTo>
                  <a:lnTo>
                    <a:pt x="1738" y="5108"/>
                  </a:lnTo>
                  <a:lnTo>
                    <a:pt x="3965" y="4644"/>
                  </a:lnTo>
                  <a:cubicBezTo>
                    <a:pt x="4001" y="4584"/>
                    <a:pt x="4036" y="4525"/>
                    <a:pt x="4060" y="4465"/>
                  </a:cubicBezTo>
                  <a:lnTo>
                    <a:pt x="4060" y="4465"/>
                  </a:lnTo>
                  <a:lnTo>
                    <a:pt x="1846" y="4929"/>
                  </a:lnTo>
                  <a:lnTo>
                    <a:pt x="2798" y="3465"/>
                  </a:lnTo>
                  <a:lnTo>
                    <a:pt x="4715" y="3096"/>
                  </a:lnTo>
                  <a:lnTo>
                    <a:pt x="4774" y="2929"/>
                  </a:lnTo>
                  <a:lnTo>
                    <a:pt x="2917" y="3310"/>
                  </a:lnTo>
                  <a:lnTo>
                    <a:pt x="3882" y="1798"/>
                  </a:lnTo>
                  <a:lnTo>
                    <a:pt x="3989" y="1655"/>
                  </a:lnTo>
                  <a:lnTo>
                    <a:pt x="5072" y="1524"/>
                  </a:lnTo>
                  <a:lnTo>
                    <a:pt x="5096" y="1369"/>
                  </a:lnTo>
                  <a:lnTo>
                    <a:pt x="5096" y="1369"/>
                  </a:lnTo>
                  <a:lnTo>
                    <a:pt x="4120" y="1477"/>
                  </a:lnTo>
                  <a:lnTo>
                    <a:pt x="5001" y="119"/>
                  </a:lnTo>
                  <a:cubicBezTo>
                    <a:pt x="4989" y="72"/>
                    <a:pt x="4989" y="48"/>
                    <a:pt x="49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24;p36">
              <a:extLst>
                <a:ext uri="{FF2B5EF4-FFF2-40B4-BE49-F238E27FC236}">
                  <a16:creationId xmlns:a16="http://schemas.microsoft.com/office/drawing/2014/main" id="{AA35669A-542B-B286-5675-99A681F42A62}"/>
                </a:ext>
              </a:extLst>
            </p:cNvPr>
            <p:cNvSpPr/>
            <p:nvPr/>
          </p:nvSpPr>
          <p:spPr>
            <a:xfrm>
              <a:off x="2147657" y="2472389"/>
              <a:ext cx="202016" cy="274431"/>
            </a:xfrm>
            <a:custGeom>
              <a:avLst/>
              <a:gdLst/>
              <a:ahLst/>
              <a:cxnLst/>
              <a:rect l="l" t="t" r="r" b="b"/>
              <a:pathLst>
                <a:path w="3621" h="4919" extrusionOk="0">
                  <a:moveTo>
                    <a:pt x="227" y="1"/>
                  </a:moveTo>
                  <a:cubicBezTo>
                    <a:pt x="215" y="37"/>
                    <a:pt x="203" y="84"/>
                    <a:pt x="203" y="108"/>
                  </a:cubicBezTo>
                  <a:cubicBezTo>
                    <a:pt x="1" y="942"/>
                    <a:pt x="239" y="2049"/>
                    <a:pt x="894" y="3061"/>
                  </a:cubicBezTo>
                  <a:cubicBezTo>
                    <a:pt x="1156" y="3454"/>
                    <a:pt x="1453" y="3799"/>
                    <a:pt x="1775" y="4085"/>
                  </a:cubicBezTo>
                  <a:lnTo>
                    <a:pt x="2001" y="4263"/>
                  </a:lnTo>
                  <a:cubicBezTo>
                    <a:pt x="2430" y="4609"/>
                    <a:pt x="2882" y="4811"/>
                    <a:pt x="3311" y="4906"/>
                  </a:cubicBezTo>
                  <a:cubicBezTo>
                    <a:pt x="3358" y="4906"/>
                    <a:pt x="3382" y="4918"/>
                    <a:pt x="3418" y="4918"/>
                  </a:cubicBezTo>
                  <a:lnTo>
                    <a:pt x="3418" y="4906"/>
                  </a:lnTo>
                  <a:cubicBezTo>
                    <a:pt x="3418" y="4871"/>
                    <a:pt x="3430" y="4835"/>
                    <a:pt x="3430" y="4811"/>
                  </a:cubicBezTo>
                  <a:cubicBezTo>
                    <a:pt x="3620" y="3978"/>
                    <a:pt x="3382" y="2882"/>
                    <a:pt x="2739" y="1870"/>
                  </a:cubicBezTo>
                  <a:cubicBezTo>
                    <a:pt x="2072" y="858"/>
                    <a:pt x="1167" y="180"/>
                    <a:pt x="322" y="25"/>
                  </a:cubicBezTo>
                  <a:cubicBezTo>
                    <a:pt x="286" y="25"/>
                    <a:pt x="263" y="1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25;p36">
              <a:extLst>
                <a:ext uri="{FF2B5EF4-FFF2-40B4-BE49-F238E27FC236}">
                  <a16:creationId xmlns:a16="http://schemas.microsoft.com/office/drawing/2014/main" id="{A5688032-040A-DC93-185B-FD2D321E413C}"/>
                </a:ext>
              </a:extLst>
            </p:cNvPr>
            <p:cNvSpPr/>
            <p:nvPr/>
          </p:nvSpPr>
          <p:spPr>
            <a:xfrm>
              <a:off x="2156305" y="2471106"/>
              <a:ext cx="184051" cy="275045"/>
            </a:xfrm>
            <a:custGeom>
              <a:avLst/>
              <a:gdLst/>
              <a:ahLst/>
              <a:cxnLst/>
              <a:rect l="l" t="t" r="r" b="b"/>
              <a:pathLst>
                <a:path w="3299" h="4930" extrusionOk="0">
                  <a:moveTo>
                    <a:pt x="84" y="0"/>
                  </a:moveTo>
                  <a:cubicBezTo>
                    <a:pt x="72" y="24"/>
                    <a:pt x="72" y="72"/>
                    <a:pt x="60" y="107"/>
                  </a:cubicBezTo>
                  <a:lnTo>
                    <a:pt x="679" y="1060"/>
                  </a:lnTo>
                  <a:lnTo>
                    <a:pt x="0" y="857"/>
                  </a:lnTo>
                  <a:lnTo>
                    <a:pt x="0" y="857"/>
                  </a:lnTo>
                  <a:lnTo>
                    <a:pt x="12" y="1024"/>
                  </a:lnTo>
                  <a:lnTo>
                    <a:pt x="798" y="1250"/>
                  </a:lnTo>
                  <a:lnTo>
                    <a:pt x="1513" y="2346"/>
                  </a:lnTo>
                  <a:lnTo>
                    <a:pt x="262" y="2084"/>
                  </a:lnTo>
                  <a:lnTo>
                    <a:pt x="322" y="2250"/>
                  </a:lnTo>
                  <a:lnTo>
                    <a:pt x="1632" y="2524"/>
                  </a:lnTo>
                  <a:lnTo>
                    <a:pt x="2227" y="3453"/>
                  </a:lnTo>
                  <a:lnTo>
                    <a:pt x="798" y="3120"/>
                  </a:lnTo>
                  <a:lnTo>
                    <a:pt x="798" y="3120"/>
                  </a:lnTo>
                  <a:lnTo>
                    <a:pt x="929" y="3298"/>
                  </a:lnTo>
                  <a:lnTo>
                    <a:pt x="2346" y="3632"/>
                  </a:lnTo>
                  <a:lnTo>
                    <a:pt x="2751" y="4251"/>
                  </a:lnTo>
                  <a:lnTo>
                    <a:pt x="1655" y="4084"/>
                  </a:lnTo>
                  <a:lnTo>
                    <a:pt x="1870" y="4263"/>
                  </a:lnTo>
                  <a:lnTo>
                    <a:pt x="2858" y="4417"/>
                  </a:lnTo>
                  <a:lnTo>
                    <a:pt x="3167" y="4906"/>
                  </a:lnTo>
                  <a:cubicBezTo>
                    <a:pt x="3203" y="4906"/>
                    <a:pt x="3227" y="4929"/>
                    <a:pt x="3275" y="4929"/>
                  </a:cubicBezTo>
                  <a:cubicBezTo>
                    <a:pt x="3287" y="4894"/>
                    <a:pt x="3287" y="4870"/>
                    <a:pt x="3298" y="4822"/>
                  </a:cubicBezTo>
                  <a:lnTo>
                    <a:pt x="2882" y="4227"/>
                  </a:lnTo>
                  <a:lnTo>
                    <a:pt x="3025" y="2727"/>
                  </a:lnTo>
                  <a:lnTo>
                    <a:pt x="2906" y="2441"/>
                  </a:lnTo>
                  <a:lnTo>
                    <a:pt x="2751" y="4013"/>
                  </a:lnTo>
                  <a:lnTo>
                    <a:pt x="2191" y="3143"/>
                  </a:lnTo>
                  <a:lnTo>
                    <a:pt x="2322" y="1500"/>
                  </a:lnTo>
                  <a:lnTo>
                    <a:pt x="2191" y="1334"/>
                  </a:lnTo>
                  <a:lnTo>
                    <a:pt x="2072" y="2929"/>
                  </a:lnTo>
                  <a:lnTo>
                    <a:pt x="1322" y="1798"/>
                  </a:lnTo>
                  <a:lnTo>
                    <a:pt x="1298" y="524"/>
                  </a:lnTo>
                  <a:lnTo>
                    <a:pt x="1143" y="417"/>
                  </a:lnTo>
                  <a:lnTo>
                    <a:pt x="1179" y="1548"/>
                  </a:lnTo>
                  <a:lnTo>
                    <a:pt x="179" y="12"/>
                  </a:lnTo>
                  <a:cubicBezTo>
                    <a:pt x="143" y="0"/>
                    <a:pt x="119" y="0"/>
                    <a:pt x="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726;p36">
              <a:extLst>
                <a:ext uri="{FF2B5EF4-FFF2-40B4-BE49-F238E27FC236}">
                  <a16:creationId xmlns:a16="http://schemas.microsoft.com/office/drawing/2014/main" id="{E557E24D-C135-B4E5-BF47-6BA67678F6A2}"/>
                </a:ext>
              </a:extLst>
            </p:cNvPr>
            <p:cNvSpPr/>
            <p:nvPr/>
          </p:nvSpPr>
          <p:spPr>
            <a:xfrm>
              <a:off x="2193516" y="2727459"/>
              <a:ext cx="324865" cy="285031"/>
            </a:xfrm>
            <a:custGeom>
              <a:avLst/>
              <a:gdLst/>
              <a:ahLst/>
              <a:cxnLst/>
              <a:rect l="l" t="t" r="r" b="b"/>
              <a:pathLst>
                <a:path w="5823" h="5109" extrusionOk="0">
                  <a:moveTo>
                    <a:pt x="143" y="1"/>
                  </a:moveTo>
                  <a:cubicBezTo>
                    <a:pt x="60" y="1"/>
                    <a:pt x="0" y="72"/>
                    <a:pt x="12" y="156"/>
                  </a:cubicBezTo>
                  <a:lnTo>
                    <a:pt x="857" y="5002"/>
                  </a:lnTo>
                  <a:cubicBezTo>
                    <a:pt x="881" y="5061"/>
                    <a:pt x="941" y="5109"/>
                    <a:pt x="1000" y="5109"/>
                  </a:cubicBezTo>
                  <a:lnTo>
                    <a:pt x="4822" y="5109"/>
                  </a:lnTo>
                  <a:cubicBezTo>
                    <a:pt x="4894" y="5109"/>
                    <a:pt x="4941" y="5061"/>
                    <a:pt x="4953" y="5002"/>
                  </a:cubicBezTo>
                  <a:lnTo>
                    <a:pt x="5810" y="156"/>
                  </a:lnTo>
                  <a:cubicBezTo>
                    <a:pt x="5822" y="72"/>
                    <a:pt x="5763" y="1"/>
                    <a:pt x="5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727;p36">
              <a:extLst>
                <a:ext uri="{FF2B5EF4-FFF2-40B4-BE49-F238E27FC236}">
                  <a16:creationId xmlns:a16="http://schemas.microsoft.com/office/drawing/2014/main" id="{D11DBF08-72A1-4F7D-C122-4EF86FA244EE}"/>
                </a:ext>
              </a:extLst>
            </p:cNvPr>
            <p:cNvSpPr/>
            <p:nvPr/>
          </p:nvSpPr>
          <p:spPr>
            <a:xfrm>
              <a:off x="1812194" y="1498414"/>
              <a:ext cx="421215" cy="412958"/>
            </a:xfrm>
            <a:custGeom>
              <a:avLst/>
              <a:gdLst/>
              <a:ahLst/>
              <a:cxnLst/>
              <a:rect l="l" t="t" r="r" b="b"/>
              <a:pathLst>
                <a:path w="7550" h="7402" extrusionOk="0">
                  <a:moveTo>
                    <a:pt x="3706" y="1"/>
                  </a:moveTo>
                  <a:cubicBezTo>
                    <a:pt x="3595" y="1"/>
                    <a:pt x="3483" y="6"/>
                    <a:pt x="3370" y="16"/>
                  </a:cubicBezTo>
                  <a:cubicBezTo>
                    <a:pt x="1966" y="159"/>
                    <a:pt x="834" y="1028"/>
                    <a:pt x="322" y="2243"/>
                  </a:cubicBezTo>
                  <a:cubicBezTo>
                    <a:pt x="203" y="2517"/>
                    <a:pt x="108" y="2814"/>
                    <a:pt x="61" y="3112"/>
                  </a:cubicBezTo>
                  <a:cubicBezTo>
                    <a:pt x="13" y="3410"/>
                    <a:pt x="1" y="3731"/>
                    <a:pt x="37" y="4041"/>
                  </a:cubicBezTo>
                  <a:cubicBezTo>
                    <a:pt x="84" y="4588"/>
                    <a:pt x="251" y="5112"/>
                    <a:pt x="513" y="5553"/>
                  </a:cubicBezTo>
                  <a:cubicBezTo>
                    <a:pt x="1162" y="6675"/>
                    <a:pt x="2361" y="7401"/>
                    <a:pt x="3704" y="7401"/>
                  </a:cubicBezTo>
                  <a:cubicBezTo>
                    <a:pt x="3814" y="7401"/>
                    <a:pt x="3925" y="7396"/>
                    <a:pt x="4037" y="7386"/>
                  </a:cubicBezTo>
                  <a:cubicBezTo>
                    <a:pt x="6061" y="7208"/>
                    <a:pt x="7550" y="5410"/>
                    <a:pt x="7371" y="3386"/>
                  </a:cubicBezTo>
                  <a:cubicBezTo>
                    <a:pt x="7288" y="2445"/>
                    <a:pt x="6847" y="1612"/>
                    <a:pt x="6192" y="1005"/>
                  </a:cubicBezTo>
                  <a:cubicBezTo>
                    <a:pt x="6014" y="826"/>
                    <a:pt x="5823" y="671"/>
                    <a:pt x="5609" y="552"/>
                  </a:cubicBezTo>
                  <a:cubicBezTo>
                    <a:pt x="5573" y="528"/>
                    <a:pt x="5537" y="493"/>
                    <a:pt x="5502" y="481"/>
                  </a:cubicBezTo>
                  <a:cubicBezTo>
                    <a:pt x="4963" y="176"/>
                    <a:pt x="4354" y="1"/>
                    <a:pt x="37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28;p36">
              <a:extLst>
                <a:ext uri="{FF2B5EF4-FFF2-40B4-BE49-F238E27FC236}">
                  <a16:creationId xmlns:a16="http://schemas.microsoft.com/office/drawing/2014/main" id="{FDA8FE95-093D-A3F1-6490-1783BBFD2F19}"/>
                </a:ext>
              </a:extLst>
            </p:cNvPr>
            <p:cNvSpPr/>
            <p:nvPr/>
          </p:nvSpPr>
          <p:spPr>
            <a:xfrm>
              <a:off x="1812194" y="1499474"/>
              <a:ext cx="350138" cy="339705"/>
            </a:xfrm>
            <a:custGeom>
              <a:avLst/>
              <a:gdLst/>
              <a:ahLst/>
              <a:cxnLst/>
              <a:rect l="l" t="t" r="r" b="b"/>
              <a:pathLst>
                <a:path w="6276" h="6089" extrusionOk="0">
                  <a:moveTo>
                    <a:pt x="3746" y="1"/>
                  </a:moveTo>
                  <a:cubicBezTo>
                    <a:pt x="3622" y="1"/>
                    <a:pt x="3497" y="8"/>
                    <a:pt x="3370" y="21"/>
                  </a:cubicBezTo>
                  <a:cubicBezTo>
                    <a:pt x="1966" y="152"/>
                    <a:pt x="834" y="1033"/>
                    <a:pt x="322" y="2236"/>
                  </a:cubicBezTo>
                  <a:cubicBezTo>
                    <a:pt x="203" y="2521"/>
                    <a:pt x="108" y="2819"/>
                    <a:pt x="61" y="3117"/>
                  </a:cubicBezTo>
                  <a:cubicBezTo>
                    <a:pt x="13" y="3414"/>
                    <a:pt x="1" y="3724"/>
                    <a:pt x="37" y="4034"/>
                  </a:cubicBezTo>
                  <a:cubicBezTo>
                    <a:pt x="84" y="4581"/>
                    <a:pt x="251" y="5105"/>
                    <a:pt x="513" y="5558"/>
                  </a:cubicBezTo>
                  <a:cubicBezTo>
                    <a:pt x="1070" y="5892"/>
                    <a:pt x="1713" y="6088"/>
                    <a:pt x="2398" y="6088"/>
                  </a:cubicBezTo>
                  <a:cubicBezTo>
                    <a:pt x="2519" y="6088"/>
                    <a:pt x="2640" y="6082"/>
                    <a:pt x="2763" y="6070"/>
                  </a:cubicBezTo>
                  <a:cubicBezTo>
                    <a:pt x="4787" y="5891"/>
                    <a:pt x="6276" y="4093"/>
                    <a:pt x="6097" y="2069"/>
                  </a:cubicBezTo>
                  <a:cubicBezTo>
                    <a:pt x="6049" y="1521"/>
                    <a:pt x="5883" y="997"/>
                    <a:pt x="5609" y="557"/>
                  </a:cubicBezTo>
                  <a:cubicBezTo>
                    <a:pt x="5573" y="521"/>
                    <a:pt x="5537" y="497"/>
                    <a:pt x="5502" y="474"/>
                  </a:cubicBezTo>
                  <a:cubicBezTo>
                    <a:pt x="4974" y="175"/>
                    <a:pt x="4379" y="1"/>
                    <a:pt x="3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29;p36">
              <a:extLst>
                <a:ext uri="{FF2B5EF4-FFF2-40B4-BE49-F238E27FC236}">
                  <a16:creationId xmlns:a16="http://schemas.microsoft.com/office/drawing/2014/main" id="{923D7AE8-ED93-13E8-8AD0-93476B96BB14}"/>
                </a:ext>
              </a:extLst>
            </p:cNvPr>
            <p:cNvSpPr/>
            <p:nvPr/>
          </p:nvSpPr>
          <p:spPr>
            <a:xfrm>
              <a:off x="1458823" y="1433642"/>
              <a:ext cx="238558" cy="232310"/>
            </a:xfrm>
            <a:custGeom>
              <a:avLst/>
              <a:gdLst/>
              <a:ahLst/>
              <a:cxnLst/>
              <a:rect l="l" t="t" r="r" b="b"/>
              <a:pathLst>
                <a:path w="4276" h="4164" extrusionOk="0">
                  <a:moveTo>
                    <a:pt x="2107" y="1"/>
                  </a:moveTo>
                  <a:cubicBezTo>
                    <a:pt x="2040" y="1"/>
                    <a:pt x="1973" y="4"/>
                    <a:pt x="1906" y="11"/>
                  </a:cubicBezTo>
                  <a:cubicBezTo>
                    <a:pt x="918" y="94"/>
                    <a:pt x="144" y="868"/>
                    <a:pt x="25" y="1808"/>
                  </a:cubicBezTo>
                  <a:cubicBezTo>
                    <a:pt x="1" y="1951"/>
                    <a:pt x="1" y="2106"/>
                    <a:pt x="13" y="2273"/>
                  </a:cubicBezTo>
                  <a:cubicBezTo>
                    <a:pt x="114" y="3350"/>
                    <a:pt x="1019" y="4163"/>
                    <a:pt x="2080" y="4163"/>
                  </a:cubicBezTo>
                  <a:cubicBezTo>
                    <a:pt x="2144" y="4163"/>
                    <a:pt x="2209" y="4160"/>
                    <a:pt x="2275" y="4154"/>
                  </a:cubicBezTo>
                  <a:cubicBezTo>
                    <a:pt x="3418" y="4047"/>
                    <a:pt x="4275" y="3047"/>
                    <a:pt x="4168" y="1892"/>
                  </a:cubicBezTo>
                  <a:cubicBezTo>
                    <a:pt x="4156" y="1749"/>
                    <a:pt x="4120" y="1594"/>
                    <a:pt x="4073" y="1439"/>
                  </a:cubicBezTo>
                  <a:cubicBezTo>
                    <a:pt x="3796" y="586"/>
                    <a:pt x="3003" y="1"/>
                    <a:pt x="21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30;p36">
              <a:extLst>
                <a:ext uri="{FF2B5EF4-FFF2-40B4-BE49-F238E27FC236}">
                  <a16:creationId xmlns:a16="http://schemas.microsoft.com/office/drawing/2014/main" id="{39AB97F7-0903-C878-7B7D-E52CEFBABC8B}"/>
                </a:ext>
              </a:extLst>
            </p:cNvPr>
            <p:cNvSpPr/>
            <p:nvPr/>
          </p:nvSpPr>
          <p:spPr>
            <a:xfrm>
              <a:off x="1467470" y="1456126"/>
              <a:ext cx="229911" cy="209882"/>
            </a:xfrm>
            <a:custGeom>
              <a:avLst/>
              <a:gdLst/>
              <a:ahLst/>
              <a:cxnLst/>
              <a:rect l="l" t="t" r="r" b="b"/>
              <a:pathLst>
                <a:path w="4121" h="3762" extrusionOk="0">
                  <a:moveTo>
                    <a:pt x="3180" y="0"/>
                  </a:moveTo>
                  <a:cubicBezTo>
                    <a:pt x="3192" y="60"/>
                    <a:pt x="3215" y="108"/>
                    <a:pt x="3239" y="167"/>
                  </a:cubicBezTo>
                  <a:cubicBezTo>
                    <a:pt x="3287" y="322"/>
                    <a:pt x="3311" y="465"/>
                    <a:pt x="3322" y="631"/>
                  </a:cubicBezTo>
                  <a:cubicBezTo>
                    <a:pt x="3430" y="1774"/>
                    <a:pt x="2584" y="2786"/>
                    <a:pt x="1429" y="2894"/>
                  </a:cubicBezTo>
                  <a:cubicBezTo>
                    <a:pt x="1365" y="2899"/>
                    <a:pt x="1302" y="2902"/>
                    <a:pt x="1239" y="2902"/>
                  </a:cubicBezTo>
                  <a:cubicBezTo>
                    <a:pt x="775" y="2902"/>
                    <a:pt x="346" y="2751"/>
                    <a:pt x="1" y="2489"/>
                  </a:cubicBezTo>
                  <a:lnTo>
                    <a:pt x="1" y="2489"/>
                  </a:lnTo>
                  <a:cubicBezTo>
                    <a:pt x="341" y="3247"/>
                    <a:pt x="1067" y="3762"/>
                    <a:pt x="1907" y="3762"/>
                  </a:cubicBezTo>
                  <a:cubicBezTo>
                    <a:pt x="1977" y="3762"/>
                    <a:pt x="2048" y="3758"/>
                    <a:pt x="2120" y="3751"/>
                  </a:cubicBezTo>
                  <a:cubicBezTo>
                    <a:pt x="3263" y="3644"/>
                    <a:pt x="4120" y="2644"/>
                    <a:pt x="4013" y="1489"/>
                  </a:cubicBezTo>
                  <a:cubicBezTo>
                    <a:pt x="4001" y="1346"/>
                    <a:pt x="3965" y="1191"/>
                    <a:pt x="3918" y="1036"/>
                  </a:cubicBezTo>
                  <a:cubicBezTo>
                    <a:pt x="3787" y="620"/>
                    <a:pt x="3513" y="262"/>
                    <a:pt x="31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1;p36">
              <a:extLst>
                <a:ext uri="{FF2B5EF4-FFF2-40B4-BE49-F238E27FC236}">
                  <a16:creationId xmlns:a16="http://schemas.microsoft.com/office/drawing/2014/main" id="{F8C62C62-8240-0BC4-32F1-348FF0C2FD1A}"/>
                </a:ext>
              </a:extLst>
            </p:cNvPr>
            <p:cNvSpPr/>
            <p:nvPr/>
          </p:nvSpPr>
          <p:spPr>
            <a:xfrm>
              <a:off x="2147657" y="1321450"/>
              <a:ext cx="195377" cy="186283"/>
            </a:xfrm>
            <a:custGeom>
              <a:avLst/>
              <a:gdLst/>
              <a:ahLst/>
              <a:cxnLst/>
              <a:rect l="l" t="t" r="r" b="b"/>
              <a:pathLst>
                <a:path w="3502" h="3339" extrusionOk="0">
                  <a:moveTo>
                    <a:pt x="1767" y="1"/>
                  </a:moveTo>
                  <a:cubicBezTo>
                    <a:pt x="1711" y="1"/>
                    <a:pt x="1654" y="3"/>
                    <a:pt x="1596" y="9"/>
                  </a:cubicBezTo>
                  <a:cubicBezTo>
                    <a:pt x="691" y="93"/>
                    <a:pt x="1" y="902"/>
                    <a:pt x="96" y="1819"/>
                  </a:cubicBezTo>
                  <a:cubicBezTo>
                    <a:pt x="175" y="2685"/>
                    <a:pt x="901" y="3338"/>
                    <a:pt x="1753" y="3338"/>
                  </a:cubicBezTo>
                  <a:cubicBezTo>
                    <a:pt x="1804" y="3338"/>
                    <a:pt x="1855" y="3336"/>
                    <a:pt x="1906" y="3331"/>
                  </a:cubicBezTo>
                  <a:cubicBezTo>
                    <a:pt x="2822" y="3236"/>
                    <a:pt x="3501" y="2438"/>
                    <a:pt x="3418" y="1510"/>
                  </a:cubicBezTo>
                  <a:cubicBezTo>
                    <a:pt x="3328" y="661"/>
                    <a:pt x="2621" y="1"/>
                    <a:pt x="17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32;p36">
              <a:extLst>
                <a:ext uri="{FF2B5EF4-FFF2-40B4-BE49-F238E27FC236}">
                  <a16:creationId xmlns:a16="http://schemas.microsoft.com/office/drawing/2014/main" id="{65DF88AC-8162-DAE2-30BC-92001CC5778C}"/>
                </a:ext>
              </a:extLst>
            </p:cNvPr>
            <p:cNvSpPr/>
            <p:nvPr/>
          </p:nvSpPr>
          <p:spPr>
            <a:xfrm>
              <a:off x="2165622" y="1326582"/>
              <a:ext cx="177412" cy="181094"/>
            </a:xfrm>
            <a:custGeom>
              <a:avLst/>
              <a:gdLst/>
              <a:ahLst/>
              <a:cxnLst/>
              <a:rect l="l" t="t" r="r" b="b"/>
              <a:pathLst>
                <a:path w="3180" h="3246" extrusionOk="0">
                  <a:moveTo>
                    <a:pt x="1988" y="1"/>
                  </a:moveTo>
                  <a:lnTo>
                    <a:pt x="1988" y="1"/>
                  </a:lnTo>
                  <a:cubicBezTo>
                    <a:pt x="2108" y="215"/>
                    <a:pt x="2179" y="429"/>
                    <a:pt x="2215" y="691"/>
                  </a:cubicBezTo>
                  <a:cubicBezTo>
                    <a:pt x="2298" y="1608"/>
                    <a:pt x="1631" y="2418"/>
                    <a:pt x="714" y="2501"/>
                  </a:cubicBezTo>
                  <a:cubicBezTo>
                    <a:pt x="653" y="2509"/>
                    <a:pt x="593" y="2513"/>
                    <a:pt x="535" y="2513"/>
                  </a:cubicBezTo>
                  <a:cubicBezTo>
                    <a:pt x="342" y="2513"/>
                    <a:pt x="164" y="2472"/>
                    <a:pt x="0" y="2418"/>
                  </a:cubicBezTo>
                  <a:lnTo>
                    <a:pt x="0" y="2418"/>
                  </a:lnTo>
                  <a:cubicBezTo>
                    <a:pt x="286" y="2913"/>
                    <a:pt x="827" y="3246"/>
                    <a:pt x="1435" y="3246"/>
                  </a:cubicBezTo>
                  <a:cubicBezTo>
                    <a:pt x="1484" y="3246"/>
                    <a:pt x="1534" y="3244"/>
                    <a:pt x="1584" y="3239"/>
                  </a:cubicBezTo>
                  <a:cubicBezTo>
                    <a:pt x="2500" y="3144"/>
                    <a:pt x="3179" y="2346"/>
                    <a:pt x="3096" y="1418"/>
                  </a:cubicBezTo>
                  <a:cubicBezTo>
                    <a:pt x="3036" y="763"/>
                    <a:pt x="2584" y="215"/>
                    <a:pt x="19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33;p36">
              <a:extLst>
                <a:ext uri="{FF2B5EF4-FFF2-40B4-BE49-F238E27FC236}">
                  <a16:creationId xmlns:a16="http://schemas.microsoft.com/office/drawing/2014/main" id="{248037DF-4A42-4C42-5BD8-1CFDA8785AC9}"/>
                </a:ext>
              </a:extLst>
            </p:cNvPr>
            <p:cNvSpPr/>
            <p:nvPr/>
          </p:nvSpPr>
          <p:spPr>
            <a:xfrm>
              <a:off x="1988266" y="2004537"/>
              <a:ext cx="242463" cy="234653"/>
            </a:xfrm>
            <a:custGeom>
              <a:avLst/>
              <a:gdLst/>
              <a:ahLst/>
              <a:cxnLst/>
              <a:rect l="l" t="t" r="r" b="b"/>
              <a:pathLst>
                <a:path w="4346" h="4206" extrusionOk="0">
                  <a:moveTo>
                    <a:pt x="2186" y="0"/>
                  </a:moveTo>
                  <a:cubicBezTo>
                    <a:pt x="2119" y="0"/>
                    <a:pt x="2053" y="6"/>
                    <a:pt x="1988" y="17"/>
                  </a:cubicBezTo>
                  <a:cubicBezTo>
                    <a:pt x="1655" y="41"/>
                    <a:pt x="1357" y="148"/>
                    <a:pt x="1107" y="291"/>
                  </a:cubicBezTo>
                  <a:cubicBezTo>
                    <a:pt x="417" y="696"/>
                    <a:pt x="0" y="1458"/>
                    <a:pt x="83" y="2291"/>
                  </a:cubicBezTo>
                  <a:cubicBezTo>
                    <a:pt x="173" y="3380"/>
                    <a:pt x="1100" y="4205"/>
                    <a:pt x="2164" y="4205"/>
                  </a:cubicBezTo>
                  <a:cubicBezTo>
                    <a:pt x="2228" y="4205"/>
                    <a:pt x="2293" y="4202"/>
                    <a:pt x="2358" y="4196"/>
                  </a:cubicBezTo>
                  <a:cubicBezTo>
                    <a:pt x="3501" y="4089"/>
                    <a:pt x="4346" y="3065"/>
                    <a:pt x="4251" y="1922"/>
                  </a:cubicBezTo>
                  <a:cubicBezTo>
                    <a:pt x="4155" y="910"/>
                    <a:pt x="3382" y="148"/>
                    <a:pt x="2429" y="29"/>
                  </a:cubicBezTo>
                  <a:cubicBezTo>
                    <a:pt x="2350" y="9"/>
                    <a:pt x="226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34;p36">
              <a:extLst>
                <a:ext uri="{FF2B5EF4-FFF2-40B4-BE49-F238E27FC236}">
                  <a16:creationId xmlns:a16="http://schemas.microsoft.com/office/drawing/2014/main" id="{140A7B38-BD87-C6B0-B840-FA48E97FA85D}"/>
                </a:ext>
              </a:extLst>
            </p:cNvPr>
            <p:cNvSpPr/>
            <p:nvPr/>
          </p:nvSpPr>
          <p:spPr>
            <a:xfrm>
              <a:off x="2001544" y="2016086"/>
              <a:ext cx="229185" cy="223048"/>
            </a:xfrm>
            <a:custGeom>
              <a:avLst/>
              <a:gdLst/>
              <a:ahLst/>
              <a:cxnLst/>
              <a:rect l="l" t="t" r="r" b="b"/>
              <a:pathLst>
                <a:path w="4108" h="3998" extrusionOk="0">
                  <a:moveTo>
                    <a:pt x="2798" y="0"/>
                  </a:moveTo>
                  <a:lnTo>
                    <a:pt x="2798" y="0"/>
                  </a:lnTo>
                  <a:cubicBezTo>
                    <a:pt x="2893" y="203"/>
                    <a:pt x="2953" y="417"/>
                    <a:pt x="2965" y="643"/>
                  </a:cubicBezTo>
                  <a:cubicBezTo>
                    <a:pt x="3072" y="1798"/>
                    <a:pt x="2227" y="2810"/>
                    <a:pt x="1072" y="2917"/>
                  </a:cubicBezTo>
                  <a:cubicBezTo>
                    <a:pt x="1023" y="2920"/>
                    <a:pt x="975" y="2922"/>
                    <a:pt x="928" y="2922"/>
                  </a:cubicBezTo>
                  <a:cubicBezTo>
                    <a:pt x="600" y="2922"/>
                    <a:pt x="291" y="2852"/>
                    <a:pt x="0" y="2727"/>
                  </a:cubicBezTo>
                  <a:lnTo>
                    <a:pt x="0" y="2727"/>
                  </a:lnTo>
                  <a:cubicBezTo>
                    <a:pt x="322" y="3481"/>
                    <a:pt x="1077" y="3997"/>
                    <a:pt x="1930" y="3997"/>
                  </a:cubicBezTo>
                  <a:cubicBezTo>
                    <a:pt x="1993" y="3997"/>
                    <a:pt x="2056" y="3995"/>
                    <a:pt x="2120" y="3989"/>
                  </a:cubicBezTo>
                  <a:cubicBezTo>
                    <a:pt x="3263" y="3882"/>
                    <a:pt x="4108" y="2858"/>
                    <a:pt x="4013" y="1715"/>
                  </a:cubicBezTo>
                  <a:cubicBezTo>
                    <a:pt x="3953" y="941"/>
                    <a:pt x="3477" y="298"/>
                    <a:pt x="2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35;p36">
              <a:extLst>
                <a:ext uri="{FF2B5EF4-FFF2-40B4-BE49-F238E27FC236}">
                  <a16:creationId xmlns:a16="http://schemas.microsoft.com/office/drawing/2014/main" id="{89690C78-D1ED-CEE3-9BE9-67CF8775DA5F}"/>
                </a:ext>
              </a:extLst>
            </p:cNvPr>
            <p:cNvSpPr/>
            <p:nvPr/>
          </p:nvSpPr>
          <p:spPr>
            <a:xfrm>
              <a:off x="2011475" y="1798116"/>
              <a:ext cx="112305" cy="222658"/>
            </a:xfrm>
            <a:custGeom>
              <a:avLst/>
              <a:gdLst/>
              <a:ahLst/>
              <a:cxnLst/>
              <a:rect l="l" t="t" r="r" b="b"/>
              <a:pathLst>
                <a:path w="2013" h="3991" extrusionOk="0">
                  <a:moveTo>
                    <a:pt x="741" y="0"/>
                  </a:moveTo>
                  <a:cubicBezTo>
                    <a:pt x="725" y="0"/>
                    <a:pt x="708" y="1"/>
                    <a:pt x="691" y="2"/>
                  </a:cubicBezTo>
                  <a:cubicBezTo>
                    <a:pt x="656" y="2"/>
                    <a:pt x="644" y="26"/>
                    <a:pt x="620" y="26"/>
                  </a:cubicBezTo>
                  <a:cubicBezTo>
                    <a:pt x="239" y="97"/>
                    <a:pt x="1" y="443"/>
                    <a:pt x="84" y="812"/>
                  </a:cubicBezTo>
                  <a:lnTo>
                    <a:pt x="691" y="3991"/>
                  </a:lnTo>
                  <a:cubicBezTo>
                    <a:pt x="953" y="3848"/>
                    <a:pt x="1239" y="3741"/>
                    <a:pt x="1572" y="3717"/>
                  </a:cubicBezTo>
                  <a:cubicBezTo>
                    <a:pt x="1715" y="3717"/>
                    <a:pt x="1870" y="3717"/>
                    <a:pt x="2013" y="3729"/>
                  </a:cubicBezTo>
                  <a:lnTo>
                    <a:pt x="1418" y="562"/>
                  </a:lnTo>
                  <a:cubicBezTo>
                    <a:pt x="1350" y="222"/>
                    <a:pt x="1066" y="0"/>
                    <a:pt x="7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36;p36">
              <a:extLst>
                <a:ext uri="{FF2B5EF4-FFF2-40B4-BE49-F238E27FC236}">
                  <a16:creationId xmlns:a16="http://schemas.microsoft.com/office/drawing/2014/main" id="{0FA17DB1-08F7-4160-B0CC-B032390C656B}"/>
                </a:ext>
              </a:extLst>
            </p:cNvPr>
            <p:cNvSpPr/>
            <p:nvPr/>
          </p:nvSpPr>
          <p:spPr>
            <a:xfrm>
              <a:off x="1630878" y="1564413"/>
              <a:ext cx="199338" cy="109627"/>
            </a:xfrm>
            <a:custGeom>
              <a:avLst/>
              <a:gdLst/>
              <a:ahLst/>
              <a:cxnLst/>
              <a:rect l="l" t="t" r="r" b="b"/>
              <a:pathLst>
                <a:path w="3573" h="1965" extrusionOk="0">
                  <a:moveTo>
                    <a:pt x="477" y="0"/>
                  </a:moveTo>
                  <a:cubicBezTo>
                    <a:pt x="310" y="12"/>
                    <a:pt x="143" y="131"/>
                    <a:pt x="84" y="298"/>
                  </a:cubicBezTo>
                  <a:cubicBezTo>
                    <a:pt x="1" y="536"/>
                    <a:pt x="120" y="786"/>
                    <a:pt x="358" y="881"/>
                  </a:cubicBezTo>
                  <a:lnTo>
                    <a:pt x="3311" y="1965"/>
                  </a:lnTo>
                  <a:cubicBezTo>
                    <a:pt x="3358" y="1655"/>
                    <a:pt x="3453" y="1369"/>
                    <a:pt x="3572" y="1084"/>
                  </a:cubicBezTo>
                  <a:lnTo>
                    <a:pt x="667" y="24"/>
                  </a:lnTo>
                  <a:cubicBezTo>
                    <a:pt x="608" y="0"/>
                    <a:pt x="536" y="0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37;p36">
              <a:extLst>
                <a:ext uri="{FF2B5EF4-FFF2-40B4-BE49-F238E27FC236}">
                  <a16:creationId xmlns:a16="http://schemas.microsoft.com/office/drawing/2014/main" id="{DFDA67DD-2BDB-87CE-B9F6-638F4FF1C629}"/>
                </a:ext>
              </a:extLst>
            </p:cNvPr>
            <p:cNvSpPr/>
            <p:nvPr/>
          </p:nvSpPr>
          <p:spPr>
            <a:xfrm>
              <a:off x="2119762" y="1417073"/>
              <a:ext cx="127592" cy="138080"/>
            </a:xfrm>
            <a:custGeom>
              <a:avLst/>
              <a:gdLst/>
              <a:ahLst/>
              <a:cxnLst/>
              <a:rect l="l" t="t" r="r" b="b"/>
              <a:pathLst>
                <a:path w="2287" h="2475" extrusionOk="0">
                  <a:moveTo>
                    <a:pt x="1833" y="0"/>
                  </a:moveTo>
                  <a:cubicBezTo>
                    <a:pt x="1710" y="0"/>
                    <a:pt x="1588" y="52"/>
                    <a:pt x="1501" y="153"/>
                  </a:cubicBezTo>
                  <a:lnTo>
                    <a:pt x="1" y="1962"/>
                  </a:lnTo>
                  <a:cubicBezTo>
                    <a:pt x="251" y="2105"/>
                    <a:pt x="489" y="2284"/>
                    <a:pt x="703" y="2474"/>
                  </a:cubicBezTo>
                  <a:lnTo>
                    <a:pt x="2168" y="700"/>
                  </a:lnTo>
                  <a:cubicBezTo>
                    <a:pt x="2251" y="617"/>
                    <a:pt x="2287" y="498"/>
                    <a:pt x="2275" y="391"/>
                  </a:cubicBezTo>
                  <a:cubicBezTo>
                    <a:pt x="2263" y="272"/>
                    <a:pt x="2203" y="165"/>
                    <a:pt x="2108" y="93"/>
                  </a:cubicBezTo>
                  <a:cubicBezTo>
                    <a:pt x="2025" y="31"/>
                    <a:pt x="1929" y="0"/>
                    <a:pt x="1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738;p36">
              <a:extLst>
                <a:ext uri="{FF2B5EF4-FFF2-40B4-BE49-F238E27FC236}">
                  <a16:creationId xmlns:a16="http://schemas.microsoft.com/office/drawing/2014/main" id="{13EE4CA5-9C87-4722-F48C-5F8A38F0ACEB}"/>
                </a:ext>
              </a:extLst>
            </p:cNvPr>
            <p:cNvSpPr/>
            <p:nvPr/>
          </p:nvSpPr>
          <p:spPr>
            <a:xfrm>
              <a:off x="2853731" y="1620872"/>
              <a:ext cx="56" cy="5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11300" cap="rnd" cmpd="sng">
              <a:solidFill>
                <a:srgbClr val="FFFF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739;p36">
              <a:extLst>
                <a:ext uri="{FF2B5EF4-FFF2-40B4-BE49-F238E27FC236}">
                  <a16:creationId xmlns:a16="http://schemas.microsoft.com/office/drawing/2014/main" id="{EF8A0785-A40A-484F-E5DF-C788DA6AB4C8}"/>
                </a:ext>
              </a:extLst>
            </p:cNvPr>
            <p:cNvSpPr/>
            <p:nvPr/>
          </p:nvSpPr>
          <p:spPr>
            <a:xfrm>
              <a:off x="2827844" y="1597496"/>
              <a:ext cx="205307" cy="221040"/>
            </a:xfrm>
            <a:custGeom>
              <a:avLst/>
              <a:gdLst/>
              <a:ahLst/>
              <a:cxnLst/>
              <a:rect l="l" t="t" r="r" b="b"/>
              <a:pathLst>
                <a:path w="3680" h="3962" extrusionOk="0">
                  <a:moveTo>
                    <a:pt x="458" y="1"/>
                  </a:moveTo>
                  <a:cubicBezTo>
                    <a:pt x="358" y="1"/>
                    <a:pt x="258" y="37"/>
                    <a:pt x="179" y="110"/>
                  </a:cubicBezTo>
                  <a:cubicBezTo>
                    <a:pt x="13" y="252"/>
                    <a:pt x="1" y="526"/>
                    <a:pt x="155" y="681"/>
                  </a:cubicBezTo>
                  <a:lnTo>
                    <a:pt x="2918" y="3824"/>
                  </a:lnTo>
                  <a:cubicBezTo>
                    <a:pt x="2987" y="3913"/>
                    <a:pt x="3097" y="3961"/>
                    <a:pt x="3201" y="3961"/>
                  </a:cubicBezTo>
                  <a:cubicBezTo>
                    <a:pt x="3222" y="3961"/>
                    <a:pt x="3243" y="3959"/>
                    <a:pt x="3263" y="3955"/>
                  </a:cubicBezTo>
                  <a:cubicBezTo>
                    <a:pt x="3346" y="3955"/>
                    <a:pt x="3442" y="3932"/>
                    <a:pt x="3501" y="3860"/>
                  </a:cubicBezTo>
                  <a:cubicBezTo>
                    <a:pt x="3668" y="3705"/>
                    <a:pt x="3680" y="3443"/>
                    <a:pt x="3525" y="3277"/>
                  </a:cubicBezTo>
                  <a:lnTo>
                    <a:pt x="763" y="133"/>
                  </a:lnTo>
                  <a:cubicBezTo>
                    <a:pt x="681" y="45"/>
                    <a:pt x="569" y="1"/>
                    <a:pt x="4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40;p36">
              <a:extLst>
                <a:ext uri="{FF2B5EF4-FFF2-40B4-BE49-F238E27FC236}">
                  <a16:creationId xmlns:a16="http://schemas.microsoft.com/office/drawing/2014/main" id="{963F4171-D63F-4420-83E9-4C4AD3E04509}"/>
                </a:ext>
              </a:extLst>
            </p:cNvPr>
            <p:cNvSpPr/>
            <p:nvPr/>
          </p:nvSpPr>
          <p:spPr>
            <a:xfrm>
              <a:off x="3061658" y="1365802"/>
              <a:ext cx="188682" cy="247875"/>
            </a:xfrm>
            <a:custGeom>
              <a:avLst/>
              <a:gdLst/>
              <a:ahLst/>
              <a:cxnLst/>
              <a:rect l="l" t="t" r="r" b="b"/>
              <a:pathLst>
                <a:path w="3382" h="4443" extrusionOk="0">
                  <a:moveTo>
                    <a:pt x="476" y="1"/>
                  </a:moveTo>
                  <a:cubicBezTo>
                    <a:pt x="399" y="1"/>
                    <a:pt x="321" y="23"/>
                    <a:pt x="251" y="72"/>
                  </a:cubicBezTo>
                  <a:cubicBezTo>
                    <a:pt x="72" y="191"/>
                    <a:pt x="1" y="453"/>
                    <a:pt x="144" y="643"/>
                  </a:cubicBezTo>
                  <a:lnTo>
                    <a:pt x="2584" y="4263"/>
                  </a:lnTo>
                  <a:cubicBezTo>
                    <a:pt x="2662" y="4363"/>
                    <a:pt x="2792" y="4442"/>
                    <a:pt x="2926" y="4442"/>
                  </a:cubicBezTo>
                  <a:cubicBezTo>
                    <a:pt x="2935" y="4442"/>
                    <a:pt x="2944" y="4442"/>
                    <a:pt x="2953" y="4441"/>
                  </a:cubicBezTo>
                  <a:cubicBezTo>
                    <a:pt x="3025" y="4417"/>
                    <a:pt x="3108" y="4405"/>
                    <a:pt x="3144" y="4358"/>
                  </a:cubicBezTo>
                  <a:cubicBezTo>
                    <a:pt x="3322" y="4239"/>
                    <a:pt x="3382" y="3989"/>
                    <a:pt x="3251" y="3798"/>
                  </a:cubicBezTo>
                  <a:lnTo>
                    <a:pt x="810" y="179"/>
                  </a:lnTo>
                  <a:cubicBezTo>
                    <a:pt x="735" y="66"/>
                    <a:pt x="608" y="1"/>
                    <a:pt x="4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41;p36">
              <a:extLst>
                <a:ext uri="{FF2B5EF4-FFF2-40B4-BE49-F238E27FC236}">
                  <a16:creationId xmlns:a16="http://schemas.microsoft.com/office/drawing/2014/main" id="{CBD82942-6908-C21D-3533-D857E780D436}"/>
                </a:ext>
              </a:extLst>
            </p:cNvPr>
            <p:cNvSpPr/>
            <p:nvPr/>
          </p:nvSpPr>
          <p:spPr>
            <a:xfrm>
              <a:off x="3132065" y="1241113"/>
              <a:ext cx="253119" cy="351310"/>
            </a:xfrm>
            <a:custGeom>
              <a:avLst/>
              <a:gdLst/>
              <a:ahLst/>
              <a:cxnLst/>
              <a:rect l="l" t="t" r="r" b="b"/>
              <a:pathLst>
                <a:path w="4537" h="6297" extrusionOk="0">
                  <a:moveTo>
                    <a:pt x="468" y="0"/>
                  </a:moveTo>
                  <a:cubicBezTo>
                    <a:pt x="387" y="0"/>
                    <a:pt x="304" y="23"/>
                    <a:pt x="227" y="68"/>
                  </a:cubicBezTo>
                  <a:cubicBezTo>
                    <a:pt x="36" y="187"/>
                    <a:pt x="1" y="437"/>
                    <a:pt x="108" y="628"/>
                  </a:cubicBezTo>
                  <a:lnTo>
                    <a:pt x="3751" y="6117"/>
                  </a:lnTo>
                  <a:cubicBezTo>
                    <a:pt x="3817" y="6227"/>
                    <a:pt x="3945" y="6297"/>
                    <a:pt x="4087" y="6297"/>
                  </a:cubicBezTo>
                  <a:cubicBezTo>
                    <a:pt x="4098" y="6297"/>
                    <a:pt x="4109" y="6296"/>
                    <a:pt x="4120" y="6295"/>
                  </a:cubicBezTo>
                  <a:cubicBezTo>
                    <a:pt x="4180" y="6283"/>
                    <a:pt x="4251" y="6271"/>
                    <a:pt x="4299" y="6224"/>
                  </a:cubicBezTo>
                  <a:cubicBezTo>
                    <a:pt x="4489" y="6105"/>
                    <a:pt x="4537" y="5855"/>
                    <a:pt x="4418" y="5664"/>
                  </a:cubicBezTo>
                  <a:lnTo>
                    <a:pt x="798" y="187"/>
                  </a:lnTo>
                  <a:cubicBezTo>
                    <a:pt x="724" y="62"/>
                    <a:pt x="600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42;p36">
              <a:extLst>
                <a:ext uri="{FF2B5EF4-FFF2-40B4-BE49-F238E27FC236}">
                  <a16:creationId xmlns:a16="http://schemas.microsoft.com/office/drawing/2014/main" id="{0C6B7587-A3B6-1D46-6C0F-2FA73784EB90}"/>
                </a:ext>
              </a:extLst>
            </p:cNvPr>
            <p:cNvSpPr/>
            <p:nvPr/>
          </p:nvSpPr>
          <p:spPr>
            <a:xfrm>
              <a:off x="2669123" y="1647317"/>
              <a:ext cx="294292" cy="320960"/>
            </a:xfrm>
            <a:custGeom>
              <a:avLst/>
              <a:gdLst/>
              <a:ahLst/>
              <a:cxnLst/>
              <a:rect l="l" t="t" r="r" b="b"/>
              <a:pathLst>
                <a:path w="5275" h="5753" extrusionOk="0">
                  <a:moveTo>
                    <a:pt x="461" y="1"/>
                  </a:moveTo>
                  <a:cubicBezTo>
                    <a:pt x="360" y="1"/>
                    <a:pt x="257" y="36"/>
                    <a:pt x="179" y="110"/>
                  </a:cubicBezTo>
                  <a:cubicBezTo>
                    <a:pt x="12" y="252"/>
                    <a:pt x="0" y="526"/>
                    <a:pt x="155" y="681"/>
                  </a:cubicBezTo>
                  <a:lnTo>
                    <a:pt x="4513" y="5610"/>
                  </a:lnTo>
                  <a:cubicBezTo>
                    <a:pt x="4596" y="5703"/>
                    <a:pt x="4702" y="5753"/>
                    <a:pt x="4818" y="5753"/>
                  </a:cubicBezTo>
                  <a:cubicBezTo>
                    <a:pt x="4851" y="5753"/>
                    <a:pt x="4884" y="5749"/>
                    <a:pt x="4917" y="5741"/>
                  </a:cubicBezTo>
                  <a:cubicBezTo>
                    <a:pt x="4977" y="5729"/>
                    <a:pt x="5036" y="5682"/>
                    <a:pt x="5096" y="5646"/>
                  </a:cubicBezTo>
                  <a:cubicBezTo>
                    <a:pt x="5263" y="5491"/>
                    <a:pt x="5275" y="5229"/>
                    <a:pt x="5120" y="5063"/>
                  </a:cubicBezTo>
                  <a:lnTo>
                    <a:pt x="762" y="133"/>
                  </a:lnTo>
                  <a:cubicBezTo>
                    <a:pt x="687" y="45"/>
                    <a:pt x="575" y="1"/>
                    <a:pt x="4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743;p36">
              <a:extLst>
                <a:ext uri="{FF2B5EF4-FFF2-40B4-BE49-F238E27FC236}">
                  <a16:creationId xmlns:a16="http://schemas.microsoft.com/office/drawing/2014/main" id="{B536252E-3F9A-5A42-BD73-14E8825D50CC}"/>
                </a:ext>
              </a:extLst>
            </p:cNvPr>
            <p:cNvSpPr/>
            <p:nvPr/>
          </p:nvSpPr>
          <p:spPr>
            <a:xfrm>
              <a:off x="2473803" y="1847490"/>
              <a:ext cx="277723" cy="301880"/>
            </a:xfrm>
            <a:custGeom>
              <a:avLst/>
              <a:gdLst/>
              <a:ahLst/>
              <a:cxnLst/>
              <a:rect l="l" t="t" r="r" b="b"/>
              <a:pathLst>
                <a:path w="4978" h="5411" extrusionOk="0">
                  <a:moveTo>
                    <a:pt x="442" y="0"/>
                  </a:moveTo>
                  <a:cubicBezTo>
                    <a:pt x="352" y="0"/>
                    <a:pt x="263" y="34"/>
                    <a:pt x="191" y="105"/>
                  </a:cubicBezTo>
                  <a:cubicBezTo>
                    <a:pt x="24" y="248"/>
                    <a:pt x="1" y="486"/>
                    <a:pt x="155" y="653"/>
                  </a:cubicBezTo>
                  <a:lnTo>
                    <a:pt x="4251" y="5285"/>
                  </a:lnTo>
                  <a:cubicBezTo>
                    <a:pt x="4318" y="5371"/>
                    <a:pt x="4431" y="5411"/>
                    <a:pt x="4541" y="5411"/>
                  </a:cubicBezTo>
                  <a:cubicBezTo>
                    <a:pt x="4568" y="5411"/>
                    <a:pt x="4595" y="5408"/>
                    <a:pt x="4620" y="5404"/>
                  </a:cubicBezTo>
                  <a:cubicBezTo>
                    <a:pt x="4680" y="5392"/>
                    <a:pt x="4739" y="5356"/>
                    <a:pt x="4799" y="5308"/>
                  </a:cubicBezTo>
                  <a:cubicBezTo>
                    <a:pt x="4966" y="5166"/>
                    <a:pt x="4977" y="4927"/>
                    <a:pt x="4835" y="4761"/>
                  </a:cubicBezTo>
                  <a:lnTo>
                    <a:pt x="739" y="129"/>
                  </a:lnTo>
                  <a:cubicBezTo>
                    <a:pt x="655" y="46"/>
                    <a:pt x="548" y="0"/>
                    <a:pt x="4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744;p36">
              <a:extLst>
                <a:ext uri="{FF2B5EF4-FFF2-40B4-BE49-F238E27FC236}">
                  <a16:creationId xmlns:a16="http://schemas.microsoft.com/office/drawing/2014/main" id="{65B53758-FA88-8D3F-1C45-93C3AB34CC64}"/>
                </a:ext>
              </a:extLst>
            </p:cNvPr>
            <p:cNvSpPr/>
            <p:nvPr/>
          </p:nvSpPr>
          <p:spPr>
            <a:xfrm>
              <a:off x="3235722" y="1140301"/>
              <a:ext cx="279006" cy="397002"/>
            </a:xfrm>
            <a:custGeom>
              <a:avLst/>
              <a:gdLst/>
              <a:ahLst/>
              <a:cxnLst/>
              <a:rect l="l" t="t" r="r" b="b"/>
              <a:pathLst>
                <a:path w="5001" h="7116" extrusionOk="0">
                  <a:moveTo>
                    <a:pt x="462" y="1"/>
                  </a:moveTo>
                  <a:cubicBezTo>
                    <a:pt x="386" y="1"/>
                    <a:pt x="308" y="22"/>
                    <a:pt x="238" y="66"/>
                  </a:cubicBezTo>
                  <a:cubicBezTo>
                    <a:pt x="36" y="185"/>
                    <a:pt x="0" y="447"/>
                    <a:pt x="119" y="637"/>
                  </a:cubicBezTo>
                  <a:lnTo>
                    <a:pt x="4191" y="6912"/>
                  </a:lnTo>
                  <a:cubicBezTo>
                    <a:pt x="4279" y="7044"/>
                    <a:pt x="4409" y="7115"/>
                    <a:pt x="4551" y="7115"/>
                  </a:cubicBezTo>
                  <a:cubicBezTo>
                    <a:pt x="4562" y="7115"/>
                    <a:pt x="4573" y="7115"/>
                    <a:pt x="4584" y="7114"/>
                  </a:cubicBezTo>
                  <a:cubicBezTo>
                    <a:pt x="4655" y="7114"/>
                    <a:pt x="4715" y="7078"/>
                    <a:pt x="4763" y="7031"/>
                  </a:cubicBezTo>
                  <a:cubicBezTo>
                    <a:pt x="4953" y="6912"/>
                    <a:pt x="5001" y="6662"/>
                    <a:pt x="4882" y="6471"/>
                  </a:cubicBezTo>
                  <a:lnTo>
                    <a:pt x="798" y="185"/>
                  </a:lnTo>
                  <a:cubicBezTo>
                    <a:pt x="722" y="64"/>
                    <a:pt x="594" y="1"/>
                    <a:pt x="4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745;p36">
              <a:extLst>
                <a:ext uri="{FF2B5EF4-FFF2-40B4-BE49-F238E27FC236}">
                  <a16:creationId xmlns:a16="http://schemas.microsoft.com/office/drawing/2014/main" id="{5CF3ABD5-8C4C-C64A-408C-DD624C99490D}"/>
                </a:ext>
              </a:extLst>
            </p:cNvPr>
            <p:cNvSpPr/>
            <p:nvPr/>
          </p:nvSpPr>
          <p:spPr>
            <a:xfrm>
              <a:off x="2561505" y="1736803"/>
              <a:ext cx="306901" cy="337083"/>
            </a:xfrm>
            <a:custGeom>
              <a:avLst/>
              <a:gdLst/>
              <a:ahLst/>
              <a:cxnLst/>
              <a:rect l="l" t="t" r="r" b="b"/>
              <a:pathLst>
                <a:path w="5501" h="6042" extrusionOk="0">
                  <a:moveTo>
                    <a:pt x="459" y="0"/>
                  </a:moveTo>
                  <a:cubicBezTo>
                    <a:pt x="366" y="0"/>
                    <a:pt x="271" y="30"/>
                    <a:pt x="191" y="89"/>
                  </a:cubicBezTo>
                  <a:cubicBezTo>
                    <a:pt x="24" y="232"/>
                    <a:pt x="0" y="470"/>
                    <a:pt x="131" y="625"/>
                  </a:cubicBezTo>
                  <a:lnTo>
                    <a:pt x="4751" y="5899"/>
                  </a:lnTo>
                  <a:cubicBezTo>
                    <a:pt x="4816" y="5992"/>
                    <a:pt x="4918" y="6042"/>
                    <a:pt x="5033" y="6042"/>
                  </a:cubicBezTo>
                  <a:cubicBezTo>
                    <a:pt x="5065" y="6042"/>
                    <a:pt x="5098" y="6038"/>
                    <a:pt x="5132" y="6030"/>
                  </a:cubicBezTo>
                  <a:cubicBezTo>
                    <a:pt x="5203" y="6018"/>
                    <a:pt x="5263" y="5983"/>
                    <a:pt x="5310" y="5947"/>
                  </a:cubicBezTo>
                  <a:cubicBezTo>
                    <a:pt x="5477" y="5804"/>
                    <a:pt x="5501" y="5566"/>
                    <a:pt x="5370" y="5411"/>
                  </a:cubicBezTo>
                  <a:lnTo>
                    <a:pt x="762" y="137"/>
                  </a:lnTo>
                  <a:cubicBezTo>
                    <a:pt x="684" y="45"/>
                    <a:pt x="573" y="0"/>
                    <a:pt x="4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746;p36">
              <a:extLst>
                <a:ext uri="{FF2B5EF4-FFF2-40B4-BE49-F238E27FC236}">
                  <a16:creationId xmlns:a16="http://schemas.microsoft.com/office/drawing/2014/main" id="{203CB4D2-205F-8C6F-43FB-4596B07B40F3}"/>
                </a:ext>
              </a:extLst>
            </p:cNvPr>
            <p:cNvSpPr/>
            <p:nvPr/>
          </p:nvSpPr>
          <p:spPr>
            <a:xfrm>
              <a:off x="3354610" y="1088305"/>
              <a:ext cx="255128" cy="357335"/>
            </a:xfrm>
            <a:custGeom>
              <a:avLst/>
              <a:gdLst/>
              <a:ahLst/>
              <a:cxnLst/>
              <a:rect l="l" t="t" r="r" b="b"/>
              <a:pathLst>
                <a:path w="4573" h="6405" extrusionOk="0">
                  <a:moveTo>
                    <a:pt x="474" y="0"/>
                  </a:moveTo>
                  <a:cubicBezTo>
                    <a:pt x="394" y="0"/>
                    <a:pt x="312" y="23"/>
                    <a:pt x="238" y="69"/>
                  </a:cubicBezTo>
                  <a:cubicBezTo>
                    <a:pt x="36" y="176"/>
                    <a:pt x="0" y="438"/>
                    <a:pt x="119" y="628"/>
                  </a:cubicBezTo>
                  <a:lnTo>
                    <a:pt x="3775" y="6224"/>
                  </a:lnTo>
                  <a:cubicBezTo>
                    <a:pt x="3852" y="6335"/>
                    <a:pt x="3991" y="6404"/>
                    <a:pt x="4124" y="6404"/>
                  </a:cubicBezTo>
                  <a:cubicBezTo>
                    <a:pt x="4135" y="6404"/>
                    <a:pt x="4145" y="6404"/>
                    <a:pt x="4156" y="6403"/>
                  </a:cubicBezTo>
                  <a:cubicBezTo>
                    <a:pt x="4227" y="6391"/>
                    <a:pt x="4298" y="6379"/>
                    <a:pt x="4346" y="6343"/>
                  </a:cubicBezTo>
                  <a:cubicBezTo>
                    <a:pt x="4537" y="6224"/>
                    <a:pt x="4572" y="5974"/>
                    <a:pt x="4453" y="5772"/>
                  </a:cubicBezTo>
                  <a:lnTo>
                    <a:pt x="798" y="176"/>
                  </a:lnTo>
                  <a:cubicBezTo>
                    <a:pt x="725" y="59"/>
                    <a:pt x="602" y="0"/>
                    <a:pt x="4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747;p36">
              <a:extLst>
                <a:ext uri="{FF2B5EF4-FFF2-40B4-BE49-F238E27FC236}">
                  <a16:creationId xmlns:a16="http://schemas.microsoft.com/office/drawing/2014/main" id="{ED12EF74-8680-D684-7877-5D1063C5329D}"/>
                </a:ext>
              </a:extLst>
            </p:cNvPr>
            <p:cNvSpPr/>
            <p:nvPr/>
          </p:nvSpPr>
          <p:spPr>
            <a:xfrm>
              <a:off x="2411375" y="1231796"/>
              <a:ext cx="1281385" cy="790991"/>
            </a:xfrm>
            <a:custGeom>
              <a:avLst/>
              <a:gdLst/>
              <a:ahLst/>
              <a:cxnLst/>
              <a:rect l="l" t="t" r="r" b="b"/>
              <a:pathLst>
                <a:path w="22968" h="14178" extrusionOk="0">
                  <a:moveTo>
                    <a:pt x="22502" y="0"/>
                  </a:moveTo>
                  <a:cubicBezTo>
                    <a:pt x="22325" y="0"/>
                    <a:pt x="22168" y="113"/>
                    <a:pt x="22110" y="295"/>
                  </a:cubicBezTo>
                  <a:cubicBezTo>
                    <a:pt x="21884" y="1009"/>
                    <a:pt x="21039" y="3390"/>
                    <a:pt x="19312" y="4581"/>
                  </a:cubicBezTo>
                  <a:cubicBezTo>
                    <a:pt x="17217" y="6022"/>
                    <a:pt x="14633" y="6034"/>
                    <a:pt x="12764" y="6034"/>
                  </a:cubicBezTo>
                  <a:lnTo>
                    <a:pt x="12061" y="6034"/>
                  </a:lnTo>
                  <a:cubicBezTo>
                    <a:pt x="11800" y="6045"/>
                    <a:pt x="11538" y="6045"/>
                    <a:pt x="11276" y="6045"/>
                  </a:cubicBezTo>
                  <a:cubicBezTo>
                    <a:pt x="8942" y="6069"/>
                    <a:pt x="6549" y="6081"/>
                    <a:pt x="3691" y="8058"/>
                  </a:cubicBezTo>
                  <a:cubicBezTo>
                    <a:pt x="1679" y="9463"/>
                    <a:pt x="798" y="11582"/>
                    <a:pt x="72" y="13642"/>
                  </a:cubicBezTo>
                  <a:cubicBezTo>
                    <a:pt x="0" y="13844"/>
                    <a:pt x="119" y="14082"/>
                    <a:pt x="322" y="14166"/>
                  </a:cubicBezTo>
                  <a:cubicBezTo>
                    <a:pt x="381" y="14177"/>
                    <a:pt x="441" y="14177"/>
                    <a:pt x="500" y="14177"/>
                  </a:cubicBezTo>
                  <a:cubicBezTo>
                    <a:pt x="655" y="14177"/>
                    <a:pt x="798" y="14070"/>
                    <a:pt x="846" y="13927"/>
                  </a:cubicBezTo>
                  <a:cubicBezTo>
                    <a:pt x="1524" y="11987"/>
                    <a:pt x="2346" y="9998"/>
                    <a:pt x="4144" y="8748"/>
                  </a:cubicBezTo>
                  <a:cubicBezTo>
                    <a:pt x="6799" y="6915"/>
                    <a:pt x="9073" y="6903"/>
                    <a:pt x="11276" y="6879"/>
                  </a:cubicBezTo>
                  <a:cubicBezTo>
                    <a:pt x="11526" y="6867"/>
                    <a:pt x="11800" y="6867"/>
                    <a:pt x="12061" y="6867"/>
                  </a:cubicBezTo>
                  <a:lnTo>
                    <a:pt x="12752" y="6867"/>
                  </a:lnTo>
                  <a:cubicBezTo>
                    <a:pt x="14740" y="6867"/>
                    <a:pt x="17455" y="6855"/>
                    <a:pt x="19777" y="5260"/>
                  </a:cubicBezTo>
                  <a:cubicBezTo>
                    <a:pt x="21717" y="3926"/>
                    <a:pt x="22658" y="1319"/>
                    <a:pt x="22896" y="545"/>
                  </a:cubicBezTo>
                  <a:cubicBezTo>
                    <a:pt x="22968" y="319"/>
                    <a:pt x="22849" y="92"/>
                    <a:pt x="22634" y="21"/>
                  </a:cubicBezTo>
                  <a:cubicBezTo>
                    <a:pt x="22590" y="7"/>
                    <a:pt x="22546" y="0"/>
                    <a:pt x="225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748;p36">
              <a:extLst>
                <a:ext uri="{FF2B5EF4-FFF2-40B4-BE49-F238E27FC236}">
                  <a16:creationId xmlns:a16="http://schemas.microsoft.com/office/drawing/2014/main" id="{7E81EE7F-A1BB-3D0D-CD5D-22D50CA381F8}"/>
                </a:ext>
              </a:extLst>
            </p:cNvPr>
            <p:cNvSpPr/>
            <p:nvPr/>
          </p:nvSpPr>
          <p:spPr>
            <a:xfrm>
              <a:off x="2561505" y="1056449"/>
              <a:ext cx="980453" cy="1142356"/>
            </a:xfrm>
            <a:custGeom>
              <a:avLst/>
              <a:gdLst/>
              <a:ahLst/>
              <a:cxnLst/>
              <a:rect l="l" t="t" r="r" b="b"/>
              <a:pathLst>
                <a:path w="17574" h="20476" extrusionOk="0">
                  <a:moveTo>
                    <a:pt x="17133" y="0"/>
                  </a:moveTo>
                  <a:cubicBezTo>
                    <a:pt x="17105" y="0"/>
                    <a:pt x="17078" y="3"/>
                    <a:pt x="17050" y="9"/>
                  </a:cubicBezTo>
                  <a:cubicBezTo>
                    <a:pt x="15205" y="354"/>
                    <a:pt x="12692" y="807"/>
                    <a:pt x="10966" y="2700"/>
                  </a:cubicBezTo>
                  <a:cubicBezTo>
                    <a:pt x="8966" y="4878"/>
                    <a:pt x="8370" y="7307"/>
                    <a:pt x="8037" y="10736"/>
                  </a:cubicBezTo>
                  <a:cubicBezTo>
                    <a:pt x="7846" y="12570"/>
                    <a:pt x="7323" y="15284"/>
                    <a:pt x="4882" y="17499"/>
                  </a:cubicBezTo>
                  <a:cubicBezTo>
                    <a:pt x="3453" y="18809"/>
                    <a:pt x="1560" y="19475"/>
                    <a:pt x="369" y="19642"/>
                  </a:cubicBezTo>
                  <a:cubicBezTo>
                    <a:pt x="143" y="19666"/>
                    <a:pt x="0" y="19880"/>
                    <a:pt x="24" y="20107"/>
                  </a:cubicBezTo>
                  <a:cubicBezTo>
                    <a:pt x="58" y="20313"/>
                    <a:pt x="248" y="20464"/>
                    <a:pt x="453" y="20464"/>
                  </a:cubicBezTo>
                  <a:cubicBezTo>
                    <a:pt x="461" y="20464"/>
                    <a:pt x="469" y="20464"/>
                    <a:pt x="476" y="20464"/>
                  </a:cubicBezTo>
                  <a:cubicBezTo>
                    <a:pt x="488" y="20464"/>
                    <a:pt x="500" y="20464"/>
                    <a:pt x="476" y="20476"/>
                  </a:cubicBezTo>
                  <a:cubicBezTo>
                    <a:pt x="1786" y="20285"/>
                    <a:pt x="3858" y="19547"/>
                    <a:pt x="5429" y="18118"/>
                  </a:cubicBezTo>
                  <a:cubicBezTo>
                    <a:pt x="8085" y="15713"/>
                    <a:pt x="8656" y="12808"/>
                    <a:pt x="8858" y="10832"/>
                  </a:cubicBezTo>
                  <a:cubicBezTo>
                    <a:pt x="9180" y="7557"/>
                    <a:pt x="9728" y="5271"/>
                    <a:pt x="11573" y="3247"/>
                  </a:cubicBezTo>
                  <a:cubicBezTo>
                    <a:pt x="13109" y="1557"/>
                    <a:pt x="15383" y="1140"/>
                    <a:pt x="17205" y="807"/>
                  </a:cubicBezTo>
                  <a:cubicBezTo>
                    <a:pt x="17431" y="771"/>
                    <a:pt x="17574" y="556"/>
                    <a:pt x="17526" y="330"/>
                  </a:cubicBezTo>
                  <a:cubicBezTo>
                    <a:pt x="17495" y="142"/>
                    <a:pt x="17326" y="0"/>
                    <a:pt x="17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749;p36">
              <a:extLst>
                <a:ext uri="{FF2B5EF4-FFF2-40B4-BE49-F238E27FC236}">
                  <a16:creationId xmlns:a16="http://schemas.microsoft.com/office/drawing/2014/main" id="{B269DAFF-9794-8925-F00D-495E943A5097}"/>
                </a:ext>
              </a:extLst>
            </p:cNvPr>
            <p:cNvSpPr/>
            <p:nvPr/>
          </p:nvSpPr>
          <p:spPr>
            <a:xfrm>
              <a:off x="3919870" y="2352832"/>
              <a:ext cx="33920" cy="61202"/>
            </a:xfrm>
            <a:custGeom>
              <a:avLst/>
              <a:gdLst/>
              <a:ahLst/>
              <a:cxnLst/>
              <a:rect l="l" t="t" r="r" b="b"/>
              <a:pathLst>
                <a:path w="608" h="1097" extrusionOk="0">
                  <a:moveTo>
                    <a:pt x="262" y="1"/>
                  </a:moveTo>
                  <a:cubicBezTo>
                    <a:pt x="191" y="84"/>
                    <a:pt x="96" y="120"/>
                    <a:pt x="1" y="144"/>
                  </a:cubicBezTo>
                  <a:lnTo>
                    <a:pt x="322" y="1096"/>
                  </a:lnTo>
                  <a:cubicBezTo>
                    <a:pt x="417" y="1049"/>
                    <a:pt x="501" y="1013"/>
                    <a:pt x="608" y="989"/>
                  </a:cubicBezTo>
                  <a:lnTo>
                    <a:pt x="2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750;p36">
              <a:extLst>
                <a:ext uri="{FF2B5EF4-FFF2-40B4-BE49-F238E27FC236}">
                  <a16:creationId xmlns:a16="http://schemas.microsoft.com/office/drawing/2014/main" id="{B5BB0A93-5781-64B5-C77B-82D6455CA27D}"/>
                </a:ext>
              </a:extLst>
            </p:cNvPr>
            <p:cNvSpPr/>
            <p:nvPr/>
          </p:nvSpPr>
          <p:spPr>
            <a:xfrm>
              <a:off x="3871389" y="2489014"/>
              <a:ext cx="41898" cy="24659"/>
            </a:xfrm>
            <a:custGeom>
              <a:avLst/>
              <a:gdLst/>
              <a:ahLst/>
              <a:cxnLst/>
              <a:rect l="l" t="t" r="r" b="b"/>
              <a:pathLst>
                <a:path w="751" h="442" extrusionOk="0">
                  <a:moveTo>
                    <a:pt x="631" y="1"/>
                  </a:moveTo>
                  <a:lnTo>
                    <a:pt x="0" y="143"/>
                  </a:lnTo>
                  <a:cubicBezTo>
                    <a:pt x="36" y="239"/>
                    <a:pt x="48" y="334"/>
                    <a:pt x="48" y="441"/>
                  </a:cubicBezTo>
                  <a:lnTo>
                    <a:pt x="750" y="286"/>
                  </a:lnTo>
                  <a:cubicBezTo>
                    <a:pt x="691" y="215"/>
                    <a:pt x="643" y="108"/>
                    <a:pt x="6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751;p36">
              <a:extLst>
                <a:ext uri="{FF2B5EF4-FFF2-40B4-BE49-F238E27FC236}">
                  <a16:creationId xmlns:a16="http://schemas.microsoft.com/office/drawing/2014/main" id="{0BF388BF-77D3-51C4-D9F1-CE891DE92F95}"/>
                </a:ext>
              </a:extLst>
            </p:cNvPr>
            <p:cNvSpPr/>
            <p:nvPr/>
          </p:nvSpPr>
          <p:spPr>
            <a:xfrm>
              <a:off x="4012871" y="2508931"/>
              <a:ext cx="47868" cy="55232"/>
            </a:xfrm>
            <a:custGeom>
              <a:avLst/>
              <a:gdLst/>
              <a:ahLst/>
              <a:cxnLst/>
              <a:rect l="l" t="t" r="r" b="b"/>
              <a:pathLst>
                <a:path w="858" h="990" extrusionOk="0">
                  <a:moveTo>
                    <a:pt x="191" y="1"/>
                  </a:moveTo>
                  <a:cubicBezTo>
                    <a:pt x="131" y="96"/>
                    <a:pt x="72" y="167"/>
                    <a:pt x="0" y="227"/>
                  </a:cubicBezTo>
                  <a:lnTo>
                    <a:pt x="667" y="989"/>
                  </a:lnTo>
                  <a:cubicBezTo>
                    <a:pt x="715" y="894"/>
                    <a:pt x="786" y="810"/>
                    <a:pt x="858" y="751"/>
                  </a:cubicBezTo>
                  <a:lnTo>
                    <a:pt x="1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752;p36">
              <a:extLst>
                <a:ext uri="{FF2B5EF4-FFF2-40B4-BE49-F238E27FC236}">
                  <a16:creationId xmlns:a16="http://schemas.microsoft.com/office/drawing/2014/main" id="{D48B86A2-519A-7828-6AB6-1721426A22AC}"/>
                </a:ext>
              </a:extLst>
            </p:cNvPr>
            <p:cNvSpPr/>
            <p:nvPr/>
          </p:nvSpPr>
          <p:spPr>
            <a:xfrm>
              <a:off x="4123781" y="2510270"/>
              <a:ext cx="54563" cy="54507"/>
            </a:xfrm>
            <a:custGeom>
              <a:avLst/>
              <a:gdLst/>
              <a:ahLst/>
              <a:cxnLst/>
              <a:rect l="l" t="t" r="r" b="b"/>
              <a:pathLst>
                <a:path w="978" h="977" extrusionOk="0">
                  <a:moveTo>
                    <a:pt x="763" y="1"/>
                  </a:moveTo>
                  <a:lnTo>
                    <a:pt x="1" y="739"/>
                  </a:lnTo>
                  <a:cubicBezTo>
                    <a:pt x="84" y="810"/>
                    <a:pt x="144" y="894"/>
                    <a:pt x="179" y="977"/>
                  </a:cubicBezTo>
                  <a:lnTo>
                    <a:pt x="977" y="203"/>
                  </a:lnTo>
                  <a:cubicBezTo>
                    <a:pt x="882" y="155"/>
                    <a:pt x="810" y="84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753;p36">
              <a:extLst>
                <a:ext uri="{FF2B5EF4-FFF2-40B4-BE49-F238E27FC236}">
                  <a16:creationId xmlns:a16="http://schemas.microsoft.com/office/drawing/2014/main" id="{1B9783BC-41F4-6544-F425-9F1EB8B38F23}"/>
                </a:ext>
              </a:extLst>
            </p:cNvPr>
            <p:cNvSpPr/>
            <p:nvPr/>
          </p:nvSpPr>
          <p:spPr>
            <a:xfrm>
              <a:off x="3903914" y="2405330"/>
              <a:ext cx="130939" cy="132222"/>
            </a:xfrm>
            <a:custGeom>
              <a:avLst/>
              <a:gdLst/>
              <a:ahLst/>
              <a:cxnLst/>
              <a:rect l="l" t="t" r="r" b="b"/>
              <a:pathLst>
                <a:path w="2347" h="2370" extrusionOk="0">
                  <a:moveTo>
                    <a:pt x="1179" y="0"/>
                  </a:moveTo>
                  <a:cubicBezTo>
                    <a:pt x="1084" y="0"/>
                    <a:pt x="1001" y="12"/>
                    <a:pt x="906" y="36"/>
                  </a:cubicBezTo>
                  <a:cubicBezTo>
                    <a:pt x="810" y="48"/>
                    <a:pt x="715" y="96"/>
                    <a:pt x="632" y="131"/>
                  </a:cubicBezTo>
                  <a:cubicBezTo>
                    <a:pt x="251" y="334"/>
                    <a:pt x="1" y="727"/>
                    <a:pt x="1" y="1179"/>
                  </a:cubicBezTo>
                  <a:cubicBezTo>
                    <a:pt x="1" y="1298"/>
                    <a:pt x="13" y="1405"/>
                    <a:pt x="48" y="1501"/>
                  </a:cubicBezTo>
                  <a:cubicBezTo>
                    <a:pt x="72" y="1608"/>
                    <a:pt x="120" y="1703"/>
                    <a:pt x="167" y="1786"/>
                  </a:cubicBezTo>
                  <a:cubicBezTo>
                    <a:pt x="370" y="2132"/>
                    <a:pt x="739" y="2370"/>
                    <a:pt x="1179" y="2370"/>
                  </a:cubicBezTo>
                  <a:cubicBezTo>
                    <a:pt x="1477" y="2370"/>
                    <a:pt x="1739" y="2251"/>
                    <a:pt x="1953" y="2072"/>
                  </a:cubicBezTo>
                  <a:cubicBezTo>
                    <a:pt x="2025" y="2013"/>
                    <a:pt x="2084" y="1941"/>
                    <a:pt x="2144" y="1846"/>
                  </a:cubicBezTo>
                  <a:cubicBezTo>
                    <a:pt x="2275" y="1667"/>
                    <a:pt x="2346" y="1429"/>
                    <a:pt x="2346" y="1191"/>
                  </a:cubicBezTo>
                  <a:cubicBezTo>
                    <a:pt x="2346" y="536"/>
                    <a:pt x="1822" y="12"/>
                    <a:pt x="1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754;p36">
              <a:extLst>
                <a:ext uri="{FF2B5EF4-FFF2-40B4-BE49-F238E27FC236}">
                  <a16:creationId xmlns:a16="http://schemas.microsoft.com/office/drawing/2014/main" id="{17630C95-8E67-AC12-BB94-70BC6F534C0C}"/>
                </a:ext>
              </a:extLst>
            </p:cNvPr>
            <p:cNvSpPr/>
            <p:nvPr/>
          </p:nvSpPr>
          <p:spPr>
            <a:xfrm>
              <a:off x="3874011" y="2285103"/>
              <a:ext cx="76488" cy="76432"/>
            </a:xfrm>
            <a:custGeom>
              <a:avLst/>
              <a:gdLst/>
              <a:ahLst/>
              <a:cxnLst/>
              <a:rect l="l" t="t" r="r" b="b"/>
              <a:pathLst>
                <a:path w="1371" h="1370" extrusionOk="0">
                  <a:moveTo>
                    <a:pt x="692" y="0"/>
                  </a:moveTo>
                  <a:cubicBezTo>
                    <a:pt x="311" y="0"/>
                    <a:pt x="1" y="310"/>
                    <a:pt x="1" y="679"/>
                  </a:cubicBezTo>
                  <a:cubicBezTo>
                    <a:pt x="1" y="1060"/>
                    <a:pt x="311" y="1370"/>
                    <a:pt x="692" y="1370"/>
                  </a:cubicBezTo>
                  <a:cubicBezTo>
                    <a:pt x="751" y="1370"/>
                    <a:pt x="787" y="1370"/>
                    <a:pt x="834" y="1358"/>
                  </a:cubicBezTo>
                  <a:cubicBezTo>
                    <a:pt x="930" y="1322"/>
                    <a:pt x="1025" y="1274"/>
                    <a:pt x="1108" y="1215"/>
                  </a:cubicBezTo>
                  <a:cubicBezTo>
                    <a:pt x="1263" y="1096"/>
                    <a:pt x="1370" y="905"/>
                    <a:pt x="1370" y="679"/>
                  </a:cubicBezTo>
                  <a:cubicBezTo>
                    <a:pt x="1370" y="310"/>
                    <a:pt x="1073" y="0"/>
                    <a:pt x="6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755;p36">
              <a:extLst>
                <a:ext uri="{FF2B5EF4-FFF2-40B4-BE49-F238E27FC236}">
                  <a16:creationId xmlns:a16="http://schemas.microsoft.com/office/drawing/2014/main" id="{526E4EAD-C1D9-B28D-03DB-B5E77C163A97}"/>
                </a:ext>
              </a:extLst>
            </p:cNvPr>
            <p:cNvSpPr/>
            <p:nvPr/>
          </p:nvSpPr>
          <p:spPr>
            <a:xfrm>
              <a:off x="4043444" y="2538834"/>
              <a:ext cx="95010" cy="95066"/>
            </a:xfrm>
            <a:custGeom>
              <a:avLst/>
              <a:gdLst/>
              <a:ahLst/>
              <a:cxnLst/>
              <a:rect l="l" t="t" r="r" b="b"/>
              <a:pathLst>
                <a:path w="1703" h="1704" extrusionOk="0">
                  <a:moveTo>
                    <a:pt x="845" y="1"/>
                  </a:moveTo>
                  <a:cubicBezTo>
                    <a:pt x="643" y="1"/>
                    <a:pt x="441" y="84"/>
                    <a:pt x="298" y="203"/>
                  </a:cubicBezTo>
                  <a:cubicBezTo>
                    <a:pt x="226" y="274"/>
                    <a:pt x="143" y="346"/>
                    <a:pt x="107" y="441"/>
                  </a:cubicBezTo>
                  <a:cubicBezTo>
                    <a:pt x="48" y="572"/>
                    <a:pt x="0" y="703"/>
                    <a:pt x="0" y="858"/>
                  </a:cubicBezTo>
                  <a:cubicBezTo>
                    <a:pt x="0" y="1334"/>
                    <a:pt x="393" y="1703"/>
                    <a:pt x="845" y="1703"/>
                  </a:cubicBezTo>
                  <a:cubicBezTo>
                    <a:pt x="1322" y="1703"/>
                    <a:pt x="1703" y="1310"/>
                    <a:pt x="1703" y="858"/>
                  </a:cubicBezTo>
                  <a:cubicBezTo>
                    <a:pt x="1703" y="715"/>
                    <a:pt x="1667" y="584"/>
                    <a:pt x="1596" y="465"/>
                  </a:cubicBezTo>
                  <a:cubicBezTo>
                    <a:pt x="1548" y="382"/>
                    <a:pt x="1488" y="298"/>
                    <a:pt x="1417" y="227"/>
                  </a:cubicBezTo>
                  <a:cubicBezTo>
                    <a:pt x="1262" y="96"/>
                    <a:pt x="1072" y="1"/>
                    <a:pt x="8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756;p36">
              <a:extLst>
                <a:ext uri="{FF2B5EF4-FFF2-40B4-BE49-F238E27FC236}">
                  <a16:creationId xmlns:a16="http://schemas.microsoft.com/office/drawing/2014/main" id="{AACBD461-6C79-FE97-C016-55D736E38FD4}"/>
                </a:ext>
              </a:extLst>
            </p:cNvPr>
            <p:cNvSpPr/>
            <p:nvPr/>
          </p:nvSpPr>
          <p:spPr>
            <a:xfrm>
              <a:off x="4157032" y="2445833"/>
              <a:ext cx="82402" cy="81788"/>
            </a:xfrm>
            <a:custGeom>
              <a:avLst/>
              <a:gdLst/>
              <a:ahLst/>
              <a:cxnLst/>
              <a:rect l="l" t="t" r="r" b="b"/>
              <a:pathLst>
                <a:path w="1477" h="1466" extrusionOk="0">
                  <a:moveTo>
                    <a:pt x="738" y="1"/>
                  </a:moveTo>
                  <a:cubicBezTo>
                    <a:pt x="333" y="1"/>
                    <a:pt x="0" y="334"/>
                    <a:pt x="0" y="739"/>
                  </a:cubicBezTo>
                  <a:cubicBezTo>
                    <a:pt x="0" y="882"/>
                    <a:pt x="48" y="1037"/>
                    <a:pt x="143" y="1156"/>
                  </a:cubicBezTo>
                  <a:cubicBezTo>
                    <a:pt x="202" y="1239"/>
                    <a:pt x="274" y="1310"/>
                    <a:pt x="357" y="1358"/>
                  </a:cubicBezTo>
                  <a:cubicBezTo>
                    <a:pt x="476" y="1418"/>
                    <a:pt x="607" y="1465"/>
                    <a:pt x="750" y="1465"/>
                  </a:cubicBezTo>
                  <a:cubicBezTo>
                    <a:pt x="1155" y="1465"/>
                    <a:pt x="1476" y="1132"/>
                    <a:pt x="1476" y="739"/>
                  </a:cubicBezTo>
                  <a:cubicBezTo>
                    <a:pt x="1476" y="334"/>
                    <a:pt x="1155" y="1"/>
                    <a:pt x="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757;p36">
              <a:extLst>
                <a:ext uri="{FF2B5EF4-FFF2-40B4-BE49-F238E27FC236}">
                  <a16:creationId xmlns:a16="http://schemas.microsoft.com/office/drawing/2014/main" id="{853A55E2-FF31-008D-7389-19435092AB27}"/>
                </a:ext>
              </a:extLst>
            </p:cNvPr>
            <p:cNvSpPr/>
            <p:nvPr/>
          </p:nvSpPr>
          <p:spPr>
            <a:xfrm>
              <a:off x="3759140" y="2457158"/>
              <a:ext cx="114927" cy="114258"/>
            </a:xfrm>
            <a:custGeom>
              <a:avLst/>
              <a:gdLst/>
              <a:ahLst/>
              <a:cxnLst/>
              <a:rect l="l" t="t" r="r" b="b"/>
              <a:pathLst>
                <a:path w="2060" h="2048" extrusionOk="0">
                  <a:moveTo>
                    <a:pt x="1036" y="0"/>
                  </a:moveTo>
                  <a:cubicBezTo>
                    <a:pt x="465" y="0"/>
                    <a:pt x="0" y="453"/>
                    <a:pt x="0" y="1024"/>
                  </a:cubicBezTo>
                  <a:cubicBezTo>
                    <a:pt x="0" y="1584"/>
                    <a:pt x="465" y="2048"/>
                    <a:pt x="1036" y="2048"/>
                  </a:cubicBezTo>
                  <a:cubicBezTo>
                    <a:pt x="1596" y="2048"/>
                    <a:pt x="2060" y="1584"/>
                    <a:pt x="2060" y="1024"/>
                  </a:cubicBezTo>
                  <a:lnTo>
                    <a:pt x="2048" y="1012"/>
                  </a:lnTo>
                  <a:cubicBezTo>
                    <a:pt x="2048" y="905"/>
                    <a:pt x="2036" y="798"/>
                    <a:pt x="2000" y="714"/>
                  </a:cubicBezTo>
                  <a:cubicBezTo>
                    <a:pt x="1869" y="298"/>
                    <a:pt x="1488" y="0"/>
                    <a:pt x="10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1511;p48">
            <a:extLst>
              <a:ext uri="{FF2B5EF4-FFF2-40B4-BE49-F238E27FC236}">
                <a16:creationId xmlns:a16="http://schemas.microsoft.com/office/drawing/2014/main" id="{98E0FA14-C9AF-C08C-3607-530126EC542E}"/>
              </a:ext>
            </a:extLst>
          </p:cNvPr>
          <p:cNvGrpSpPr/>
          <p:nvPr/>
        </p:nvGrpSpPr>
        <p:grpSpPr>
          <a:xfrm rot="3017944">
            <a:off x="341831" y="3675874"/>
            <a:ext cx="946006" cy="1636471"/>
            <a:chOff x="-1203150" y="452325"/>
            <a:chExt cx="668575" cy="1156550"/>
          </a:xfrm>
        </p:grpSpPr>
        <p:sp>
          <p:nvSpPr>
            <p:cNvPr id="101" name="Google Shape;1512;p48">
              <a:extLst>
                <a:ext uri="{FF2B5EF4-FFF2-40B4-BE49-F238E27FC236}">
                  <a16:creationId xmlns:a16="http://schemas.microsoft.com/office/drawing/2014/main" id="{83366142-F122-A1CD-4665-5F5553E21095}"/>
                </a:ext>
              </a:extLst>
            </p:cNvPr>
            <p:cNvSpPr/>
            <p:nvPr/>
          </p:nvSpPr>
          <p:spPr>
            <a:xfrm>
              <a:off x="-1048650" y="848925"/>
              <a:ext cx="399775" cy="759950"/>
            </a:xfrm>
            <a:custGeom>
              <a:avLst/>
              <a:gdLst/>
              <a:ahLst/>
              <a:cxnLst/>
              <a:rect l="l" t="t" r="r" b="b"/>
              <a:pathLst>
                <a:path w="15991" h="30398" extrusionOk="0">
                  <a:moveTo>
                    <a:pt x="655" y="1"/>
                  </a:moveTo>
                  <a:cubicBezTo>
                    <a:pt x="655" y="1"/>
                    <a:pt x="0" y="930"/>
                    <a:pt x="1167" y="1608"/>
                  </a:cubicBezTo>
                  <a:cubicBezTo>
                    <a:pt x="2346" y="2299"/>
                    <a:pt x="2143" y="10288"/>
                    <a:pt x="2143" y="10288"/>
                  </a:cubicBezTo>
                  <a:lnTo>
                    <a:pt x="2143" y="25730"/>
                  </a:lnTo>
                  <a:cubicBezTo>
                    <a:pt x="2143" y="25730"/>
                    <a:pt x="1929" y="30374"/>
                    <a:pt x="7989" y="30397"/>
                  </a:cubicBezTo>
                  <a:lnTo>
                    <a:pt x="8013" y="30397"/>
                  </a:lnTo>
                  <a:cubicBezTo>
                    <a:pt x="14085" y="30374"/>
                    <a:pt x="13859" y="25730"/>
                    <a:pt x="13859" y="25730"/>
                  </a:cubicBezTo>
                  <a:lnTo>
                    <a:pt x="13859" y="10288"/>
                  </a:lnTo>
                  <a:cubicBezTo>
                    <a:pt x="13859" y="10288"/>
                    <a:pt x="13657" y="2299"/>
                    <a:pt x="14835" y="1608"/>
                  </a:cubicBezTo>
                  <a:cubicBezTo>
                    <a:pt x="15990" y="930"/>
                    <a:pt x="15336" y="1"/>
                    <a:pt x="153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513;p48">
              <a:extLst>
                <a:ext uri="{FF2B5EF4-FFF2-40B4-BE49-F238E27FC236}">
                  <a16:creationId xmlns:a16="http://schemas.microsoft.com/office/drawing/2014/main" id="{514113B3-6073-9EF2-E937-9D4B270B2095}"/>
                </a:ext>
              </a:extLst>
            </p:cNvPr>
            <p:cNvSpPr/>
            <p:nvPr/>
          </p:nvSpPr>
          <p:spPr>
            <a:xfrm>
              <a:off x="-995675" y="595825"/>
              <a:ext cx="220000" cy="713600"/>
            </a:xfrm>
            <a:custGeom>
              <a:avLst/>
              <a:gdLst/>
              <a:ahLst/>
              <a:cxnLst/>
              <a:rect l="l" t="t" r="r" b="b"/>
              <a:pathLst>
                <a:path w="8800" h="28544" extrusionOk="0">
                  <a:moveTo>
                    <a:pt x="8707" y="0"/>
                  </a:moveTo>
                  <a:cubicBezTo>
                    <a:pt x="8672" y="0"/>
                    <a:pt x="8642" y="16"/>
                    <a:pt x="8633" y="52"/>
                  </a:cubicBezTo>
                  <a:cubicBezTo>
                    <a:pt x="8609" y="124"/>
                    <a:pt x="6942" y="4827"/>
                    <a:pt x="6109" y="9613"/>
                  </a:cubicBezTo>
                  <a:cubicBezTo>
                    <a:pt x="6085" y="5160"/>
                    <a:pt x="4918" y="2612"/>
                    <a:pt x="4894" y="2576"/>
                  </a:cubicBezTo>
                  <a:cubicBezTo>
                    <a:pt x="4885" y="2551"/>
                    <a:pt x="4858" y="2531"/>
                    <a:pt x="4830" y="2531"/>
                  </a:cubicBezTo>
                  <a:cubicBezTo>
                    <a:pt x="4820" y="2531"/>
                    <a:pt x="4809" y="2534"/>
                    <a:pt x="4799" y="2541"/>
                  </a:cubicBezTo>
                  <a:cubicBezTo>
                    <a:pt x="4751" y="2552"/>
                    <a:pt x="4739" y="2600"/>
                    <a:pt x="4751" y="2648"/>
                  </a:cubicBezTo>
                  <a:cubicBezTo>
                    <a:pt x="4763" y="2672"/>
                    <a:pt x="6120" y="5589"/>
                    <a:pt x="5930" y="10684"/>
                  </a:cubicBezTo>
                  <a:lnTo>
                    <a:pt x="5930" y="10696"/>
                  </a:lnTo>
                  <a:cubicBezTo>
                    <a:pt x="5704" y="12197"/>
                    <a:pt x="5585" y="13673"/>
                    <a:pt x="5644" y="14983"/>
                  </a:cubicBezTo>
                  <a:cubicBezTo>
                    <a:pt x="3882" y="8815"/>
                    <a:pt x="203" y="4993"/>
                    <a:pt x="155" y="4946"/>
                  </a:cubicBezTo>
                  <a:cubicBezTo>
                    <a:pt x="138" y="4934"/>
                    <a:pt x="117" y="4928"/>
                    <a:pt x="96" y="4928"/>
                  </a:cubicBezTo>
                  <a:cubicBezTo>
                    <a:pt x="75" y="4928"/>
                    <a:pt x="54" y="4934"/>
                    <a:pt x="36" y="4946"/>
                  </a:cubicBezTo>
                  <a:cubicBezTo>
                    <a:pt x="1" y="4981"/>
                    <a:pt x="1" y="5029"/>
                    <a:pt x="36" y="5065"/>
                  </a:cubicBezTo>
                  <a:cubicBezTo>
                    <a:pt x="72" y="5124"/>
                    <a:pt x="5239" y="10458"/>
                    <a:pt x="6228" y="18721"/>
                  </a:cubicBezTo>
                  <a:cubicBezTo>
                    <a:pt x="6228" y="18733"/>
                    <a:pt x="6228" y="18733"/>
                    <a:pt x="6239" y="18745"/>
                  </a:cubicBezTo>
                  <a:cubicBezTo>
                    <a:pt x="6109" y="20924"/>
                    <a:pt x="6192" y="23019"/>
                    <a:pt x="6347" y="24710"/>
                  </a:cubicBezTo>
                  <a:cubicBezTo>
                    <a:pt x="5549" y="21829"/>
                    <a:pt x="3989" y="19912"/>
                    <a:pt x="3965" y="19888"/>
                  </a:cubicBezTo>
                  <a:cubicBezTo>
                    <a:pt x="3943" y="19873"/>
                    <a:pt x="3917" y="19863"/>
                    <a:pt x="3891" y="19863"/>
                  </a:cubicBezTo>
                  <a:cubicBezTo>
                    <a:pt x="3875" y="19863"/>
                    <a:pt x="3860" y="19867"/>
                    <a:pt x="3846" y="19876"/>
                  </a:cubicBezTo>
                  <a:cubicBezTo>
                    <a:pt x="3811" y="19912"/>
                    <a:pt x="3799" y="19947"/>
                    <a:pt x="3823" y="19995"/>
                  </a:cubicBezTo>
                  <a:cubicBezTo>
                    <a:pt x="3846" y="20031"/>
                    <a:pt x="5823" y="22436"/>
                    <a:pt x="6442" y="25948"/>
                  </a:cubicBezTo>
                  <a:cubicBezTo>
                    <a:pt x="6442" y="25960"/>
                    <a:pt x="6442" y="25960"/>
                    <a:pt x="6466" y="25960"/>
                  </a:cubicBezTo>
                  <a:cubicBezTo>
                    <a:pt x="6620" y="27472"/>
                    <a:pt x="6823" y="28437"/>
                    <a:pt x="6823" y="28484"/>
                  </a:cubicBezTo>
                  <a:cubicBezTo>
                    <a:pt x="6823" y="28520"/>
                    <a:pt x="6859" y="28544"/>
                    <a:pt x="6894" y="28544"/>
                  </a:cubicBezTo>
                  <a:lnTo>
                    <a:pt x="6906" y="28544"/>
                  </a:lnTo>
                  <a:cubicBezTo>
                    <a:pt x="6954" y="28520"/>
                    <a:pt x="6978" y="28496"/>
                    <a:pt x="6966" y="28448"/>
                  </a:cubicBezTo>
                  <a:cubicBezTo>
                    <a:pt x="6942" y="28329"/>
                    <a:pt x="4692" y="16352"/>
                    <a:pt x="8752" y="10149"/>
                  </a:cubicBezTo>
                  <a:cubicBezTo>
                    <a:pt x="8799" y="10101"/>
                    <a:pt x="8799" y="10053"/>
                    <a:pt x="8752" y="10030"/>
                  </a:cubicBezTo>
                  <a:cubicBezTo>
                    <a:pt x="8742" y="10015"/>
                    <a:pt x="8727" y="10009"/>
                    <a:pt x="8711" y="10009"/>
                  </a:cubicBezTo>
                  <a:cubicBezTo>
                    <a:pt x="8686" y="10009"/>
                    <a:pt x="8659" y="10025"/>
                    <a:pt x="8645" y="10053"/>
                  </a:cubicBezTo>
                  <a:cubicBezTo>
                    <a:pt x="7204" y="12244"/>
                    <a:pt x="6549" y="15161"/>
                    <a:pt x="6311" y="18007"/>
                  </a:cubicBezTo>
                  <a:cubicBezTo>
                    <a:pt x="6204" y="17257"/>
                    <a:pt x="6061" y="16542"/>
                    <a:pt x="5882" y="15864"/>
                  </a:cubicBezTo>
                  <a:lnTo>
                    <a:pt x="5882" y="15840"/>
                  </a:lnTo>
                  <a:cubicBezTo>
                    <a:pt x="5192" y="10232"/>
                    <a:pt x="8740" y="219"/>
                    <a:pt x="8787" y="112"/>
                  </a:cubicBezTo>
                  <a:cubicBezTo>
                    <a:pt x="8799" y="64"/>
                    <a:pt x="8787" y="28"/>
                    <a:pt x="8740" y="5"/>
                  </a:cubicBezTo>
                  <a:cubicBezTo>
                    <a:pt x="8729" y="2"/>
                    <a:pt x="8717" y="0"/>
                    <a:pt x="87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514;p48">
              <a:extLst>
                <a:ext uri="{FF2B5EF4-FFF2-40B4-BE49-F238E27FC236}">
                  <a16:creationId xmlns:a16="http://schemas.microsoft.com/office/drawing/2014/main" id="{1A345D86-5FBA-0B30-2595-5D0CFF2A0090}"/>
                </a:ext>
              </a:extLst>
            </p:cNvPr>
            <p:cNvSpPr/>
            <p:nvPr/>
          </p:nvSpPr>
          <p:spPr>
            <a:xfrm>
              <a:off x="-993000" y="955500"/>
              <a:ext cx="124150" cy="184575"/>
            </a:xfrm>
            <a:custGeom>
              <a:avLst/>
              <a:gdLst/>
              <a:ahLst/>
              <a:cxnLst/>
              <a:rect l="l" t="t" r="r" b="b"/>
              <a:pathLst>
                <a:path w="4966" h="7383" extrusionOk="0">
                  <a:moveTo>
                    <a:pt x="1" y="0"/>
                  </a:moveTo>
                  <a:lnTo>
                    <a:pt x="1" y="0"/>
                  </a:lnTo>
                  <a:cubicBezTo>
                    <a:pt x="620" y="774"/>
                    <a:pt x="298" y="1298"/>
                    <a:pt x="1322" y="3739"/>
                  </a:cubicBezTo>
                  <a:cubicBezTo>
                    <a:pt x="2358" y="6156"/>
                    <a:pt x="4966" y="7382"/>
                    <a:pt x="4966" y="7382"/>
                  </a:cubicBezTo>
                  <a:cubicBezTo>
                    <a:pt x="4954" y="6692"/>
                    <a:pt x="4942" y="5084"/>
                    <a:pt x="3287" y="2691"/>
                  </a:cubicBezTo>
                  <a:cubicBezTo>
                    <a:pt x="1632" y="2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515;p48">
              <a:extLst>
                <a:ext uri="{FF2B5EF4-FFF2-40B4-BE49-F238E27FC236}">
                  <a16:creationId xmlns:a16="http://schemas.microsoft.com/office/drawing/2014/main" id="{9AAB8DA2-8C24-1365-D80B-5A84E7BB00CE}"/>
                </a:ext>
              </a:extLst>
            </p:cNvPr>
            <p:cNvSpPr/>
            <p:nvPr/>
          </p:nvSpPr>
          <p:spPr>
            <a:xfrm>
              <a:off x="-838200" y="1021925"/>
              <a:ext cx="124125" cy="139575"/>
            </a:xfrm>
            <a:custGeom>
              <a:avLst/>
              <a:gdLst/>
              <a:ahLst/>
              <a:cxnLst/>
              <a:rect l="l" t="t" r="r" b="b"/>
              <a:pathLst>
                <a:path w="4965" h="5583" extrusionOk="0">
                  <a:moveTo>
                    <a:pt x="3997" y="0"/>
                  </a:moveTo>
                  <a:cubicBezTo>
                    <a:pt x="3443" y="0"/>
                    <a:pt x="2695" y="194"/>
                    <a:pt x="1869" y="939"/>
                  </a:cubicBezTo>
                  <a:cubicBezTo>
                    <a:pt x="167" y="2487"/>
                    <a:pt x="0" y="5582"/>
                    <a:pt x="0" y="5582"/>
                  </a:cubicBezTo>
                  <a:cubicBezTo>
                    <a:pt x="1453" y="4558"/>
                    <a:pt x="3060" y="3427"/>
                    <a:pt x="3298" y="2130"/>
                  </a:cubicBezTo>
                  <a:cubicBezTo>
                    <a:pt x="3536" y="844"/>
                    <a:pt x="4965" y="225"/>
                    <a:pt x="4965" y="225"/>
                  </a:cubicBezTo>
                  <a:cubicBezTo>
                    <a:pt x="4965" y="225"/>
                    <a:pt x="4594" y="0"/>
                    <a:pt x="39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516;p48">
              <a:extLst>
                <a:ext uri="{FF2B5EF4-FFF2-40B4-BE49-F238E27FC236}">
                  <a16:creationId xmlns:a16="http://schemas.microsoft.com/office/drawing/2014/main" id="{D2A8B026-29DC-2E4F-BB9F-EA8EDA2BF2E0}"/>
                </a:ext>
              </a:extLst>
            </p:cNvPr>
            <p:cNvSpPr/>
            <p:nvPr/>
          </p:nvSpPr>
          <p:spPr>
            <a:xfrm>
              <a:off x="-808450" y="667950"/>
              <a:ext cx="246175" cy="222075"/>
            </a:xfrm>
            <a:custGeom>
              <a:avLst/>
              <a:gdLst/>
              <a:ahLst/>
              <a:cxnLst/>
              <a:rect l="l" t="t" r="r" b="b"/>
              <a:pathLst>
                <a:path w="9847" h="8883" extrusionOk="0">
                  <a:moveTo>
                    <a:pt x="9061" y="1"/>
                  </a:moveTo>
                  <a:lnTo>
                    <a:pt x="9061" y="1"/>
                  </a:lnTo>
                  <a:cubicBezTo>
                    <a:pt x="9061" y="1"/>
                    <a:pt x="8347" y="1727"/>
                    <a:pt x="7502" y="2120"/>
                  </a:cubicBezTo>
                  <a:cubicBezTo>
                    <a:pt x="6656" y="2513"/>
                    <a:pt x="3811" y="2680"/>
                    <a:pt x="1906" y="4644"/>
                  </a:cubicBezTo>
                  <a:cubicBezTo>
                    <a:pt x="1" y="6609"/>
                    <a:pt x="334" y="8883"/>
                    <a:pt x="334" y="8883"/>
                  </a:cubicBezTo>
                  <a:cubicBezTo>
                    <a:pt x="1382" y="6906"/>
                    <a:pt x="3370" y="7061"/>
                    <a:pt x="6609" y="5513"/>
                  </a:cubicBezTo>
                  <a:cubicBezTo>
                    <a:pt x="9847" y="3966"/>
                    <a:pt x="9061" y="1"/>
                    <a:pt x="9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517;p48">
              <a:extLst>
                <a:ext uri="{FF2B5EF4-FFF2-40B4-BE49-F238E27FC236}">
                  <a16:creationId xmlns:a16="http://schemas.microsoft.com/office/drawing/2014/main" id="{4A60EC44-9EC0-EB3F-1511-260652417C3A}"/>
                </a:ext>
              </a:extLst>
            </p:cNvPr>
            <p:cNvSpPr/>
            <p:nvPr/>
          </p:nvSpPr>
          <p:spPr>
            <a:xfrm>
              <a:off x="-801000" y="840600"/>
              <a:ext cx="112825" cy="65475"/>
            </a:xfrm>
            <a:custGeom>
              <a:avLst/>
              <a:gdLst/>
              <a:ahLst/>
              <a:cxnLst/>
              <a:rect l="l" t="t" r="r" b="b"/>
              <a:pathLst>
                <a:path w="4513" h="2619" extrusionOk="0">
                  <a:moveTo>
                    <a:pt x="4513" y="0"/>
                  </a:moveTo>
                  <a:cubicBezTo>
                    <a:pt x="4513" y="1"/>
                    <a:pt x="4082" y="907"/>
                    <a:pt x="2646" y="907"/>
                  </a:cubicBezTo>
                  <a:cubicBezTo>
                    <a:pt x="2610" y="907"/>
                    <a:pt x="2573" y="906"/>
                    <a:pt x="2536" y="905"/>
                  </a:cubicBezTo>
                  <a:cubicBezTo>
                    <a:pt x="2507" y="904"/>
                    <a:pt x="2477" y="904"/>
                    <a:pt x="2448" y="904"/>
                  </a:cubicBezTo>
                  <a:cubicBezTo>
                    <a:pt x="973" y="904"/>
                    <a:pt x="0" y="2060"/>
                    <a:pt x="0" y="2060"/>
                  </a:cubicBezTo>
                  <a:cubicBezTo>
                    <a:pt x="734" y="2459"/>
                    <a:pt x="1354" y="2619"/>
                    <a:pt x="1877" y="2619"/>
                  </a:cubicBezTo>
                  <a:cubicBezTo>
                    <a:pt x="3992" y="2619"/>
                    <a:pt x="4513" y="1"/>
                    <a:pt x="4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518;p48">
              <a:extLst>
                <a:ext uri="{FF2B5EF4-FFF2-40B4-BE49-F238E27FC236}">
                  <a16:creationId xmlns:a16="http://schemas.microsoft.com/office/drawing/2014/main" id="{6020F334-B21B-1B5F-11F2-11D6F451CE5E}"/>
                </a:ext>
              </a:extLst>
            </p:cNvPr>
            <p:cNvSpPr/>
            <p:nvPr/>
          </p:nvSpPr>
          <p:spPr>
            <a:xfrm>
              <a:off x="-1161475" y="664325"/>
              <a:ext cx="175175" cy="70275"/>
            </a:xfrm>
            <a:custGeom>
              <a:avLst/>
              <a:gdLst/>
              <a:ahLst/>
              <a:cxnLst/>
              <a:rect l="l" t="t" r="r" b="b"/>
              <a:pathLst>
                <a:path w="7007" h="2811" extrusionOk="0">
                  <a:moveTo>
                    <a:pt x="2031" y="1"/>
                  </a:moveTo>
                  <a:cubicBezTo>
                    <a:pt x="1859" y="1"/>
                    <a:pt x="1697" y="24"/>
                    <a:pt x="1549" y="74"/>
                  </a:cubicBezTo>
                  <a:cubicBezTo>
                    <a:pt x="1549" y="74"/>
                    <a:pt x="1" y="789"/>
                    <a:pt x="120" y="2706"/>
                  </a:cubicBezTo>
                  <a:cubicBezTo>
                    <a:pt x="120" y="2706"/>
                    <a:pt x="1388" y="1584"/>
                    <a:pt x="3170" y="1584"/>
                  </a:cubicBezTo>
                  <a:cubicBezTo>
                    <a:pt x="3925" y="1584"/>
                    <a:pt x="4773" y="1786"/>
                    <a:pt x="5656" y="2360"/>
                  </a:cubicBezTo>
                  <a:cubicBezTo>
                    <a:pt x="6142" y="2679"/>
                    <a:pt x="6414" y="2810"/>
                    <a:pt x="6519" y="2810"/>
                  </a:cubicBezTo>
                  <a:cubicBezTo>
                    <a:pt x="7007" y="2810"/>
                    <a:pt x="3926" y="1"/>
                    <a:pt x="2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519;p48">
              <a:extLst>
                <a:ext uri="{FF2B5EF4-FFF2-40B4-BE49-F238E27FC236}">
                  <a16:creationId xmlns:a16="http://schemas.microsoft.com/office/drawing/2014/main" id="{B9D6554F-4483-94A7-7413-B7DAB2C569EF}"/>
                </a:ext>
              </a:extLst>
            </p:cNvPr>
            <p:cNvSpPr/>
            <p:nvPr/>
          </p:nvSpPr>
          <p:spPr>
            <a:xfrm>
              <a:off x="-1123075" y="654500"/>
              <a:ext cx="230125" cy="218875"/>
            </a:xfrm>
            <a:custGeom>
              <a:avLst/>
              <a:gdLst/>
              <a:ahLst/>
              <a:cxnLst/>
              <a:rect l="l" t="t" r="r" b="b"/>
              <a:pathLst>
                <a:path w="9205" h="8755" extrusionOk="0">
                  <a:moveTo>
                    <a:pt x="1989" y="1"/>
                  </a:moveTo>
                  <a:cubicBezTo>
                    <a:pt x="1348" y="1"/>
                    <a:pt x="681" y="144"/>
                    <a:pt x="1" y="479"/>
                  </a:cubicBezTo>
                  <a:cubicBezTo>
                    <a:pt x="1" y="479"/>
                    <a:pt x="3001" y="1694"/>
                    <a:pt x="3906" y="3051"/>
                  </a:cubicBezTo>
                  <a:cubicBezTo>
                    <a:pt x="5561" y="5551"/>
                    <a:pt x="6883" y="8135"/>
                    <a:pt x="9204" y="8754"/>
                  </a:cubicBezTo>
                  <a:cubicBezTo>
                    <a:pt x="9204" y="8754"/>
                    <a:pt x="9085" y="6230"/>
                    <a:pt x="8192" y="4539"/>
                  </a:cubicBezTo>
                  <a:cubicBezTo>
                    <a:pt x="7456" y="3156"/>
                    <a:pt x="4998" y="1"/>
                    <a:pt x="19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520;p48">
              <a:extLst>
                <a:ext uri="{FF2B5EF4-FFF2-40B4-BE49-F238E27FC236}">
                  <a16:creationId xmlns:a16="http://schemas.microsoft.com/office/drawing/2014/main" id="{38455600-FDB3-DC40-640B-B29B24C31614}"/>
                </a:ext>
              </a:extLst>
            </p:cNvPr>
            <p:cNvSpPr/>
            <p:nvPr/>
          </p:nvSpPr>
          <p:spPr>
            <a:xfrm>
              <a:off x="-828100" y="454600"/>
              <a:ext cx="293525" cy="298225"/>
            </a:xfrm>
            <a:custGeom>
              <a:avLst/>
              <a:gdLst/>
              <a:ahLst/>
              <a:cxnLst/>
              <a:rect l="l" t="t" r="r" b="b"/>
              <a:pathLst>
                <a:path w="11741" h="11929" extrusionOk="0">
                  <a:moveTo>
                    <a:pt x="10765" y="1"/>
                  </a:moveTo>
                  <a:cubicBezTo>
                    <a:pt x="6695" y="1"/>
                    <a:pt x="2983" y="2923"/>
                    <a:pt x="1549" y="5415"/>
                  </a:cubicBezTo>
                  <a:cubicBezTo>
                    <a:pt x="1" y="8118"/>
                    <a:pt x="156" y="11928"/>
                    <a:pt x="156" y="11928"/>
                  </a:cubicBezTo>
                  <a:cubicBezTo>
                    <a:pt x="4049" y="9547"/>
                    <a:pt x="7216" y="5939"/>
                    <a:pt x="7454" y="3510"/>
                  </a:cubicBezTo>
                  <a:cubicBezTo>
                    <a:pt x="7692" y="1082"/>
                    <a:pt x="11740" y="58"/>
                    <a:pt x="11740" y="58"/>
                  </a:cubicBezTo>
                  <a:cubicBezTo>
                    <a:pt x="11414" y="19"/>
                    <a:pt x="11088" y="1"/>
                    <a:pt x="107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521;p48">
              <a:extLst>
                <a:ext uri="{FF2B5EF4-FFF2-40B4-BE49-F238E27FC236}">
                  <a16:creationId xmlns:a16="http://schemas.microsoft.com/office/drawing/2014/main" id="{7C079FCC-2B9B-1911-367A-C38BD6AEC314}"/>
                </a:ext>
              </a:extLst>
            </p:cNvPr>
            <p:cNvSpPr/>
            <p:nvPr/>
          </p:nvSpPr>
          <p:spPr>
            <a:xfrm>
              <a:off x="-1177250" y="452325"/>
              <a:ext cx="362275" cy="259425"/>
            </a:xfrm>
            <a:custGeom>
              <a:avLst/>
              <a:gdLst/>
              <a:ahLst/>
              <a:cxnLst/>
              <a:rect l="l" t="t" r="r" b="b"/>
              <a:pathLst>
                <a:path w="14491" h="10377" extrusionOk="0">
                  <a:moveTo>
                    <a:pt x="3908" y="1"/>
                  </a:moveTo>
                  <a:cubicBezTo>
                    <a:pt x="2484" y="1"/>
                    <a:pt x="1109" y="491"/>
                    <a:pt x="1" y="1780"/>
                  </a:cubicBezTo>
                  <a:cubicBezTo>
                    <a:pt x="1" y="1780"/>
                    <a:pt x="758" y="1623"/>
                    <a:pt x="1804" y="1623"/>
                  </a:cubicBezTo>
                  <a:cubicBezTo>
                    <a:pt x="3404" y="1623"/>
                    <a:pt x="5680" y="1989"/>
                    <a:pt x="6954" y="3840"/>
                  </a:cubicBezTo>
                  <a:cubicBezTo>
                    <a:pt x="9073" y="6911"/>
                    <a:pt x="9978" y="10293"/>
                    <a:pt x="12740" y="10376"/>
                  </a:cubicBezTo>
                  <a:cubicBezTo>
                    <a:pt x="12740" y="10376"/>
                    <a:pt x="14491" y="8804"/>
                    <a:pt x="12109" y="4435"/>
                  </a:cubicBezTo>
                  <a:cubicBezTo>
                    <a:pt x="11369" y="3098"/>
                    <a:pt x="7485" y="1"/>
                    <a:pt x="39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522;p48">
              <a:extLst>
                <a:ext uri="{FF2B5EF4-FFF2-40B4-BE49-F238E27FC236}">
                  <a16:creationId xmlns:a16="http://schemas.microsoft.com/office/drawing/2014/main" id="{85A7A573-75DE-8B4C-D3CB-0C7941112166}"/>
                </a:ext>
              </a:extLst>
            </p:cNvPr>
            <p:cNvSpPr/>
            <p:nvPr/>
          </p:nvSpPr>
          <p:spPr>
            <a:xfrm>
              <a:off x="-1203150" y="473225"/>
              <a:ext cx="172675" cy="93850"/>
            </a:xfrm>
            <a:custGeom>
              <a:avLst/>
              <a:gdLst/>
              <a:ahLst/>
              <a:cxnLst/>
              <a:rect l="l" t="t" r="r" b="b"/>
              <a:pathLst>
                <a:path w="6907" h="3754" extrusionOk="0">
                  <a:moveTo>
                    <a:pt x="6906" y="1610"/>
                  </a:moveTo>
                  <a:cubicBezTo>
                    <a:pt x="6906" y="1610"/>
                    <a:pt x="6906" y="1611"/>
                    <a:pt x="6907" y="1611"/>
                  </a:cubicBezTo>
                  <a:cubicBezTo>
                    <a:pt x="6907" y="1611"/>
                    <a:pt x="6907" y="1611"/>
                    <a:pt x="6907" y="1610"/>
                  </a:cubicBezTo>
                  <a:cubicBezTo>
                    <a:pt x="6906" y="1610"/>
                    <a:pt x="6906" y="1610"/>
                    <a:pt x="6906" y="1610"/>
                  </a:cubicBezTo>
                  <a:close/>
                  <a:moveTo>
                    <a:pt x="3149" y="0"/>
                  </a:moveTo>
                  <a:cubicBezTo>
                    <a:pt x="2408" y="0"/>
                    <a:pt x="1662" y="249"/>
                    <a:pt x="1025" y="944"/>
                  </a:cubicBezTo>
                  <a:cubicBezTo>
                    <a:pt x="1025" y="944"/>
                    <a:pt x="1" y="2527"/>
                    <a:pt x="715" y="3754"/>
                  </a:cubicBezTo>
                  <a:cubicBezTo>
                    <a:pt x="715" y="3754"/>
                    <a:pt x="1794" y="1056"/>
                    <a:pt x="4573" y="1056"/>
                  </a:cubicBezTo>
                  <a:cubicBezTo>
                    <a:pt x="5247" y="1056"/>
                    <a:pt x="6022" y="1215"/>
                    <a:pt x="6906" y="1610"/>
                  </a:cubicBezTo>
                  <a:lnTo>
                    <a:pt x="6906" y="1610"/>
                  </a:lnTo>
                  <a:cubicBezTo>
                    <a:pt x="6866" y="1584"/>
                    <a:pt x="5019" y="0"/>
                    <a:pt x="31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523;p48">
              <a:extLst>
                <a:ext uri="{FF2B5EF4-FFF2-40B4-BE49-F238E27FC236}">
                  <a16:creationId xmlns:a16="http://schemas.microsoft.com/office/drawing/2014/main" id="{55342F27-8AF3-D6EC-4812-10221AA88254}"/>
                </a:ext>
              </a:extLst>
            </p:cNvPr>
            <p:cNvSpPr/>
            <p:nvPr/>
          </p:nvSpPr>
          <p:spPr>
            <a:xfrm>
              <a:off x="-980500" y="1285000"/>
              <a:ext cx="263450" cy="300050"/>
            </a:xfrm>
            <a:custGeom>
              <a:avLst/>
              <a:gdLst/>
              <a:ahLst/>
              <a:cxnLst/>
              <a:rect l="l" t="t" r="r" b="b"/>
              <a:pathLst>
                <a:path w="10538" h="12002" extrusionOk="0">
                  <a:moveTo>
                    <a:pt x="191" y="0"/>
                  </a:moveTo>
                  <a:lnTo>
                    <a:pt x="191" y="7966"/>
                  </a:lnTo>
                  <a:cubicBezTo>
                    <a:pt x="191" y="7966"/>
                    <a:pt x="1" y="12002"/>
                    <a:pt x="5263" y="12002"/>
                  </a:cubicBezTo>
                  <a:lnTo>
                    <a:pt x="5287" y="12002"/>
                  </a:lnTo>
                  <a:cubicBezTo>
                    <a:pt x="10538" y="11990"/>
                    <a:pt x="10359" y="7966"/>
                    <a:pt x="10359" y="7966"/>
                  </a:cubicBezTo>
                  <a:lnTo>
                    <a:pt x="103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0BC6F166-931B-35A5-C52C-9D81B416DC71}"/>
              </a:ext>
            </a:extLst>
          </p:cNvPr>
          <p:cNvSpPr txBox="1"/>
          <p:nvPr/>
        </p:nvSpPr>
        <p:spPr>
          <a:xfrm>
            <a:off x="0" y="1311965"/>
            <a:ext cx="91439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latin typeface="UTM Alpine KT" panose="02040603050506020204" pitchFamily="18" charset="0"/>
              </a:rPr>
              <a:t>Chào</a:t>
            </a:r>
            <a:r>
              <a:rPr lang="en-US" sz="7200" dirty="0">
                <a:latin typeface="UTM Alpine KT" panose="02040603050506020204" pitchFamily="18" charset="0"/>
              </a:rPr>
              <a:t> </a:t>
            </a:r>
            <a:r>
              <a:rPr lang="en-US" sz="7200" dirty="0" err="1">
                <a:latin typeface="UTM Alpine KT" panose="02040603050506020204" pitchFamily="18" charset="0"/>
              </a:rPr>
              <a:t>tạm</a:t>
            </a:r>
            <a:r>
              <a:rPr lang="en-US" sz="7200" dirty="0">
                <a:latin typeface="UTM Alpine KT" panose="02040603050506020204" pitchFamily="18" charset="0"/>
              </a:rPr>
              <a:t> </a:t>
            </a:r>
            <a:r>
              <a:rPr lang="en-US" sz="7200" dirty="0" err="1">
                <a:latin typeface="UTM Alpine KT" panose="02040603050506020204" pitchFamily="18" charset="0"/>
              </a:rPr>
              <a:t>biệt</a:t>
            </a:r>
            <a:r>
              <a:rPr lang="en-US" sz="7200" dirty="0">
                <a:latin typeface="UTM Alpine KT" panose="02040603050506020204" pitchFamily="18" charset="0"/>
              </a:rPr>
              <a:t> </a:t>
            </a:r>
          </a:p>
          <a:p>
            <a:pPr algn="ctr"/>
            <a:r>
              <a:rPr lang="en-US" sz="7200" dirty="0" err="1">
                <a:latin typeface="UTM Alpine KT" panose="02040603050506020204" pitchFamily="18" charset="0"/>
              </a:rPr>
              <a:t>và</a:t>
            </a:r>
            <a:r>
              <a:rPr lang="en-US" sz="7200" dirty="0">
                <a:latin typeface="UTM Alpine KT" panose="02040603050506020204" pitchFamily="18" charset="0"/>
              </a:rPr>
              <a:t> </a:t>
            </a:r>
            <a:r>
              <a:rPr lang="en-US" sz="7200" dirty="0" err="1">
                <a:latin typeface="UTM Alpine KT" panose="02040603050506020204" pitchFamily="18" charset="0"/>
              </a:rPr>
              <a:t>hẹn</a:t>
            </a:r>
            <a:r>
              <a:rPr lang="en-US" sz="7200" dirty="0">
                <a:latin typeface="UTM Alpine KT" panose="02040603050506020204" pitchFamily="18" charset="0"/>
              </a:rPr>
              <a:t> </a:t>
            </a:r>
            <a:r>
              <a:rPr lang="en-US" sz="7200" dirty="0" err="1">
                <a:latin typeface="UTM Alpine KT" panose="02040603050506020204" pitchFamily="18" charset="0"/>
              </a:rPr>
              <a:t>gặp</a:t>
            </a:r>
            <a:r>
              <a:rPr lang="en-US" sz="7200" dirty="0">
                <a:latin typeface="UTM Alpine KT" panose="02040603050506020204" pitchFamily="18" charset="0"/>
              </a:rPr>
              <a:t> </a:t>
            </a:r>
            <a:r>
              <a:rPr lang="en-US" sz="7200" dirty="0" err="1">
                <a:latin typeface="UTM Alpine KT" panose="02040603050506020204" pitchFamily="18" charset="0"/>
              </a:rPr>
              <a:t>lại</a:t>
            </a:r>
            <a:r>
              <a:rPr lang="en-US" sz="7200" dirty="0">
                <a:latin typeface="UTM Alpine KT" panose="02040603050506020204" pitchFamily="18" charset="0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1676349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5A434FC-244E-4666-AC09-1E759BA3E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Oval 7">
            <a:extLst>
              <a:ext uri="{FF2B5EF4-FFF2-40B4-BE49-F238E27FC236}">
                <a16:creationId xmlns:a16="http://schemas.microsoft.com/office/drawing/2014/main" id="{888CD3B9-0A20-48B4-AC57-43B4B204A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4" y="76199"/>
            <a:ext cx="1122625" cy="949407"/>
          </a:xfrm>
          <a:prstGeom prst="ellipse">
            <a:avLst/>
          </a:prstGeom>
          <a:solidFill>
            <a:schemeClr val="bg1"/>
          </a:solidFill>
          <a:ln w="76200">
            <a:solidFill>
              <a:srgbClr val="A8EEFE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Times New Roman" panose="02020603050405020304" pitchFamily="18" charset="0"/>
              </a:rPr>
              <a:t>    </a:t>
            </a:r>
          </a:p>
        </p:txBody>
      </p:sp>
      <p:pic>
        <p:nvPicPr>
          <p:cNvPr id="25" name="Picture 6" descr="mad_scientist_shaking_test_tube_example">
            <a:extLst>
              <a:ext uri="{FF2B5EF4-FFF2-40B4-BE49-F238E27FC236}">
                <a16:creationId xmlns:a16="http://schemas.microsoft.com/office/drawing/2014/main" id="{35988585-8BEE-46AB-8C73-20B04E8D07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218110"/>
            <a:ext cx="460562" cy="69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A00533BC-90AD-D6B5-EC6C-AF477F7F6F15}"/>
              </a:ext>
            </a:extLst>
          </p:cNvPr>
          <p:cNvGraphicFramePr>
            <a:graphicFrameLocks noGrp="1"/>
          </p:cNvGraphicFramePr>
          <p:nvPr/>
        </p:nvGraphicFramePr>
        <p:xfrm>
          <a:off x="86667" y="2049778"/>
          <a:ext cx="8978708" cy="175260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204480">
                  <a:extLst>
                    <a:ext uri="{9D8B030D-6E8A-4147-A177-3AD203B41FA5}">
                      <a16:colId xmlns:a16="http://schemas.microsoft.com/office/drawing/2014/main" val="1886249695"/>
                    </a:ext>
                  </a:extLst>
                </a:gridCol>
                <a:gridCol w="2075006">
                  <a:extLst>
                    <a:ext uri="{9D8B030D-6E8A-4147-A177-3AD203B41FA5}">
                      <a16:colId xmlns:a16="http://schemas.microsoft.com/office/drawing/2014/main" val="1291171818"/>
                    </a:ext>
                  </a:extLst>
                </a:gridCol>
                <a:gridCol w="2615979">
                  <a:extLst>
                    <a:ext uri="{9D8B030D-6E8A-4147-A177-3AD203B41FA5}">
                      <a16:colId xmlns:a16="http://schemas.microsoft.com/office/drawing/2014/main" val="3486122423"/>
                    </a:ext>
                  </a:extLst>
                </a:gridCol>
                <a:gridCol w="2083243">
                  <a:extLst>
                    <a:ext uri="{9D8B030D-6E8A-4147-A177-3AD203B41FA5}">
                      <a16:colId xmlns:a16="http://schemas.microsoft.com/office/drawing/2014/main" val="3953190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Tên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oxide</a:t>
                      </a:r>
                    </a:p>
                    <a:p>
                      <a:pPr algn="ctr"/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(1)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Công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thức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hóa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học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(2)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Tên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oxide</a:t>
                      </a:r>
                    </a:p>
                    <a:p>
                      <a:pPr algn="ctr"/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(3)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Công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thức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hóa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học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(4)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9680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Barium oxide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effectLst/>
                          <a:latin typeface="Tenorite" panose="00000500000000000000" pitchFamily="2" charset="0"/>
                        </a:rPr>
                        <a:t>BaO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Carbon dioxide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CO</a:t>
                      </a:r>
                      <a:r>
                        <a:rPr lang="en-US" sz="1800" baseline="-25000" dirty="0">
                          <a:effectLst/>
                          <a:latin typeface="Tenorite" panose="00000500000000000000" pitchFamily="2" charset="0"/>
                        </a:rPr>
                        <a:t>2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8953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Zinc oxide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enorite" panose="00000500000000000000" pitchFamily="2" charset="0"/>
                        </a:rPr>
                        <a:t>ZnO</a:t>
                      </a:r>
                      <a:endParaRPr lang="en-US" sz="180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enorite" panose="00000500000000000000" pitchFamily="2" charset="0"/>
                        </a:rPr>
                        <a:t>Sulfur trioxide</a:t>
                      </a:r>
                      <a:endParaRPr lang="en-US" sz="180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enorite" panose="00000500000000000000" pitchFamily="2" charset="0"/>
                        </a:rPr>
                        <a:t>SO</a:t>
                      </a:r>
                      <a:r>
                        <a:rPr lang="en-US" sz="1800" baseline="-25000">
                          <a:effectLst/>
                          <a:latin typeface="Tenorite" panose="00000500000000000000" pitchFamily="2" charset="0"/>
                        </a:rPr>
                        <a:t>3</a:t>
                      </a:r>
                      <a:endParaRPr lang="en-US" sz="180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8902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Aluminium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oxide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Al</a:t>
                      </a:r>
                      <a:r>
                        <a:rPr lang="en-US" sz="1800" baseline="-25000" dirty="0">
                          <a:effectLst/>
                          <a:latin typeface="Tenorite" panose="00000500000000000000" pitchFamily="2" charset="0"/>
                        </a:rPr>
                        <a:t>2</a:t>
                      </a: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O</a:t>
                      </a:r>
                      <a:r>
                        <a:rPr lang="en-US" sz="1800" baseline="-25000" dirty="0">
                          <a:effectLst/>
                          <a:latin typeface="Tenorite" panose="00000500000000000000" pitchFamily="2" charset="0"/>
                        </a:rPr>
                        <a:t>3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effectLst/>
                          <a:latin typeface="Tenorite" panose="00000500000000000000" pitchFamily="2" charset="0"/>
                        </a:rPr>
                        <a:t>Diphosphorus</a:t>
                      </a: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 pentoxide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P</a:t>
                      </a:r>
                      <a:r>
                        <a:rPr lang="en-US" sz="1800" baseline="-25000" dirty="0">
                          <a:effectLst/>
                          <a:latin typeface="Tenorite" panose="00000500000000000000" pitchFamily="2" charset="0"/>
                        </a:rPr>
                        <a:t>2</a:t>
                      </a: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O</a:t>
                      </a:r>
                      <a:r>
                        <a:rPr lang="en-US" sz="1800" baseline="-25000" dirty="0">
                          <a:effectLst/>
                          <a:latin typeface="Tenorite" panose="00000500000000000000" pitchFamily="2" charset="0"/>
                        </a:rPr>
                        <a:t>5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688799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8DB00601-D1D6-483B-DA41-5910A82531AA}"/>
              </a:ext>
            </a:extLst>
          </p:cNvPr>
          <p:cNvSpPr txBox="1"/>
          <p:nvPr/>
        </p:nvSpPr>
        <p:spPr>
          <a:xfrm>
            <a:off x="1629131" y="1672696"/>
            <a:ext cx="5885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vi-VN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 1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0.1.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oxide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722D141-63F8-45A8-2965-035E94263A66}"/>
              </a:ext>
            </a:extLst>
          </p:cNvPr>
          <p:cNvSpPr/>
          <p:nvPr/>
        </p:nvSpPr>
        <p:spPr>
          <a:xfrm>
            <a:off x="1629130" y="900928"/>
            <a:ext cx="6005097" cy="64975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2000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1</a:t>
            </a:r>
            <a:endParaRPr lang="en-US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oxide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oxide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CA5BA4-0E1C-5B23-AFD7-0CF943E3AA77}"/>
              </a:ext>
            </a:extLst>
          </p:cNvPr>
          <p:cNvSpPr txBox="1"/>
          <p:nvPr/>
        </p:nvSpPr>
        <p:spPr>
          <a:xfrm>
            <a:off x="1104434" y="3924644"/>
            <a:ext cx="7203882" cy="50090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000" dirty="0"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000" dirty="0" err="1"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2000" dirty="0"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2000" dirty="0"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oxide.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B1BCDE-0D3B-F6BD-9124-77ACE57247F2}"/>
              </a:ext>
            </a:extLst>
          </p:cNvPr>
          <p:cNvSpPr txBox="1"/>
          <p:nvPr/>
        </p:nvSpPr>
        <p:spPr>
          <a:xfrm>
            <a:off x="1024921" y="4445321"/>
            <a:ext cx="8635116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Oxide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oxygen.</a:t>
            </a:r>
          </a:p>
        </p:txBody>
      </p:sp>
      <p:sp>
        <p:nvSpPr>
          <p:cNvPr id="28" name="Arrow: Notched Right 27">
            <a:extLst>
              <a:ext uri="{FF2B5EF4-FFF2-40B4-BE49-F238E27FC236}">
                <a16:creationId xmlns:a16="http://schemas.microsoft.com/office/drawing/2014/main" id="{FF65CDB1-1B97-E860-D62A-324FFDB49E39}"/>
              </a:ext>
            </a:extLst>
          </p:cNvPr>
          <p:cNvSpPr/>
          <p:nvPr/>
        </p:nvSpPr>
        <p:spPr>
          <a:xfrm>
            <a:off x="317255" y="4547816"/>
            <a:ext cx="565254" cy="334108"/>
          </a:xfrm>
          <a:prstGeom prst="notched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DC0BF7-3AA5-88FB-90FF-E624D94DD3F0}"/>
              </a:ext>
            </a:extLst>
          </p:cNvPr>
          <p:cNvSpPr txBox="1"/>
          <p:nvPr/>
        </p:nvSpPr>
        <p:spPr>
          <a:xfrm>
            <a:off x="1960896" y="392873"/>
            <a:ext cx="545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GOldFace-Outline" panose="02020500000000000000" pitchFamily="18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I. KHÁI NIỆM</a:t>
            </a:r>
          </a:p>
        </p:txBody>
      </p:sp>
      <p:sp>
        <p:nvSpPr>
          <p:cNvPr id="6" name="Google Shape;475;p32">
            <a:extLst>
              <a:ext uri="{FF2B5EF4-FFF2-40B4-BE49-F238E27FC236}">
                <a16:creationId xmlns:a16="http://schemas.microsoft.com/office/drawing/2014/main" id="{A5D3D28A-6335-3041-852B-F1C40DD439D0}"/>
              </a:ext>
            </a:extLst>
          </p:cNvPr>
          <p:cNvSpPr txBox="1">
            <a:spLocks/>
          </p:cNvSpPr>
          <p:nvPr/>
        </p:nvSpPr>
        <p:spPr>
          <a:xfrm>
            <a:off x="1118628" y="-56795"/>
            <a:ext cx="7139682" cy="664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Bài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10: OXIDE </a:t>
            </a:r>
          </a:p>
        </p:txBody>
      </p:sp>
    </p:spTree>
    <p:extLst>
      <p:ext uri="{BB962C8B-B14F-4D97-AF65-F5344CB8AC3E}">
        <p14:creationId xmlns:p14="http://schemas.microsoft.com/office/powerpoint/2010/main" val="208006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5A434FC-244E-4666-AC09-1E759BA3E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6" name="Picture 2" descr="Tổng hợp 5000 ảnh động tuyển chọn cực đẹp cho Powerpoint | CTU - Diễn đàn  Sinh viên Đại học Cần Thơ">
            <a:extLst>
              <a:ext uri="{FF2B5EF4-FFF2-40B4-BE49-F238E27FC236}">
                <a16:creationId xmlns:a16="http://schemas.microsoft.com/office/drawing/2014/main" id="{4E8695F2-9D43-8C0E-93B4-805DB9D5A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0" y="-190500"/>
            <a:ext cx="22383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AFCA6C-4294-062F-67CA-70F65B36083E}"/>
              </a:ext>
            </a:extLst>
          </p:cNvPr>
          <p:cNvSpPr txBox="1"/>
          <p:nvPr/>
        </p:nvSpPr>
        <p:spPr>
          <a:xfrm>
            <a:off x="652006" y="1104900"/>
            <a:ext cx="75378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rgbClr val="000000"/>
                </a:solidFill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- Khái niệm: Oxide là hợp chất của hai nguyên tố, trong đó có một nguyên tố là oxygen.</a:t>
            </a:r>
            <a:endParaRPr lang="en-US" sz="2800" dirty="0">
              <a:latin typeface="Tenorite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56494F-7162-2264-6703-70F4A7F6B3D3}"/>
              </a:ext>
            </a:extLst>
          </p:cNvPr>
          <p:cNvSpPr txBox="1"/>
          <p:nvPr/>
        </p:nvSpPr>
        <p:spPr>
          <a:xfrm>
            <a:off x="1960896" y="392873"/>
            <a:ext cx="545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GOldFace-Outline" panose="02020500000000000000" pitchFamily="18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I. KHÁI NIỆM</a:t>
            </a:r>
          </a:p>
        </p:txBody>
      </p:sp>
      <p:sp>
        <p:nvSpPr>
          <p:cNvPr id="5" name="Google Shape;475;p32">
            <a:extLst>
              <a:ext uri="{FF2B5EF4-FFF2-40B4-BE49-F238E27FC236}">
                <a16:creationId xmlns:a16="http://schemas.microsoft.com/office/drawing/2014/main" id="{4E1E4CC5-BDE7-E1ED-954D-34E601BBD701}"/>
              </a:ext>
            </a:extLst>
          </p:cNvPr>
          <p:cNvSpPr txBox="1">
            <a:spLocks/>
          </p:cNvSpPr>
          <p:nvPr/>
        </p:nvSpPr>
        <p:spPr>
          <a:xfrm>
            <a:off x="1118628" y="-56795"/>
            <a:ext cx="7139682" cy="664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Bài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10: OXIDE </a:t>
            </a:r>
          </a:p>
        </p:txBody>
      </p:sp>
    </p:spTree>
    <p:extLst>
      <p:ext uri="{BB962C8B-B14F-4D97-AF65-F5344CB8AC3E}">
        <p14:creationId xmlns:p14="http://schemas.microsoft.com/office/powerpoint/2010/main" val="5158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5A434FC-244E-4666-AC09-1E759BA3E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Oval 7">
            <a:extLst>
              <a:ext uri="{FF2B5EF4-FFF2-40B4-BE49-F238E27FC236}">
                <a16:creationId xmlns:a16="http://schemas.microsoft.com/office/drawing/2014/main" id="{888CD3B9-0A20-48B4-AC57-43B4B204A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4" y="76199"/>
            <a:ext cx="1122625" cy="949407"/>
          </a:xfrm>
          <a:prstGeom prst="ellipse">
            <a:avLst/>
          </a:prstGeom>
          <a:solidFill>
            <a:schemeClr val="bg1"/>
          </a:solidFill>
          <a:ln w="76200">
            <a:solidFill>
              <a:srgbClr val="A8EEFE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Times New Roman" panose="02020603050405020304" pitchFamily="18" charset="0"/>
              </a:rPr>
              <a:t>    </a:t>
            </a:r>
          </a:p>
        </p:txBody>
      </p:sp>
      <p:pic>
        <p:nvPicPr>
          <p:cNvPr id="25" name="Picture 6" descr="mad_scientist_shaking_test_tube_example">
            <a:extLst>
              <a:ext uri="{FF2B5EF4-FFF2-40B4-BE49-F238E27FC236}">
                <a16:creationId xmlns:a16="http://schemas.microsoft.com/office/drawing/2014/main" id="{35988585-8BEE-46AB-8C73-20B04E8D07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218110"/>
            <a:ext cx="460562" cy="69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A00533BC-90AD-D6B5-EC6C-AF477F7F6F15}"/>
              </a:ext>
            </a:extLst>
          </p:cNvPr>
          <p:cNvGraphicFramePr>
            <a:graphicFrameLocks noGrp="1"/>
          </p:cNvGraphicFramePr>
          <p:nvPr/>
        </p:nvGraphicFramePr>
        <p:xfrm>
          <a:off x="86667" y="2049778"/>
          <a:ext cx="8978708" cy="175260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204480">
                  <a:extLst>
                    <a:ext uri="{9D8B030D-6E8A-4147-A177-3AD203B41FA5}">
                      <a16:colId xmlns:a16="http://schemas.microsoft.com/office/drawing/2014/main" val="1886249695"/>
                    </a:ext>
                  </a:extLst>
                </a:gridCol>
                <a:gridCol w="2075006">
                  <a:extLst>
                    <a:ext uri="{9D8B030D-6E8A-4147-A177-3AD203B41FA5}">
                      <a16:colId xmlns:a16="http://schemas.microsoft.com/office/drawing/2014/main" val="1291171818"/>
                    </a:ext>
                  </a:extLst>
                </a:gridCol>
                <a:gridCol w="2615979">
                  <a:extLst>
                    <a:ext uri="{9D8B030D-6E8A-4147-A177-3AD203B41FA5}">
                      <a16:colId xmlns:a16="http://schemas.microsoft.com/office/drawing/2014/main" val="3486122423"/>
                    </a:ext>
                  </a:extLst>
                </a:gridCol>
                <a:gridCol w="2083243">
                  <a:extLst>
                    <a:ext uri="{9D8B030D-6E8A-4147-A177-3AD203B41FA5}">
                      <a16:colId xmlns:a16="http://schemas.microsoft.com/office/drawing/2014/main" val="3953190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Tên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oxide</a:t>
                      </a:r>
                    </a:p>
                    <a:p>
                      <a:pPr algn="ctr"/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(1)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Công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thức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hóa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học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(2)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Tên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oxide</a:t>
                      </a:r>
                    </a:p>
                    <a:p>
                      <a:pPr algn="ctr"/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(3)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Công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thức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hóa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học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(4)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9680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Barium oxide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effectLst/>
                          <a:latin typeface="Tenorite" panose="00000500000000000000" pitchFamily="2" charset="0"/>
                        </a:rPr>
                        <a:t>BaO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Carbon dioxide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CO</a:t>
                      </a:r>
                      <a:r>
                        <a:rPr lang="en-US" sz="1800" baseline="-25000" dirty="0">
                          <a:effectLst/>
                          <a:latin typeface="Tenorite" panose="00000500000000000000" pitchFamily="2" charset="0"/>
                        </a:rPr>
                        <a:t>2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8953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Zinc oxide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enorite" panose="00000500000000000000" pitchFamily="2" charset="0"/>
                        </a:rPr>
                        <a:t>ZnO</a:t>
                      </a:r>
                      <a:endParaRPr lang="en-US" sz="180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enorite" panose="00000500000000000000" pitchFamily="2" charset="0"/>
                        </a:rPr>
                        <a:t>Sulfur trioxide</a:t>
                      </a:r>
                      <a:endParaRPr lang="en-US" sz="180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enorite" panose="00000500000000000000" pitchFamily="2" charset="0"/>
                        </a:rPr>
                        <a:t>SO</a:t>
                      </a:r>
                      <a:r>
                        <a:rPr lang="en-US" sz="1800" baseline="-25000">
                          <a:effectLst/>
                          <a:latin typeface="Tenorite" panose="00000500000000000000" pitchFamily="2" charset="0"/>
                        </a:rPr>
                        <a:t>3</a:t>
                      </a:r>
                      <a:endParaRPr lang="en-US" sz="180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8902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Aluminium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oxide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Al</a:t>
                      </a:r>
                      <a:r>
                        <a:rPr lang="en-US" sz="1800" baseline="-25000" dirty="0">
                          <a:effectLst/>
                          <a:latin typeface="Tenorite" panose="00000500000000000000" pitchFamily="2" charset="0"/>
                        </a:rPr>
                        <a:t>2</a:t>
                      </a: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O</a:t>
                      </a:r>
                      <a:r>
                        <a:rPr lang="en-US" sz="1800" baseline="-25000" dirty="0">
                          <a:effectLst/>
                          <a:latin typeface="Tenorite" panose="00000500000000000000" pitchFamily="2" charset="0"/>
                        </a:rPr>
                        <a:t>3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effectLst/>
                          <a:latin typeface="Tenorite" panose="00000500000000000000" pitchFamily="2" charset="0"/>
                        </a:rPr>
                        <a:t>Diphosphorus</a:t>
                      </a: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 pentoxide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P</a:t>
                      </a:r>
                      <a:r>
                        <a:rPr lang="en-US" sz="1800" baseline="-25000" dirty="0">
                          <a:effectLst/>
                          <a:latin typeface="Tenorite" panose="00000500000000000000" pitchFamily="2" charset="0"/>
                        </a:rPr>
                        <a:t>2</a:t>
                      </a: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O</a:t>
                      </a:r>
                      <a:r>
                        <a:rPr lang="en-US" sz="1800" baseline="-25000" dirty="0">
                          <a:effectLst/>
                          <a:latin typeface="Tenorite" panose="00000500000000000000" pitchFamily="2" charset="0"/>
                        </a:rPr>
                        <a:t>5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688799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8DB00601-D1D6-483B-DA41-5910A82531AA}"/>
              </a:ext>
            </a:extLst>
          </p:cNvPr>
          <p:cNvSpPr txBox="1"/>
          <p:nvPr/>
        </p:nvSpPr>
        <p:spPr>
          <a:xfrm>
            <a:off x="1629131" y="1672696"/>
            <a:ext cx="5885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vi-VN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 1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0.1.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oxide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722D141-63F8-45A8-2965-035E94263A66}"/>
              </a:ext>
            </a:extLst>
          </p:cNvPr>
          <p:cNvSpPr/>
          <p:nvPr/>
        </p:nvSpPr>
        <p:spPr>
          <a:xfrm>
            <a:off x="1629130" y="900928"/>
            <a:ext cx="6005097" cy="64975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2000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1</a:t>
            </a:r>
            <a:endParaRPr lang="en-US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oxide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oxide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CA5BA4-0E1C-5B23-AFD7-0CF943E3AA77}"/>
              </a:ext>
            </a:extLst>
          </p:cNvPr>
          <p:cNvSpPr txBox="1"/>
          <p:nvPr/>
        </p:nvSpPr>
        <p:spPr>
          <a:xfrm>
            <a:off x="1104434" y="3924644"/>
            <a:ext cx="7203882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latin typeface="Tenorite" panose="00000500000000000000" pitchFamily="2" charset="0"/>
              </a:rPr>
              <a:t>3. </a:t>
            </a:r>
            <a:r>
              <a:rPr lang="en-US" sz="2000" dirty="0" err="1">
                <a:latin typeface="Tenorite" panose="00000500000000000000" pitchFamily="2" charset="0"/>
              </a:rPr>
              <a:t>Nhận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xét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về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thành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phần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nguyên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tố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trong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công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thức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phân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tử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của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các</a:t>
            </a:r>
            <a:r>
              <a:rPr lang="en-US" sz="2000" dirty="0">
                <a:latin typeface="Tenorite" panose="00000500000000000000" pitchFamily="2" charset="0"/>
              </a:rPr>
              <a:t> oxide ở </a:t>
            </a:r>
            <a:r>
              <a:rPr lang="en-US" sz="2000" dirty="0" err="1">
                <a:latin typeface="Tenorite" panose="00000500000000000000" pitchFamily="2" charset="0"/>
              </a:rPr>
              <a:t>cột</a:t>
            </a:r>
            <a:r>
              <a:rPr lang="en-US" sz="2000" dirty="0">
                <a:latin typeface="Tenorite" panose="00000500000000000000" pitchFamily="2" charset="0"/>
              </a:rPr>
              <a:t> (2) </a:t>
            </a:r>
            <a:r>
              <a:rPr lang="en-US" sz="2000" dirty="0" err="1">
                <a:latin typeface="Tenorite" panose="00000500000000000000" pitchFamily="2" charset="0"/>
              </a:rPr>
              <a:t>và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cột</a:t>
            </a:r>
            <a:r>
              <a:rPr lang="en-US" sz="2000" dirty="0">
                <a:latin typeface="Tenorite" panose="00000500000000000000" pitchFamily="2" charset="0"/>
              </a:rPr>
              <a:t> (4).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B1BCDE-0D3B-F6BD-9124-77ACE57247F2}"/>
              </a:ext>
            </a:extLst>
          </p:cNvPr>
          <p:cNvSpPr txBox="1"/>
          <p:nvPr/>
        </p:nvSpPr>
        <p:spPr>
          <a:xfrm>
            <a:off x="1247557" y="4563959"/>
            <a:ext cx="86351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Oxide ở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(2)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oxygen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Oxide ở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(4)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oxygen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phi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1600" dirty="0">
              <a:latin typeface="UVN Vung Tau" panose="030807020403020702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Arrow: Notched Right 27">
            <a:extLst>
              <a:ext uri="{FF2B5EF4-FFF2-40B4-BE49-F238E27FC236}">
                <a16:creationId xmlns:a16="http://schemas.microsoft.com/office/drawing/2014/main" id="{FF65CDB1-1B97-E860-D62A-324FFDB49E39}"/>
              </a:ext>
            </a:extLst>
          </p:cNvPr>
          <p:cNvSpPr/>
          <p:nvPr/>
        </p:nvSpPr>
        <p:spPr>
          <a:xfrm>
            <a:off x="282934" y="4717037"/>
            <a:ext cx="565254" cy="334108"/>
          </a:xfrm>
          <a:prstGeom prst="notched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DC0BF7-3AA5-88FB-90FF-E624D94DD3F0}"/>
              </a:ext>
            </a:extLst>
          </p:cNvPr>
          <p:cNvSpPr txBox="1"/>
          <p:nvPr/>
        </p:nvSpPr>
        <p:spPr>
          <a:xfrm>
            <a:off x="1960896" y="392873"/>
            <a:ext cx="545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GOldFace-Outline" panose="02020500000000000000" pitchFamily="18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I. KHÁI NIỆM</a:t>
            </a:r>
          </a:p>
        </p:txBody>
      </p:sp>
      <p:sp>
        <p:nvSpPr>
          <p:cNvPr id="6" name="Google Shape;475;p32">
            <a:extLst>
              <a:ext uri="{FF2B5EF4-FFF2-40B4-BE49-F238E27FC236}">
                <a16:creationId xmlns:a16="http://schemas.microsoft.com/office/drawing/2014/main" id="{A5D3D28A-6335-3041-852B-F1C40DD439D0}"/>
              </a:ext>
            </a:extLst>
          </p:cNvPr>
          <p:cNvSpPr txBox="1">
            <a:spLocks/>
          </p:cNvSpPr>
          <p:nvPr/>
        </p:nvSpPr>
        <p:spPr>
          <a:xfrm>
            <a:off x="1118628" y="-56795"/>
            <a:ext cx="7139682" cy="664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Bài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10: OXIDE </a:t>
            </a:r>
          </a:p>
        </p:txBody>
      </p:sp>
    </p:spTree>
    <p:extLst>
      <p:ext uri="{BB962C8B-B14F-4D97-AF65-F5344CB8AC3E}">
        <p14:creationId xmlns:p14="http://schemas.microsoft.com/office/powerpoint/2010/main" val="221962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5A434FC-244E-4666-AC09-1E759BA3E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Oval 7">
            <a:extLst>
              <a:ext uri="{FF2B5EF4-FFF2-40B4-BE49-F238E27FC236}">
                <a16:creationId xmlns:a16="http://schemas.microsoft.com/office/drawing/2014/main" id="{888CD3B9-0A20-48B4-AC57-43B4B204A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4" y="76199"/>
            <a:ext cx="1122625" cy="949407"/>
          </a:xfrm>
          <a:prstGeom prst="ellipse">
            <a:avLst/>
          </a:prstGeom>
          <a:solidFill>
            <a:schemeClr val="bg1"/>
          </a:solidFill>
          <a:ln w="76200">
            <a:solidFill>
              <a:srgbClr val="A8EEFE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Times New Roman" panose="02020603050405020304" pitchFamily="18" charset="0"/>
              </a:rPr>
              <a:t>    </a:t>
            </a:r>
          </a:p>
        </p:txBody>
      </p:sp>
      <p:pic>
        <p:nvPicPr>
          <p:cNvPr id="25" name="Picture 6" descr="mad_scientist_shaking_test_tube_example">
            <a:extLst>
              <a:ext uri="{FF2B5EF4-FFF2-40B4-BE49-F238E27FC236}">
                <a16:creationId xmlns:a16="http://schemas.microsoft.com/office/drawing/2014/main" id="{35988585-8BEE-46AB-8C73-20B04E8D07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218110"/>
            <a:ext cx="460562" cy="69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A00533BC-90AD-D6B5-EC6C-AF477F7F6F15}"/>
              </a:ext>
            </a:extLst>
          </p:cNvPr>
          <p:cNvGraphicFramePr>
            <a:graphicFrameLocks noGrp="1"/>
          </p:cNvGraphicFramePr>
          <p:nvPr/>
        </p:nvGraphicFramePr>
        <p:xfrm>
          <a:off x="86667" y="2049778"/>
          <a:ext cx="8978708" cy="175260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204480">
                  <a:extLst>
                    <a:ext uri="{9D8B030D-6E8A-4147-A177-3AD203B41FA5}">
                      <a16:colId xmlns:a16="http://schemas.microsoft.com/office/drawing/2014/main" val="1886249695"/>
                    </a:ext>
                  </a:extLst>
                </a:gridCol>
                <a:gridCol w="2075006">
                  <a:extLst>
                    <a:ext uri="{9D8B030D-6E8A-4147-A177-3AD203B41FA5}">
                      <a16:colId xmlns:a16="http://schemas.microsoft.com/office/drawing/2014/main" val="1291171818"/>
                    </a:ext>
                  </a:extLst>
                </a:gridCol>
                <a:gridCol w="2615979">
                  <a:extLst>
                    <a:ext uri="{9D8B030D-6E8A-4147-A177-3AD203B41FA5}">
                      <a16:colId xmlns:a16="http://schemas.microsoft.com/office/drawing/2014/main" val="3486122423"/>
                    </a:ext>
                  </a:extLst>
                </a:gridCol>
                <a:gridCol w="2083243">
                  <a:extLst>
                    <a:ext uri="{9D8B030D-6E8A-4147-A177-3AD203B41FA5}">
                      <a16:colId xmlns:a16="http://schemas.microsoft.com/office/drawing/2014/main" val="3953190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Tên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oxide</a:t>
                      </a:r>
                    </a:p>
                    <a:p>
                      <a:pPr algn="ctr"/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(1)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Công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thức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hóa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học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(2)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Tên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oxide</a:t>
                      </a:r>
                    </a:p>
                    <a:p>
                      <a:pPr algn="ctr"/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(3)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Công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thức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hóa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</a:t>
                      </a:r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học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(4)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9680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Barium oxide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effectLst/>
                          <a:latin typeface="Tenorite" panose="00000500000000000000" pitchFamily="2" charset="0"/>
                        </a:rPr>
                        <a:t>BaO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Carbon dioxide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CO</a:t>
                      </a:r>
                      <a:r>
                        <a:rPr lang="en-US" sz="1800" baseline="-25000" dirty="0">
                          <a:effectLst/>
                          <a:latin typeface="Tenorite" panose="00000500000000000000" pitchFamily="2" charset="0"/>
                        </a:rPr>
                        <a:t>2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8953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Zinc oxide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enorite" panose="00000500000000000000" pitchFamily="2" charset="0"/>
                        </a:rPr>
                        <a:t>ZnO</a:t>
                      </a:r>
                      <a:endParaRPr lang="en-US" sz="180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enorite" panose="00000500000000000000" pitchFamily="2" charset="0"/>
                        </a:rPr>
                        <a:t>Sulfur trioxide</a:t>
                      </a:r>
                      <a:endParaRPr lang="en-US" sz="180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enorite" panose="00000500000000000000" pitchFamily="2" charset="0"/>
                        </a:rPr>
                        <a:t>SO</a:t>
                      </a:r>
                      <a:r>
                        <a:rPr lang="en-US" sz="1800" baseline="-25000">
                          <a:effectLst/>
                          <a:latin typeface="Tenorite" panose="00000500000000000000" pitchFamily="2" charset="0"/>
                        </a:rPr>
                        <a:t>3</a:t>
                      </a:r>
                      <a:endParaRPr lang="en-US" sz="180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8902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Aluminium</a:t>
                      </a:r>
                      <a:r>
                        <a:rPr lang="en-US" sz="1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Tenorite" panose="00000500000000000000" pitchFamily="2" charset="0"/>
                          <a:sym typeface="Arial"/>
                        </a:rPr>
                        <a:t> oxide</a:t>
                      </a:r>
                      <a:endParaRPr lang="en-US" sz="1800" dirty="0">
                        <a:latin typeface="Tenorite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Al</a:t>
                      </a:r>
                      <a:r>
                        <a:rPr lang="en-US" sz="1800" baseline="-25000" dirty="0">
                          <a:effectLst/>
                          <a:latin typeface="Tenorite" panose="00000500000000000000" pitchFamily="2" charset="0"/>
                        </a:rPr>
                        <a:t>2</a:t>
                      </a: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O</a:t>
                      </a:r>
                      <a:r>
                        <a:rPr lang="en-US" sz="1800" baseline="-25000" dirty="0">
                          <a:effectLst/>
                          <a:latin typeface="Tenorite" panose="00000500000000000000" pitchFamily="2" charset="0"/>
                        </a:rPr>
                        <a:t>3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effectLst/>
                          <a:latin typeface="Tenorite" panose="00000500000000000000" pitchFamily="2" charset="0"/>
                        </a:rPr>
                        <a:t>Diphosphorus</a:t>
                      </a: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 pentoxide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P</a:t>
                      </a:r>
                      <a:r>
                        <a:rPr lang="en-US" sz="1800" baseline="-25000" dirty="0">
                          <a:effectLst/>
                          <a:latin typeface="Tenorite" panose="00000500000000000000" pitchFamily="2" charset="0"/>
                        </a:rPr>
                        <a:t>2</a:t>
                      </a:r>
                      <a:r>
                        <a:rPr lang="en-US" sz="1800" dirty="0">
                          <a:effectLst/>
                          <a:latin typeface="Tenorite" panose="00000500000000000000" pitchFamily="2" charset="0"/>
                        </a:rPr>
                        <a:t>O</a:t>
                      </a:r>
                      <a:r>
                        <a:rPr lang="en-US" sz="1800" baseline="-25000" dirty="0">
                          <a:effectLst/>
                          <a:latin typeface="Tenorite" panose="00000500000000000000" pitchFamily="2" charset="0"/>
                        </a:rPr>
                        <a:t>5</a:t>
                      </a:r>
                      <a:endParaRPr lang="en-US" sz="1800" dirty="0">
                        <a:effectLst/>
                        <a:latin typeface="Tenorite" panose="000005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688799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8DB00601-D1D6-483B-DA41-5910A82531AA}"/>
              </a:ext>
            </a:extLst>
          </p:cNvPr>
          <p:cNvSpPr txBox="1"/>
          <p:nvPr/>
        </p:nvSpPr>
        <p:spPr>
          <a:xfrm>
            <a:off x="1629131" y="1672696"/>
            <a:ext cx="5885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vi-VN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 1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0.1.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oxide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722D141-63F8-45A8-2965-035E94263A66}"/>
              </a:ext>
            </a:extLst>
          </p:cNvPr>
          <p:cNvSpPr/>
          <p:nvPr/>
        </p:nvSpPr>
        <p:spPr>
          <a:xfrm>
            <a:off x="1629130" y="900928"/>
            <a:ext cx="6005097" cy="64975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2000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1</a:t>
            </a:r>
            <a:endParaRPr lang="en-US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oxide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oxide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CA5BA4-0E1C-5B23-AFD7-0CF943E3AA77}"/>
              </a:ext>
            </a:extLst>
          </p:cNvPr>
          <p:cNvSpPr txBox="1"/>
          <p:nvPr/>
        </p:nvSpPr>
        <p:spPr>
          <a:xfrm>
            <a:off x="1104434" y="3924644"/>
            <a:ext cx="7203882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latin typeface="Tenorite" panose="00000500000000000000" pitchFamily="2" charset="0"/>
              </a:rPr>
              <a:t>4. </a:t>
            </a:r>
            <a:r>
              <a:rPr lang="en-US" sz="2000" dirty="0" err="1">
                <a:latin typeface="Tenorite" panose="00000500000000000000" pitchFamily="2" charset="0"/>
              </a:rPr>
              <a:t>Dựa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vào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thành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phần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nguyên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tố</a:t>
            </a:r>
            <a:r>
              <a:rPr lang="en-US" sz="2000" dirty="0">
                <a:latin typeface="Tenorite" panose="00000500000000000000" pitchFamily="2" charset="0"/>
              </a:rPr>
              <a:t>, </a:t>
            </a:r>
            <a:r>
              <a:rPr lang="en-US" sz="2000" dirty="0" err="1">
                <a:latin typeface="Tenorite" panose="00000500000000000000" pitchFamily="2" charset="0"/>
              </a:rPr>
              <a:t>có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thể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phân</a:t>
            </a:r>
            <a:r>
              <a:rPr lang="en-US" sz="2000" dirty="0">
                <a:latin typeface="Tenorite" panose="00000500000000000000" pitchFamily="2" charset="0"/>
              </a:rPr>
              <a:t> oxide </a:t>
            </a:r>
            <a:r>
              <a:rPr lang="en-US" sz="2000" dirty="0" err="1">
                <a:latin typeface="Tenorite" panose="00000500000000000000" pitchFamily="2" charset="0"/>
              </a:rPr>
              <a:t>thành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mấy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loại</a:t>
            </a:r>
            <a:r>
              <a:rPr lang="en-US" sz="2000" dirty="0">
                <a:latin typeface="Tenorite" panose="00000500000000000000" pitchFamily="2" charset="0"/>
              </a:rPr>
              <a:t>, </a:t>
            </a:r>
            <a:r>
              <a:rPr lang="en-US" sz="2000" dirty="0" err="1">
                <a:latin typeface="Tenorite" panose="00000500000000000000" pitchFamily="2" charset="0"/>
              </a:rPr>
              <a:t>đó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là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những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loại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nào</a:t>
            </a:r>
            <a:r>
              <a:rPr lang="en-US" sz="2000" dirty="0">
                <a:latin typeface="Tenorite" panose="00000500000000000000" pitchFamily="2" charset="0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B1BCDE-0D3B-F6BD-9124-77ACE57247F2}"/>
              </a:ext>
            </a:extLst>
          </p:cNvPr>
          <p:cNvSpPr txBox="1"/>
          <p:nvPr/>
        </p:nvSpPr>
        <p:spPr>
          <a:xfrm>
            <a:off x="1247557" y="4563959"/>
            <a:ext cx="86351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chia oxide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oxide phi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oxide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16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Arrow: Notched Right 27">
            <a:extLst>
              <a:ext uri="{FF2B5EF4-FFF2-40B4-BE49-F238E27FC236}">
                <a16:creationId xmlns:a16="http://schemas.microsoft.com/office/drawing/2014/main" id="{FF65CDB1-1B97-E860-D62A-324FFDB49E39}"/>
              </a:ext>
            </a:extLst>
          </p:cNvPr>
          <p:cNvSpPr/>
          <p:nvPr/>
        </p:nvSpPr>
        <p:spPr>
          <a:xfrm>
            <a:off x="282934" y="4717037"/>
            <a:ext cx="565254" cy="334108"/>
          </a:xfrm>
          <a:prstGeom prst="notched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DC0BF7-3AA5-88FB-90FF-E624D94DD3F0}"/>
              </a:ext>
            </a:extLst>
          </p:cNvPr>
          <p:cNvSpPr txBox="1"/>
          <p:nvPr/>
        </p:nvSpPr>
        <p:spPr>
          <a:xfrm>
            <a:off x="1960896" y="392873"/>
            <a:ext cx="545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GOldFace-Outline" panose="02020500000000000000" pitchFamily="18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I. KHÁI NIỆM</a:t>
            </a:r>
          </a:p>
        </p:txBody>
      </p:sp>
      <p:sp>
        <p:nvSpPr>
          <p:cNvPr id="6" name="Google Shape;475;p32">
            <a:extLst>
              <a:ext uri="{FF2B5EF4-FFF2-40B4-BE49-F238E27FC236}">
                <a16:creationId xmlns:a16="http://schemas.microsoft.com/office/drawing/2014/main" id="{A5D3D28A-6335-3041-852B-F1C40DD439D0}"/>
              </a:ext>
            </a:extLst>
          </p:cNvPr>
          <p:cNvSpPr txBox="1">
            <a:spLocks/>
          </p:cNvSpPr>
          <p:nvPr/>
        </p:nvSpPr>
        <p:spPr>
          <a:xfrm>
            <a:off x="1118628" y="-56795"/>
            <a:ext cx="7139682" cy="664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Bài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10: OXIDE </a:t>
            </a:r>
          </a:p>
        </p:txBody>
      </p:sp>
    </p:spTree>
    <p:extLst>
      <p:ext uri="{BB962C8B-B14F-4D97-AF65-F5344CB8AC3E}">
        <p14:creationId xmlns:p14="http://schemas.microsoft.com/office/powerpoint/2010/main" val="124426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5A434FC-244E-4666-AC09-1E759BA3E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Oval 7">
            <a:extLst>
              <a:ext uri="{FF2B5EF4-FFF2-40B4-BE49-F238E27FC236}">
                <a16:creationId xmlns:a16="http://schemas.microsoft.com/office/drawing/2014/main" id="{888CD3B9-0A20-48B4-AC57-43B4B204A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4" y="76199"/>
            <a:ext cx="1122625" cy="949407"/>
          </a:xfrm>
          <a:prstGeom prst="ellipse">
            <a:avLst/>
          </a:prstGeom>
          <a:solidFill>
            <a:schemeClr val="bg1"/>
          </a:solidFill>
          <a:ln w="76200">
            <a:solidFill>
              <a:srgbClr val="A8EEFE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Times New Roman" panose="02020603050405020304" pitchFamily="18" charset="0"/>
              </a:rPr>
              <a:t>    </a:t>
            </a:r>
          </a:p>
        </p:txBody>
      </p:sp>
      <p:pic>
        <p:nvPicPr>
          <p:cNvPr id="25" name="Picture 6" descr="mad_scientist_shaking_test_tube_example">
            <a:extLst>
              <a:ext uri="{FF2B5EF4-FFF2-40B4-BE49-F238E27FC236}">
                <a16:creationId xmlns:a16="http://schemas.microsoft.com/office/drawing/2014/main" id="{35988585-8BEE-46AB-8C73-20B04E8D07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218110"/>
            <a:ext cx="460562" cy="69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722D141-63F8-45A8-2965-035E94263A66}"/>
              </a:ext>
            </a:extLst>
          </p:cNvPr>
          <p:cNvSpPr/>
          <p:nvPr/>
        </p:nvSpPr>
        <p:spPr>
          <a:xfrm>
            <a:off x="1569451" y="1244380"/>
            <a:ext cx="6005097" cy="64975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2000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1</a:t>
            </a:r>
            <a:endParaRPr lang="en-US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oxide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oxide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BD6334-56EF-B25D-B35C-047356FA246D}"/>
              </a:ext>
            </a:extLst>
          </p:cNvPr>
          <p:cNvSpPr txBox="1"/>
          <p:nvPr/>
        </p:nvSpPr>
        <p:spPr>
          <a:xfrm>
            <a:off x="1820007" y="2347081"/>
            <a:ext cx="4810538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… + O</a:t>
            </a:r>
            <a:r>
              <a:rPr lang="en-US" sz="2000" baseline="-25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Cambria Math" panose="02040503050406030204" pitchFamily="18" charset="0"/>
              </a:rPr>
              <a:t>⇢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Al</a:t>
            </a:r>
            <a:r>
              <a:rPr lang="en-US" sz="2000" baseline="-25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000" baseline="-25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(1)</a:t>
            </a:r>
          </a:p>
          <a:p>
            <a:pPr algn="ctr">
              <a:spcAft>
                <a:spcPts val="1000"/>
              </a:spcAft>
            </a:pP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 + … 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Cambria Math" panose="02040503050406030204" pitchFamily="18" charset="0"/>
              </a:rPr>
              <a:t>⇢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P</a:t>
            </a:r>
            <a:r>
              <a:rPr lang="en-US" sz="2000" baseline="-25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000" baseline="-25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(2)</a:t>
            </a:r>
          </a:p>
          <a:p>
            <a:pPr algn="ctr">
              <a:spcAft>
                <a:spcPts val="1000"/>
              </a:spcAft>
            </a:pP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S + … 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Cambria Math" panose="02040503050406030204" pitchFamily="18" charset="0"/>
              </a:rPr>
              <a:t>⇢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SO</a:t>
            </a:r>
            <a:r>
              <a:rPr lang="en-US" sz="2000" baseline="-25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(3) </a:t>
            </a:r>
          </a:p>
          <a:p>
            <a:pPr algn="ctr">
              <a:spcAft>
                <a:spcPts val="1000"/>
              </a:spcAft>
            </a:pP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Mg + O</a:t>
            </a:r>
            <a:r>
              <a:rPr lang="en-US" sz="2000" baseline="-25000" dirty="0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2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Cambria Math" panose="02040503050406030204" pitchFamily="18" charset="0"/>
              </a:rPr>
              <a:t>⇢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 … (4) </a:t>
            </a:r>
            <a:endParaRPr lang="en-US" sz="2000" dirty="0">
              <a:latin typeface="Tenorite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45000D-A7CD-232A-CEFA-159A56E56B2F}"/>
              </a:ext>
            </a:extLst>
          </p:cNvPr>
          <p:cNvSpPr txBox="1"/>
          <p:nvPr/>
        </p:nvSpPr>
        <p:spPr>
          <a:xfrm>
            <a:off x="2441706" y="1954938"/>
            <a:ext cx="48105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Hoàn </a:t>
            </a:r>
            <a:r>
              <a:rPr lang="en-US" sz="2000" i="1" dirty="0" err="1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thành</a:t>
            </a:r>
            <a:r>
              <a:rPr lang="en-US" sz="2000" i="1" dirty="0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các</a:t>
            </a:r>
            <a:r>
              <a:rPr lang="en-US" sz="2000" i="1" dirty="0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phương</a:t>
            </a:r>
            <a:r>
              <a:rPr lang="en-US" sz="2000" i="1" dirty="0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trình</a:t>
            </a:r>
            <a:r>
              <a:rPr lang="en-US" sz="2000" i="1" dirty="0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sau</a:t>
            </a:r>
            <a:r>
              <a:rPr lang="en-US" sz="2000" i="1" dirty="0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.</a:t>
            </a:r>
            <a:endParaRPr lang="en-US" sz="2000" i="1" dirty="0">
              <a:latin typeface="Tenorite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E725A3-F210-A4F4-EC6A-EB65E76A57A3}"/>
              </a:ext>
            </a:extLst>
          </p:cNvPr>
          <p:cNvSpPr txBox="1"/>
          <p:nvPr/>
        </p:nvSpPr>
        <p:spPr>
          <a:xfrm>
            <a:off x="1960896" y="392873"/>
            <a:ext cx="545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GOldFace-Outline" panose="02020500000000000000" pitchFamily="18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I. KHÁI NIỆM</a:t>
            </a:r>
          </a:p>
        </p:txBody>
      </p:sp>
      <p:sp>
        <p:nvSpPr>
          <p:cNvPr id="4" name="Google Shape;475;p32">
            <a:extLst>
              <a:ext uri="{FF2B5EF4-FFF2-40B4-BE49-F238E27FC236}">
                <a16:creationId xmlns:a16="http://schemas.microsoft.com/office/drawing/2014/main" id="{8284511F-59E7-389C-1092-A5F15C9B5EF1}"/>
              </a:ext>
            </a:extLst>
          </p:cNvPr>
          <p:cNvSpPr txBox="1">
            <a:spLocks/>
          </p:cNvSpPr>
          <p:nvPr/>
        </p:nvSpPr>
        <p:spPr>
          <a:xfrm>
            <a:off x="1118628" y="-56795"/>
            <a:ext cx="7139682" cy="664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Bài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10: OXIDE </a:t>
            </a:r>
          </a:p>
        </p:txBody>
      </p:sp>
    </p:spTree>
    <p:extLst>
      <p:ext uri="{BB962C8B-B14F-4D97-AF65-F5344CB8AC3E}">
        <p14:creationId xmlns:p14="http://schemas.microsoft.com/office/powerpoint/2010/main" val="918167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5A434FC-244E-4666-AC09-1E759BA3E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Oval 7">
            <a:extLst>
              <a:ext uri="{FF2B5EF4-FFF2-40B4-BE49-F238E27FC236}">
                <a16:creationId xmlns:a16="http://schemas.microsoft.com/office/drawing/2014/main" id="{888CD3B9-0A20-48B4-AC57-43B4B204A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4" y="76199"/>
            <a:ext cx="1122625" cy="949407"/>
          </a:xfrm>
          <a:prstGeom prst="ellipse">
            <a:avLst/>
          </a:prstGeom>
          <a:solidFill>
            <a:schemeClr val="bg1"/>
          </a:solidFill>
          <a:ln w="76200">
            <a:solidFill>
              <a:srgbClr val="A8EEFE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Times New Roman" panose="02020603050405020304" pitchFamily="18" charset="0"/>
              </a:rPr>
              <a:t>    </a:t>
            </a:r>
          </a:p>
        </p:txBody>
      </p:sp>
      <p:pic>
        <p:nvPicPr>
          <p:cNvPr id="25" name="Picture 6" descr="mad_scientist_shaking_test_tube_example">
            <a:extLst>
              <a:ext uri="{FF2B5EF4-FFF2-40B4-BE49-F238E27FC236}">
                <a16:creationId xmlns:a16="http://schemas.microsoft.com/office/drawing/2014/main" id="{35988585-8BEE-46AB-8C73-20B04E8D07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218110"/>
            <a:ext cx="460562" cy="69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722D141-63F8-45A8-2965-035E94263A66}"/>
              </a:ext>
            </a:extLst>
          </p:cNvPr>
          <p:cNvSpPr/>
          <p:nvPr/>
        </p:nvSpPr>
        <p:spPr>
          <a:xfrm>
            <a:off x="1733294" y="842642"/>
            <a:ext cx="6005097" cy="64975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2000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1</a:t>
            </a:r>
            <a:endParaRPr lang="en-US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oxide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oxide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BD6334-56EF-B25D-B35C-047356FA246D}"/>
              </a:ext>
            </a:extLst>
          </p:cNvPr>
          <p:cNvSpPr txBox="1"/>
          <p:nvPr/>
        </p:nvSpPr>
        <p:spPr>
          <a:xfrm>
            <a:off x="1983850" y="1945343"/>
            <a:ext cx="4810538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… + </a:t>
            </a:r>
            <a:r>
              <a:rPr lang="en-US" sz="2000" dirty="0">
                <a:solidFill>
                  <a:srgbClr val="FF0000"/>
                </a:solidFill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000" baseline="-25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Cambria Math" panose="02040503050406030204" pitchFamily="18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Al</a:t>
            </a:r>
            <a:r>
              <a:rPr lang="en-US" sz="2000" baseline="-25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000" baseline="-25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(1)</a:t>
            </a:r>
          </a:p>
          <a:p>
            <a:pPr algn="ctr">
              <a:spcAft>
                <a:spcPts val="1000"/>
              </a:spcAft>
            </a:pPr>
            <a:r>
              <a:rPr lang="en-US" sz="2000" dirty="0">
                <a:solidFill>
                  <a:srgbClr val="FF0000"/>
                </a:solidFill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 + … </a:t>
            </a:r>
            <a:r>
              <a:rPr lang="en-US" sz="2000" dirty="0"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2000" dirty="0"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rgbClr val="FF0000"/>
                </a:solidFill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000" baseline="-25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(2)</a:t>
            </a:r>
          </a:p>
          <a:p>
            <a:pPr algn="ctr">
              <a:spcAft>
                <a:spcPts val="1000"/>
              </a:spcAft>
            </a:pP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S + … </a:t>
            </a:r>
            <a:r>
              <a:rPr lang="en-US" sz="2000" dirty="0"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SO</a:t>
            </a:r>
            <a:r>
              <a:rPr lang="en-US" sz="2000" baseline="-25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(3) </a:t>
            </a:r>
          </a:p>
          <a:p>
            <a:pPr algn="ctr">
              <a:spcAft>
                <a:spcPts val="1000"/>
              </a:spcAft>
            </a:pP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Mg + O</a:t>
            </a:r>
            <a:r>
              <a:rPr lang="en-US" sz="2000" baseline="-25000" dirty="0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2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  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  <a:sym typeface="Wingdings" panose="05000000000000000000" pitchFamily="2" charset="2"/>
              </a:rPr>
              <a:t>       </a:t>
            </a:r>
            <a:r>
              <a:rPr lang="en-US" sz="2000" dirty="0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…     (4) </a:t>
            </a:r>
            <a:endParaRPr lang="en-US" sz="2000" dirty="0">
              <a:latin typeface="Tenorite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45000D-A7CD-232A-CEFA-159A56E56B2F}"/>
              </a:ext>
            </a:extLst>
          </p:cNvPr>
          <p:cNvSpPr txBox="1"/>
          <p:nvPr/>
        </p:nvSpPr>
        <p:spPr>
          <a:xfrm>
            <a:off x="2605549" y="1553200"/>
            <a:ext cx="48105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Hoàn </a:t>
            </a:r>
            <a:r>
              <a:rPr lang="en-US" sz="2000" i="1" dirty="0" err="1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thành</a:t>
            </a:r>
            <a:r>
              <a:rPr lang="en-US" sz="2000" i="1" dirty="0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các</a:t>
            </a:r>
            <a:r>
              <a:rPr lang="en-US" sz="2000" i="1" dirty="0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phương</a:t>
            </a:r>
            <a:r>
              <a:rPr lang="en-US" sz="2000" i="1" dirty="0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trình</a:t>
            </a:r>
            <a:r>
              <a:rPr lang="en-US" sz="2000" i="1" dirty="0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2000" i="1" dirty="0" err="1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sau</a:t>
            </a:r>
            <a:r>
              <a:rPr lang="en-US" sz="2000" i="1" dirty="0">
                <a:effectLst/>
                <a:latin typeface="Tenorite" panose="00000500000000000000" pitchFamily="2" charset="0"/>
                <a:ea typeface="Calibri" panose="020F0502020204030204" pitchFamily="34" charset="0"/>
              </a:rPr>
              <a:t>.</a:t>
            </a:r>
            <a:endParaRPr lang="en-US" sz="2000" i="1" dirty="0">
              <a:latin typeface="Tenorite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440B2C-8594-F3AD-DFE3-039BB90290FB}"/>
              </a:ext>
            </a:extLst>
          </p:cNvPr>
          <p:cNvSpPr txBox="1"/>
          <p:nvPr/>
        </p:nvSpPr>
        <p:spPr>
          <a:xfrm>
            <a:off x="3039126" y="1899665"/>
            <a:ext cx="621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enorite" panose="00000500000000000000" pitchFamily="2" charset="0"/>
              </a:rPr>
              <a:t>4Al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578A8E-1D25-C769-454B-FD00ABF2D966}"/>
              </a:ext>
            </a:extLst>
          </p:cNvPr>
          <p:cNvSpPr txBox="1"/>
          <p:nvPr/>
        </p:nvSpPr>
        <p:spPr>
          <a:xfrm>
            <a:off x="3660825" y="2345453"/>
            <a:ext cx="621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enorite" panose="00000500000000000000" pitchFamily="2" charset="0"/>
              </a:rPr>
              <a:t>5O</a:t>
            </a:r>
            <a:r>
              <a:rPr lang="en-US" sz="2000" baseline="-25000" dirty="0">
                <a:solidFill>
                  <a:srgbClr val="FF0000"/>
                </a:solidFill>
                <a:latin typeface="Tenorite" panose="00000500000000000000" pitchFamily="2" charset="0"/>
              </a:rPr>
              <a:t>2</a:t>
            </a:r>
            <a:endParaRPr lang="en-US" sz="2000" dirty="0">
              <a:solidFill>
                <a:srgbClr val="FF0000"/>
              </a:solidFill>
              <a:latin typeface="Tenorite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52CEE0-6F98-22D6-2D64-5AEEBB090A89}"/>
              </a:ext>
            </a:extLst>
          </p:cNvPr>
          <p:cNvSpPr txBox="1"/>
          <p:nvPr/>
        </p:nvSpPr>
        <p:spPr>
          <a:xfrm>
            <a:off x="3861854" y="2745563"/>
            <a:ext cx="621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enorite" panose="00000500000000000000" pitchFamily="2" charset="0"/>
              </a:rPr>
              <a:t>O</a:t>
            </a:r>
            <a:r>
              <a:rPr lang="en-US" sz="2000" baseline="-25000" dirty="0">
                <a:solidFill>
                  <a:srgbClr val="FF0000"/>
                </a:solidFill>
                <a:latin typeface="Tenorite" panose="00000500000000000000" pitchFamily="2" charset="0"/>
              </a:rPr>
              <a:t>2</a:t>
            </a:r>
            <a:endParaRPr lang="en-US" sz="2000" dirty="0">
              <a:solidFill>
                <a:srgbClr val="FF0000"/>
              </a:solidFill>
              <a:latin typeface="Tenorite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B30929-359E-CC77-48A8-918385D24049}"/>
              </a:ext>
            </a:extLst>
          </p:cNvPr>
          <p:cNvSpPr txBox="1"/>
          <p:nvPr/>
        </p:nvSpPr>
        <p:spPr>
          <a:xfrm>
            <a:off x="4544683" y="3162705"/>
            <a:ext cx="1053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enorite" panose="00000500000000000000" pitchFamily="2" charset="0"/>
              </a:rPr>
              <a:t>2MgO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93D6FD-EBC4-786E-1821-5A3B18233265}"/>
              </a:ext>
            </a:extLst>
          </p:cNvPr>
          <p:cNvSpPr txBox="1"/>
          <p:nvPr/>
        </p:nvSpPr>
        <p:spPr>
          <a:xfrm>
            <a:off x="1208598" y="3866358"/>
            <a:ext cx="7203882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latin typeface="Tenorite" panose="00000500000000000000" pitchFamily="2" charset="0"/>
              </a:rPr>
              <a:t>5. </a:t>
            </a:r>
            <a:r>
              <a:rPr lang="en-US" sz="2000" dirty="0" err="1">
                <a:latin typeface="Tenorite" panose="00000500000000000000" pitchFamily="2" charset="0"/>
              </a:rPr>
              <a:t>Các</a:t>
            </a:r>
            <a:r>
              <a:rPr lang="en-US" sz="2000" dirty="0">
                <a:latin typeface="Tenorite" panose="00000500000000000000" pitchFamily="2" charset="0"/>
              </a:rPr>
              <a:t> oxide ở </a:t>
            </a:r>
            <a:r>
              <a:rPr lang="en-US" sz="2000" dirty="0" err="1">
                <a:latin typeface="Tenorite" panose="00000500000000000000" pitchFamily="2" charset="0"/>
              </a:rPr>
              <a:t>phương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trình</a:t>
            </a:r>
            <a:r>
              <a:rPr lang="en-US" sz="2000" dirty="0">
                <a:latin typeface="Tenorite" panose="00000500000000000000" pitchFamily="2" charset="0"/>
              </a:rPr>
              <a:t> (1) </a:t>
            </a:r>
            <a:r>
              <a:rPr lang="en-US" sz="2000" dirty="0" err="1">
                <a:latin typeface="Tenorite" panose="00000500000000000000" pitchFamily="2" charset="0"/>
              </a:rPr>
              <a:t>và</a:t>
            </a:r>
            <a:r>
              <a:rPr lang="en-US" sz="2000" dirty="0">
                <a:latin typeface="Tenorite" panose="00000500000000000000" pitchFamily="2" charset="0"/>
              </a:rPr>
              <a:t> (4) </a:t>
            </a:r>
            <a:r>
              <a:rPr lang="en-US" sz="2000" dirty="0" err="1">
                <a:latin typeface="Tenorite" panose="00000500000000000000" pitchFamily="2" charset="0"/>
              </a:rPr>
              <a:t>được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gọi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là</a:t>
            </a:r>
            <a:r>
              <a:rPr lang="en-US" sz="2000" dirty="0">
                <a:latin typeface="Tenorite" panose="00000500000000000000" pitchFamily="2" charset="0"/>
              </a:rPr>
              <a:t> oxide </a:t>
            </a:r>
            <a:r>
              <a:rPr lang="en-US" sz="2000" dirty="0" err="1">
                <a:latin typeface="Tenorite" panose="00000500000000000000" pitchFamily="2" charset="0"/>
              </a:rPr>
              <a:t>gì</a:t>
            </a:r>
            <a:r>
              <a:rPr lang="en-US" sz="2000" dirty="0">
                <a:latin typeface="Tenorite" panose="00000500000000000000" pitchFamily="2" charset="0"/>
              </a:rPr>
              <a:t>, </a:t>
            </a:r>
            <a:r>
              <a:rPr lang="en-US" sz="2000" dirty="0" err="1">
                <a:latin typeface="Tenorite" panose="00000500000000000000" pitchFamily="2" charset="0"/>
              </a:rPr>
              <a:t>chúng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tạo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thành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từ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phản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ứng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của</a:t>
            </a:r>
            <a:r>
              <a:rPr lang="en-US" sz="2000" dirty="0">
                <a:latin typeface="Tenorite" panose="00000500000000000000" pitchFamily="2" charset="0"/>
              </a:rPr>
              <a:t> oxygen </a:t>
            </a:r>
            <a:r>
              <a:rPr lang="en-US" sz="2000" dirty="0" err="1">
                <a:latin typeface="Tenorite" panose="00000500000000000000" pitchFamily="2" charset="0"/>
              </a:rPr>
              <a:t>và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đơn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chất</a:t>
            </a:r>
            <a:r>
              <a:rPr lang="en-US" sz="2000" dirty="0">
                <a:latin typeface="Tenorite" panose="00000500000000000000" pitchFamily="2" charset="0"/>
              </a:rPr>
              <a:t> </a:t>
            </a:r>
            <a:r>
              <a:rPr lang="en-US" sz="2000" dirty="0" err="1">
                <a:latin typeface="Tenorite" panose="00000500000000000000" pitchFamily="2" charset="0"/>
              </a:rPr>
              <a:t>nào</a:t>
            </a:r>
            <a:r>
              <a:rPr lang="en-US" sz="2000" dirty="0">
                <a:latin typeface="Tenorite" panose="00000500000000000000" pitchFamily="2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D04C05-193D-30AA-CBBA-97E58F22894F}"/>
              </a:ext>
            </a:extLst>
          </p:cNvPr>
          <p:cNvSpPr txBox="1"/>
          <p:nvPr/>
        </p:nvSpPr>
        <p:spPr>
          <a:xfrm>
            <a:off x="1113182" y="4516109"/>
            <a:ext cx="86351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oxide ở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(1)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(2)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oxide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oxygen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latin typeface="UVN Vung Tau" panose="0308070204030207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Arrow: Notched Right 15">
            <a:extLst>
              <a:ext uri="{FF2B5EF4-FFF2-40B4-BE49-F238E27FC236}">
                <a16:creationId xmlns:a16="http://schemas.microsoft.com/office/drawing/2014/main" id="{B3C5FCAE-4885-B43F-8CD8-58BE8C8D1677}"/>
              </a:ext>
            </a:extLst>
          </p:cNvPr>
          <p:cNvSpPr/>
          <p:nvPr/>
        </p:nvSpPr>
        <p:spPr>
          <a:xfrm>
            <a:off x="421419" y="4489530"/>
            <a:ext cx="565254" cy="334108"/>
          </a:xfrm>
          <a:prstGeom prst="notched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F86B99-B3C7-52E5-D17D-F06CB070AC6E}"/>
              </a:ext>
            </a:extLst>
          </p:cNvPr>
          <p:cNvSpPr txBox="1"/>
          <p:nvPr/>
        </p:nvSpPr>
        <p:spPr>
          <a:xfrm>
            <a:off x="1960896" y="392873"/>
            <a:ext cx="5455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GOldFace-Outline" panose="02020500000000000000" pitchFamily="18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I. KHÁI NIỆM</a:t>
            </a:r>
          </a:p>
        </p:txBody>
      </p:sp>
      <p:sp>
        <p:nvSpPr>
          <p:cNvPr id="4" name="Google Shape;475;p32">
            <a:extLst>
              <a:ext uri="{FF2B5EF4-FFF2-40B4-BE49-F238E27FC236}">
                <a16:creationId xmlns:a16="http://schemas.microsoft.com/office/drawing/2014/main" id="{906A0F02-FD54-5179-9046-28E7991F325D}"/>
              </a:ext>
            </a:extLst>
          </p:cNvPr>
          <p:cNvSpPr txBox="1">
            <a:spLocks/>
          </p:cNvSpPr>
          <p:nvPr/>
        </p:nvSpPr>
        <p:spPr>
          <a:xfrm>
            <a:off x="1118628" y="-56795"/>
            <a:ext cx="7139682" cy="664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lt1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Nunito Black"/>
              <a:buNone/>
              <a:defRPr sz="2400" b="0" i="0" u="none" strike="noStrike" cap="none">
                <a:solidFill>
                  <a:schemeClr val="accent4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Bài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10: OXIDE </a:t>
            </a:r>
          </a:p>
        </p:txBody>
      </p:sp>
    </p:spTree>
    <p:extLst>
      <p:ext uri="{BB962C8B-B14F-4D97-AF65-F5344CB8AC3E}">
        <p14:creationId xmlns:p14="http://schemas.microsoft.com/office/powerpoint/2010/main" val="232763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</p:bldLst>
  </p:timing>
</p:sld>
</file>

<file path=ppt/theme/theme1.xml><?xml version="1.0" encoding="utf-8"?>
<a:theme xmlns:a="http://schemas.openxmlformats.org/drawingml/2006/main" name="Science Subject for Middle School - 6th Grade: Biology by Slidesgo">
  <a:themeElements>
    <a:clrScheme name="Simple Light">
      <a:dk1>
        <a:srgbClr val="000000"/>
      </a:dk1>
      <a:lt1>
        <a:srgbClr val="FFFFFF"/>
      </a:lt1>
      <a:dk2>
        <a:srgbClr val="0E4042"/>
      </a:dk2>
      <a:lt2>
        <a:srgbClr val="FFFFFF"/>
      </a:lt2>
      <a:accent1>
        <a:srgbClr val="CFF1F2"/>
      </a:accent1>
      <a:accent2>
        <a:srgbClr val="56B2DB"/>
      </a:accent2>
      <a:accent3>
        <a:srgbClr val="49E1E6"/>
      </a:accent3>
      <a:accent4>
        <a:srgbClr val="3AC5CA"/>
      </a:accent4>
      <a:accent5>
        <a:srgbClr val="FECBC8"/>
      </a:accent5>
      <a:accent6>
        <a:srgbClr val="FE9F9B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1172</TotalTime>
  <Words>1761</Words>
  <Application>Microsoft Office PowerPoint</Application>
  <PresentationFormat>On-screen Show (16:9)</PresentationFormat>
  <Paragraphs>289</Paragraphs>
  <Slides>31</Slides>
  <Notes>13</Notes>
  <HiddenSlides>0</HiddenSlides>
  <MMClips>42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53" baseType="lpstr">
      <vt:lpstr>Nunito Black</vt:lpstr>
      <vt:lpstr>Cambria Math</vt:lpstr>
      <vt:lpstr>Times New Roman</vt:lpstr>
      <vt:lpstr>Amazone</vt:lpstr>
      <vt:lpstr>UTM Alpine KT</vt:lpstr>
      <vt:lpstr>Arial</vt:lpstr>
      <vt:lpstr>Lato</vt:lpstr>
      <vt:lpstr>Tw Cen MT Condensed</vt:lpstr>
      <vt:lpstr>Calibri</vt:lpstr>
      <vt:lpstr>VNI Times</vt:lpstr>
      <vt:lpstr>Nunito</vt:lpstr>
      <vt:lpstr>AGOldFace-Outline</vt:lpstr>
      <vt:lpstr>Tenorite Display</vt:lpstr>
      <vt:lpstr>Tenorite</vt:lpstr>
      <vt:lpstr>UVN Vung Tau</vt:lpstr>
      <vt:lpstr>Wingdings</vt:lpstr>
      <vt:lpstr>Roboto Condensed Light</vt:lpstr>
      <vt:lpstr>Tahoma</vt:lpstr>
      <vt:lpstr>Karla</vt:lpstr>
      <vt:lpstr>UTM Amherst</vt:lpstr>
      <vt:lpstr>UTM Androgyne</vt:lpstr>
      <vt:lpstr>Science Subject for Middle School - 6th Grade: Biology by Slidesgo</vt:lpstr>
      <vt:lpstr>“Hiệu ứng nhà kính” chủ yếu là do khí gì gây ra? </vt:lpstr>
      <vt:lpstr>Bài 10: OXIDE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“Hiệu ứng nhà kính” chủ yếu là do khí gì gây ra? </dc:title>
  <dc:creator>VnTeach.Com</dc:creator>
  <cp:keywords>VnTeach.Com</cp:keywords>
  <cp:lastModifiedBy>Admin</cp:lastModifiedBy>
  <cp:revision>1</cp:revision>
  <dcterms:modified xsi:type="dcterms:W3CDTF">2024-11-06T02:56:59Z</dcterms:modified>
  <cp:version>n</cp:version>
</cp:coreProperties>
</file>