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2" r:id="rId6"/>
    <p:sldId id="263" r:id="rId7"/>
    <p:sldId id="264" r:id="rId8"/>
    <p:sldId id="265" r:id="rId9"/>
    <p:sldId id="266" r:id="rId10"/>
    <p:sldId id="267" r:id="rId11"/>
    <p:sldId id="268" r:id="rId12"/>
    <p:sldId id="269" r:id="rId13"/>
    <p:sldId id="270" r:id="rId14"/>
    <p:sldId id="271" r:id="rId15"/>
    <p:sldId id="285" r:id="rId16"/>
    <p:sldId id="272" r:id="rId17"/>
    <p:sldId id="273" r:id="rId18"/>
    <p:sldId id="274" r:id="rId19"/>
    <p:sldId id="275" r:id="rId20"/>
    <p:sldId id="276" r:id="rId21"/>
    <p:sldId id="28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1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B4F3A499-C3C3-493C-8D00-2348029E6221}" type="slidenum">
              <a:rPr lang="en-US" smtClean="0">
                <a:solidFill>
                  <a:srgbClr val="000000"/>
                </a:solidFill>
              </a:rPr>
              <a:pPr defTabSz="121917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89369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CA2DE870-02F5-4D97-9C43-F8B3F6B11E38}" type="slidenum">
              <a:rPr lang="en-US" smtClean="0">
                <a:solidFill>
                  <a:srgbClr val="000000"/>
                </a:solidFill>
              </a:rPr>
              <a:pPr defTabSz="121917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06770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06C23BDD-38B6-4FB3-A439-CC2EBE8554C3}" type="slidenum">
              <a:rPr lang="en-US" smtClean="0">
                <a:solidFill>
                  <a:srgbClr val="000000"/>
                </a:solidFill>
              </a:rPr>
              <a:pPr defTabSz="121917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66543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400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641"/>
        <p:cNvGrpSpPr/>
        <p:nvPr/>
      </p:nvGrpSpPr>
      <p:grpSpPr>
        <a:xfrm>
          <a:off x="0" y="0"/>
          <a:ext cx="0" cy="0"/>
          <a:chOff x="0" y="0"/>
          <a:chExt cx="0" cy="0"/>
        </a:xfrm>
      </p:grpSpPr>
      <p:sp>
        <p:nvSpPr>
          <p:cNvPr id="642" name="Google Shape;642;p6"/>
          <p:cNvSpPr txBox="1">
            <a:spLocks noGrp="1"/>
          </p:cNvSpPr>
          <p:nvPr>
            <p:ph type="body" idx="1"/>
          </p:nvPr>
        </p:nvSpPr>
        <p:spPr>
          <a:xfrm>
            <a:off x="2296038" y="4114701"/>
            <a:ext cx="7599900" cy="2235900"/>
          </a:xfrm>
          <a:prstGeom prst="rect">
            <a:avLst/>
          </a:prstGeom>
        </p:spPr>
        <p:txBody>
          <a:bodyPr spcFirstLastPara="1" wrap="square" lIns="121900" tIns="121900" rIns="121900" bIns="121900" anchor="t" anchorCtr="0">
            <a:noAutofit/>
          </a:bodyPr>
          <a:lstStyle>
            <a:lvl1pPr marL="457189" lvl="0" indent="-349242" algn="ctr">
              <a:spcBef>
                <a:spcPts val="0"/>
              </a:spcBef>
              <a:spcAft>
                <a:spcPts val="0"/>
              </a:spcAft>
              <a:buSzPts val="1900"/>
              <a:buChar char="●"/>
              <a:defRPr/>
            </a:lvl1pPr>
            <a:lvl2pPr marL="914377" lvl="1" indent="-349242" algn="ctr">
              <a:spcBef>
                <a:spcPts val="2100"/>
              </a:spcBef>
              <a:spcAft>
                <a:spcPts val="0"/>
              </a:spcAft>
              <a:buSzPts val="1900"/>
              <a:buChar char="○"/>
              <a:defRPr/>
            </a:lvl2pPr>
            <a:lvl3pPr marL="1371566" lvl="2" indent="-349242" algn="ctr">
              <a:spcBef>
                <a:spcPts val="2100"/>
              </a:spcBef>
              <a:spcAft>
                <a:spcPts val="0"/>
              </a:spcAft>
              <a:buSzPts val="1900"/>
              <a:buChar char="■"/>
              <a:defRPr/>
            </a:lvl3pPr>
            <a:lvl4pPr marL="1828754" lvl="3" indent="-349242" algn="ctr">
              <a:spcBef>
                <a:spcPts val="2100"/>
              </a:spcBef>
              <a:spcAft>
                <a:spcPts val="0"/>
              </a:spcAft>
              <a:buSzPts val="1900"/>
              <a:buChar char="●"/>
              <a:defRPr/>
            </a:lvl4pPr>
            <a:lvl5pPr marL="2285943" lvl="4" indent="-349242" algn="ctr">
              <a:spcBef>
                <a:spcPts val="2100"/>
              </a:spcBef>
              <a:spcAft>
                <a:spcPts val="0"/>
              </a:spcAft>
              <a:buSzPts val="1900"/>
              <a:buChar char="○"/>
              <a:defRPr/>
            </a:lvl5pPr>
            <a:lvl6pPr marL="2743131" lvl="5" indent="-349242" algn="ctr">
              <a:spcBef>
                <a:spcPts val="2100"/>
              </a:spcBef>
              <a:spcAft>
                <a:spcPts val="0"/>
              </a:spcAft>
              <a:buSzPts val="1900"/>
              <a:buChar char="■"/>
              <a:defRPr/>
            </a:lvl6pPr>
            <a:lvl7pPr marL="3200320" lvl="6" indent="-349242" algn="ctr">
              <a:spcBef>
                <a:spcPts val="2100"/>
              </a:spcBef>
              <a:spcAft>
                <a:spcPts val="0"/>
              </a:spcAft>
              <a:buSzPts val="1900"/>
              <a:buChar char="●"/>
              <a:defRPr/>
            </a:lvl7pPr>
            <a:lvl8pPr marL="3657509" lvl="7" indent="-349242" algn="ctr">
              <a:spcBef>
                <a:spcPts val="2100"/>
              </a:spcBef>
              <a:spcAft>
                <a:spcPts val="0"/>
              </a:spcAft>
              <a:buSzPts val="1900"/>
              <a:buChar char="○"/>
              <a:defRPr/>
            </a:lvl8pPr>
            <a:lvl9pPr marL="4114697" lvl="8" indent="-349242" algn="ctr">
              <a:spcBef>
                <a:spcPts val="2100"/>
              </a:spcBef>
              <a:spcAft>
                <a:spcPts val="2100"/>
              </a:spcAft>
              <a:buSzPts val="1900"/>
              <a:buChar char="■"/>
              <a:defRPr/>
            </a:lvl9pPr>
          </a:lstStyle>
          <a:p>
            <a:endParaRPr/>
          </a:p>
        </p:txBody>
      </p:sp>
      <p:grpSp>
        <p:nvGrpSpPr>
          <p:cNvPr id="643" name="Google Shape;643;p6"/>
          <p:cNvGrpSpPr/>
          <p:nvPr/>
        </p:nvGrpSpPr>
        <p:grpSpPr>
          <a:xfrm>
            <a:off x="237586" y="4211504"/>
            <a:ext cx="796225" cy="1175088"/>
            <a:chOff x="358856" y="4362463"/>
            <a:chExt cx="1689781" cy="2493821"/>
          </a:xfrm>
        </p:grpSpPr>
        <p:sp>
          <p:nvSpPr>
            <p:cNvPr id="644" name="Google Shape;644;p6"/>
            <p:cNvSpPr/>
            <p:nvPr/>
          </p:nvSpPr>
          <p:spPr>
            <a:xfrm>
              <a:off x="358856" y="4443545"/>
              <a:ext cx="1689781" cy="2412739"/>
            </a:xfrm>
            <a:custGeom>
              <a:avLst/>
              <a:gdLst/>
              <a:ahLst/>
              <a:cxnLst/>
              <a:rect l="l" t="t" r="r" b="b"/>
              <a:pathLst>
                <a:path w="1689781" h="2412739" extrusionOk="0">
                  <a:moveTo>
                    <a:pt x="1481196" y="1658645"/>
                  </a:moveTo>
                  <a:cubicBezTo>
                    <a:pt x="1451097" y="1748466"/>
                    <a:pt x="1418522" y="1845812"/>
                    <a:pt x="1386041" y="1940966"/>
                  </a:cubicBezTo>
                  <a:cubicBezTo>
                    <a:pt x="1367658" y="1994592"/>
                    <a:pt x="1349370" y="2047647"/>
                    <a:pt x="1331558" y="2098129"/>
                  </a:cubicBezTo>
                  <a:cubicBezTo>
                    <a:pt x="1319081" y="2133276"/>
                    <a:pt x="1306793" y="2167185"/>
                    <a:pt x="1294887" y="2199380"/>
                  </a:cubicBezTo>
                  <a:cubicBezTo>
                    <a:pt x="1271932" y="2261673"/>
                    <a:pt x="1250310" y="2317585"/>
                    <a:pt x="1230784" y="2363019"/>
                  </a:cubicBezTo>
                  <a:cubicBezTo>
                    <a:pt x="1222878" y="2381403"/>
                    <a:pt x="1215449" y="2397976"/>
                    <a:pt x="1208400" y="2412740"/>
                  </a:cubicBezTo>
                  <a:cubicBezTo>
                    <a:pt x="1044665" y="2401786"/>
                    <a:pt x="930080" y="2406358"/>
                    <a:pt x="777203" y="2409978"/>
                  </a:cubicBezTo>
                  <a:lnTo>
                    <a:pt x="776822" y="2409978"/>
                  </a:lnTo>
                  <a:cubicBezTo>
                    <a:pt x="772536" y="2410168"/>
                    <a:pt x="768155" y="2410168"/>
                    <a:pt x="763678" y="2410359"/>
                  </a:cubicBezTo>
                  <a:cubicBezTo>
                    <a:pt x="705194" y="2411787"/>
                    <a:pt x="641091" y="2412740"/>
                    <a:pt x="566510" y="2412740"/>
                  </a:cubicBezTo>
                  <a:cubicBezTo>
                    <a:pt x="417920" y="2277866"/>
                    <a:pt x="127313" y="1830667"/>
                    <a:pt x="37111" y="1412424"/>
                  </a:cubicBezTo>
                  <a:cubicBezTo>
                    <a:pt x="-32898" y="1088384"/>
                    <a:pt x="-30231" y="548031"/>
                    <a:pt x="282380" y="235515"/>
                  </a:cubicBezTo>
                  <a:cubicBezTo>
                    <a:pt x="282380" y="235325"/>
                    <a:pt x="282570" y="235325"/>
                    <a:pt x="282570" y="235134"/>
                  </a:cubicBezTo>
                  <a:cubicBezTo>
                    <a:pt x="311812" y="205702"/>
                    <a:pt x="343721" y="178651"/>
                    <a:pt x="378773" y="153791"/>
                  </a:cubicBezTo>
                  <a:cubicBezTo>
                    <a:pt x="378773" y="153600"/>
                    <a:pt x="378773" y="153600"/>
                    <a:pt x="378963" y="153600"/>
                  </a:cubicBezTo>
                  <a:cubicBezTo>
                    <a:pt x="378963" y="153600"/>
                    <a:pt x="378963" y="153600"/>
                    <a:pt x="378963" y="153410"/>
                  </a:cubicBezTo>
                  <a:cubicBezTo>
                    <a:pt x="387821" y="147218"/>
                    <a:pt x="396870" y="141123"/>
                    <a:pt x="406014" y="135027"/>
                  </a:cubicBezTo>
                  <a:cubicBezTo>
                    <a:pt x="424397" y="123120"/>
                    <a:pt x="496978" y="77210"/>
                    <a:pt x="604610" y="42253"/>
                  </a:cubicBezTo>
                  <a:cubicBezTo>
                    <a:pt x="618326" y="37967"/>
                    <a:pt x="632614" y="33585"/>
                    <a:pt x="647378" y="29585"/>
                  </a:cubicBezTo>
                  <a:cubicBezTo>
                    <a:pt x="685478" y="19202"/>
                    <a:pt x="727197" y="10725"/>
                    <a:pt x="771774" y="5486"/>
                  </a:cubicBezTo>
                  <a:cubicBezTo>
                    <a:pt x="783490" y="4058"/>
                    <a:pt x="795587" y="2915"/>
                    <a:pt x="807874" y="2057"/>
                  </a:cubicBezTo>
                  <a:cubicBezTo>
                    <a:pt x="867786" y="-2229"/>
                    <a:pt x="932270" y="-229"/>
                    <a:pt x="999803" y="11963"/>
                  </a:cubicBezTo>
                  <a:cubicBezTo>
                    <a:pt x="1054857" y="21869"/>
                    <a:pt x="1105911" y="37205"/>
                    <a:pt x="1153060" y="56826"/>
                  </a:cubicBezTo>
                  <a:cubicBezTo>
                    <a:pt x="1166395" y="62351"/>
                    <a:pt x="1179254" y="68066"/>
                    <a:pt x="1191827" y="74162"/>
                  </a:cubicBezTo>
                  <a:cubicBezTo>
                    <a:pt x="1503580" y="224085"/>
                    <a:pt x="1635311" y="549745"/>
                    <a:pt x="1641692" y="566033"/>
                  </a:cubicBezTo>
                  <a:cubicBezTo>
                    <a:pt x="1751992" y="852164"/>
                    <a:pt x="1661695" y="1121055"/>
                    <a:pt x="1481196" y="1658645"/>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645" name="Google Shape;645;p6"/>
            <p:cNvGrpSpPr/>
            <p:nvPr/>
          </p:nvGrpSpPr>
          <p:grpSpPr>
            <a:xfrm>
              <a:off x="477406" y="4448079"/>
              <a:ext cx="1402369" cy="2408015"/>
              <a:chOff x="477406" y="4448079"/>
              <a:chExt cx="1402369" cy="2408015"/>
            </a:xfrm>
          </p:grpSpPr>
          <p:sp>
            <p:nvSpPr>
              <p:cNvPr id="646" name="Google Shape;646;p6"/>
              <p:cNvSpPr/>
              <p:nvPr/>
            </p:nvSpPr>
            <p:spPr>
              <a:xfrm>
                <a:off x="477406" y="4572606"/>
                <a:ext cx="569763" cy="2229386"/>
              </a:xfrm>
              <a:custGeom>
                <a:avLst/>
                <a:gdLst/>
                <a:ahLst/>
                <a:cxnLst/>
                <a:rect l="l" t="t" r="r" b="b"/>
                <a:pathLst>
                  <a:path w="569763" h="2229386" extrusionOk="0">
                    <a:moveTo>
                      <a:pt x="305086" y="3013"/>
                    </a:moveTo>
                    <a:cubicBezTo>
                      <a:pt x="297275" y="-2321"/>
                      <a:pt x="286417" y="-416"/>
                      <a:pt x="280988" y="7490"/>
                    </a:cubicBezTo>
                    <a:cubicBezTo>
                      <a:pt x="258318" y="40351"/>
                      <a:pt x="236982" y="74355"/>
                      <a:pt x="217265" y="108455"/>
                    </a:cubicBezTo>
                    <a:cubicBezTo>
                      <a:pt x="217265" y="108645"/>
                      <a:pt x="217075" y="108645"/>
                      <a:pt x="217075" y="108836"/>
                    </a:cubicBezTo>
                    <a:cubicBezTo>
                      <a:pt x="213074" y="115217"/>
                      <a:pt x="209455" y="121599"/>
                      <a:pt x="205835" y="128076"/>
                    </a:cubicBezTo>
                    <a:cubicBezTo>
                      <a:pt x="201168" y="136363"/>
                      <a:pt x="203930" y="146936"/>
                      <a:pt x="212408" y="151603"/>
                    </a:cubicBezTo>
                    <a:cubicBezTo>
                      <a:pt x="214979" y="153127"/>
                      <a:pt x="217932" y="153889"/>
                      <a:pt x="220885" y="153889"/>
                    </a:cubicBezTo>
                    <a:cubicBezTo>
                      <a:pt x="226981" y="153889"/>
                      <a:pt x="232696" y="150746"/>
                      <a:pt x="235934" y="145221"/>
                    </a:cubicBezTo>
                    <a:cubicBezTo>
                      <a:pt x="258413" y="105216"/>
                      <a:pt x="283178" y="65592"/>
                      <a:pt x="309467" y="27111"/>
                    </a:cubicBezTo>
                    <a:cubicBezTo>
                      <a:pt x="309467" y="26921"/>
                      <a:pt x="309467" y="26921"/>
                      <a:pt x="309658" y="26921"/>
                    </a:cubicBezTo>
                    <a:cubicBezTo>
                      <a:pt x="309658" y="26921"/>
                      <a:pt x="309658" y="26921"/>
                      <a:pt x="309658" y="26730"/>
                    </a:cubicBezTo>
                    <a:cubicBezTo>
                      <a:pt x="314992" y="18729"/>
                      <a:pt x="312896" y="8347"/>
                      <a:pt x="305086" y="3013"/>
                    </a:cubicBezTo>
                    <a:close/>
                    <a:moveTo>
                      <a:pt x="164211" y="246091"/>
                    </a:moveTo>
                    <a:cubicBezTo>
                      <a:pt x="155543" y="242090"/>
                      <a:pt x="145352" y="245900"/>
                      <a:pt x="141351" y="254568"/>
                    </a:cubicBezTo>
                    <a:cubicBezTo>
                      <a:pt x="121634" y="297812"/>
                      <a:pt x="103823" y="342198"/>
                      <a:pt x="88392" y="386489"/>
                    </a:cubicBezTo>
                    <a:cubicBezTo>
                      <a:pt x="85058" y="395538"/>
                      <a:pt x="89916" y="405349"/>
                      <a:pt x="98965" y="408683"/>
                    </a:cubicBezTo>
                    <a:cubicBezTo>
                      <a:pt x="100870" y="409159"/>
                      <a:pt x="102775" y="409540"/>
                      <a:pt x="104680" y="409540"/>
                    </a:cubicBezTo>
                    <a:cubicBezTo>
                      <a:pt x="111824" y="409540"/>
                      <a:pt x="118491" y="405063"/>
                      <a:pt x="120968" y="397919"/>
                    </a:cubicBezTo>
                    <a:cubicBezTo>
                      <a:pt x="136208" y="354676"/>
                      <a:pt x="153734" y="311147"/>
                      <a:pt x="172879" y="268951"/>
                    </a:cubicBezTo>
                    <a:cubicBezTo>
                      <a:pt x="176784" y="260283"/>
                      <a:pt x="172974" y="249996"/>
                      <a:pt x="164211" y="246091"/>
                    </a:cubicBezTo>
                    <a:close/>
                    <a:moveTo>
                      <a:pt x="68389" y="510029"/>
                    </a:moveTo>
                    <a:cubicBezTo>
                      <a:pt x="59055" y="507647"/>
                      <a:pt x="49721" y="513362"/>
                      <a:pt x="47435" y="522697"/>
                    </a:cubicBezTo>
                    <a:cubicBezTo>
                      <a:pt x="35814" y="568226"/>
                      <a:pt x="26289" y="615185"/>
                      <a:pt x="19050" y="661857"/>
                    </a:cubicBezTo>
                    <a:cubicBezTo>
                      <a:pt x="17621" y="671382"/>
                      <a:pt x="24098" y="680240"/>
                      <a:pt x="33433" y="681574"/>
                    </a:cubicBezTo>
                    <a:cubicBezTo>
                      <a:pt x="34481" y="681764"/>
                      <a:pt x="35338" y="681955"/>
                      <a:pt x="36195" y="681955"/>
                    </a:cubicBezTo>
                    <a:cubicBezTo>
                      <a:pt x="44672" y="681955"/>
                      <a:pt x="51911" y="675764"/>
                      <a:pt x="53340" y="667286"/>
                    </a:cubicBezTo>
                    <a:cubicBezTo>
                      <a:pt x="60484" y="621566"/>
                      <a:pt x="69818" y="575751"/>
                      <a:pt x="81058" y="531079"/>
                    </a:cubicBezTo>
                    <a:cubicBezTo>
                      <a:pt x="83344" y="521840"/>
                      <a:pt x="77819" y="512315"/>
                      <a:pt x="68389" y="510029"/>
                    </a:cubicBezTo>
                    <a:close/>
                    <a:moveTo>
                      <a:pt x="38005" y="805399"/>
                    </a:moveTo>
                    <a:cubicBezTo>
                      <a:pt x="38672" y="795874"/>
                      <a:pt x="31433" y="787778"/>
                      <a:pt x="21908" y="787016"/>
                    </a:cubicBezTo>
                    <a:cubicBezTo>
                      <a:pt x="12383" y="786635"/>
                      <a:pt x="4096" y="793588"/>
                      <a:pt x="3429" y="803113"/>
                    </a:cubicBezTo>
                    <a:cubicBezTo>
                      <a:pt x="1143" y="839117"/>
                      <a:pt x="0" y="875693"/>
                      <a:pt x="0" y="911984"/>
                    </a:cubicBezTo>
                    <a:cubicBezTo>
                      <a:pt x="0" y="923033"/>
                      <a:pt x="0" y="933986"/>
                      <a:pt x="381" y="945035"/>
                    </a:cubicBezTo>
                    <a:cubicBezTo>
                      <a:pt x="572" y="954560"/>
                      <a:pt x="8192" y="961990"/>
                      <a:pt x="17526" y="961990"/>
                    </a:cubicBezTo>
                    <a:lnTo>
                      <a:pt x="18002" y="961990"/>
                    </a:lnTo>
                    <a:cubicBezTo>
                      <a:pt x="27527" y="961799"/>
                      <a:pt x="35147" y="953989"/>
                      <a:pt x="34957" y="944369"/>
                    </a:cubicBezTo>
                    <a:cubicBezTo>
                      <a:pt x="34576" y="933605"/>
                      <a:pt x="34576" y="922747"/>
                      <a:pt x="34576" y="911984"/>
                    </a:cubicBezTo>
                    <a:cubicBezTo>
                      <a:pt x="34481" y="876551"/>
                      <a:pt x="35528" y="840737"/>
                      <a:pt x="38005" y="805399"/>
                    </a:cubicBezTo>
                    <a:close/>
                    <a:moveTo>
                      <a:pt x="43339" y="1083243"/>
                    </a:moveTo>
                    <a:cubicBezTo>
                      <a:pt x="42482" y="1073718"/>
                      <a:pt x="34004" y="1066955"/>
                      <a:pt x="24479" y="1067813"/>
                    </a:cubicBezTo>
                    <a:cubicBezTo>
                      <a:pt x="14954" y="1068860"/>
                      <a:pt x="8001" y="1077338"/>
                      <a:pt x="8858" y="1086863"/>
                    </a:cubicBezTo>
                    <a:cubicBezTo>
                      <a:pt x="13716" y="1133440"/>
                      <a:pt x="20669" y="1180684"/>
                      <a:pt x="29242" y="1227261"/>
                    </a:cubicBezTo>
                    <a:cubicBezTo>
                      <a:pt x="30766" y="1235548"/>
                      <a:pt x="38100" y="1241453"/>
                      <a:pt x="46196" y="1241453"/>
                    </a:cubicBezTo>
                    <a:cubicBezTo>
                      <a:pt x="47435" y="1241453"/>
                      <a:pt x="48482" y="1241263"/>
                      <a:pt x="49530" y="1241072"/>
                    </a:cubicBezTo>
                    <a:cubicBezTo>
                      <a:pt x="58864" y="1239358"/>
                      <a:pt x="65151" y="1230309"/>
                      <a:pt x="63341" y="1220784"/>
                    </a:cubicBezTo>
                    <a:cubicBezTo>
                      <a:pt x="54959" y="1175350"/>
                      <a:pt x="48197" y="1128963"/>
                      <a:pt x="43339" y="1083243"/>
                    </a:cubicBezTo>
                    <a:close/>
                    <a:moveTo>
                      <a:pt x="135446" y="1489770"/>
                    </a:moveTo>
                    <a:cubicBezTo>
                      <a:pt x="120015" y="1445765"/>
                      <a:pt x="106204" y="1401092"/>
                      <a:pt x="94202" y="1356611"/>
                    </a:cubicBezTo>
                    <a:cubicBezTo>
                      <a:pt x="91821" y="1347467"/>
                      <a:pt x="82296" y="1341942"/>
                      <a:pt x="73057" y="1344514"/>
                    </a:cubicBezTo>
                    <a:cubicBezTo>
                      <a:pt x="63722" y="1346895"/>
                      <a:pt x="58388" y="1356420"/>
                      <a:pt x="60770" y="1365659"/>
                    </a:cubicBezTo>
                    <a:cubicBezTo>
                      <a:pt x="72866" y="1410808"/>
                      <a:pt x="86868" y="1456337"/>
                      <a:pt x="102680" y="1501200"/>
                    </a:cubicBezTo>
                    <a:cubicBezTo>
                      <a:pt x="105061" y="1508344"/>
                      <a:pt x="111824" y="1512821"/>
                      <a:pt x="118967" y="1512821"/>
                    </a:cubicBezTo>
                    <a:cubicBezTo>
                      <a:pt x="120872" y="1512821"/>
                      <a:pt x="122777" y="1512440"/>
                      <a:pt x="124682" y="1511773"/>
                    </a:cubicBezTo>
                    <a:cubicBezTo>
                      <a:pt x="133731" y="1508630"/>
                      <a:pt x="138589" y="1498724"/>
                      <a:pt x="135446" y="1489770"/>
                    </a:cubicBezTo>
                    <a:close/>
                    <a:moveTo>
                      <a:pt x="246031" y="1745135"/>
                    </a:moveTo>
                    <a:cubicBezTo>
                      <a:pt x="224599" y="1703892"/>
                      <a:pt x="204502" y="1661696"/>
                      <a:pt x="186119" y="1619310"/>
                    </a:cubicBezTo>
                    <a:cubicBezTo>
                      <a:pt x="182309" y="1610642"/>
                      <a:pt x="172117" y="1606547"/>
                      <a:pt x="163259" y="1610452"/>
                    </a:cubicBezTo>
                    <a:cubicBezTo>
                      <a:pt x="154591" y="1614071"/>
                      <a:pt x="150590" y="1624263"/>
                      <a:pt x="154210" y="1633121"/>
                    </a:cubicBezTo>
                    <a:cubicBezTo>
                      <a:pt x="172879" y="1676079"/>
                      <a:pt x="193548" y="1719132"/>
                      <a:pt x="215170" y="1761042"/>
                    </a:cubicBezTo>
                    <a:cubicBezTo>
                      <a:pt x="218313" y="1766948"/>
                      <a:pt x="224314" y="1770377"/>
                      <a:pt x="230600" y="1770377"/>
                    </a:cubicBezTo>
                    <a:cubicBezTo>
                      <a:pt x="233363" y="1770377"/>
                      <a:pt x="236125" y="1769710"/>
                      <a:pt x="238601" y="1768472"/>
                    </a:cubicBezTo>
                    <a:cubicBezTo>
                      <a:pt x="247079" y="1763995"/>
                      <a:pt x="250412" y="1753613"/>
                      <a:pt x="246031" y="1745135"/>
                    </a:cubicBezTo>
                    <a:close/>
                    <a:moveTo>
                      <a:pt x="390811" y="1982975"/>
                    </a:moveTo>
                    <a:cubicBezTo>
                      <a:pt x="364141" y="1945065"/>
                      <a:pt x="338519" y="1905727"/>
                      <a:pt x="314420" y="1866484"/>
                    </a:cubicBezTo>
                    <a:cubicBezTo>
                      <a:pt x="309372" y="1858388"/>
                      <a:pt x="298799" y="1855721"/>
                      <a:pt x="290703" y="1860578"/>
                    </a:cubicBezTo>
                    <a:cubicBezTo>
                      <a:pt x="282416" y="1865627"/>
                      <a:pt x="279749" y="1876295"/>
                      <a:pt x="284798" y="1884486"/>
                    </a:cubicBezTo>
                    <a:cubicBezTo>
                      <a:pt x="309182" y="1924491"/>
                      <a:pt x="335375" y="1964306"/>
                      <a:pt x="362331" y="2002882"/>
                    </a:cubicBezTo>
                    <a:cubicBezTo>
                      <a:pt x="365760" y="2007740"/>
                      <a:pt x="371189" y="2010311"/>
                      <a:pt x="376523" y="2010311"/>
                    </a:cubicBezTo>
                    <a:cubicBezTo>
                      <a:pt x="379952" y="2010311"/>
                      <a:pt x="383477" y="2009264"/>
                      <a:pt x="386525" y="2007168"/>
                    </a:cubicBezTo>
                    <a:cubicBezTo>
                      <a:pt x="394430" y="2001644"/>
                      <a:pt x="396335" y="1990785"/>
                      <a:pt x="390811" y="1982975"/>
                    </a:cubicBezTo>
                    <a:close/>
                    <a:moveTo>
                      <a:pt x="565118" y="2200430"/>
                    </a:moveTo>
                    <a:cubicBezTo>
                      <a:pt x="533972" y="2165950"/>
                      <a:pt x="503491" y="2130517"/>
                      <a:pt x="474536" y="2094512"/>
                    </a:cubicBezTo>
                    <a:cubicBezTo>
                      <a:pt x="468440" y="2087083"/>
                      <a:pt x="457581" y="2085845"/>
                      <a:pt x="450152" y="2091750"/>
                    </a:cubicBezTo>
                    <a:cubicBezTo>
                      <a:pt x="442722" y="2097846"/>
                      <a:pt x="441484" y="2108705"/>
                      <a:pt x="447580" y="2116134"/>
                    </a:cubicBezTo>
                    <a:cubicBezTo>
                      <a:pt x="476822" y="2152710"/>
                      <a:pt x="507873" y="2188810"/>
                      <a:pt x="539496" y="2223671"/>
                    </a:cubicBezTo>
                    <a:cubicBezTo>
                      <a:pt x="542925" y="2227481"/>
                      <a:pt x="547592" y="2229386"/>
                      <a:pt x="552355" y="2229386"/>
                    </a:cubicBezTo>
                    <a:cubicBezTo>
                      <a:pt x="556546" y="2229386"/>
                      <a:pt x="560832" y="2227862"/>
                      <a:pt x="564166" y="2224910"/>
                    </a:cubicBezTo>
                    <a:cubicBezTo>
                      <a:pt x="571214" y="2218433"/>
                      <a:pt x="571691" y="2207384"/>
                      <a:pt x="565118" y="2200430"/>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7" name="Google Shape;647;p6"/>
              <p:cNvSpPr/>
              <p:nvPr/>
            </p:nvSpPr>
            <p:spPr>
              <a:xfrm>
                <a:off x="1161872" y="4448079"/>
                <a:ext cx="76589" cy="2340483"/>
              </a:xfrm>
              <a:custGeom>
                <a:avLst/>
                <a:gdLst/>
                <a:ahLst/>
                <a:cxnLst/>
                <a:rect l="l" t="t" r="r" b="b"/>
                <a:pathLst>
                  <a:path w="76589" h="2340483" extrusionOk="0">
                    <a:moveTo>
                      <a:pt x="2000" y="3429"/>
                    </a:moveTo>
                    <a:cubicBezTo>
                      <a:pt x="1619" y="29718"/>
                      <a:pt x="1524" y="56102"/>
                      <a:pt x="1333" y="82582"/>
                    </a:cubicBezTo>
                    <a:cubicBezTo>
                      <a:pt x="1143" y="92107"/>
                      <a:pt x="8954" y="99917"/>
                      <a:pt x="18479" y="100108"/>
                    </a:cubicBezTo>
                    <a:lnTo>
                      <a:pt x="18669" y="100108"/>
                    </a:lnTo>
                    <a:cubicBezTo>
                      <a:pt x="28194" y="100108"/>
                      <a:pt x="35814" y="92297"/>
                      <a:pt x="36004" y="82772"/>
                    </a:cubicBezTo>
                    <a:cubicBezTo>
                      <a:pt x="36195" y="55245"/>
                      <a:pt x="36385" y="27527"/>
                      <a:pt x="36671" y="0"/>
                    </a:cubicBezTo>
                    <a:cubicBezTo>
                      <a:pt x="24860" y="762"/>
                      <a:pt x="13240" y="2000"/>
                      <a:pt x="2000" y="3429"/>
                    </a:cubicBezTo>
                    <a:close/>
                    <a:moveTo>
                      <a:pt x="17812" y="205454"/>
                    </a:moveTo>
                    <a:cubicBezTo>
                      <a:pt x="8287" y="205454"/>
                      <a:pt x="476" y="213074"/>
                      <a:pt x="476" y="222599"/>
                    </a:cubicBezTo>
                    <a:cubicBezTo>
                      <a:pt x="286" y="269177"/>
                      <a:pt x="95" y="315944"/>
                      <a:pt x="0" y="362617"/>
                    </a:cubicBezTo>
                    <a:cubicBezTo>
                      <a:pt x="0" y="372332"/>
                      <a:pt x="7810" y="379952"/>
                      <a:pt x="17335" y="380143"/>
                    </a:cubicBezTo>
                    <a:cubicBezTo>
                      <a:pt x="27051" y="380143"/>
                      <a:pt x="34671" y="372332"/>
                      <a:pt x="34671" y="362807"/>
                    </a:cubicBezTo>
                    <a:cubicBezTo>
                      <a:pt x="34862" y="315849"/>
                      <a:pt x="35052" y="269367"/>
                      <a:pt x="35147" y="222790"/>
                    </a:cubicBezTo>
                    <a:cubicBezTo>
                      <a:pt x="35052" y="213170"/>
                      <a:pt x="27242" y="205454"/>
                      <a:pt x="17812" y="205454"/>
                    </a:cubicBezTo>
                    <a:close/>
                    <a:moveTo>
                      <a:pt x="34766" y="502634"/>
                    </a:moveTo>
                    <a:cubicBezTo>
                      <a:pt x="34766" y="493109"/>
                      <a:pt x="26956" y="485489"/>
                      <a:pt x="17431" y="485489"/>
                    </a:cubicBezTo>
                    <a:cubicBezTo>
                      <a:pt x="7715" y="485489"/>
                      <a:pt x="95" y="493300"/>
                      <a:pt x="95" y="502825"/>
                    </a:cubicBezTo>
                    <a:cubicBezTo>
                      <a:pt x="95" y="549402"/>
                      <a:pt x="286" y="595979"/>
                      <a:pt x="572" y="642842"/>
                    </a:cubicBezTo>
                    <a:cubicBezTo>
                      <a:pt x="572" y="652367"/>
                      <a:pt x="8382" y="660178"/>
                      <a:pt x="17907" y="660178"/>
                    </a:cubicBezTo>
                    <a:cubicBezTo>
                      <a:pt x="27432" y="659987"/>
                      <a:pt x="35243" y="652177"/>
                      <a:pt x="35243" y="642652"/>
                    </a:cubicBezTo>
                    <a:cubicBezTo>
                      <a:pt x="34862" y="595979"/>
                      <a:pt x="34766" y="549212"/>
                      <a:pt x="34766" y="502634"/>
                    </a:cubicBezTo>
                    <a:close/>
                    <a:moveTo>
                      <a:pt x="36100" y="782765"/>
                    </a:moveTo>
                    <a:cubicBezTo>
                      <a:pt x="36100" y="773240"/>
                      <a:pt x="28289" y="765429"/>
                      <a:pt x="18764" y="765429"/>
                    </a:cubicBezTo>
                    <a:cubicBezTo>
                      <a:pt x="18764" y="765429"/>
                      <a:pt x="18764" y="765429"/>
                      <a:pt x="18574" y="765429"/>
                    </a:cubicBezTo>
                    <a:cubicBezTo>
                      <a:pt x="9049" y="765620"/>
                      <a:pt x="1429" y="773430"/>
                      <a:pt x="1429" y="782955"/>
                    </a:cubicBezTo>
                    <a:cubicBezTo>
                      <a:pt x="1810" y="829532"/>
                      <a:pt x="2286" y="876300"/>
                      <a:pt x="2858" y="923163"/>
                    </a:cubicBezTo>
                    <a:cubicBezTo>
                      <a:pt x="3048" y="932498"/>
                      <a:pt x="10858" y="940118"/>
                      <a:pt x="20193" y="940118"/>
                    </a:cubicBezTo>
                    <a:cubicBezTo>
                      <a:pt x="20383" y="940118"/>
                      <a:pt x="20383" y="940118"/>
                      <a:pt x="20383" y="940118"/>
                    </a:cubicBezTo>
                    <a:cubicBezTo>
                      <a:pt x="30099" y="940118"/>
                      <a:pt x="37719" y="932117"/>
                      <a:pt x="37529" y="922592"/>
                    </a:cubicBezTo>
                    <a:cubicBezTo>
                      <a:pt x="36957" y="875919"/>
                      <a:pt x="36481" y="829151"/>
                      <a:pt x="36100" y="782765"/>
                    </a:cubicBezTo>
                    <a:close/>
                    <a:moveTo>
                      <a:pt x="40100" y="1102709"/>
                    </a:moveTo>
                    <a:lnTo>
                      <a:pt x="39433" y="1062704"/>
                    </a:lnTo>
                    <a:cubicBezTo>
                      <a:pt x="39243" y="1053179"/>
                      <a:pt x="31623" y="1045559"/>
                      <a:pt x="22098" y="1045559"/>
                    </a:cubicBezTo>
                    <a:cubicBezTo>
                      <a:pt x="21908" y="1045559"/>
                      <a:pt x="21908" y="1045559"/>
                      <a:pt x="21717" y="1045559"/>
                    </a:cubicBezTo>
                    <a:cubicBezTo>
                      <a:pt x="12192" y="1045750"/>
                      <a:pt x="4572" y="1053656"/>
                      <a:pt x="4763" y="1063181"/>
                    </a:cubicBezTo>
                    <a:lnTo>
                      <a:pt x="5429" y="1103186"/>
                    </a:lnTo>
                    <a:cubicBezTo>
                      <a:pt x="5906" y="1136618"/>
                      <a:pt x="6477" y="1170051"/>
                      <a:pt x="6953" y="1203293"/>
                    </a:cubicBezTo>
                    <a:cubicBezTo>
                      <a:pt x="7144" y="1212818"/>
                      <a:pt x="14954" y="1220248"/>
                      <a:pt x="24289" y="1220248"/>
                    </a:cubicBezTo>
                    <a:cubicBezTo>
                      <a:pt x="24479" y="1220248"/>
                      <a:pt x="24479" y="1220248"/>
                      <a:pt x="24670" y="1220248"/>
                    </a:cubicBezTo>
                    <a:cubicBezTo>
                      <a:pt x="34195" y="1220057"/>
                      <a:pt x="41815" y="1212247"/>
                      <a:pt x="41624" y="1202722"/>
                    </a:cubicBezTo>
                    <a:cubicBezTo>
                      <a:pt x="41148" y="1169384"/>
                      <a:pt x="40577" y="1136142"/>
                      <a:pt x="40100" y="1102709"/>
                    </a:cubicBezTo>
                    <a:close/>
                    <a:moveTo>
                      <a:pt x="44387" y="1342644"/>
                    </a:moveTo>
                    <a:cubicBezTo>
                      <a:pt x="44196" y="1333119"/>
                      <a:pt x="36385" y="1325499"/>
                      <a:pt x="26765" y="1325690"/>
                    </a:cubicBezTo>
                    <a:cubicBezTo>
                      <a:pt x="17240" y="1326071"/>
                      <a:pt x="9620" y="1333786"/>
                      <a:pt x="9811" y="1343501"/>
                    </a:cubicBezTo>
                    <a:cubicBezTo>
                      <a:pt x="10858" y="1390269"/>
                      <a:pt x="11906" y="1436942"/>
                      <a:pt x="13145" y="1483519"/>
                    </a:cubicBezTo>
                    <a:cubicBezTo>
                      <a:pt x="13335" y="1492853"/>
                      <a:pt x="21146" y="1500283"/>
                      <a:pt x="30480" y="1500283"/>
                    </a:cubicBezTo>
                    <a:cubicBezTo>
                      <a:pt x="30671" y="1500283"/>
                      <a:pt x="30671" y="1500283"/>
                      <a:pt x="30861" y="1500283"/>
                    </a:cubicBezTo>
                    <a:cubicBezTo>
                      <a:pt x="40386" y="1500092"/>
                      <a:pt x="48006" y="1492187"/>
                      <a:pt x="47816" y="1482662"/>
                    </a:cubicBezTo>
                    <a:cubicBezTo>
                      <a:pt x="46482" y="1436180"/>
                      <a:pt x="45434" y="1389602"/>
                      <a:pt x="44387" y="1342644"/>
                    </a:cubicBezTo>
                    <a:close/>
                    <a:moveTo>
                      <a:pt x="51340" y="1622774"/>
                    </a:moveTo>
                    <a:cubicBezTo>
                      <a:pt x="50959" y="1613059"/>
                      <a:pt x="43053" y="1606201"/>
                      <a:pt x="33528" y="1605820"/>
                    </a:cubicBezTo>
                    <a:cubicBezTo>
                      <a:pt x="24003" y="1606201"/>
                      <a:pt x="16574" y="1614107"/>
                      <a:pt x="16764" y="1623632"/>
                    </a:cubicBezTo>
                    <a:cubicBezTo>
                      <a:pt x="18193" y="1670590"/>
                      <a:pt x="19526" y="1717072"/>
                      <a:pt x="20955" y="1763649"/>
                    </a:cubicBezTo>
                    <a:cubicBezTo>
                      <a:pt x="21336" y="1772984"/>
                      <a:pt x="28956" y="1780413"/>
                      <a:pt x="38291" y="1780413"/>
                    </a:cubicBezTo>
                    <a:lnTo>
                      <a:pt x="38767" y="1780413"/>
                    </a:lnTo>
                    <a:cubicBezTo>
                      <a:pt x="48292" y="1780032"/>
                      <a:pt x="55912" y="1772126"/>
                      <a:pt x="55531" y="1762601"/>
                    </a:cubicBezTo>
                    <a:cubicBezTo>
                      <a:pt x="53912" y="1716119"/>
                      <a:pt x="52769" y="1669542"/>
                      <a:pt x="51340" y="1622774"/>
                    </a:cubicBezTo>
                    <a:close/>
                    <a:moveTo>
                      <a:pt x="60008" y="1902524"/>
                    </a:moveTo>
                    <a:cubicBezTo>
                      <a:pt x="59627" y="1892999"/>
                      <a:pt x="51911" y="1884998"/>
                      <a:pt x="42196" y="1885950"/>
                    </a:cubicBezTo>
                    <a:cubicBezTo>
                      <a:pt x="32671" y="1886331"/>
                      <a:pt x="25051" y="1894237"/>
                      <a:pt x="25432" y="1903762"/>
                    </a:cubicBezTo>
                    <a:cubicBezTo>
                      <a:pt x="27146" y="1950720"/>
                      <a:pt x="28766" y="1997202"/>
                      <a:pt x="30480" y="2043779"/>
                    </a:cubicBezTo>
                    <a:cubicBezTo>
                      <a:pt x="30861" y="2053114"/>
                      <a:pt x="38576" y="2060353"/>
                      <a:pt x="47816" y="2060353"/>
                    </a:cubicBezTo>
                    <a:lnTo>
                      <a:pt x="48482" y="2060353"/>
                    </a:lnTo>
                    <a:cubicBezTo>
                      <a:pt x="58007" y="2059972"/>
                      <a:pt x="65437" y="2052066"/>
                      <a:pt x="65056" y="2042541"/>
                    </a:cubicBezTo>
                    <a:cubicBezTo>
                      <a:pt x="63341" y="1996059"/>
                      <a:pt x="61531" y="1949482"/>
                      <a:pt x="60008" y="1902524"/>
                    </a:cubicBezTo>
                    <a:close/>
                    <a:moveTo>
                      <a:pt x="70580" y="2182463"/>
                    </a:moveTo>
                    <a:cubicBezTo>
                      <a:pt x="70199" y="2172938"/>
                      <a:pt x="62294" y="2164937"/>
                      <a:pt x="52578" y="2165890"/>
                    </a:cubicBezTo>
                    <a:cubicBezTo>
                      <a:pt x="43053" y="2166271"/>
                      <a:pt x="35624" y="2174367"/>
                      <a:pt x="36004" y="2183892"/>
                    </a:cubicBezTo>
                    <a:cubicBezTo>
                      <a:pt x="37910" y="2230850"/>
                      <a:pt x="39815" y="2277332"/>
                      <a:pt x="41910" y="2323910"/>
                    </a:cubicBezTo>
                    <a:cubicBezTo>
                      <a:pt x="42386" y="2333244"/>
                      <a:pt x="50006" y="2340483"/>
                      <a:pt x="59246" y="2340483"/>
                    </a:cubicBezTo>
                    <a:cubicBezTo>
                      <a:pt x="59627" y="2340483"/>
                      <a:pt x="59722" y="2340483"/>
                      <a:pt x="60103" y="2340293"/>
                    </a:cubicBezTo>
                    <a:cubicBezTo>
                      <a:pt x="69628" y="2339912"/>
                      <a:pt x="76867" y="2331815"/>
                      <a:pt x="76581" y="2322290"/>
                    </a:cubicBezTo>
                    <a:cubicBezTo>
                      <a:pt x="74390" y="2275999"/>
                      <a:pt x="72485" y="2229231"/>
                      <a:pt x="70580" y="2182463"/>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8" name="Google Shape;648;p6"/>
              <p:cNvSpPr/>
              <p:nvPr/>
            </p:nvSpPr>
            <p:spPr>
              <a:xfrm>
                <a:off x="1277670" y="4513010"/>
                <a:ext cx="264630" cy="2294220"/>
              </a:xfrm>
              <a:custGeom>
                <a:avLst/>
                <a:gdLst/>
                <a:ahLst/>
                <a:cxnLst/>
                <a:rect l="l" t="t" r="r" b="b"/>
                <a:pathLst>
                  <a:path w="264630" h="2294220" extrusionOk="0">
                    <a:moveTo>
                      <a:pt x="77560" y="139761"/>
                    </a:moveTo>
                    <a:cubicBezTo>
                      <a:pt x="63748" y="96994"/>
                      <a:pt x="48985" y="53846"/>
                      <a:pt x="33745" y="11459"/>
                    </a:cubicBezTo>
                    <a:cubicBezTo>
                      <a:pt x="30411" y="2411"/>
                      <a:pt x="20600" y="-2257"/>
                      <a:pt x="11551" y="1077"/>
                    </a:cubicBezTo>
                    <a:cubicBezTo>
                      <a:pt x="2503" y="4411"/>
                      <a:pt x="-2165" y="14222"/>
                      <a:pt x="979" y="23270"/>
                    </a:cubicBezTo>
                    <a:cubicBezTo>
                      <a:pt x="16219" y="65180"/>
                      <a:pt x="30792" y="107948"/>
                      <a:pt x="44413" y="150524"/>
                    </a:cubicBezTo>
                    <a:cubicBezTo>
                      <a:pt x="46794" y="157763"/>
                      <a:pt x="53557" y="162431"/>
                      <a:pt x="60891" y="162431"/>
                    </a:cubicBezTo>
                    <a:cubicBezTo>
                      <a:pt x="62796" y="162431"/>
                      <a:pt x="64510" y="162050"/>
                      <a:pt x="66225" y="161573"/>
                    </a:cubicBezTo>
                    <a:cubicBezTo>
                      <a:pt x="75464" y="158621"/>
                      <a:pt x="80417" y="149000"/>
                      <a:pt x="77560" y="139761"/>
                    </a:cubicBezTo>
                    <a:close/>
                    <a:moveTo>
                      <a:pt x="151569" y="400556"/>
                    </a:moveTo>
                    <a:cubicBezTo>
                      <a:pt x="140615" y="356931"/>
                      <a:pt x="129090" y="312926"/>
                      <a:pt x="116803" y="269682"/>
                    </a:cubicBezTo>
                    <a:cubicBezTo>
                      <a:pt x="114231" y="260538"/>
                      <a:pt x="104515" y="255014"/>
                      <a:pt x="95371" y="257776"/>
                    </a:cubicBezTo>
                    <a:cubicBezTo>
                      <a:pt x="86227" y="260348"/>
                      <a:pt x="80798" y="269873"/>
                      <a:pt x="83465" y="279112"/>
                    </a:cubicBezTo>
                    <a:cubicBezTo>
                      <a:pt x="95752" y="322070"/>
                      <a:pt x="107373" y="365885"/>
                      <a:pt x="117946" y="408938"/>
                    </a:cubicBezTo>
                    <a:cubicBezTo>
                      <a:pt x="120041" y="416939"/>
                      <a:pt x="126994" y="422082"/>
                      <a:pt x="134710" y="422082"/>
                    </a:cubicBezTo>
                    <a:cubicBezTo>
                      <a:pt x="136138" y="422082"/>
                      <a:pt x="137472" y="421892"/>
                      <a:pt x="138901" y="421606"/>
                    </a:cubicBezTo>
                    <a:cubicBezTo>
                      <a:pt x="148140" y="419225"/>
                      <a:pt x="153855" y="409890"/>
                      <a:pt x="151569" y="400556"/>
                    </a:cubicBezTo>
                    <a:close/>
                    <a:moveTo>
                      <a:pt x="190907" y="578006"/>
                    </a:moveTo>
                    <a:cubicBezTo>
                      <a:pt x="187954" y="562957"/>
                      <a:pt x="184811" y="547717"/>
                      <a:pt x="181763" y="532667"/>
                    </a:cubicBezTo>
                    <a:cubicBezTo>
                      <a:pt x="179858" y="523333"/>
                      <a:pt x="170714" y="517427"/>
                      <a:pt x="161189" y="519332"/>
                    </a:cubicBezTo>
                    <a:cubicBezTo>
                      <a:pt x="151855" y="521237"/>
                      <a:pt x="145949" y="530381"/>
                      <a:pt x="147854" y="539906"/>
                    </a:cubicBezTo>
                    <a:cubicBezTo>
                      <a:pt x="150997" y="554765"/>
                      <a:pt x="154045" y="569720"/>
                      <a:pt x="156998" y="584769"/>
                    </a:cubicBezTo>
                    <a:cubicBezTo>
                      <a:pt x="162713" y="614011"/>
                      <a:pt x="168047" y="642967"/>
                      <a:pt x="173095" y="671828"/>
                    </a:cubicBezTo>
                    <a:cubicBezTo>
                      <a:pt x="174619" y="680305"/>
                      <a:pt x="181954" y="686210"/>
                      <a:pt x="190240" y="686210"/>
                    </a:cubicBezTo>
                    <a:cubicBezTo>
                      <a:pt x="191288" y="686210"/>
                      <a:pt x="192145" y="686020"/>
                      <a:pt x="193193" y="685829"/>
                    </a:cubicBezTo>
                    <a:cubicBezTo>
                      <a:pt x="202718" y="684305"/>
                      <a:pt x="208909" y="675257"/>
                      <a:pt x="207195" y="665922"/>
                    </a:cubicBezTo>
                    <a:cubicBezTo>
                      <a:pt x="202147" y="636680"/>
                      <a:pt x="196813" y="607439"/>
                      <a:pt x="190907" y="578006"/>
                    </a:cubicBezTo>
                    <a:close/>
                    <a:moveTo>
                      <a:pt x="228150" y="799939"/>
                    </a:moveTo>
                    <a:cubicBezTo>
                      <a:pt x="226721" y="790414"/>
                      <a:pt x="218149" y="783651"/>
                      <a:pt x="208624" y="785080"/>
                    </a:cubicBezTo>
                    <a:cubicBezTo>
                      <a:pt x="199099" y="786509"/>
                      <a:pt x="192526" y="795081"/>
                      <a:pt x="193955" y="804606"/>
                    </a:cubicBezTo>
                    <a:cubicBezTo>
                      <a:pt x="200051" y="848707"/>
                      <a:pt x="205385" y="893570"/>
                      <a:pt x="209862" y="938051"/>
                    </a:cubicBezTo>
                    <a:cubicBezTo>
                      <a:pt x="210719" y="946910"/>
                      <a:pt x="218339" y="953672"/>
                      <a:pt x="227197" y="953672"/>
                    </a:cubicBezTo>
                    <a:cubicBezTo>
                      <a:pt x="227674" y="953672"/>
                      <a:pt x="228245" y="953482"/>
                      <a:pt x="228912" y="953482"/>
                    </a:cubicBezTo>
                    <a:cubicBezTo>
                      <a:pt x="238437" y="952434"/>
                      <a:pt x="245390" y="943957"/>
                      <a:pt x="244342" y="934432"/>
                    </a:cubicBezTo>
                    <a:cubicBezTo>
                      <a:pt x="239770" y="889760"/>
                      <a:pt x="234151" y="844421"/>
                      <a:pt x="228150" y="799939"/>
                    </a:cubicBezTo>
                    <a:close/>
                    <a:moveTo>
                      <a:pt x="255677" y="1069592"/>
                    </a:moveTo>
                    <a:cubicBezTo>
                      <a:pt x="255201" y="1060067"/>
                      <a:pt x="247009" y="1053113"/>
                      <a:pt x="237294" y="1053494"/>
                    </a:cubicBezTo>
                    <a:cubicBezTo>
                      <a:pt x="227769" y="1053971"/>
                      <a:pt x="220530" y="1062353"/>
                      <a:pt x="221197" y="1071878"/>
                    </a:cubicBezTo>
                    <a:cubicBezTo>
                      <a:pt x="224149" y="1116359"/>
                      <a:pt x="226435" y="1161508"/>
                      <a:pt x="227959" y="1206085"/>
                    </a:cubicBezTo>
                    <a:cubicBezTo>
                      <a:pt x="228150" y="1215419"/>
                      <a:pt x="235960" y="1222849"/>
                      <a:pt x="245104" y="1222849"/>
                    </a:cubicBezTo>
                    <a:lnTo>
                      <a:pt x="245771" y="1222849"/>
                    </a:lnTo>
                    <a:cubicBezTo>
                      <a:pt x="255296" y="1222468"/>
                      <a:pt x="262726" y="1214562"/>
                      <a:pt x="262345" y="1205037"/>
                    </a:cubicBezTo>
                    <a:cubicBezTo>
                      <a:pt x="261011" y="1159984"/>
                      <a:pt x="258820" y="1114454"/>
                      <a:pt x="255677" y="1069592"/>
                    </a:cubicBezTo>
                    <a:close/>
                    <a:moveTo>
                      <a:pt x="247390" y="1323242"/>
                    </a:moveTo>
                    <a:cubicBezTo>
                      <a:pt x="237675" y="1323242"/>
                      <a:pt x="230055" y="1330862"/>
                      <a:pt x="230055" y="1340387"/>
                    </a:cubicBezTo>
                    <a:cubicBezTo>
                      <a:pt x="229864" y="1385060"/>
                      <a:pt x="229007" y="1430208"/>
                      <a:pt x="227483" y="1474880"/>
                    </a:cubicBezTo>
                    <a:cubicBezTo>
                      <a:pt x="227102" y="1484405"/>
                      <a:pt x="234627" y="1492406"/>
                      <a:pt x="244247" y="1492692"/>
                    </a:cubicBezTo>
                    <a:lnTo>
                      <a:pt x="244723" y="1492692"/>
                    </a:lnTo>
                    <a:cubicBezTo>
                      <a:pt x="254058" y="1492692"/>
                      <a:pt x="261678" y="1485453"/>
                      <a:pt x="262059" y="1476119"/>
                    </a:cubicBezTo>
                    <a:cubicBezTo>
                      <a:pt x="263583" y="1431065"/>
                      <a:pt x="264440" y="1385536"/>
                      <a:pt x="264631" y="1340578"/>
                    </a:cubicBezTo>
                    <a:cubicBezTo>
                      <a:pt x="264631" y="1331053"/>
                      <a:pt x="256915" y="1323242"/>
                      <a:pt x="247390" y="1323242"/>
                    </a:cubicBezTo>
                    <a:close/>
                    <a:moveTo>
                      <a:pt x="238818" y="1592990"/>
                    </a:moveTo>
                    <a:cubicBezTo>
                      <a:pt x="229102" y="1592609"/>
                      <a:pt x="221197" y="1599563"/>
                      <a:pt x="220435" y="1609088"/>
                    </a:cubicBezTo>
                    <a:cubicBezTo>
                      <a:pt x="217291" y="1653379"/>
                      <a:pt x="213481" y="1698432"/>
                      <a:pt x="209005" y="1742914"/>
                    </a:cubicBezTo>
                    <a:cubicBezTo>
                      <a:pt x="207957" y="1752439"/>
                      <a:pt x="214910" y="1760916"/>
                      <a:pt x="224435" y="1761964"/>
                    </a:cubicBezTo>
                    <a:cubicBezTo>
                      <a:pt x="224911" y="1761964"/>
                      <a:pt x="225673" y="1762154"/>
                      <a:pt x="226150" y="1762154"/>
                    </a:cubicBezTo>
                    <a:cubicBezTo>
                      <a:pt x="235008" y="1762154"/>
                      <a:pt x="242437" y="1755392"/>
                      <a:pt x="243485" y="1746533"/>
                    </a:cubicBezTo>
                    <a:cubicBezTo>
                      <a:pt x="247962" y="1701671"/>
                      <a:pt x="251772" y="1656141"/>
                      <a:pt x="254915" y="1611469"/>
                    </a:cubicBezTo>
                    <a:cubicBezTo>
                      <a:pt x="255677" y="1601849"/>
                      <a:pt x="248533" y="1593657"/>
                      <a:pt x="238818" y="1592990"/>
                    </a:cubicBezTo>
                    <a:close/>
                    <a:moveTo>
                      <a:pt x="212719" y="1861691"/>
                    </a:moveTo>
                    <a:cubicBezTo>
                      <a:pt x="203194" y="1860262"/>
                      <a:pt x="194336" y="1867025"/>
                      <a:pt x="193193" y="1876359"/>
                    </a:cubicBezTo>
                    <a:cubicBezTo>
                      <a:pt x="187288" y="1920365"/>
                      <a:pt x="180525" y="1965037"/>
                      <a:pt x="173095" y="2009328"/>
                    </a:cubicBezTo>
                    <a:cubicBezTo>
                      <a:pt x="171571" y="2018663"/>
                      <a:pt x="177763" y="2027711"/>
                      <a:pt x="187288" y="2029235"/>
                    </a:cubicBezTo>
                    <a:cubicBezTo>
                      <a:pt x="188145" y="2029426"/>
                      <a:pt x="189193" y="2029616"/>
                      <a:pt x="190050" y="2029616"/>
                    </a:cubicBezTo>
                    <a:cubicBezTo>
                      <a:pt x="198337" y="2029616"/>
                      <a:pt x="205766" y="2023520"/>
                      <a:pt x="207195" y="2015043"/>
                    </a:cubicBezTo>
                    <a:cubicBezTo>
                      <a:pt x="214624" y="1970371"/>
                      <a:pt x="221578" y="1925413"/>
                      <a:pt x="227483" y="1881026"/>
                    </a:cubicBezTo>
                    <a:cubicBezTo>
                      <a:pt x="228817" y="1871501"/>
                      <a:pt x="222054" y="1862834"/>
                      <a:pt x="212719" y="1861691"/>
                    </a:cubicBezTo>
                    <a:close/>
                    <a:moveTo>
                      <a:pt x="169095" y="2127915"/>
                    </a:moveTo>
                    <a:cubicBezTo>
                      <a:pt x="159570" y="2126009"/>
                      <a:pt x="150616" y="2132201"/>
                      <a:pt x="148711" y="2141630"/>
                    </a:cubicBezTo>
                    <a:cubicBezTo>
                      <a:pt x="140044" y="2185255"/>
                      <a:pt x="130328" y="2229451"/>
                      <a:pt x="120136" y="2273075"/>
                    </a:cubicBezTo>
                    <a:cubicBezTo>
                      <a:pt x="118041" y="2282219"/>
                      <a:pt x="123756" y="2291554"/>
                      <a:pt x="133090" y="2293840"/>
                    </a:cubicBezTo>
                    <a:cubicBezTo>
                      <a:pt x="134519" y="2294221"/>
                      <a:pt x="135662" y="2294221"/>
                      <a:pt x="137091" y="2294221"/>
                    </a:cubicBezTo>
                    <a:cubicBezTo>
                      <a:pt x="144901" y="2294221"/>
                      <a:pt x="151950" y="2288887"/>
                      <a:pt x="153855" y="2280886"/>
                    </a:cubicBezTo>
                    <a:cubicBezTo>
                      <a:pt x="164047" y="2236880"/>
                      <a:pt x="173762" y="2192399"/>
                      <a:pt x="182620" y="2148488"/>
                    </a:cubicBezTo>
                    <a:cubicBezTo>
                      <a:pt x="184525" y="2138963"/>
                      <a:pt x="178429" y="2129819"/>
                      <a:pt x="169095" y="2127915"/>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9" name="Google Shape;649;p6"/>
              <p:cNvSpPr/>
              <p:nvPr/>
            </p:nvSpPr>
            <p:spPr>
              <a:xfrm>
                <a:off x="1507025" y="4515031"/>
                <a:ext cx="372750" cy="2294867"/>
              </a:xfrm>
              <a:custGeom>
                <a:avLst/>
                <a:gdLst/>
                <a:ahLst/>
                <a:cxnLst/>
                <a:rect l="l" t="t" r="r" b="b"/>
                <a:pathLst>
                  <a:path w="372750" h="2294867" extrusionOk="0">
                    <a:moveTo>
                      <a:pt x="112333" y="123072"/>
                    </a:moveTo>
                    <a:cubicBezTo>
                      <a:pt x="90330" y="88973"/>
                      <a:pt x="66994" y="55064"/>
                      <a:pt x="42420" y="22298"/>
                    </a:cubicBezTo>
                    <a:cubicBezTo>
                      <a:pt x="38800" y="17059"/>
                      <a:pt x="34800" y="11915"/>
                      <a:pt x="30990" y="6867"/>
                    </a:cubicBezTo>
                    <a:cubicBezTo>
                      <a:pt x="25275" y="-753"/>
                      <a:pt x="14416" y="-2277"/>
                      <a:pt x="6796" y="3533"/>
                    </a:cubicBezTo>
                    <a:cubicBezTo>
                      <a:pt x="6320" y="3914"/>
                      <a:pt x="5748" y="4391"/>
                      <a:pt x="5272" y="4962"/>
                    </a:cubicBezTo>
                    <a:cubicBezTo>
                      <a:pt x="-919" y="10868"/>
                      <a:pt x="-1872" y="20678"/>
                      <a:pt x="3558" y="27822"/>
                    </a:cubicBezTo>
                    <a:cubicBezTo>
                      <a:pt x="31561" y="64684"/>
                      <a:pt x="58422" y="102974"/>
                      <a:pt x="83187" y="141741"/>
                    </a:cubicBezTo>
                    <a:cubicBezTo>
                      <a:pt x="86520" y="146789"/>
                      <a:pt x="92235" y="149742"/>
                      <a:pt x="97855" y="149742"/>
                    </a:cubicBezTo>
                    <a:cubicBezTo>
                      <a:pt x="100998" y="149742"/>
                      <a:pt x="104237" y="148885"/>
                      <a:pt x="107190" y="146980"/>
                    </a:cubicBezTo>
                    <a:cubicBezTo>
                      <a:pt x="115095" y="141741"/>
                      <a:pt x="117572" y="130978"/>
                      <a:pt x="112333" y="123072"/>
                    </a:cubicBezTo>
                    <a:close/>
                    <a:moveTo>
                      <a:pt x="245112" y="373389"/>
                    </a:moveTo>
                    <a:cubicBezTo>
                      <a:pt x="226633" y="330146"/>
                      <a:pt x="205964" y="287188"/>
                      <a:pt x="183866" y="245468"/>
                    </a:cubicBezTo>
                    <a:cubicBezTo>
                      <a:pt x="179389" y="236991"/>
                      <a:pt x="169007" y="233657"/>
                      <a:pt x="160530" y="238229"/>
                    </a:cubicBezTo>
                    <a:cubicBezTo>
                      <a:pt x="152052" y="242706"/>
                      <a:pt x="148909" y="253279"/>
                      <a:pt x="153386" y="261566"/>
                    </a:cubicBezTo>
                    <a:cubicBezTo>
                      <a:pt x="175008" y="302618"/>
                      <a:pt x="195105" y="344624"/>
                      <a:pt x="213298" y="386915"/>
                    </a:cubicBezTo>
                    <a:cubicBezTo>
                      <a:pt x="216060" y="393487"/>
                      <a:pt x="222442" y="397487"/>
                      <a:pt x="229205" y="397487"/>
                    </a:cubicBezTo>
                    <a:cubicBezTo>
                      <a:pt x="231491" y="397487"/>
                      <a:pt x="233682" y="397106"/>
                      <a:pt x="235968" y="396059"/>
                    </a:cubicBezTo>
                    <a:cubicBezTo>
                      <a:pt x="244826" y="392249"/>
                      <a:pt x="248731" y="382247"/>
                      <a:pt x="245112" y="373389"/>
                    </a:cubicBezTo>
                    <a:close/>
                    <a:moveTo>
                      <a:pt x="333218" y="642756"/>
                    </a:moveTo>
                    <a:cubicBezTo>
                      <a:pt x="323312" y="599989"/>
                      <a:pt x="311406" y="556841"/>
                      <a:pt x="297690" y="514264"/>
                    </a:cubicBezTo>
                    <a:lnTo>
                      <a:pt x="294927" y="506168"/>
                    </a:lnTo>
                    <a:cubicBezTo>
                      <a:pt x="291975" y="497024"/>
                      <a:pt x="282259" y="491975"/>
                      <a:pt x="273115" y="495119"/>
                    </a:cubicBezTo>
                    <a:cubicBezTo>
                      <a:pt x="264066" y="498071"/>
                      <a:pt x="259113" y="507787"/>
                      <a:pt x="262066" y="516931"/>
                    </a:cubicBezTo>
                    <a:lnTo>
                      <a:pt x="264638" y="525027"/>
                    </a:lnTo>
                    <a:cubicBezTo>
                      <a:pt x="278163" y="566556"/>
                      <a:pt x="289784" y="608847"/>
                      <a:pt x="299404" y="650567"/>
                    </a:cubicBezTo>
                    <a:cubicBezTo>
                      <a:pt x="301119" y="658568"/>
                      <a:pt x="308453" y="664092"/>
                      <a:pt x="316168" y="664092"/>
                    </a:cubicBezTo>
                    <a:cubicBezTo>
                      <a:pt x="317597" y="664092"/>
                      <a:pt x="318740" y="663902"/>
                      <a:pt x="320169" y="663616"/>
                    </a:cubicBezTo>
                    <a:cubicBezTo>
                      <a:pt x="329598" y="661425"/>
                      <a:pt x="335313" y="652091"/>
                      <a:pt x="333218" y="642756"/>
                    </a:cubicBezTo>
                    <a:close/>
                    <a:moveTo>
                      <a:pt x="358840" y="782488"/>
                    </a:moveTo>
                    <a:cubicBezTo>
                      <a:pt x="357411" y="772963"/>
                      <a:pt x="348839" y="766391"/>
                      <a:pt x="339314" y="767629"/>
                    </a:cubicBezTo>
                    <a:cubicBezTo>
                      <a:pt x="329789" y="769058"/>
                      <a:pt x="323217" y="777630"/>
                      <a:pt x="324645" y="787155"/>
                    </a:cubicBezTo>
                    <a:cubicBezTo>
                      <a:pt x="330741" y="832304"/>
                      <a:pt x="335028" y="878690"/>
                      <a:pt x="337314" y="925268"/>
                    </a:cubicBezTo>
                    <a:cubicBezTo>
                      <a:pt x="337695" y="934602"/>
                      <a:pt x="345315" y="941841"/>
                      <a:pt x="354459" y="941841"/>
                    </a:cubicBezTo>
                    <a:lnTo>
                      <a:pt x="355316" y="941841"/>
                    </a:lnTo>
                    <a:cubicBezTo>
                      <a:pt x="364841" y="941365"/>
                      <a:pt x="372270" y="933173"/>
                      <a:pt x="371794" y="923648"/>
                    </a:cubicBezTo>
                    <a:cubicBezTo>
                      <a:pt x="369413" y="876119"/>
                      <a:pt x="365127" y="828494"/>
                      <a:pt x="358840" y="782488"/>
                    </a:cubicBezTo>
                    <a:close/>
                    <a:moveTo>
                      <a:pt x="355887" y="1047664"/>
                    </a:moveTo>
                    <a:cubicBezTo>
                      <a:pt x="346362" y="1046997"/>
                      <a:pt x="338361" y="1054808"/>
                      <a:pt x="338076" y="1064237"/>
                    </a:cubicBezTo>
                    <a:cubicBezTo>
                      <a:pt x="336552" y="1108719"/>
                      <a:pt x="333408" y="1155487"/>
                      <a:pt x="328551" y="1203112"/>
                    </a:cubicBezTo>
                    <a:cubicBezTo>
                      <a:pt x="327693" y="1212637"/>
                      <a:pt x="334647" y="1221114"/>
                      <a:pt x="344172" y="1222162"/>
                    </a:cubicBezTo>
                    <a:lnTo>
                      <a:pt x="345886" y="1222162"/>
                    </a:lnTo>
                    <a:cubicBezTo>
                      <a:pt x="354554" y="1222162"/>
                      <a:pt x="362174" y="1215590"/>
                      <a:pt x="363031" y="1206541"/>
                    </a:cubicBezTo>
                    <a:cubicBezTo>
                      <a:pt x="367889" y="1158249"/>
                      <a:pt x="371127" y="1110624"/>
                      <a:pt x="372747" y="1065476"/>
                    </a:cubicBezTo>
                    <a:cubicBezTo>
                      <a:pt x="372937" y="1055855"/>
                      <a:pt x="365412" y="1047854"/>
                      <a:pt x="355887" y="1047664"/>
                    </a:cubicBezTo>
                    <a:close/>
                    <a:moveTo>
                      <a:pt x="330456" y="1327127"/>
                    </a:moveTo>
                    <a:cubicBezTo>
                      <a:pt x="320931" y="1325699"/>
                      <a:pt x="312072" y="1331985"/>
                      <a:pt x="310739" y="1341510"/>
                    </a:cubicBezTo>
                    <a:cubicBezTo>
                      <a:pt x="303976" y="1384944"/>
                      <a:pt x="296070" y="1429997"/>
                      <a:pt x="286545" y="1479146"/>
                    </a:cubicBezTo>
                    <a:cubicBezTo>
                      <a:pt x="284831" y="1488481"/>
                      <a:pt x="290832" y="1497625"/>
                      <a:pt x="300261" y="1499435"/>
                    </a:cubicBezTo>
                    <a:cubicBezTo>
                      <a:pt x="301500" y="1499625"/>
                      <a:pt x="302547" y="1499816"/>
                      <a:pt x="303595" y="1499816"/>
                    </a:cubicBezTo>
                    <a:cubicBezTo>
                      <a:pt x="311691" y="1499816"/>
                      <a:pt x="319026" y="1494101"/>
                      <a:pt x="320740" y="1485814"/>
                    </a:cubicBezTo>
                    <a:cubicBezTo>
                      <a:pt x="330265" y="1436093"/>
                      <a:pt x="338266" y="1390754"/>
                      <a:pt x="345124" y="1346939"/>
                    </a:cubicBezTo>
                    <a:cubicBezTo>
                      <a:pt x="346362" y="1337319"/>
                      <a:pt x="339981" y="1328461"/>
                      <a:pt x="330456" y="1327127"/>
                    </a:cubicBezTo>
                    <a:close/>
                    <a:moveTo>
                      <a:pt x="278735" y="1602876"/>
                    </a:moveTo>
                    <a:cubicBezTo>
                      <a:pt x="269400" y="1600781"/>
                      <a:pt x="260256" y="1606686"/>
                      <a:pt x="258161" y="1616021"/>
                    </a:cubicBezTo>
                    <a:cubicBezTo>
                      <a:pt x="248255" y="1661169"/>
                      <a:pt x="237873" y="1706889"/>
                      <a:pt x="227490" y="1752800"/>
                    </a:cubicBezTo>
                    <a:cubicBezTo>
                      <a:pt x="225204" y="1762134"/>
                      <a:pt x="231110" y="1771469"/>
                      <a:pt x="240444" y="1773564"/>
                    </a:cubicBezTo>
                    <a:cubicBezTo>
                      <a:pt x="241683" y="1773945"/>
                      <a:pt x="243016" y="1774040"/>
                      <a:pt x="244254" y="1774040"/>
                    </a:cubicBezTo>
                    <a:cubicBezTo>
                      <a:pt x="252255" y="1774040"/>
                      <a:pt x="259304" y="1768516"/>
                      <a:pt x="261209" y="1760515"/>
                    </a:cubicBezTo>
                    <a:cubicBezTo>
                      <a:pt x="271782" y="1714319"/>
                      <a:pt x="281973" y="1668789"/>
                      <a:pt x="291879" y="1623355"/>
                    </a:cubicBezTo>
                    <a:cubicBezTo>
                      <a:pt x="293975" y="1614116"/>
                      <a:pt x="288069" y="1604972"/>
                      <a:pt x="278735" y="1602876"/>
                    </a:cubicBezTo>
                    <a:close/>
                    <a:moveTo>
                      <a:pt x="71185" y="2294868"/>
                    </a:moveTo>
                    <a:cubicBezTo>
                      <a:pt x="71376" y="2293343"/>
                      <a:pt x="71661" y="2291534"/>
                      <a:pt x="72233" y="2290010"/>
                    </a:cubicBezTo>
                    <a:cubicBezTo>
                      <a:pt x="87949" y="2246195"/>
                      <a:pt x="103189" y="2201713"/>
                      <a:pt x="117381" y="2157707"/>
                    </a:cubicBezTo>
                    <a:cubicBezTo>
                      <a:pt x="119286" y="2151992"/>
                      <a:pt x="123763" y="2147992"/>
                      <a:pt x="129002" y="2146468"/>
                    </a:cubicBezTo>
                    <a:lnTo>
                      <a:pt x="71185" y="2294868"/>
                    </a:lnTo>
                    <a:close/>
                    <a:moveTo>
                      <a:pt x="166149" y="2043693"/>
                    </a:moveTo>
                    <a:cubicBezTo>
                      <a:pt x="159577" y="2039693"/>
                      <a:pt x="156148" y="2031787"/>
                      <a:pt x="158339" y="2024167"/>
                    </a:cubicBezTo>
                    <a:cubicBezTo>
                      <a:pt x="171293" y="1979495"/>
                      <a:pt x="183580" y="1934156"/>
                      <a:pt x="195010" y="1889102"/>
                    </a:cubicBezTo>
                    <a:cubicBezTo>
                      <a:pt x="197296" y="1879958"/>
                      <a:pt x="206631" y="1874434"/>
                      <a:pt x="215965" y="1876625"/>
                    </a:cubicBezTo>
                    <a:cubicBezTo>
                      <a:pt x="218537" y="1877291"/>
                      <a:pt x="220823" y="1878530"/>
                      <a:pt x="222728" y="1880244"/>
                    </a:cubicBezTo>
                    <a:lnTo>
                      <a:pt x="166149" y="2043693"/>
                    </a:ln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650" name="Google Shape;650;p6"/>
              <p:cNvGrpSpPr/>
              <p:nvPr/>
            </p:nvGrpSpPr>
            <p:grpSpPr>
              <a:xfrm>
                <a:off x="835736" y="4475511"/>
                <a:ext cx="332993" cy="2380583"/>
                <a:chOff x="835736" y="4475511"/>
                <a:chExt cx="332993" cy="2380583"/>
              </a:xfrm>
            </p:grpSpPr>
            <p:sp>
              <p:nvSpPr>
                <p:cNvPr id="651" name="Google Shape;651;p6"/>
                <p:cNvSpPr/>
                <p:nvPr/>
              </p:nvSpPr>
              <p:spPr>
                <a:xfrm>
                  <a:off x="995895" y="4475511"/>
                  <a:ext cx="48724" cy="55245"/>
                </a:xfrm>
                <a:custGeom>
                  <a:avLst/>
                  <a:gdLst/>
                  <a:ahLst/>
                  <a:cxnLst/>
                  <a:rect l="l" t="t" r="r" b="b"/>
                  <a:pathLst>
                    <a:path w="48724" h="55245" extrusionOk="0">
                      <a:moveTo>
                        <a:pt x="48725" y="0"/>
                      </a:moveTo>
                      <a:cubicBezTo>
                        <a:pt x="43676" y="14383"/>
                        <a:pt x="38723" y="28766"/>
                        <a:pt x="33675" y="43434"/>
                      </a:cubicBezTo>
                      <a:cubicBezTo>
                        <a:pt x="31294" y="50578"/>
                        <a:pt x="24531" y="55245"/>
                        <a:pt x="17387" y="55245"/>
                      </a:cubicBezTo>
                      <a:cubicBezTo>
                        <a:pt x="15482" y="55245"/>
                        <a:pt x="13577" y="54864"/>
                        <a:pt x="11863" y="54197"/>
                      </a:cubicBezTo>
                      <a:cubicBezTo>
                        <a:pt x="2719" y="51245"/>
                        <a:pt x="-2139" y="41434"/>
                        <a:pt x="909" y="32385"/>
                      </a:cubicBezTo>
                      <a:lnTo>
                        <a:pt x="7672" y="12668"/>
                      </a:lnTo>
                      <a:cubicBezTo>
                        <a:pt x="20816" y="8287"/>
                        <a:pt x="34532" y="4001"/>
                        <a:pt x="48725" y="0"/>
                      </a:cubicBezTo>
                      <a:close/>
                    </a:path>
                  </a:pathLst>
                </a:custGeom>
                <a:solidFill>
                  <a:srgbClr val="91B79A"/>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2" name="Google Shape;652;p6"/>
                <p:cNvSpPr/>
                <p:nvPr/>
              </p:nvSpPr>
              <p:spPr>
                <a:xfrm>
                  <a:off x="835736" y="4631932"/>
                  <a:ext cx="332993" cy="2224162"/>
                </a:xfrm>
                <a:custGeom>
                  <a:avLst/>
                  <a:gdLst/>
                  <a:ahLst/>
                  <a:cxnLst/>
                  <a:rect l="l" t="t" r="r" b="b"/>
                  <a:pathLst>
                    <a:path w="332993" h="2224162" extrusionOk="0">
                      <a:moveTo>
                        <a:pt x="139827" y="646"/>
                      </a:moveTo>
                      <a:cubicBezTo>
                        <a:pt x="130493" y="-1925"/>
                        <a:pt x="120968" y="3409"/>
                        <a:pt x="118396" y="12553"/>
                      </a:cubicBezTo>
                      <a:cubicBezTo>
                        <a:pt x="105251" y="58273"/>
                        <a:pt x="92964" y="105040"/>
                        <a:pt x="82010" y="151046"/>
                      </a:cubicBezTo>
                      <a:cubicBezTo>
                        <a:pt x="79724" y="160190"/>
                        <a:pt x="85439" y="169525"/>
                        <a:pt x="94774" y="171811"/>
                      </a:cubicBezTo>
                      <a:cubicBezTo>
                        <a:pt x="96202" y="172192"/>
                        <a:pt x="97346" y="172287"/>
                        <a:pt x="98774" y="172287"/>
                      </a:cubicBezTo>
                      <a:cubicBezTo>
                        <a:pt x="106585" y="172287"/>
                        <a:pt x="113633" y="166953"/>
                        <a:pt x="115538" y="158952"/>
                      </a:cubicBezTo>
                      <a:cubicBezTo>
                        <a:pt x="126492" y="113422"/>
                        <a:pt x="138589" y="67417"/>
                        <a:pt x="151543" y="21982"/>
                      </a:cubicBezTo>
                      <a:cubicBezTo>
                        <a:pt x="154115" y="12934"/>
                        <a:pt x="148971" y="3409"/>
                        <a:pt x="139827" y="646"/>
                      </a:cubicBezTo>
                      <a:close/>
                      <a:moveTo>
                        <a:pt x="72295" y="277252"/>
                      </a:moveTo>
                      <a:cubicBezTo>
                        <a:pt x="62960" y="275538"/>
                        <a:pt x="53912" y="281539"/>
                        <a:pt x="52006" y="291064"/>
                      </a:cubicBezTo>
                      <a:cubicBezTo>
                        <a:pt x="43529" y="336593"/>
                        <a:pt x="35909" y="383170"/>
                        <a:pt x="29337" y="429176"/>
                      </a:cubicBezTo>
                      <a:lnTo>
                        <a:pt x="28956" y="432319"/>
                      </a:lnTo>
                      <a:cubicBezTo>
                        <a:pt x="27527" y="441844"/>
                        <a:pt x="34195" y="450512"/>
                        <a:pt x="43625" y="451846"/>
                      </a:cubicBezTo>
                      <a:cubicBezTo>
                        <a:pt x="44482" y="452036"/>
                        <a:pt x="45149" y="452036"/>
                        <a:pt x="46006" y="452036"/>
                      </a:cubicBezTo>
                      <a:cubicBezTo>
                        <a:pt x="54483" y="452036"/>
                        <a:pt x="61913" y="445845"/>
                        <a:pt x="63151" y="437177"/>
                      </a:cubicBezTo>
                      <a:lnTo>
                        <a:pt x="63532" y="434034"/>
                      </a:lnTo>
                      <a:cubicBezTo>
                        <a:pt x="69914" y="388504"/>
                        <a:pt x="77533" y="342499"/>
                        <a:pt x="86011" y="297445"/>
                      </a:cubicBezTo>
                      <a:cubicBezTo>
                        <a:pt x="87821" y="288016"/>
                        <a:pt x="81629" y="278967"/>
                        <a:pt x="72295" y="277252"/>
                      </a:cubicBezTo>
                      <a:close/>
                      <a:moveTo>
                        <a:pt x="31432" y="558907"/>
                      </a:moveTo>
                      <a:cubicBezTo>
                        <a:pt x="21907" y="558049"/>
                        <a:pt x="13430" y="565098"/>
                        <a:pt x="12573" y="574623"/>
                      </a:cubicBezTo>
                      <a:cubicBezTo>
                        <a:pt x="8287" y="621867"/>
                        <a:pt x="4953" y="669873"/>
                        <a:pt x="2857" y="717403"/>
                      </a:cubicBezTo>
                      <a:cubicBezTo>
                        <a:pt x="2477" y="726928"/>
                        <a:pt x="10001" y="735024"/>
                        <a:pt x="19431" y="735405"/>
                      </a:cubicBezTo>
                      <a:cubicBezTo>
                        <a:pt x="19622" y="735595"/>
                        <a:pt x="19907" y="735595"/>
                        <a:pt x="20098" y="735595"/>
                      </a:cubicBezTo>
                      <a:cubicBezTo>
                        <a:pt x="29432" y="735595"/>
                        <a:pt x="37052" y="728356"/>
                        <a:pt x="37433" y="719022"/>
                      </a:cubicBezTo>
                      <a:cubicBezTo>
                        <a:pt x="39529" y="671968"/>
                        <a:pt x="42767" y="624534"/>
                        <a:pt x="46958" y="577766"/>
                      </a:cubicBezTo>
                      <a:cubicBezTo>
                        <a:pt x="47911" y="568241"/>
                        <a:pt x="40957" y="559764"/>
                        <a:pt x="31432" y="558907"/>
                      </a:cubicBezTo>
                      <a:close/>
                      <a:moveTo>
                        <a:pt x="34671" y="860659"/>
                      </a:moveTo>
                      <a:cubicBezTo>
                        <a:pt x="34671" y="850943"/>
                        <a:pt x="26860" y="843323"/>
                        <a:pt x="17335" y="843323"/>
                      </a:cubicBezTo>
                      <a:cubicBezTo>
                        <a:pt x="17335" y="843323"/>
                        <a:pt x="17335" y="843323"/>
                        <a:pt x="17145" y="843323"/>
                      </a:cubicBezTo>
                      <a:cubicBezTo>
                        <a:pt x="7620" y="843323"/>
                        <a:pt x="0" y="851134"/>
                        <a:pt x="0" y="860659"/>
                      </a:cubicBezTo>
                      <a:cubicBezTo>
                        <a:pt x="191" y="908284"/>
                        <a:pt x="1429" y="956385"/>
                        <a:pt x="3810" y="1003819"/>
                      </a:cubicBezTo>
                      <a:cubicBezTo>
                        <a:pt x="4286" y="1012963"/>
                        <a:pt x="11906" y="1020298"/>
                        <a:pt x="21146" y="1020298"/>
                      </a:cubicBezTo>
                      <a:lnTo>
                        <a:pt x="22003" y="1020298"/>
                      </a:lnTo>
                      <a:cubicBezTo>
                        <a:pt x="31528" y="1019821"/>
                        <a:pt x="38767" y="1011630"/>
                        <a:pt x="38481" y="1002105"/>
                      </a:cubicBezTo>
                      <a:cubicBezTo>
                        <a:pt x="36100" y="955242"/>
                        <a:pt x="34862" y="907617"/>
                        <a:pt x="34671" y="860659"/>
                      </a:cubicBezTo>
                      <a:close/>
                      <a:moveTo>
                        <a:pt x="48768" y="1143361"/>
                      </a:moveTo>
                      <a:cubicBezTo>
                        <a:pt x="47911" y="1133836"/>
                        <a:pt x="39433" y="1126406"/>
                        <a:pt x="29908" y="1127740"/>
                      </a:cubicBezTo>
                      <a:cubicBezTo>
                        <a:pt x="20383" y="1128597"/>
                        <a:pt x="13430" y="1137074"/>
                        <a:pt x="14288" y="1146599"/>
                      </a:cubicBezTo>
                      <a:cubicBezTo>
                        <a:pt x="18764" y="1193653"/>
                        <a:pt x="24479" y="1241468"/>
                        <a:pt x="31052" y="1288712"/>
                      </a:cubicBezTo>
                      <a:cubicBezTo>
                        <a:pt x="32290" y="1297380"/>
                        <a:pt x="39719" y="1303571"/>
                        <a:pt x="48197" y="1303571"/>
                      </a:cubicBezTo>
                      <a:cubicBezTo>
                        <a:pt x="49054" y="1303571"/>
                        <a:pt x="49721" y="1303571"/>
                        <a:pt x="50578" y="1303381"/>
                      </a:cubicBezTo>
                      <a:cubicBezTo>
                        <a:pt x="60103" y="1301952"/>
                        <a:pt x="66675" y="1293379"/>
                        <a:pt x="65246" y="1283854"/>
                      </a:cubicBezTo>
                      <a:cubicBezTo>
                        <a:pt x="58769" y="1237182"/>
                        <a:pt x="53245" y="1189938"/>
                        <a:pt x="48768" y="1143361"/>
                      </a:cubicBezTo>
                      <a:close/>
                      <a:moveTo>
                        <a:pt x="116967" y="1562556"/>
                      </a:moveTo>
                      <a:cubicBezTo>
                        <a:pt x="106394" y="1516550"/>
                        <a:pt x="96679" y="1469782"/>
                        <a:pt x="88202" y="1423681"/>
                      </a:cubicBezTo>
                      <a:cubicBezTo>
                        <a:pt x="86487" y="1414347"/>
                        <a:pt x="77438" y="1408060"/>
                        <a:pt x="67913" y="1409870"/>
                      </a:cubicBezTo>
                      <a:cubicBezTo>
                        <a:pt x="58579" y="1411585"/>
                        <a:pt x="52292" y="1420824"/>
                        <a:pt x="54102" y="1430158"/>
                      </a:cubicBezTo>
                      <a:cubicBezTo>
                        <a:pt x="62770" y="1476736"/>
                        <a:pt x="72580" y="1523789"/>
                        <a:pt x="83344" y="1570366"/>
                      </a:cubicBezTo>
                      <a:cubicBezTo>
                        <a:pt x="85058" y="1578367"/>
                        <a:pt x="92202" y="1583701"/>
                        <a:pt x="100108" y="1583701"/>
                      </a:cubicBezTo>
                      <a:cubicBezTo>
                        <a:pt x="101346" y="1583701"/>
                        <a:pt x="102679" y="1583511"/>
                        <a:pt x="103918" y="1583320"/>
                      </a:cubicBezTo>
                      <a:cubicBezTo>
                        <a:pt x="113348" y="1581034"/>
                        <a:pt x="119158" y="1571890"/>
                        <a:pt x="116967" y="1562556"/>
                      </a:cubicBezTo>
                      <a:close/>
                      <a:moveTo>
                        <a:pt x="191738" y="1835733"/>
                      </a:moveTo>
                      <a:cubicBezTo>
                        <a:pt x="177356" y="1790870"/>
                        <a:pt x="163830" y="1745150"/>
                        <a:pt x="151543" y="1699811"/>
                      </a:cubicBezTo>
                      <a:cubicBezTo>
                        <a:pt x="149162" y="1690667"/>
                        <a:pt x="139446" y="1685238"/>
                        <a:pt x="130207" y="1687714"/>
                      </a:cubicBezTo>
                      <a:cubicBezTo>
                        <a:pt x="121063" y="1690286"/>
                        <a:pt x="115633" y="1699811"/>
                        <a:pt x="118110" y="1709050"/>
                      </a:cubicBezTo>
                      <a:cubicBezTo>
                        <a:pt x="130588" y="1754770"/>
                        <a:pt x="144209" y="1800776"/>
                        <a:pt x="158591" y="1846306"/>
                      </a:cubicBezTo>
                      <a:cubicBezTo>
                        <a:pt x="160877" y="1853545"/>
                        <a:pt x="167735" y="1858402"/>
                        <a:pt x="175069" y="1858402"/>
                      </a:cubicBezTo>
                      <a:cubicBezTo>
                        <a:pt x="176784" y="1858402"/>
                        <a:pt x="178498" y="1858021"/>
                        <a:pt x="180308" y="1857545"/>
                      </a:cubicBezTo>
                      <a:cubicBezTo>
                        <a:pt x="189452" y="1854592"/>
                        <a:pt x="194500" y="1844877"/>
                        <a:pt x="191738" y="1835733"/>
                      </a:cubicBezTo>
                      <a:close/>
                      <a:moveTo>
                        <a:pt x="287465" y="2102528"/>
                      </a:moveTo>
                      <a:cubicBezTo>
                        <a:pt x="269939" y="2058713"/>
                        <a:pt x="252794" y="2014231"/>
                        <a:pt x="237077" y="1970131"/>
                      </a:cubicBezTo>
                      <a:cubicBezTo>
                        <a:pt x="233744" y="1961082"/>
                        <a:pt x="223933" y="1956415"/>
                        <a:pt x="214884" y="1959748"/>
                      </a:cubicBezTo>
                      <a:cubicBezTo>
                        <a:pt x="205835" y="1963082"/>
                        <a:pt x="201168" y="1972893"/>
                        <a:pt x="204502" y="1981942"/>
                      </a:cubicBezTo>
                      <a:cubicBezTo>
                        <a:pt x="220409" y="2026423"/>
                        <a:pt x="237554" y="2071477"/>
                        <a:pt x="255365" y="2115577"/>
                      </a:cubicBezTo>
                      <a:cubicBezTo>
                        <a:pt x="258127" y="2122340"/>
                        <a:pt x="264509" y="2126531"/>
                        <a:pt x="271463" y="2126531"/>
                      </a:cubicBezTo>
                      <a:cubicBezTo>
                        <a:pt x="273558" y="2126531"/>
                        <a:pt x="275749" y="2126055"/>
                        <a:pt x="277844" y="2125293"/>
                      </a:cubicBezTo>
                      <a:cubicBezTo>
                        <a:pt x="286798" y="2121578"/>
                        <a:pt x="291084" y="2111482"/>
                        <a:pt x="287465" y="2102528"/>
                      </a:cubicBezTo>
                      <a:close/>
                      <a:moveTo>
                        <a:pt x="320326" y="2224162"/>
                      </a:moveTo>
                      <a:cubicBezTo>
                        <a:pt x="324612" y="2223972"/>
                        <a:pt x="328803" y="2223972"/>
                        <a:pt x="332994" y="2223782"/>
                      </a:cubicBezTo>
                      <a:cubicBezTo>
                        <a:pt x="328994" y="2222448"/>
                        <a:pt x="324517" y="2222448"/>
                        <a:pt x="320326" y="2224162"/>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653" name="Google Shape;653;p6"/>
            <p:cNvSpPr/>
            <p:nvPr/>
          </p:nvSpPr>
          <p:spPr>
            <a:xfrm>
              <a:off x="368998" y="4362463"/>
              <a:ext cx="624049" cy="711208"/>
            </a:xfrm>
            <a:custGeom>
              <a:avLst/>
              <a:gdLst/>
              <a:ahLst/>
              <a:cxnLst/>
              <a:rect l="l" t="t" r="r" b="b"/>
              <a:pathLst>
                <a:path w="624049" h="711208" extrusionOk="0">
                  <a:moveTo>
                    <a:pt x="379775" y="32943"/>
                  </a:moveTo>
                  <a:cubicBezTo>
                    <a:pt x="437973" y="90093"/>
                    <a:pt x="399968" y="263638"/>
                    <a:pt x="399968" y="263638"/>
                  </a:cubicBezTo>
                  <a:cubicBezTo>
                    <a:pt x="399968" y="263638"/>
                    <a:pt x="510458" y="184009"/>
                    <a:pt x="565989" y="216299"/>
                  </a:cubicBezTo>
                  <a:cubicBezTo>
                    <a:pt x="621519" y="248589"/>
                    <a:pt x="641427" y="329646"/>
                    <a:pt x="607137" y="384034"/>
                  </a:cubicBezTo>
                  <a:cubicBezTo>
                    <a:pt x="572847" y="438327"/>
                    <a:pt x="438068" y="418991"/>
                    <a:pt x="438068" y="418991"/>
                  </a:cubicBezTo>
                  <a:cubicBezTo>
                    <a:pt x="438068" y="418991"/>
                    <a:pt x="536842" y="477189"/>
                    <a:pt x="568370" y="523766"/>
                  </a:cubicBezTo>
                  <a:cubicBezTo>
                    <a:pt x="599898" y="570343"/>
                    <a:pt x="606660" y="638828"/>
                    <a:pt x="568275" y="679976"/>
                  </a:cubicBezTo>
                  <a:cubicBezTo>
                    <a:pt x="530079" y="721029"/>
                    <a:pt x="460833" y="719124"/>
                    <a:pt x="413684" y="688739"/>
                  </a:cubicBezTo>
                  <a:cubicBezTo>
                    <a:pt x="366630" y="658354"/>
                    <a:pt x="311957" y="504906"/>
                    <a:pt x="311957" y="504906"/>
                  </a:cubicBezTo>
                  <a:cubicBezTo>
                    <a:pt x="311957" y="504906"/>
                    <a:pt x="233090" y="689310"/>
                    <a:pt x="158033" y="686453"/>
                  </a:cubicBezTo>
                  <a:cubicBezTo>
                    <a:pt x="82976" y="683595"/>
                    <a:pt x="15539" y="614730"/>
                    <a:pt x="17634" y="539673"/>
                  </a:cubicBezTo>
                  <a:cubicBezTo>
                    <a:pt x="19635" y="464616"/>
                    <a:pt x="168510" y="408799"/>
                    <a:pt x="168510" y="408799"/>
                  </a:cubicBezTo>
                  <a:cubicBezTo>
                    <a:pt x="168510" y="408799"/>
                    <a:pt x="42114" y="417753"/>
                    <a:pt x="12967" y="365365"/>
                  </a:cubicBezTo>
                  <a:cubicBezTo>
                    <a:pt x="-12369" y="319645"/>
                    <a:pt x="680" y="255161"/>
                    <a:pt x="41161" y="222204"/>
                  </a:cubicBezTo>
                  <a:cubicBezTo>
                    <a:pt x="88405" y="183723"/>
                    <a:pt x="226327" y="254399"/>
                    <a:pt x="226327" y="254399"/>
                  </a:cubicBezTo>
                  <a:cubicBezTo>
                    <a:pt x="226327" y="254399"/>
                    <a:pt x="158223" y="53231"/>
                    <a:pt x="234995" y="13797"/>
                  </a:cubicBezTo>
                  <a:cubicBezTo>
                    <a:pt x="280429" y="-9539"/>
                    <a:pt x="342818" y="-3348"/>
                    <a:pt x="379775" y="3294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54" name="Google Shape;654;p6"/>
          <p:cNvGrpSpPr/>
          <p:nvPr/>
        </p:nvGrpSpPr>
        <p:grpSpPr>
          <a:xfrm>
            <a:off x="789286" y="3062804"/>
            <a:ext cx="839381" cy="2323792"/>
            <a:chOff x="2092779" y="2646725"/>
            <a:chExt cx="1565718" cy="4334625"/>
          </a:xfrm>
        </p:grpSpPr>
        <p:sp>
          <p:nvSpPr>
            <p:cNvPr id="655" name="Google Shape;655;p6"/>
            <p:cNvSpPr/>
            <p:nvPr/>
          </p:nvSpPr>
          <p:spPr>
            <a:xfrm>
              <a:off x="2719638" y="2820674"/>
              <a:ext cx="445815" cy="4160676"/>
            </a:xfrm>
            <a:custGeom>
              <a:avLst/>
              <a:gdLst/>
              <a:ahLst/>
              <a:cxnLst/>
              <a:rect l="l" t="t" r="r" b="b"/>
              <a:pathLst>
                <a:path w="445815" h="4160676" extrusionOk="0">
                  <a:moveTo>
                    <a:pt x="435368" y="3901894"/>
                  </a:moveTo>
                  <a:cubicBezTo>
                    <a:pt x="432797" y="3968283"/>
                    <a:pt x="426605" y="4041245"/>
                    <a:pt x="389077" y="4093441"/>
                  </a:cubicBezTo>
                  <a:cubicBezTo>
                    <a:pt x="386505" y="4097061"/>
                    <a:pt x="383838" y="4100490"/>
                    <a:pt x="380981" y="4103824"/>
                  </a:cubicBezTo>
                  <a:cubicBezTo>
                    <a:pt x="375932" y="4109824"/>
                    <a:pt x="370313" y="4115444"/>
                    <a:pt x="364217" y="4120683"/>
                  </a:cubicBezTo>
                  <a:cubicBezTo>
                    <a:pt x="349453" y="4133447"/>
                    <a:pt x="330403" y="4143257"/>
                    <a:pt x="309162" y="4150020"/>
                  </a:cubicBezTo>
                  <a:cubicBezTo>
                    <a:pt x="306114" y="4150972"/>
                    <a:pt x="303066" y="4151830"/>
                    <a:pt x="299923" y="4152687"/>
                  </a:cubicBezTo>
                  <a:cubicBezTo>
                    <a:pt x="289922" y="4155354"/>
                    <a:pt x="279539" y="4157354"/>
                    <a:pt x="268871" y="4158688"/>
                  </a:cubicBezTo>
                  <a:cubicBezTo>
                    <a:pt x="265823" y="4159164"/>
                    <a:pt x="262680" y="4159450"/>
                    <a:pt x="259442" y="4159736"/>
                  </a:cubicBezTo>
                  <a:cubicBezTo>
                    <a:pt x="200291" y="4164879"/>
                    <a:pt x="136855" y="4149067"/>
                    <a:pt x="102660" y="4109253"/>
                  </a:cubicBezTo>
                  <a:cubicBezTo>
                    <a:pt x="54749" y="4053437"/>
                    <a:pt x="71990" y="3941232"/>
                    <a:pt x="68180" y="3873414"/>
                  </a:cubicBezTo>
                  <a:cubicBezTo>
                    <a:pt x="51701" y="3586140"/>
                    <a:pt x="35509" y="3298866"/>
                    <a:pt x="24650" y="3011211"/>
                  </a:cubicBezTo>
                  <a:cubicBezTo>
                    <a:pt x="14840" y="2752703"/>
                    <a:pt x="7982" y="2494004"/>
                    <a:pt x="3981" y="2235305"/>
                  </a:cubicBezTo>
                  <a:cubicBezTo>
                    <a:pt x="2838" y="2156533"/>
                    <a:pt x="1886" y="2077761"/>
                    <a:pt x="1219" y="1998989"/>
                  </a:cubicBezTo>
                  <a:lnTo>
                    <a:pt x="1219" y="1998894"/>
                  </a:lnTo>
                  <a:cubicBezTo>
                    <a:pt x="1124" y="1994798"/>
                    <a:pt x="1124" y="1990702"/>
                    <a:pt x="1124" y="1986607"/>
                  </a:cubicBezTo>
                  <a:cubicBezTo>
                    <a:pt x="933" y="1965556"/>
                    <a:pt x="743" y="1944601"/>
                    <a:pt x="647" y="1923551"/>
                  </a:cubicBezTo>
                  <a:cubicBezTo>
                    <a:pt x="647" y="1919646"/>
                    <a:pt x="552" y="1915836"/>
                    <a:pt x="552" y="1911931"/>
                  </a:cubicBezTo>
                  <a:cubicBezTo>
                    <a:pt x="457" y="1898215"/>
                    <a:pt x="457" y="1884404"/>
                    <a:pt x="362" y="1870687"/>
                  </a:cubicBezTo>
                  <a:cubicBezTo>
                    <a:pt x="-496" y="1682473"/>
                    <a:pt x="171" y="1494259"/>
                    <a:pt x="2362" y="1306046"/>
                  </a:cubicBezTo>
                  <a:cubicBezTo>
                    <a:pt x="6077" y="983243"/>
                    <a:pt x="14459" y="660441"/>
                    <a:pt x="27317" y="337924"/>
                  </a:cubicBezTo>
                  <a:cubicBezTo>
                    <a:pt x="30175" y="264106"/>
                    <a:pt x="33890" y="188191"/>
                    <a:pt x="64941" y="121231"/>
                  </a:cubicBezTo>
                  <a:cubicBezTo>
                    <a:pt x="95993" y="54175"/>
                    <a:pt x="161429" y="-2309"/>
                    <a:pt x="235248" y="73"/>
                  </a:cubicBezTo>
                  <a:cubicBezTo>
                    <a:pt x="254774" y="739"/>
                    <a:pt x="273348" y="5407"/>
                    <a:pt x="290779" y="13312"/>
                  </a:cubicBezTo>
                  <a:cubicBezTo>
                    <a:pt x="293922" y="14741"/>
                    <a:pt x="297065" y="16265"/>
                    <a:pt x="300113" y="17884"/>
                  </a:cubicBezTo>
                  <a:cubicBezTo>
                    <a:pt x="343166" y="40554"/>
                    <a:pt x="377552" y="82464"/>
                    <a:pt x="396316" y="128279"/>
                  </a:cubicBezTo>
                  <a:cubicBezTo>
                    <a:pt x="423938" y="195335"/>
                    <a:pt x="424891" y="270011"/>
                    <a:pt x="425367" y="342592"/>
                  </a:cubicBezTo>
                  <a:cubicBezTo>
                    <a:pt x="431177" y="1124785"/>
                    <a:pt x="436797" y="1906883"/>
                    <a:pt x="442512" y="2689171"/>
                  </a:cubicBezTo>
                  <a:cubicBezTo>
                    <a:pt x="442893" y="2745464"/>
                    <a:pt x="443369" y="2801852"/>
                    <a:pt x="443750" y="2858144"/>
                  </a:cubicBezTo>
                  <a:cubicBezTo>
                    <a:pt x="443750" y="2863478"/>
                    <a:pt x="443846" y="2868907"/>
                    <a:pt x="443846" y="2874241"/>
                  </a:cubicBezTo>
                  <a:cubicBezTo>
                    <a:pt x="443941" y="2877480"/>
                    <a:pt x="443941" y="2880814"/>
                    <a:pt x="443941" y="2884052"/>
                  </a:cubicBezTo>
                  <a:cubicBezTo>
                    <a:pt x="444227" y="2923105"/>
                    <a:pt x="444512" y="2962062"/>
                    <a:pt x="444798" y="3001114"/>
                  </a:cubicBezTo>
                  <a:cubicBezTo>
                    <a:pt x="446703" y="3301438"/>
                    <a:pt x="447084" y="3601761"/>
                    <a:pt x="435368" y="3901894"/>
                  </a:cubicBezTo>
                  <a:close/>
                </a:path>
              </a:pathLst>
            </a:custGeom>
            <a:solidFill>
              <a:srgbClr val="9EBE4D"/>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6" name="Google Shape;656;p6"/>
            <p:cNvSpPr/>
            <p:nvPr/>
          </p:nvSpPr>
          <p:spPr>
            <a:xfrm>
              <a:off x="3035057" y="4150751"/>
              <a:ext cx="623254" cy="1672582"/>
            </a:xfrm>
            <a:custGeom>
              <a:avLst/>
              <a:gdLst/>
              <a:ahLst/>
              <a:cxnLst/>
              <a:rect l="l" t="t" r="r" b="b"/>
              <a:pathLst>
                <a:path w="623254" h="1672582" extrusionOk="0">
                  <a:moveTo>
                    <a:pt x="245394" y="1244984"/>
                  </a:moveTo>
                  <a:cubicBezTo>
                    <a:pt x="281113" y="1167927"/>
                    <a:pt x="287114" y="1080869"/>
                    <a:pt x="292543" y="996096"/>
                  </a:cubicBezTo>
                  <a:cubicBezTo>
                    <a:pt x="308259" y="751875"/>
                    <a:pt x="323880" y="507559"/>
                    <a:pt x="339596" y="263338"/>
                  </a:cubicBezTo>
                  <a:cubicBezTo>
                    <a:pt x="343883" y="196663"/>
                    <a:pt x="349217" y="126749"/>
                    <a:pt x="385412" y="70647"/>
                  </a:cubicBezTo>
                  <a:cubicBezTo>
                    <a:pt x="421607" y="14545"/>
                    <a:pt x="499807" y="-20507"/>
                    <a:pt x="557433" y="13211"/>
                  </a:cubicBezTo>
                  <a:cubicBezTo>
                    <a:pt x="616012" y="47501"/>
                    <a:pt x="623251" y="127797"/>
                    <a:pt x="623251" y="195615"/>
                  </a:cubicBezTo>
                  <a:cubicBezTo>
                    <a:pt x="623441" y="482127"/>
                    <a:pt x="616298" y="768639"/>
                    <a:pt x="601629" y="1054770"/>
                  </a:cubicBezTo>
                  <a:cubicBezTo>
                    <a:pt x="593914" y="1206598"/>
                    <a:pt x="581246" y="1366904"/>
                    <a:pt x="494568" y="1491872"/>
                  </a:cubicBezTo>
                  <a:cubicBezTo>
                    <a:pt x="424274" y="1593123"/>
                    <a:pt x="307592" y="1660751"/>
                    <a:pt x="184815" y="1671323"/>
                  </a:cubicBezTo>
                  <a:cubicBezTo>
                    <a:pt x="150239" y="1674276"/>
                    <a:pt x="114330" y="1672752"/>
                    <a:pt x="82517" y="1658941"/>
                  </a:cubicBezTo>
                  <a:cubicBezTo>
                    <a:pt x="-9876" y="1618650"/>
                    <a:pt x="-26354" y="1492158"/>
                    <a:pt x="41559" y="1421292"/>
                  </a:cubicBezTo>
                  <a:cubicBezTo>
                    <a:pt x="109377" y="1350521"/>
                    <a:pt x="198436" y="1346330"/>
                    <a:pt x="245394" y="1244984"/>
                  </a:cubicBezTo>
                  <a:close/>
                </a:path>
              </a:pathLst>
            </a:custGeom>
            <a:solidFill>
              <a:srgbClr val="9EBE4D"/>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7" name="Google Shape;657;p6"/>
            <p:cNvSpPr/>
            <p:nvPr/>
          </p:nvSpPr>
          <p:spPr>
            <a:xfrm>
              <a:off x="2155748" y="3505969"/>
              <a:ext cx="638038" cy="1553022"/>
            </a:xfrm>
            <a:custGeom>
              <a:avLst/>
              <a:gdLst/>
              <a:ahLst/>
              <a:cxnLst/>
              <a:rect l="l" t="t" r="r" b="b"/>
              <a:pathLst>
                <a:path w="638038" h="1553022" extrusionOk="0">
                  <a:moveTo>
                    <a:pt x="362036" y="1469618"/>
                  </a:moveTo>
                  <a:cubicBezTo>
                    <a:pt x="300505" y="1412277"/>
                    <a:pt x="261071" y="1335601"/>
                    <a:pt x="226686" y="1258925"/>
                  </a:cubicBezTo>
                  <a:cubicBezTo>
                    <a:pt x="74857" y="921168"/>
                    <a:pt x="-2962" y="550360"/>
                    <a:pt x="86" y="180028"/>
                  </a:cubicBezTo>
                  <a:cubicBezTo>
                    <a:pt x="658" y="115449"/>
                    <a:pt x="11040" y="38582"/>
                    <a:pt x="68761" y="9626"/>
                  </a:cubicBezTo>
                  <a:cubicBezTo>
                    <a:pt x="115529" y="-13806"/>
                    <a:pt x="175060" y="8102"/>
                    <a:pt x="209255" y="47726"/>
                  </a:cubicBezTo>
                  <a:cubicBezTo>
                    <a:pt x="243355" y="87255"/>
                    <a:pt x="257166" y="140214"/>
                    <a:pt x="266119" y="191744"/>
                  </a:cubicBezTo>
                  <a:cubicBezTo>
                    <a:pt x="293361" y="348430"/>
                    <a:pt x="272025" y="511022"/>
                    <a:pt x="301457" y="667327"/>
                  </a:cubicBezTo>
                  <a:cubicBezTo>
                    <a:pt x="336795" y="855065"/>
                    <a:pt x="362512" y="989177"/>
                    <a:pt x="475003" y="1101667"/>
                  </a:cubicBezTo>
                  <a:cubicBezTo>
                    <a:pt x="513865" y="1140529"/>
                    <a:pt x="560251" y="1172724"/>
                    <a:pt x="590636" y="1218444"/>
                  </a:cubicBezTo>
                  <a:cubicBezTo>
                    <a:pt x="634356" y="1284166"/>
                    <a:pt x="664169" y="1461903"/>
                    <a:pt x="604733" y="1528006"/>
                  </a:cubicBezTo>
                  <a:cubicBezTo>
                    <a:pt x="545678" y="1593729"/>
                    <a:pt x="409852" y="1514195"/>
                    <a:pt x="362036" y="1469618"/>
                  </a:cubicBezTo>
                  <a:close/>
                </a:path>
              </a:pathLst>
            </a:custGeom>
            <a:solidFill>
              <a:srgbClr val="9EBE4D"/>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8" name="Google Shape;658;p6"/>
            <p:cNvSpPr/>
            <p:nvPr/>
          </p:nvSpPr>
          <p:spPr>
            <a:xfrm>
              <a:off x="3160055" y="4171867"/>
              <a:ext cx="301466" cy="1533334"/>
            </a:xfrm>
            <a:custGeom>
              <a:avLst/>
              <a:gdLst/>
              <a:ahLst/>
              <a:cxnLst/>
              <a:rect l="l" t="t" r="r" b="b"/>
              <a:pathLst>
                <a:path w="301466" h="1533334" extrusionOk="0">
                  <a:moveTo>
                    <a:pt x="3619" y="1533335"/>
                  </a:moveTo>
                  <a:lnTo>
                    <a:pt x="0" y="1524476"/>
                  </a:lnTo>
                  <a:cubicBezTo>
                    <a:pt x="78772" y="1492187"/>
                    <a:pt x="144399" y="1416653"/>
                    <a:pt x="180022" y="1317212"/>
                  </a:cubicBezTo>
                  <a:cubicBezTo>
                    <a:pt x="212312" y="1227201"/>
                    <a:pt x="218599" y="1130141"/>
                    <a:pt x="224695" y="1036320"/>
                  </a:cubicBezTo>
                  <a:lnTo>
                    <a:pt x="291941" y="0"/>
                  </a:lnTo>
                  <a:lnTo>
                    <a:pt x="301466" y="571"/>
                  </a:lnTo>
                  <a:lnTo>
                    <a:pt x="234220" y="1036892"/>
                  </a:lnTo>
                  <a:cubicBezTo>
                    <a:pt x="228124" y="1131380"/>
                    <a:pt x="221742" y="1229106"/>
                    <a:pt x="189071" y="1320451"/>
                  </a:cubicBezTo>
                  <a:cubicBezTo>
                    <a:pt x="152495" y="1422368"/>
                    <a:pt x="84963" y="1499997"/>
                    <a:pt x="3619" y="1533335"/>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9" name="Google Shape;659;p6"/>
            <p:cNvSpPr/>
            <p:nvPr/>
          </p:nvSpPr>
          <p:spPr>
            <a:xfrm>
              <a:off x="3315312" y="4150912"/>
              <a:ext cx="213264" cy="1630679"/>
            </a:xfrm>
            <a:custGeom>
              <a:avLst/>
              <a:gdLst/>
              <a:ahLst/>
              <a:cxnLst/>
              <a:rect l="l" t="t" r="r" b="b"/>
              <a:pathLst>
                <a:path w="213264" h="1630679" extrusionOk="0">
                  <a:moveTo>
                    <a:pt x="6763" y="1630680"/>
                  </a:moveTo>
                  <a:lnTo>
                    <a:pt x="0" y="1623917"/>
                  </a:lnTo>
                  <a:cubicBezTo>
                    <a:pt x="57721" y="1566482"/>
                    <a:pt x="98869" y="1487329"/>
                    <a:pt x="122206" y="1388459"/>
                  </a:cubicBezTo>
                  <a:cubicBezTo>
                    <a:pt x="142970" y="1300639"/>
                    <a:pt x="147256" y="1208818"/>
                    <a:pt x="151447" y="1119950"/>
                  </a:cubicBezTo>
                  <a:lnTo>
                    <a:pt x="203740" y="0"/>
                  </a:lnTo>
                  <a:lnTo>
                    <a:pt x="213265" y="476"/>
                  </a:lnTo>
                  <a:lnTo>
                    <a:pt x="160972" y="1120426"/>
                  </a:lnTo>
                  <a:cubicBezTo>
                    <a:pt x="156781" y="1209675"/>
                    <a:pt x="152495" y="1301972"/>
                    <a:pt x="131540" y="1390650"/>
                  </a:cubicBezTo>
                  <a:cubicBezTo>
                    <a:pt x="107728" y="1491234"/>
                    <a:pt x="65722" y="1571911"/>
                    <a:pt x="6763" y="1630680"/>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0" name="Google Shape;660;p6"/>
            <p:cNvSpPr/>
            <p:nvPr/>
          </p:nvSpPr>
          <p:spPr>
            <a:xfrm>
              <a:off x="2199094" y="3517976"/>
              <a:ext cx="509571" cy="1426654"/>
            </a:xfrm>
            <a:custGeom>
              <a:avLst/>
              <a:gdLst/>
              <a:ahLst/>
              <a:cxnLst/>
              <a:rect l="l" t="t" r="r" b="b"/>
              <a:pathLst>
                <a:path w="509571" h="1426654" extrusionOk="0">
                  <a:moveTo>
                    <a:pt x="504999" y="1426655"/>
                  </a:moveTo>
                  <a:cubicBezTo>
                    <a:pt x="504904" y="1426655"/>
                    <a:pt x="503952" y="1426178"/>
                    <a:pt x="502237" y="1425226"/>
                  </a:cubicBezTo>
                  <a:lnTo>
                    <a:pt x="502047" y="1425416"/>
                  </a:lnTo>
                  <a:lnTo>
                    <a:pt x="502237" y="1425226"/>
                  </a:lnTo>
                  <a:cubicBezTo>
                    <a:pt x="473281" y="1408652"/>
                    <a:pt x="224774" y="1249489"/>
                    <a:pt x="136477" y="935831"/>
                  </a:cubicBezTo>
                  <a:cubicBezTo>
                    <a:pt x="78184" y="728663"/>
                    <a:pt x="35417" y="513112"/>
                    <a:pt x="9223" y="295084"/>
                  </a:cubicBezTo>
                  <a:cubicBezTo>
                    <a:pt x="-3826" y="186404"/>
                    <a:pt x="-10970" y="82010"/>
                    <a:pt x="44275" y="0"/>
                  </a:cubicBezTo>
                  <a:lnTo>
                    <a:pt x="52181" y="5334"/>
                  </a:lnTo>
                  <a:cubicBezTo>
                    <a:pt x="-1255" y="84677"/>
                    <a:pt x="5794" y="187166"/>
                    <a:pt x="18653" y="293942"/>
                  </a:cubicBezTo>
                  <a:cubicBezTo>
                    <a:pt x="44751" y="511492"/>
                    <a:pt x="87519" y="726567"/>
                    <a:pt x="145621" y="933259"/>
                  </a:cubicBezTo>
                  <a:cubicBezTo>
                    <a:pt x="236013" y="1254633"/>
                    <a:pt x="504237" y="1416272"/>
                    <a:pt x="506809" y="1417510"/>
                  </a:cubicBezTo>
                  <a:lnTo>
                    <a:pt x="504904" y="1421797"/>
                  </a:lnTo>
                  <a:lnTo>
                    <a:pt x="504904" y="1421797"/>
                  </a:lnTo>
                  <a:lnTo>
                    <a:pt x="507857" y="1417987"/>
                  </a:lnTo>
                  <a:lnTo>
                    <a:pt x="509571" y="1423606"/>
                  </a:lnTo>
                  <a:lnTo>
                    <a:pt x="504999" y="1426655"/>
                  </a:ln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1" name="Google Shape;661;p6"/>
            <p:cNvSpPr/>
            <p:nvPr/>
          </p:nvSpPr>
          <p:spPr>
            <a:xfrm>
              <a:off x="2304614" y="3523787"/>
              <a:ext cx="429672" cy="1226343"/>
            </a:xfrm>
            <a:custGeom>
              <a:avLst/>
              <a:gdLst/>
              <a:ahLst/>
              <a:cxnLst/>
              <a:rect l="l" t="t" r="r" b="b"/>
              <a:pathLst>
                <a:path w="429672" h="1226343" extrusionOk="0">
                  <a:moveTo>
                    <a:pt x="424244" y="1226344"/>
                  </a:moveTo>
                  <a:cubicBezTo>
                    <a:pt x="217170" y="1089755"/>
                    <a:pt x="126683" y="845344"/>
                    <a:pt x="87344" y="664274"/>
                  </a:cubicBezTo>
                  <a:cubicBezTo>
                    <a:pt x="60674" y="541687"/>
                    <a:pt x="48006" y="414909"/>
                    <a:pt x="35814" y="292227"/>
                  </a:cubicBezTo>
                  <a:cubicBezTo>
                    <a:pt x="26289" y="196596"/>
                    <a:pt x="16383" y="97726"/>
                    <a:pt x="0" y="1619"/>
                  </a:cubicBezTo>
                  <a:lnTo>
                    <a:pt x="9430" y="0"/>
                  </a:lnTo>
                  <a:cubicBezTo>
                    <a:pt x="25908" y="96488"/>
                    <a:pt x="35814" y="195453"/>
                    <a:pt x="45339" y="291275"/>
                  </a:cubicBezTo>
                  <a:cubicBezTo>
                    <a:pt x="57531" y="413671"/>
                    <a:pt x="70199" y="540258"/>
                    <a:pt x="96774" y="662273"/>
                  </a:cubicBezTo>
                  <a:cubicBezTo>
                    <a:pt x="135827" y="841534"/>
                    <a:pt x="225266" y="1083564"/>
                    <a:pt x="429673" y="1218438"/>
                  </a:cubicBezTo>
                  <a:lnTo>
                    <a:pt x="424244" y="1226344"/>
                  </a:ln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2" name="Google Shape;662;p6"/>
            <p:cNvSpPr/>
            <p:nvPr/>
          </p:nvSpPr>
          <p:spPr>
            <a:xfrm>
              <a:off x="2848237" y="2828176"/>
              <a:ext cx="140272" cy="4152233"/>
            </a:xfrm>
            <a:custGeom>
              <a:avLst/>
              <a:gdLst/>
              <a:ahLst/>
              <a:cxnLst/>
              <a:rect l="l" t="t" r="r" b="b"/>
              <a:pathLst>
                <a:path w="140272" h="4152233" extrusionOk="0">
                  <a:moveTo>
                    <a:pt x="140272" y="4151186"/>
                  </a:moveTo>
                  <a:cubicBezTo>
                    <a:pt x="137224" y="4151662"/>
                    <a:pt x="134081" y="4151948"/>
                    <a:pt x="130842" y="4152233"/>
                  </a:cubicBezTo>
                  <a:cubicBezTo>
                    <a:pt x="97219" y="3765900"/>
                    <a:pt x="62834" y="3368993"/>
                    <a:pt x="38450" y="2974086"/>
                  </a:cubicBezTo>
                  <a:cubicBezTo>
                    <a:pt x="34068" y="2903220"/>
                    <a:pt x="30068" y="2832450"/>
                    <a:pt x="26448" y="2761774"/>
                  </a:cubicBezTo>
                  <a:cubicBezTo>
                    <a:pt x="25782" y="2750344"/>
                    <a:pt x="25210" y="2739009"/>
                    <a:pt x="24639" y="2727675"/>
                  </a:cubicBezTo>
                  <a:cubicBezTo>
                    <a:pt x="-126" y="2232755"/>
                    <a:pt x="-6222" y="1730597"/>
                    <a:pt x="6351" y="1235202"/>
                  </a:cubicBezTo>
                  <a:cubicBezTo>
                    <a:pt x="16447" y="840867"/>
                    <a:pt x="38069" y="418243"/>
                    <a:pt x="127223" y="0"/>
                  </a:cubicBezTo>
                  <a:lnTo>
                    <a:pt x="136557" y="2000"/>
                  </a:lnTo>
                  <a:cubicBezTo>
                    <a:pt x="47594" y="419481"/>
                    <a:pt x="25972" y="841534"/>
                    <a:pt x="15876" y="1235393"/>
                  </a:cubicBezTo>
                  <a:cubicBezTo>
                    <a:pt x="3303" y="1730597"/>
                    <a:pt x="9399" y="2232565"/>
                    <a:pt x="34164" y="2727198"/>
                  </a:cubicBezTo>
                  <a:cubicBezTo>
                    <a:pt x="38259" y="2809685"/>
                    <a:pt x="42927" y="2892266"/>
                    <a:pt x="48070" y="2975039"/>
                  </a:cubicBezTo>
                  <a:cubicBezTo>
                    <a:pt x="52928" y="3053525"/>
                    <a:pt x="58167" y="3132106"/>
                    <a:pt x="63691" y="3210687"/>
                  </a:cubicBezTo>
                  <a:cubicBezTo>
                    <a:pt x="86075" y="3526631"/>
                    <a:pt x="113412" y="3842290"/>
                    <a:pt x="140272" y="4151186"/>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3" name="Google Shape;663;p6"/>
            <p:cNvSpPr/>
            <p:nvPr/>
          </p:nvSpPr>
          <p:spPr>
            <a:xfrm>
              <a:off x="2959178" y="2833986"/>
              <a:ext cx="149537" cy="4090511"/>
            </a:xfrm>
            <a:custGeom>
              <a:avLst/>
              <a:gdLst/>
              <a:ahLst/>
              <a:cxnLst/>
              <a:rect l="l" t="t" r="r" b="b"/>
              <a:pathLst>
                <a:path w="149537" h="4090511" extrusionOk="0">
                  <a:moveTo>
                    <a:pt x="149537" y="4080129"/>
                  </a:moveTo>
                  <a:cubicBezTo>
                    <a:pt x="146965" y="4083749"/>
                    <a:pt x="144298" y="4087178"/>
                    <a:pt x="141441" y="4090511"/>
                  </a:cubicBezTo>
                  <a:cubicBezTo>
                    <a:pt x="139917" y="4080605"/>
                    <a:pt x="138488" y="4070795"/>
                    <a:pt x="137155" y="4060889"/>
                  </a:cubicBezTo>
                  <a:cubicBezTo>
                    <a:pt x="135440" y="4049840"/>
                    <a:pt x="133916" y="4038791"/>
                    <a:pt x="132392" y="4027646"/>
                  </a:cubicBezTo>
                  <a:cubicBezTo>
                    <a:pt x="132392" y="4027646"/>
                    <a:pt x="132392" y="4027551"/>
                    <a:pt x="132392" y="4027456"/>
                  </a:cubicBezTo>
                  <a:cubicBezTo>
                    <a:pt x="-57727" y="2691575"/>
                    <a:pt x="-2768" y="1323785"/>
                    <a:pt x="51239" y="0"/>
                  </a:cubicBezTo>
                  <a:cubicBezTo>
                    <a:pt x="54382" y="1429"/>
                    <a:pt x="57526" y="2953"/>
                    <a:pt x="60574" y="4572"/>
                  </a:cubicBezTo>
                  <a:cubicBezTo>
                    <a:pt x="7138" y="1315688"/>
                    <a:pt x="-47154" y="2669667"/>
                    <a:pt x="137059" y="3992785"/>
                  </a:cubicBezTo>
                  <a:lnTo>
                    <a:pt x="137059" y="3992880"/>
                  </a:lnTo>
                  <a:cubicBezTo>
                    <a:pt x="138583" y="4004500"/>
                    <a:pt x="140298" y="4016121"/>
                    <a:pt x="141917" y="4027742"/>
                  </a:cubicBezTo>
                  <a:cubicBezTo>
                    <a:pt x="141917" y="4027742"/>
                    <a:pt x="141917" y="4027837"/>
                    <a:pt x="141917" y="4027932"/>
                  </a:cubicBezTo>
                  <a:cubicBezTo>
                    <a:pt x="144394" y="4045267"/>
                    <a:pt x="146965" y="4062794"/>
                    <a:pt x="149537" y="4080129"/>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4" name="Google Shape;664;p6"/>
            <p:cNvSpPr/>
            <p:nvPr/>
          </p:nvSpPr>
          <p:spPr>
            <a:xfrm>
              <a:off x="2256513" y="3521977"/>
              <a:ext cx="495490" cy="1317402"/>
            </a:xfrm>
            <a:custGeom>
              <a:avLst/>
              <a:gdLst/>
              <a:ahLst/>
              <a:cxnLst/>
              <a:rect l="l" t="t" r="r" b="b"/>
              <a:pathLst>
                <a:path w="495490" h="1317402" extrusionOk="0">
                  <a:moveTo>
                    <a:pt x="489776" y="1317403"/>
                  </a:moveTo>
                  <a:cubicBezTo>
                    <a:pt x="266986" y="1151668"/>
                    <a:pt x="156305" y="899351"/>
                    <a:pt x="102679" y="716947"/>
                  </a:cubicBezTo>
                  <a:cubicBezTo>
                    <a:pt x="34195" y="483870"/>
                    <a:pt x="16764" y="238220"/>
                    <a:pt x="0" y="667"/>
                  </a:cubicBezTo>
                  <a:lnTo>
                    <a:pt x="9525" y="0"/>
                  </a:lnTo>
                  <a:cubicBezTo>
                    <a:pt x="26289" y="237077"/>
                    <a:pt x="43625" y="482155"/>
                    <a:pt x="111824" y="714280"/>
                  </a:cubicBezTo>
                  <a:cubicBezTo>
                    <a:pt x="165068" y="895350"/>
                    <a:pt x="274796" y="1145667"/>
                    <a:pt x="495491" y="1309783"/>
                  </a:cubicBezTo>
                  <a:lnTo>
                    <a:pt x="489776" y="1317403"/>
                  </a:ln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5" name="Google Shape;665;p6"/>
            <p:cNvSpPr/>
            <p:nvPr/>
          </p:nvSpPr>
          <p:spPr>
            <a:xfrm>
              <a:off x="3466950" y="4225970"/>
              <a:ext cx="128193" cy="1443799"/>
            </a:xfrm>
            <a:custGeom>
              <a:avLst/>
              <a:gdLst/>
              <a:ahLst/>
              <a:cxnLst/>
              <a:rect l="l" t="t" r="r" b="b"/>
              <a:pathLst>
                <a:path w="128193" h="1443799" extrusionOk="0">
                  <a:moveTo>
                    <a:pt x="8287" y="1443800"/>
                  </a:moveTo>
                  <a:lnTo>
                    <a:pt x="0" y="1439132"/>
                  </a:lnTo>
                  <a:cubicBezTo>
                    <a:pt x="124111" y="1216152"/>
                    <a:pt x="125921" y="943070"/>
                    <a:pt x="113729" y="729996"/>
                  </a:cubicBezTo>
                  <a:cubicBezTo>
                    <a:pt x="110680" y="677227"/>
                    <a:pt x="106585" y="623506"/>
                    <a:pt x="102679" y="571500"/>
                  </a:cubicBezTo>
                  <a:cubicBezTo>
                    <a:pt x="88392" y="383381"/>
                    <a:pt x="73628" y="188785"/>
                    <a:pt x="105061" y="0"/>
                  </a:cubicBezTo>
                  <a:lnTo>
                    <a:pt x="114490" y="1524"/>
                  </a:lnTo>
                  <a:cubicBezTo>
                    <a:pt x="83344" y="189071"/>
                    <a:pt x="98012" y="383096"/>
                    <a:pt x="112300" y="570738"/>
                  </a:cubicBezTo>
                  <a:cubicBezTo>
                    <a:pt x="116205" y="622744"/>
                    <a:pt x="120301" y="676561"/>
                    <a:pt x="123349" y="729425"/>
                  </a:cubicBezTo>
                  <a:cubicBezTo>
                    <a:pt x="135541" y="943832"/>
                    <a:pt x="133636" y="1218628"/>
                    <a:pt x="8287" y="1443800"/>
                  </a:cubicBez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6" name="Google Shape;666;p6"/>
            <p:cNvSpPr/>
            <p:nvPr/>
          </p:nvSpPr>
          <p:spPr>
            <a:xfrm>
              <a:off x="3072139" y="2917330"/>
              <a:ext cx="85580" cy="3981926"/>
            </a:xfrm>
            <a:custGeom>
              <a:avLst/>
              <a:gdLst/>
              <a:ahLst/>
              <a:cxnLst/>
              <a:rect l="l" t="t" r="r" b="b"/>
              <a:pathLst>
                <a:path w="85580" h="3981926" extrusionOk="0">
                  <a:moveTo>
                    <a:pt x="23527" y="3981926"/>
                  </a:moveTo>
                  <a:lnTo>
                    <a:pt x="14097" y="3980498"/>
                  </a:lnTo>
                  <a:cubicBezTo>
                    <a:pt x="93917" y="3445669"/>
                    <a:pt x="78962" y="2896648"/>
                    <a:pt x="64484" y="2365629"/>
                  </a:cubicBezTo>
                  <a:lnTo>
                    <a:pt x="0" y="286"/>
                  </a:lnTo>
                  <a:lnTo>
                    <a:pt x="9525" y="0"/>
                  </a:lnTo>
                  <a:lnTo>
                    <a:pt x="74009" y="2365343"/>
                  </a:lnTo>
                  <a:cubicBezTo>
                    <a:pt x="88583" y="2896838"/>
                    <a:pt x="103537" y="3446336"/>
                    <a:pt x="23527" y="3981926"/>
                  </a:cubicBez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7" name="Google Shape;667;p6"/>
            <p:cNvSpPr/>
            <p:nvPr/>
          </p:nvSpPr>
          <p:spPr>
            <a:xfrm>
              <a:off x="2758485" y="2841987"/>
              <a:ext cx="270315" cy="4131373"/>
            </a:xfrm>
            <a:custGeom>
              <a:avLst/>
              <a:gdLst/>
              <a:ahLst/>
              <a:cxnLst/>
              <a:rect l="l" t="t" r="r" b="b"/>
              <a:pathLst>
                <a:path w="270315" h="4131373" extrusionOk="0">
                  <a:moveTo>
                    <a:pt x="270315" y="4128707"/>
                  </a:moveTo>
                  <a:cubicBezTo>
                    <a:pt x="267267" y="4129659"/>
                    <a:pt x="264219" y="4130516"/>
                    <a:pt x="261076" y="4131374"/>
                  </a:cubicBezTo>
                  <a:cubicBezTo>
                    <a:pt x="224595" y="3823049"/>
                    <a:pt x="187638" y="3511010"/>
                    <a:pt x="153444" y="3196876"/>
                  </a:cubicBezTo>
                  <a:cubicBezTo>
                    <a:pt x="144776" y="3118104"/>
                    <a:pt x="136394" y="3039237"/>
                    <a:pt x="128202" y="2960275"/>
                  </a:cubicBezTo>
                  <a:cubicBezTo>
                    <a:pt x="78482" y="2483549"/>
                    <a:pt x="36667" y="2003298"/>
                    <a:pt x="13331" y="1525810"/>
                  </a:cubicBezTo>
                  <a:cubicBezTo>
                    <a:pt x="-9720" y="1055180"/>
                    <a:pt x="-20959" y="510350"/>
                    <a:pt x="137537" y="0"/>
                  </a:cubicBezTo>
                  <a:lnTo>
                    <a:pt x="146681" y="2857"/>
                  </a:lnTo>
                  <a:cubicBezTo>
                    <a:pt x="-11434" y="511683"/>
                    <a:pt x="-99" y="1055561"/>
                    <a:pt x="22856" y="1525334"/>
                  </a:cubicBezTo>
                  <a:cubicBezTo>
                    <a:pt x="42858" y="1932146"/>
                    <a:pt x="76101" y="2341055"/>
                    <a:pt x="116201" y="2747963"/>
                  </a:cubicBezTo>
                  <a:cubicBezTo>
                    <a:pt x="123154" y="2819114"/>
                    <a:pt x="130393" y="2890266"/>
                    <a:pt x="137823" y="2961228"/>
                  </a:cubicBezTo>
                  <a:cubicBezTo>
                    <a:pt x="178685" y="3353943"/>
                    <a:pt x="224881" y="3744278"/>
                    <a:pt x="270315" y="4128707"/>
                  </a:cubicBez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8" name="Google Shape;668;p6"/>
            <p:cNvSpPr/>
            <p:nvPr/>
          </p:nvSpPr>
          <p:spPr>
            <a:xfrm>
              <a:off x="2092779" y="3357861"/>
              <a:ext cx="327564" cy="195933"/>
            </a:xfrm>
            <a:custGeom>
              <a:avLst/>
              <a:gdLst/>
              <a:ahLst/>
              <a:cxnLst/>
              <a:rect l="l" t="t" r="r" b="b"/>
              <a:pathLst>
                <a:path w="327564" h="195933" extrusionOk="0">
                  <a:moveTo>
                    <a:pt x="129540" y="186785"/>
                  </a:moveTo>
                  <a:cubicBezTo>
                    <a:pt x="63722" y="162973"/>
                    <a:pt x="53721" y="102489"/>
                    <a:pt x="0" y="63532"/>
                  </a:cubicBezTo>
                  <a:cubicBezTo>
                    <a:pt x="42482" y="78200"/>
                    <a:pt x="59531" y="93631"/>
                    <a:pt x="102108" y="108299"/>
                  </a:cubicBezTo>
                  <a:cubicBezTo>
                    <a:pt x="89154" y="77819"/>
                    <a:pt x="76295" y="47339"/>
                    <a:pt x="63341" y="16954"/>
                  </a:cubicBezTo>
                  <a:cubicBezTo>
                    <a:pt x="83249" y="39624"/>
                    <a:pt x="103061" y="62293"/>
                    <a:pt x="122968" y="84963"/>
                  </a:cubicBezTo>
                  <a:cubicBezTo>
                    <a:pt x="116586" y="61436"/>
                    <a:pt x="110300" y="37909"/>
                    <a:pt x="103918" y="14478"/>
                  </a:cubicBezTo>
                  <a:cubicBezTo>
                    <a:pt x="126016" y="42196"/>
                    <a:pt x="148114" y="69913"/>
                    <a:pt x="170307" y="97631"/>
                  </a:cubicBezTo>
                  <a:cubicBezTo>
                    <a:pt x="175165" y="65056"/>
                    <a:pt x="180023" y="32575"/>
                    <a:pt x="184785" y="0"/>
                  </a:cubicBezTo>
                  <a:cubicBezTo>
                    <a:pt x="192786" y="32194"/>
                    <a:pt x="200692" y="64389"/>
                    <a:pt x="208693" y="96583"/>
                  </a:cubicBezTo>
                  <a:cubicBezTo>
                    <a:pt x="225838" y="68199"/>
                    <a:pt x="242888" y="39814"/>
                    <a:pt x="260033" y="11430"/>
                  </a:cubicBezTo>
                  <a:cubicBezTo>
                    <a:pt x="256413" y="41719"/>
                    <a:pt x="252698" y="72009"/>
                    <a:pt x="249079" y="102298"/>
                  </a:cubicBezTo>
                  <a:cubicBezTo>
                    <a:pt x="264033" y="76105"/>
                    <a:pt x="288227" y="55245"/>
                    <a:pt x="316421" y="44386"/>
                  </a:cubicBezTo>
                  <a:cubicBezTo>
                    <a:pt x="305467" y="70961"/>
                    <a:pt x="294513" y="97441"/>
                    <a:pt x="283559" y="124015"/>
                  </a:cubicBezTo>
                  <a:cubicBezTo>
                    <a:pt x="298228" y="115348"/>
                    <a:pt x="312896" y="106585"/>
                    <a:pt x="327565" y="97917"/>
                  </a:cubicBezTo>
                  <a:cubicBezTo>
                    <a:pt x="322802" y="142684"/>
                    <a:pt x="281559" y="176498"/>
                    <a:pt x="237935" y="187452"/>
                  </a:cubicBezTo>
                  <a:cubicBezTo>
                    <a:pt x="194310" y="198406"/>
                    <a:pt x="195548" y="197929"/>
                    <a:pt x="151162" y="190690"/>
                  </a:cubicBezTo>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9" name="Google Shape;669;p6"/>
            <p:cNvSpPr/>
            <p:nvPr/>
          </p:nvSpPr>
          <p:spPr>
            <a:xfrm>
              <a:off x="2754576" y="2646725"/>
              <a:ext cx="360330" cy="215442"/>
            </a:xfrm>
            <a:custGeom>
              <a:avLst/>
              <a:gdLst/>
              <a:ahLst/>
              <a:cxnLst/>
              <a:rect l="l" t="t" r="r" b="b"/>
              <a:pathLst>
                <a:path w="360330" h="215442" extrusionOk="0">
                  <a:moveTo>
                    <a:pt x="142589" y="205550"/>
                  </a:moveTo>
                  <a:cubicBezTo>
                    <a:pt x="70104" y="179261"/>
                    <a:pt x="59150" y="112776"/>
                    <a:pt x="0" y="69914"/>
                  </a:cubicBezTo>
                  <a:cubicBezTo>
                    <a:pt x="46768" y="86106"/>
                    <a:pt x="65532" y="102965"/>
                    <a:pt x="112300" y="119158"/>
                  </a:cubicBezTo>
                  <a:cubicBezTo>
                    <a:pt x="98203" y="85725"/>
                    <a:pt x="83915" y="52197"/>
                    <a:pt x="69723" y="18669"/>
                  </a:cubicBezTo>
                  <a:cubicBezTo>
                    <a:pt x="91535" y="43625"/>
                    <a:pt x="113443" y="68580"/>
                    <a:pt x="135255" y="93536"/>
                  </a:cubicBezTo>
                  <a:cubicBezTo>
                    <a:pt x="128302" y="67628"/>
                    <a:pt x="121253" y="41815"/>
                    <a:pt x="114300" y="15907"/>
                  </a:cubicBezTo>
                  <a:cubicBezTo>
                    <a:pt x="138684" y="46387"/>
                    <a:pt x="162973" y="76867"/>
                    <a:pt x="187357" y="107442"/>
                  </a:cubicBezTo>
                  <a:cubicBezTo>
                    <a:pt x="192691" y="71628"/>
                    <a:pt x="198025" y="35814"/>
                    <a:pt x="203359" y="0"/>
                  </a:cubicBezTo>
                  <a:cubicBezTo>
                    <a:pt x="212122" y="35433"/>
                    <a:pt x="220885" y="70866"/>
                    <a:pt x="229648" y="106299"/>
                  </a:cubicBezTo>
                  <a:cubicBezTo>
                    <a:pt x="248507" y="75057"/>
                    <a:pt x="267271" y="43815"/>
                    <a:pt x="286131" y="12573"/>
                  </a:cubicBezTo>
                  <a:cubicBezTo>
                    <a:pt x="282130" y="45911"/>
                    <a:pt x="278130" y="79248"/>
                    <a:pt x="274034" y="112490"/>
                  </a:cubicBezTo>
                  <a:cubicBezTo>
                    <a:pt x="290513" y="83630"/>
                    <a:pt x="317087" y="60770"/>
                    <a:pt x="348139" y="48768"/>
                  </a:cubicBezTo>
                  <a:cubicBezTo>
                    <a:pt x="336042" y="78010"/>
                    <a:pt x="324040" y="107156"/>
                    <a:pt x="311944" y="136398"/>
                  </a:cubicBezTo>
                  <a:cubicBezTo>
                    <a:pt x="328041" y="126778"/>
                    <a:pt x="344234" y="117253"/>
                    <a:pt x="360331" y="107633"/>
                  </a:cubicBezTo>
                  <a:cubicBezTo>
                    <a:pt x="355092" y="156877"/>
                    <a:pt x="309753" y="194119"/>
                    <a:pt x="261747" y="206121"/>
                  </a:cubicBezTo>
                  <a:cubicBezTo>
                    <a:pt x="213741" y="218123"/>
                    <a:pt x="215074" y="217646"/>
                    <a:pt x="166211" y="209741"/>
                  </a:cubicBezTo>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70" name="Google Shape;670;p6"/>
            <p:cNvSpPr/>
            <p:nvPr/>
          </p:nvSpPr>
          <p:spPr>
            <a:xfrm>
              <a:off x="3330933" y="3984892"/>
              <a:ext cx="327564" cy="195933"/>
            </a:xfrm>
            <a:custGeom>
              <a:avLst/>
              <a:gdLst/>
              <a:ahLst/>
              <a:cxnLst/>
              <a:rect l="l" t="t" r="r" b="b"/>
              <a:pathLst>
                <a:path w="327564" h="195933" extrusionOk="0">
                  <a:moveTo>
                    <a:pt x="129540" y="186785"/>
                  </a:moveTo>
                  <a:cubicBezTo>
                    <a:pt x="63722" y="162973"/>
                    <a:pt x="53721" y="102489"/>
                    <a:pt x="0" y="63532"/>
                  </a:cubicBezTo>
                  <a:cubicBezTo>
                    <a:pt x="42481" y="78200"/>
                    <a:pt x="59531" y="93631"/>
                    <a:pt x="102108" y="108299"/>
                  </a:cubicBezTo>
                  <a:cubicBezTo>
                    <a:pt x="89154" y="77819"/>
                    <a:pt x="76295" y="47339"/>
                    <a:pt x="63341" y="16954"/>
                  </a:cubicBezTo>
                  <a:cubicBezTo>
                    <a:pt x="83248" y="39624"/>
                    <a:pt x="103060" y="62293"/>
                    <a:pt x="122968" y="84963"/>
                  </a:cubicBezTo>
                  <a:cubicBezTo>
                    <a:pt x="116586" y="61436"/>
                    <a:pt x="110300" y="37909"/>
                    <a:pt x="103918" y="14478"/>
                  </a:cubicBezTo>
                  <a:cubicBezTo>
                    <a:pt x="126016" y="42196"/>
                    <a:pt x="148114" y="69913"/>
                    <a:pt x="170307" y="97631"/>
                  </a:cubicBezTo>
                  <a:cubicBezTo>
                    <a:pt x="175165" y="65056"/>
                    <a:pt x="180022" y="32575"/>
                    <a:pt x="184785" y="0"/>
                  </a:cubicBezTo>
                  <a:cubicBezTo>
                    <a:pt x="192786" y="32194"/>
                    <a:pt x="200692" y="64389"/>
                    <a:pt x="208693" y="96583"/>
                  </a:cubicBezTo>
                  <a:cubicBezTo>
                    <a:pt x="225838" y="68199"/>
                    <a:pt x="242888" y="39814"/>
                    <a:pt x="260032" y="11430"/>
                  </a:cubicBezTo>
                  <a:cubicBezTo>
                    <a:pt x="256413" y="41719"/>
                    <a:pt x="252698" y="72009"/>
                    <a:pt x="249079" y="102298"/>
                  </a:cubicBezTo>
                  <a:cubicBezTo>
                    <a:pt x="264033" y="76105"/>
                    <a:pt x="288226" y="55245"/>
                    <a:pt x="316421" y="44386"/>
                  </a:cubicBezTo>
                  <a:cubicBezTo>
                    <a:pt x="305467" y="70961"/>
                    <a:pt x="294513" y="97441"/>
                    <a:pt x="283559" y="124015"/>
                  </a:cubicBezTo>
                  <a:cubicBezTo>
                    <a:pt x="298228" y="115348"/>
                    <a:pt x="312896" y="106585"/>
                    <a:pt x="327565" y="97917"/>
                  </a:cubicBezTo>
                  <a:cubicBezTo>
                    <a:pt x="322802" y="142684"/>
                    <a:pt x="281559" y="176498"/>
                    <a:pt x="237934" y="187452"/>
                  </a:cubicBezTo>
                  <a:cubicBezTo>
                    <a:pt x="194310" y="198406"/>
                    <a:pt x="195548" y="197929"/>
                    <a:pt x="151162" y="190690"/>
                  </a:cubicBezTo>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71" name="Google Shape;671;p6"/>
          <p:cNvGrpSpPr/>
          <p:nvPr/>
        </p:nvGrpSpPr>
        <p:grpSpPr>
          <a:xfrm flipH="1">
            <a:off x="9713530" y="4367013"/>
            <a:ext cx="395813" cy="1095793"/>
            <a:chOff x="2092779" y="2646725"/>
            <a:chExt cx="1565718" cy="4334625"/>
          </a:xfrm>
        </p:grpSpPr>
        <p:sp>
          <p:nvSpPr>
            <p:cNvPr id="672" name="Google Shape;672;p6"/>
            <p:cNvSpPr/>
            <p:nvPr/>
          </p:nvSpPr>
          <p:spPr>
            <a:xfrm>
              <a:off x="2719638" y="2820674"/>
              <a:ext cx="445815" cy="4160676"/>
            </a:xfrm>
            <a:custGeom>
              <a:avLst/>
              <a:gdLst/>
              <a:ahLst/>
              <a:cxnLst/>
              <a:rect l="l" t="t" r="r" b="b"/>
              <a:pathLst>
                <a:path w="445815" h="4160676" extrusionOk="0">
                  <a:moveTo>
                    <a:pt x="435368" y="3901894"/>
                  </a:moveTo>
                  <a:cubicBezTo>
                    <a:pt x="432797" y="3968283"/>
                    <a:pt x="426605" y="4041245"/>
                    <a:pt x="389077" y="4093441"/>
                  </a:cubicBezTo>
                  <a:cubicBezTo>
                    <a:pt x="386505" y="4097061"/>
                    <a:pt x="383838" y="4100490"/>
                    <a:pt x="380981" y="4103824"/>
                  </a:cubicBezTo>
                  <a:cubicBezTo>
                    <a:pt x="375932" y="4109824"/>
                    <a:pt x="370313" y="4115444"/>
                    <a:pt x="364217" y="4120683"/>
                  </a:cubicBezTo>
                  <a:cubicBezTo>
                    <a:pt x="349453" y="4133447"/>
                    <a:pt x="330403" y="4143257"/>
                    <a:pt x="309162" y="4150020"/>
                  </a:cubicBezTo>
                  <a:cubicBezTo>
                    <a:pt x="306114" y="4150972"/>
                    <a:pt x="303066" y="4151830"/>
                    <a:pt x="299923" y="4152687"/>
                  </a:cubicBezTo>
                  <a:cubicBezTo>
                    <a:pt x="289922" y="4155354"/>
                    <a:pt x="279539" y="4157354"/>
                    <a:pt x="268871" y="4158688"/>
                  </a:cubicBezTo>
                  <a:cubicBezTo>
                    <a:pt x="265823" y="4159164"/>
                    <a:pt x="262680" y="4159450"/>
                    <a:pt x="259442" y="4159736"/>
                  </a:cubicBezTo>
                  <a:cubicBezTo>
                    <a:pt x="200291" y="4164879"/>
                    <a:pt x="136855" y="4149067"/>
                    <a:pt x="102660" y="4109253"/>
                  </a:cubicBezTo>
                  <a:cubicBezTo>
                    <a:pt x="54749" y="4053437"/>
                    <a:pt x="71990" y="3941232"/>
                    <a:pt x="68180" y="3873414"/>
                  </a:cubicBezTo>
                  <a:cubicBezTo>
                    <a:pt x="51701" y="3586140"/>
                    <a:pt x="35509" y="3298866"/>
                    <a:pt x="24650" y="3011211"/>
                  </a:cubicBezTo>
                  <a:cubicBezTo>
                    <a:pt x="14840" y="2752703"/>
                    <a:pt x="7982" y="2494004"/>
                    <a:pt x="3981" y="2235305"/>
                  </a:cubicBezTo>
                  <a:cubicBezTo>
                    <a:pt x="2838" y="2156533"/>
                    <a:pt x="1886" y="2077761"/>
                    <a:pt x="1219" y="1998989"/>
                  </a:cubicBezTo>
                  <a:lnTo>
                    <a:pt x="1219" y="1998894"/>
                  </a:lnTo>
                  <a:cubicBezTo>
                    <a:pt x="1124" y="1994798"/>
                    <a:pt x="1124" y="1990702"/>
                    <a:pt x="1124" y="1986607"/>
                  </a:cubicBezTo>
                  <a:cubicBezTo>
                    <a:pt x="933" y="1965556"/>
                    <a:pt x="743" y="1944601"/>
                    <a:pt x="647" y="1923551"/>
                  </a:cubicBezTo>
                  <a:cubicBezTo>
                    <a:pt x="647" y="1919646"/>
                    <a:pt x="552" y="1915836"/>
                    <a:pt x="552" y="1911931"/>
                  </a:cubicBezTo>
                  <a:cubicBezTo>
                    <a:pt x="457" y="1898215"/>
                    <a:pt x="457" y="1884404"/>
                    <a:pt x="362" y="1870687"/>
                  </a:cubicBezTo>
                  <a:cubicBezTo>
                    <a:pt x="-496" y="1682473"/>
                    <a:pt x="171" y="1494259"/>
                    <a:pt x="2362" y="1306046"/>
                  </a:cubicBezTo>
                  <a:cubicBezTo>
                    <a:pt x="6077" y="983243"/>
                    <a:pt x="14459" y="660441"/>
                    <a:pt x="27317" y="337924"/>
                  </a:cubicBezTo>
                  <a:cubicBezTo>
                    <a:pt x="30175" y="264106"/>
                    <a:pt x="33890" y="188191"/>
                    <a:pt x="64941" y="121231"/>
                  </a:cubicBezTo>
                  <a:cubicBezTo>
                    <a:pt x="95993" y="54175"/>
                    <a:pt x="161429" y="-2309"/>
                    <a:pt x="235248" y="73"/>
                  </a:cubicBezTo>
                  <a:cubicBezTo>
                    <a:pt x="254774" y="739"/>
                    <a:pt x="273348" y="5407"/>
                    <a:pt x="290779" y="13312"/>
                  </a:cubicBezTo>
                  <a:cubicBezTo>
                    <a:pt x="293922" y="14741"/>
                    <a:pt x="297065" y="16265"/>
                    <a:pt x="300113" y="17884"/>
                  </a:cubicBezTo>
                  <a:cubicBezTo>
                    <a:pt x="343166" y="40554"/>
                    <a:pt x="377552" y="82464"/>
                    <a:pt x="396316" y="128279"/>
                  </a:cubicBezTo>
                  <a:cubicBezTo>
                    <a:pt x="423938" y="195335"/>
                    <a:pt x="424891" y="270011"/>
                    <a:pt x="425367" y="342592"/>
                  </a:cubicBezTo>
                  <a:cubicBezTo>
                    <a:pt x="431177" y="1124785"/>
                    <a:pt x="436797" y="1906883"/>
                    <a:pt x="442512" y="2689171"/>
                  </a:cubicBezTo>
                  <a:cubicBezTo>
                    <a:pt x="442893" y="2745464"/>
                    <a:pt x="443369" y="2801852"/>
                    <a:pt x="443750" y="2858144"/>
                  </a:cubicBezTo>
                  <a:cubicBezTo>
                    <a:pt x="443750" y="2863478"/>
                    <a:pt x="443846" y="2868907"/>
                    <a:pt x="443846" y="2874241"/>
                  </a:cubicBezTo>
                  <a:cubicBezTo>
                    <a:pt x="443941" y="2877480"/>
                    <a:pt x="443941" y="2880814"/>
                    <a:pt x="443941" y="2884052"/>
                  </a:cubicBezTo>
                  <a:cubicBezTo>
                    <a:pt x="444227" y="2923105"/>
                    <a:pt x="444512" y="2962062"/>
                    <a:pt x="444798" y="3001114"/>
                  </a:cubicBezTo>
                  <a:cubicBezTo>
                    <a:pt x="446703" y="3301438"/>
                    <a:pt x="447084" y="3601761"/>
                    <a:pt x="435368" y="3901894"/>
                  </a:cubicBezTo>
                  <a:close/>
                </a:path>
              </a:pathLst>
            </a:custGeom>
            <a:solidFill>
              <a:srgbClr val="9EBE4D"/>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73" name="Google Shape;673;p6"/>
            <p:cNvSpPr/>
            <p:nvPr/>
          </p:nvSpPr>
          <p:spPr>
            <a:xfrm>
              <a:off x="3035057" y="4150751"/>
              <a:ext cx="623254" cy="1672582"/>
            </a:xfrm>
            <a:custGeom>
              <a:avLst/>
              <a:gdLst/>
              <a:ahLst/>
              <a:cxnLst/>
              <a:rect l="l" t="t" r="r" b="b"/>
              <a:pathLst>
                <a:path w="623254" h="1672582" extrusionOk="0">
                  <a:moveTo>
                    <a:pt x="245394" y="1244984"/>
                  </a:moveTo>
                  <a:cubicBezTo>
                    <a:pt x="281113" y="1167927"/>
                    <a:pt x="287114" y="1080869"/>
                    <a:pt x="292543" y="996096"/>
                  </a:cubicBezTo>
                  <a:cubicBezTo>
                    <a:pt x="308259" y="751875"/>
                    <a:pt x="323880" y="507559"/>
                    <a:pt x="339596" y="263338"/>
                  </a:cubicBezTo>
                  <a:cubicBezTo>
                    <a:pt x="343883" y="196663"/>
                    <a:pt x="349217" y="126749"/>
                    <a:pt x="385412" y="70647"/>
                  </a:cubicBezTo>
                  <a:cubicBezTo>
                    <a:pt x="421607" y="14545"/>
                    <a:pt x="499807" y="-20507"/>
                    <a:pt x="557433" y="13211"/>
                  </a:cubicBezTo>
                  <a:cubicBezTo>
                    <a:pt x="616012" y="47501"/>
                    <a:pt x="623251" y="127797"/>
                    <a:pt x="623251" y="195615"/>
                  </a:cubicBezTo>
                  <a:cubicBezTo>
                    <a:pt x="623441" y="482127"/>
                    <a:pt x="616298" y="768639"/>
                    <a:pt x="601629" y="1054770"/>
                  </a:cubicBezTo>
                  <a:cubicBezTo>
                    <a:pt x="593914" y="1206598"/>
                    <a:pt x="581246" y="1366904"/>
                    <a:pt x="494568" y="1491872"/>
                  </a:cubicBezTo>
                  <a:cubicBezTo>
                    <a:pt x="424274" y="1593123"/>
                    <a:pt x="307592" y="1660751"/>
                    <a:pt x="184815" y="1671323"/>
                  </a:cubicBezTo>
                  <a:cubicBezTo>
                    <a:pt x="150239" y="1674276"/>
                    <a:pt x="114330" y="1672752"/>
                    <a:pt x="82517" y="1658941"/>
                  </a:cubicBezTo>
                  <a:cubicBezTo>
                    <a:pt x="-9876" y="1618650"/>
                    <a:pt x="-26354" y="1492158"/>
                    <a:pt x="41559" y="1421292"/>
                  </a:cubicBezTo>
                  <a:cubicBezTo>
                    <a:pt x="109377" y="1350521"/>
                    <a:pt x="198436" y="1346330"/>
                    <a:pt x="245394" y="1244984"/>
                  </a:cubicBezTo>
                  <a:close/>
                </a:path>
              </a:pathLst>
            </a:custGeom>
            <a:solidFill>
              <a:srgbClr val="9EBE4D"/>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74" name="Google Shape;674;p6"/>
            <p:cNvSpPr/>
            <p:nvPr/>
          </p:nvSpPr>
          <p:spPr>
            <a:xfrm>
              <a:off x="2155748" y="3505969"/>
              <a:ext cx="638038" cy="1553022"/>
            </a:xfrm>
            <a:custGeom>
              <a:avLst/>
              <a:gdLst/>
              <a:ahLst/>
              <a:cxnLst/>
              <a:rect l="l" t="t" r="r" b="b"/>
              <a:pathLst>
                <a:path w="638038" h="1553022" extrusionOk="0">
                  <a:moveTo>
                    <a:pt x="362036" y="1469618"/>
                  </a:moveTo>
                  <a:cubicBezTo>
                    <a:pt x="300505" y="1412277"/>
                    <a:pt x="261071" y="1335601"/>
                    <a:pt x="226686" y="1258925"/>
                  </a:cubicBezTo>
                  <a:cubicBezTo>
                    <a:pt x="74857" y="921168"/>
                    <a:pt x="-2962" y="550360"/>
                    <a:pt x="86" y="180028"/>
                  </a:cubicBezTo>
                  <a:cubicBezTo>
                    <a:pt x="658" y="115449"/>
                    <a:pt x="11040" y="38582"/>
                    <a:pt x="68761" y="9626"/>
                  </a:cubicBezTo>
                  <a:cubicBezTo>
                    <a:pt x="115529" y="-13806"/>
                    <a:pt x="175060" y="8102"/>
                    <a:pt x="209255" y="47726"/>
                  </a:cubicBezTo>
                  <a:cubicBezTo>
                    <a:pt x="243355" y="87255"/>
                    <a:pt x="257166" y="140214"/>
                    <a:pt x="266119" y="191744"/>
                  </a:cubicBezTo>
                  <a:cubicBezTo>
                    <a:pt x="293361" y="348430"/>
                    <a:pt x="272025" y="511022"/>
                    <a:pt x="301457" y="667327"/>
                  </a:cubicBezTo>
                  <a:cubicBezTo>
                    <a:pt x="336795" y="855065"/>
                    <a:pt x="362512" y="989177"/>
                    <a:pt x="475003" y="1101667"/>
                  </a:cubicBezTo>
                  <a:cubicBezTo>
                    <a:pt x="513865" y="1140529"/>
                    <a:pt x="560251" y="1172724"/>
                    <a:pt x="590636" y="1218444"/>
                  </a:cubicBezTo>
                  <a:cubicBezTo>
                    <a:pt x="634356" y="1284166"/>
                    <a:pt x="664169" y="1461903"/>
                    <a:pt x="604733" y="1528006"/>
                  </a:cubicBezTo>
                  <a:cubicBezTo>
                    <a:pt x="545678" y="1593729"/>
                    <a:pt x="409852" y="1514195"/>
                    <a:pt x="362036" y="1469618"/>
                  </a:cubicBezTo>
                  <a:close/>
                </a:path>
              </a:pathLst>
            </a:custGeom>
            <a:solidFill>
              <a:srgbClr val="9EBE4D"/>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75" name="Google Shape;675;p6"/>
            <p:cNvSpPr/>
            <p:nvPr/>
          </p:nvSpPr>
          <p:spPr>
            <a:xfrm>
              <a:off x="3160055" y="4171867"/>
              <a:ext cx="301466" cy="1533334"/>
            </a:xfrm>
            <a:custGeom>
              <a:avLst/>
              <a:gdLst/>
              <a:ahLst/>
              <a:cxnLst/>
              <a:rect l="l" t="t" r="r" b="b"/>
              <a:pathLst>
                <a:path w="301466" h="1533334" extrusionOk="0">
                  <a:moveTo>
                    <a:pt x="3619" y="1533335"/>
                  </a:moveTo>
                  <a:lnTo>
                    <a:pt x="0" y="1524476"/>
                  </a:lnTo>
                  <a:cubicBezTo>
                    <a:pt x="78772" y="1492187"/>
                    <a:pt x="144399" y="1416653"/>
                    <a:pt x="180022" y="1317212"/>
                  </a:cubicBezTo>
                  <a:cubicBezTo>
                    <a:pt x="212312" y="1227201"/>
                    <a:pt x="218599" y="1130141"/>
                    <a:pt x="224695" y="1036320"/>
                  </a:cubicBezTo>
                  <a:lnTo>
                    <a:pt x="291941" y="0"/>
                  </a:lnTo>
                  <a:lnTo>
                    <a:pt x="301466" y="571"/>
                  </a:lnTo>
                  <a:lnTo>
                    <a:pt x="234220" y="1036892"/>
                  </a:lnTo>
                  <a:cubicBezTo>
                    <a:pt x="228124" y="1131380"/>
                    <a:pt x="221742" y="1229106"/>
                    <a:pt x="189071" y="1320451"/>
                  </a:cubicBezTo>
                  <a:cubicBezTo>
                    <a:pt x="152495" y="1422368"/>
                    <a:pt x="84963" y="1499997"/>
                    <a:pt x="3619" y="1533335"/>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76" name="Google Shape;676;p6"/>
            <p:cNvSpPr/>
            <p:nvPr/>
          </p:nvSpPr>
          <p:spPr>
            <a:xfrm>
              <a:off x="3315312" y="4150912"/>
              <a:ext cx="213264" cy="1630679"/>
            </a:xfrm>
            <a:custGeom>
              <a:avLst/>
              <a:gdLst/>
              <a:ahLst/>
              <a:cxnLst/>
              <a:rect l="l" t="t" r="r" b="b"/>
              <a:pathLst>
                <a:path w="213264" h="1630679" extrusionOk="0">
                  <a:moveTo>
                    <a:pt x="6763" y="1630680"/>
                  </a:moveTo>
                  <a:lnTo>
                    <a:pt x="0" y="1623917"/>
                  </a:lnTo>
                  <a:cubicBezTo>
                    <a:pt x="57721" y="1566482"/>
                    <a:pt x="98869" y="1487329"/>
                    <a:pt x="122206" y="1388459"/>
                  </a:cubicBezTo>
                  <a:cubicBezTo>
                    <a:pt x="142970" y="1300639"/>
                    <a:pt x="147256" y="1208818"/>
                    <a:pt x="151447" y="1119950"/>
                  </a:cubicBezTo>
                  <a:lnTo>
                    <a:pt x="203740" y="0"/>
                  </a:lnTo>
                  <a:lnTo>
                    <a:pt x="213265" y="476"/>
                  </a:lnTo>
                  <a:lnTo>
                    <a:pt x="160972" y="1120426"/>
                  </a:lnTo>
                  <a:cubicBezTo>
                    <a:pt x="156781" y="1209675"/>
                    <a:pt x="152495" y="1301972"/>
                    <a:pt x="131540" y="1390650"/>
                  </a:cubicBezTo>
                  <a:cubicBezTo>
                    <a:pt x="107728" y="1491234"/>
                    <a:pt x="65722" y="1571911"/>
                    <a:pt x="6763" y="1630680"/>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77" name="Google Shape;677;p6"/>
            <p:cNvSpPr/>
            <p:nvPr/>
          </p:nvSpPr>
          <p:spPr>
            <a:xfrm>
              <a:off x="2199094" y="3517976"/>
              <a:ext cx="509571" cy="1426654"/>
            </a:xfrm>
            <a:custGeom>
              <a:avLst/>
              <a:gdLst/>
              <a:ahLst/>
              <a:cxnLst/>
              <a:rect l="l" t="t" r="r" b="b"/>
              <a:pathLst>
                <a:path w="509571" h="1426654" extrusionOk="0">
                  <a:moveTo>
                    <a:pt x="504999" y="1426655"/>
                  </a:moveTo>
                  <a:cubicBezTo>
                    <a:pt x="504904" y="1426655"/>
                    <a:pt x="503952" y="1426178"/>
                    <a:pt x="502237" y="1425226"/>
                  </a:cubicBezTo>
                  <a:lnTo>
                    <a:pt x="502047" y="1425416"/>
                  </a:lnTo>
                  <a:lnTo>
                    <a:pt x="502237" y="1425226"/>
                  </a:lnTo>
                  <a:cubicBezTo>
                    <a:pt x="473281" y="1408652"/>
                    <a:pt x="224774" y="1249489"/>
                    <a:pt x="136477" y="935831"/>
                  </a:cubicBezTo>
                  <a:cubicBezTo>
                    <a:pt x="78184" y="728663"/>
                    <a:pt x="35417" y="513112"/>
                    <a:pt x="9223" y="295084"/>
                  </a:cubicBezTo>
                  <a:cubicBezTo>
                    <a:pt x="-3826" y="186404"/>
                    <a:pt x="-10970" y="82010"/>
                    <a:pt x="44275" y="0"/>
                  </a:cubicBezTo>
                  <a:lnTo>
                    <a:pt x="52181" y="5334"/>
                  </a:lnTo>
                  <a:cubicBezTo>
                    <a:pt x="-1255" y="84677"/>
                    <a:pt x="5794" y="187166"/>
                    <a:pt x="18653" y="293942"/>
                  </a:cubicBezTo>
                  <a:cubicBezTo>
                    <a:pt x="44751" y="511492"/>
                    <a:pt x="87519" y="726567"/>
                    <a:pt x="145621" y="933259"/>
                  </a:cubicBezTo>
                  <a:cubicBezTo>
                    <a:pt x="236013" y="1254633"/>
                    <a:pt x="504237" y="1416272"/>
                    <a:pt x="506809" y="1417510"/>
                  </a:cubicBezTo>
                  <a:lnTo>
                    <a:pt x="504904" y="1421797"/>
                  </a:lnTo>
                  <a:lnTo>
                    <a:pt x="504904" y="1421797"/>
                  </a:lnTo>
                  <a:lnTo>
                    <a:pt x="507857" y="1417987"/>
                  </a:lnTo>
                  <a:lnTo>
                    <a:pt x="509571" y="1423606"/>
                  </a:lnTo>
                  <a:lnTo>
                    <a:pt x="504999" y="1426655"/>
                  </a:ln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78" name="Google Shape;678;p6"/>
            <p:cNvSpPr/>
            <p:nvPr/>
          </p:nvSpPr>
          <p:spPr>
            <a:xfrm>
              <a:off x="2304614" y="3523787"/>
              <a:ext cx="429672" cy="1226343"/>
            </a:xfrm>
            <a:custGeom>
              <a:avLst/>
              <a:gdLst/>
              <a:ahLst/>
              <a:cxnLst/>
              <a:rect l="l" t="t" r="r" b="b"/>
              <a:pathLst>
                <a:path w="429672" h="1226343" extrusionOk="0">
                  <a:moveTo>
                    <a:pt x="424244" y="1226344"/>
                  </a:moveTo>
                  <a:cubicBezTo>
                    <a:pt x="217170" y="1089755"/>
                    <a:pt x="126683" y="845344"/>
                    <a:pt x="87344" y="664274"/>
                  </a:cubicBezTo>
                  <a:cubicBezTo>
                    <a:pt x="60674" y="541687"/>
                    <a:pt x="48006" y="414909"/>
                    <a:pt x="35814" y="292227"/>
                  </a:cubicBezTo>
                  <a:cubicBezTo>
                    <a:pt x="26289" y="196596"/>
                    <a:pt x="16383" y="97726"/>
                    <a:pt x="0" y="1619"/>
                  </a:cubicBezTo>
                  <a:lnTo>
                    <a:pt x="9430" y="0"/>
                  </a:lnTo>
                  <a:cubicBezTo>
                    <a:pt x="25908" y="96488"/>
                    <a:pt x="35814" y="195453"/>
                    <a:pt x="45339" y="291275"/>
                  </a:cubicBezTo>
                  <a:cubicBezTo>
                    <a:pt x="57531" y="413671"/>
                    <a:pt x="70199" y="540258"/>
                    <a:pt x="96774" y="662273"/>
                  </a:cubicBezTo>
                  <a:cubicBezTo>
                    <a:pt x="135827" y="841534"/>
                    <a:pt x="225266" y="1083564"/>
                    <a:pt x="429673" y="1218438"/>
                  </a:cubicBezTo>
                  <a:lnTo>
                    <a:pt x="424244" y="1226344"/>
                  </a:ln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79" name="Google Shape;679;p6"/>
            <p:cNvSpPr/>
            <p:nvPr/>
          </p:nvSpPr>
          <p:spPr>
            <a:xfrm>
              <a:off x="2848237" y="2828176"/>
              <a:ext cx="140272" cy="4152233"/>
            </a:xfrm>
            <a:custGeom>
              <a:avLst/>
              <a:gdLst/>
              <a:ahLst/>
              <a:cxnLst/>
              <a:rect l="l" t="t" r="r" b="b"/>
              <a:pathLst>
                <a:path w="140272" h="4152233" extrusionOk="0">
                  <a:moveTo>
                    <a:pt x="140272" y="4151186"/>
                  </a:moveTo>
                  <a:cubicBezTo>
                    <a:pt x="137224" y="4151662"/>
                    <a:pt x="134081" y="4151948"/>
                    <a:pt x="130842" y="4152233"/>
                  </a:cubicBezTo>
                  <a:cubicBezTo>
                    <a:pt x="97219" y="3765900"/>
                    <a:pt x="62834" y="3368993"/>
                    <a:pt x="38450" y="2974086"/>
                  </a:cubicBezTo>
                  <a:cubicBezTo>
                    <a:pt x="34068" y="2903220"/>
                    <a:pt x="30068" y="2832450"/>
                    <a:pt x="26448" y="2761774"/>
                  </a:cubicBezTo>
                  <a:cubicBezTo>
                    <a:pt x="25782" y="2750344"/>
                    <a:pt x="25210" y="2739009"/>
                    <a:pt x="24639" y="2727675"/>
                  </a:cubicBezTo>
                  <a:cubicBezTo>
                    <a:pt x="-126" y="2232755"/>
                    <a:pt x="-6222" y="1730597"/>
                    <a:pt x="6351" y="1235202"/>
                  </a:cubicBezTo>
                  <a:cubicBezTo>
                    <a:pt x="16447" y="840867"/>
                    <a:pt x="38069" y="418243"/>
                    <a:pt x="127223" y="0"/>
                  </a:cubicBezTo>
                  <a:lnTo>
                    <a:pt x="136557" y="2000"/>
                  </a:lnTo>
                  <a:cubicBezTo>
                    <a:pt x="47594" y="419481"/>
                    <a:pt x="25972" y="841534"/>
                    <a:pt x="15876" y="1235393"/>
                  </a:cubicBezTo>
                  <a:cubicBezTo>
                    <a:pt x="3303" y="1730597"/>
                    <a:pt x="9399" y="2232565"/>
                    <a:pt x="34164" y="2727198"/>
                  </a:cubicBezTo>
                  <a:cubicBezTo>
                    <a:pt x="38259" y="2809685"/>
                    <a:pt x="42927" y="2892266"/>
                    <a:pt x="48070" y="2975039"/>
                  </a:cubicBezTo>
                  <a:cubicBezTo>
                    <a:pt x="52928" y="3053525"/>
                    <a:pt x="58167" y="3132106"/>
                    <a:pt x="63691" y="3210687"/>
                  </a:cubicBezTo>
                  <a:cubicBezTo>
                    <a:pt x="86075" y="3526631"/>
                    <a:pt x="113412" y="3842290"/>
                    <a:pt x="140272" y="4151186"/>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0" name="Google Shape;680;p6"/>
            <p:cNvSpPr/>
            <p:nvPr/>
          </p:nvSpPr>
          <p:spPr>
            <a:xfrm>
              <a:off x="2959178" y="2833986"/>
              <a:ext cx="149537" cy="4090511"/>
            </a:xfrm>
            <a:custGeom>
              <a:avLst/>
              <a:gdLst/>
              <a:ahLst/>
              <a:cxnLst/>
              <a:rect l="l" t="t" r="r" b="b"/>
              <a:pathLst>
                <a:path w="149537" h="4090511" extrusionOk="0">
                  <a:moveTo>
                    <a:pt x="149537" y="4080129"/>
                  </a:moveTo>
                  <a:cubicBezTo>
                    <a:pt x="146965" y="4083749"/>
                    <a:pt x="144298" y="4087178"/>
                    <a:pt x="141441" y="4090511"/>
                  </a:cubicBezTo>
                  <a:cubicBezTo>
                    <a:pt x="139917" y="4080605"/>
                    <a:pt x="138488" y="4070795"/>
                    <a:pt x="137155" y="4060889"/>
                  </a:cubicBezTo>
                  <a:cubicBezTo>
                    <a:pt x="135440" y="4049840"/>
                    <a:pt x="133916" y="4038791"/>
                    <a:pt x="132392" y="4027646"/>
                  </a:cubicBezTo>
                  <a:cubicBezTo>
                    <a:pt x="132392" y="4027646"/>
                    <a:pt x="132392" y="4027551"/>
                    <a:pt x="132392" y="4027456"/>
                  </a:cubicBezTo>
                  <a:cubicBezTo>
                    <a:pt x="-57727" y="2691575"/>
                    <a:pt x="-2768" y="1323785"/>
                    <a:pt x="51239" y="0"/>
                  </a:cubicBezTo>
                  <a:cubicBezTo>
                    <a:pt x="54382" y="1429"/>
                    <a:pt x="57526" y="2953"/>
                    <a:pt x="60574" y="4572"/>
                  </a:cubicBezTo>
                  <a:cubicBezTo>
                    <a:pt x="7138" y="1315688"/>
                    <a:pt x="-47154" y="2669667"/>
                    <a:pt x="137059" y="3992785"/>
                  </a:cubicBezTo>
                  <a:lnTo>
                    <a:pt x="137059" y="3992880"/>
                  </a:lnTo>
                  <a:cubicBezTo>
                    <a:pt x="138583" y="4004500"/>
                    <a:pt x="140298" y="4016121"/>
                    <a:pt x="141917" y="4027742"/>
                  </a:cubicBezTo>
                  <a:cubicBezTo>
                    <a:pt x="141917" y="4027742"/>
                    <a:pt x="141917" y="4027837"/>
                    <a:pt x="141917" y="4027932"/>
                  </a:cubicBezTo>
                  <a:cubicBezTo>
                    <a:pt x="144394" y="4045267"/>
                    <a:pt x="146965" y="4062794"/>
                    <a:pt x="149537" y="4080129"/>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1" name="Google Shape;681;p6"/>
            <p:cNvSpPr/>
            <p:nvPr/>
          </p:nvSpPr>
          <p:spPr>
            <a:xfrm>
              <a:off x="2256513" y="3521977"/>
              <a:ext cx="495490" cy="1317402"/>
            </a:xfrm>
            <a:custGeom>
              <a:avLst/>
              <a:gdLst/>
              <a:ahLst/>
              <a:cxnLst/>
              <a:rect l="l" t="t" r="r" b="b"/>
              <a:pathLst>
                <a:path w="495490" h="1317402" extrusionOk="0">
                  <a:moveTo>
                    <a:pt x="489776" y="1317403"/>
                  </a:moveTo>
                  <a:cubicBezTo>
                    <a:pt x="266986" y="1151668"/>
                    <a:pt x="156305" y="899351"/>
                    <a:pt x="102679" y="716947"/>
                  </a:cubicBezTo>
                  <a:cubicBezTo>
                    <a:pt x="34195" y="483870"/>
                    <a:pt x="16764" y="238220"/>
                    <a:pt x="0" y="667"/>
                  </a:cubicBezTo>
                  <a:lnTo>
                    <a:pt x="9525" y="0"/>
                  </a:lnTo>
                  <a:cubicBezTo>
                    <a:pt x="26289" y="237077"/>
                    <a:pt x="43625" y="482155"/>
                    <a:pt x="111824" y="714280"/>
                  </a:cubicBezTo>
                  <a:cubicBezTo>
                    <a:pt x="165068" y="895350"/>
                    <a:pt x="274796" y="1145667"/>
                    <a:pt x="495491" y="1309783"/>
                  </a:cubicBezTo>
                  <a:lnTo>
                    <a:pt x="489776" y="1317403"/>
                  </a:ln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2" name="Google Shape;682;p6"/>
            <p:cNvSpPr/>
            <p:nvPr/>
          </p:nvSpPr>
          <p:spPr>
            <a:xfrm>
              <a:off x="3466950" y="4225970"/>
              <a:ext cx="128193" cy="1443799"/>
            </a:xfrm>
            <a:custGeom>
              <a:avLst/>
              <a:gdLst/>
              <a:ahLst/>
              <a:cxnLst/>
              <a:rect l="l" t="t" r="r" b="b"/>
              <a:pathLst>
                <a:path w="128193" h="1443799" extrusionOk="0">
                  <a:moveTo>
                    <a:pt x="8287" y="1443800"/>
                  </a:moveTo>
                  <a:lnTo>
                    <a:pt x="0" y="1439132"/>
                  </a:lnTo>
                  <a:cubicBezTo>
                    <a:pt x="124111" y="1216152"/>
                    <a:pt x="125921" y="943070"/>
                    <a:pt x="113729" y="729996"/>
                  </a:cubicBezTo>
                  <a:cubicBezTo>
                    <a:pt x="110680" y="677227"/>
                    <a:pt x="106585" y="623506"/>
                    <a:pt x="102679" y="571500"/>
                  </a:cubicBezTo>
                  <a:cubicBezTo>
                    <a:pt x="88392" y="383381"/>
                    <a:pt x="73628" y="188785"/>
                    <a:pt x="105061" y="0"/>
                  </a:cubicBezTo>
                  <a:lnTo>
                    <a:pt x="114490" y="1524"/>
                  </a:lnTo>
                  <a:cubicBezTo>
                    <a:pt x="83344" y="189071"/>
                    <a:pt x="98012" y="383096"/>
                    <a:pt x="112300" y="570738"/>
                  </a:cubicBezTo>
                  <a:cubicBezTo>
                    <a:pt x="116205" y="622744"/>
                    <a:pt x="120301" y="676561"/>
                    <a:pt x="123349" y="729425"/>
                  </a:cubicBezTo>
                  <a:cubicBezTo>
                    <a:pt x="135541" y="943832"/>
                    <a:pt x="133636" y="1218628"/>
                    <a:pt x="8287" y="1443800"/>
                  </a:cubicBez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3" name="Google Shape;683;p6"/>
            <p:cNvSpPr/>
            <p:nvPr/>
          </p:nvSpPr>
          <p:spPr>
            <a:xfrm>
              <a:off x="3072139" y="2917330"/>
              <a:ext cx="85580" cy="3981926"/>
            </a:xfrm>
            <a:custGeom>
              <a:avLst/>
              <a:gdLst/>
              <a:ahLst/>
              <a:cxnLst/>
              <a:rect l="l" t="t" r="r" b="b"/>
              <a:pathLst>
                <a:path w="85580" h="3981926" extrusionOk="0">
                  <a:moveTo>
                    <a:pt x="23527" y="3981926"/>
                  </a:moveTo>
                  <a:lnTo>
                    <a:pt x="14097" y="3980498"/>
                  </a:lnTo>
                  <a:cubicBezTo>
                    <a:pt x="93917" y="3445669"/>
                    <a:pt x="78962" y="2896648"/>
                    <a:pt x="64484" y="2365629"/>
                  </a:cubicBezTo>
                  <a:lnTo>
                    <a:pt x="0" y="286"/>
                  </a:lnTo>
                  <a:lnTo>
                    <a:pt x="9525" y="0"/>
                  </a:lnTo>
                  <a:lnTo>
                    <a:pt x="74009" y="2365343"/>
                  </a:lnTo>
                  <a:cubicBezTo>
                    <a:pt x="88583" y="2896838"/>
                    <a:pt x="103537" y="3446336"/>
                    <a:pt x="23527" y="3981926"/>
                  </a:cubicBez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4" name="Google Shape;684;p6"/>
            <p:cNvSpPr/>
            <p:nvPr/>
          </p:nvSpPr>
          <p:spPr>
            <a:xfrm>
              <a:off x="2758485" y="2841987"/>
              <a:ext cx="270315" cy="4131373"/>
            </a:xfrm>
            <a:custGeom>
              <a:avLst/>
              <a:gdLst/>
              <a:ahLst/>
              <a:cxnLst/>
              <a:rect l="l" t="t" r="r" b="b"/>
              <a:pathLst>
                <a:path w="270315" h="4131373" extrusionOk="0">
                  <a:moveTo>
                    <a:pt x="270315" y="4128707"/>
                  </a:moveTo>
                  <a:cubicBezTo>
                    <a:pt x="267267" y="4129659"/>
                    <a:pt x="264219" y="4130516"/>
                    <a:pt x="261076" y="4131374"/>
                  </a:cubicBezTo>
                  <a:cubicBezTo>
                    <a:pt x="224595" y="3823049"/>
                    <a:pt x="187638" y="3511010"/>
                    <a:pt x="153444" y="3196876"/>
                  </a:cubicBezTo>
                  <a:cubicBezTo>
                    <a:pt x="144776" y="3118104"/>
                    <a:pt x="136394" y="3039237"/>
                    <a:pt x="128202" y="2960275"/>
                  </a:cubicBezTo>
                  <a:cubicBezTo>
                    <a:pt x="78482" y="2483549"/>
                    <a:pt x="36667" y="2003298"/>
                    <a:pt x="13331" y="1525810"/>
                  </a:cubicBezTo>
                  <a:cubicBezTo>
                    <a:pt x="-9720" y="1055180"/>
                    <a:pt x="-20959" y="510350"/>
                    <a:pt x="137537" y="0"/>
                  </a:cubicBezTo>
                  <a:lnTo>
                    <a:pt x="146681" y="2857"/>
                  </a:lnTo>
                  <a:cubicBezTo>
                    <a:pt x="-11434" y="511683"/>
                    <a:pt x="-99" y="1055561"/>
                    <a:pt x="22856" y="1525334"/>
                  </a:cubicBezTo>
                  <a:cubicBezTo>
                    <a:pt x="42858" y="1932146"/>
                    <a:pt x="76101" y="2341055"/>
                    <a:pt x="116201" y="2747963"/>
                  </a:cubicBezTo>
                  <a:cubicBezTo>
                    <a:pt x="123154" y="2819114"/>
                    <a:pt x="130393" y="2890266"/>
                    <a:pt x="137823" y="2961228"/>
                  </a:cubicBezTo>
                  <a:cubicBezTo>
                    <a:pt x="178685" y="3353943"/>
                    <a:pt x="224881" y="3744278"/>
                    <a:pt x="270315" y="4128707"/>
                  </a:cubicBez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5" name="Google Shape;685;p6"/>
            <p:cNvSpPr/>
            <p:nvPr/>
          </p:nvSpPr>
          <p:spPr>
            <a:xfrm>
              <a:off x="2092779" y="3357861"/>
              <a:ext cx="327564" cy="195933"/>
            </a:xfrm>
            <a:custGeom>
              <a:avLst/>
              <a:gdLst/>
              <a:ahLst/>
              <a:cxnLst/>
              <a:rect l="l" t="t" r="r" b="b"/>
              <a:pathLst>
                <a:path w="327564" h="195933" extrusionOk="0">
                  <a:moveTo>
                    <a:pt x="129540" y="186785"/>
                  </a:moveTo>
                  <a:cubicBezTo>
                    <a:pt x="63722" y="162973"/>
                    <a:pt x="53721" y="102489"/>
                    <a:pt x="0" y="63532"/>
                  </a:cubicBezTo>
                  <a:cubicBezTo>
                    <a:pt x="42482" y="78200"/>
                    <a:pt x="59531" y="93631"/>
                    <a:pt x="102108" y="108299"/>
                  </a:cubicBezTo>
                  <a:cubicBezTo>
                    <a:pt x="89154" y="77819"/>
                    <a:pt x="76295" y="47339"/>
                    <a:pt x="63341" y="16954"/>
                  </a:cubicBezTo>
                  <a:cubicBezTo>
                    <a:pt x="83249" y="39624"/>
                    <a:pt x="103061" y="62293"/>
                    <a:pt x="122968" y="84963"/>
                  </a:cubicBezTo>
                  <a:cubicBezTo>
                    <a:pt x="116586" y="61436"/>
                    <a:pt x="110300" y="37909"/>
                    <a:pt x="103918" y="14478"/>
                  </a:cubicBezTo>
                  <a:cubicBezTo>
                    <a:pt x="126016" y="42196"/>
                    <a:pt x="148114" y="69913"/>
                    <a:pt x="170307" y="97631"/>
                  </a:cubicBezTo>
                  <a:cubicBezTo>
                    <a:pt x="175165" y="65056"/>
                    <a:pt x="180023" y="32575"/>
                    <a:pt x="184785" y="0"/>
                  </a:cubicBezTo>
                  <a:cubicBezTo>
                    <a:pt x="192786" y="32194"/>
                    <a:pt x="200692" y="64389"/>
                    <a:pt x="208693" y="96583"/>
                  </a:cubicBezTo>
                  <a:cubicBezTo>
                    <a:pt x="225838" y="68199"/>
                    <a:pt x="242888" y="39814"/>
                    <a:pt x="260033" y="11430"/>
                  </a:cubicBezTo>
                  <a:cubicBezTo>
                    <a:pt x="256413" y="41719"/>
                    <a:pt x="252698" y="72009"/>
                    <a:pt x="249079" y="102298"/>
                  </a:cubicBezTo>
                  <a:cubicBezTo>
                    <a:pt x="264033" y="76105"/>
                    <a:pt x="288227" y="55245"/>
                    <a:pt x="316421" y="44386"/>
                  </a:cubicBezTo>
                  <a:cubicBezTo>
                    <a:pt x="305467" y="70961"/>
                    <a:pt x="294513" y="97441"/>
                    <a:pt x="283559" y="124015"/>
                  </a:cubicBezTo>
                  <a:cubicBezTo>
                    <a:pt x="298228" y="115348"/>
                    <a:pt x="312896" y="106585"/>
                    <a:pt x="327565" y="97917"/>
                  </a:cubicBezTo>
                  <a:cubicBezTo>
                    <a:pt x="322802" y="142684"/>
                    <a:pt x="281559" y="176498"/>
                    <a:pt x="237935" y="187452"/>
                  </a:cubicBezTo>
                  <a:cubicBezTo>
                    <a:pt x="194310" y="198406"/>
                    <a:pt x="195548" y="197929"/>
                    <a:pt x="151162" y="190690"/>
                  </a:cubicBezTo>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6" name="Google Shape;686;p6"/>
            <p:cNvSpPr/>
            <p:nvPr/>
          </p:nvSpPr>
          <p:spPr>
            <a:xfrm>
              <a:off x="2754576" y="2646725"/>
              <a:ext cx="360330" cy="215442"/>
            </a:xfrm>
            <a:custGeom>
              <a:avLst/>
              <a:gdLst/>
              <a:ahLst/>
              <a:cxnLst/>
              <a:rect l="l" t="t" r="r" b="b"/>
              <a:pathLst>
                <a:path w="360330" h="215442" extrusionOk="0">
                  <a:moveTo>
                    <a:pt x="142589" y="205550"/>
                  </a:moveTo>
                  <a:cubicBezTo>
                    <a:pt x="70104" y="179261"/>
                    <a:pt x="59150" y="112776"/>
                    <a:pt x="0" y="69914"/>
                  </a:cubicBezTo>
                  <a:cubicBezTo>
                    <a:pt x="46768" y="86106"/>
                    <a:pt x="65532" y="102965"/>
                    <a:pt x="112300" y="119158"/>
                  </a:cubicBezTo>
                  <a:cubicBezTo>
                    <a:pt x="98203" y="85725"/>
                    <a:pt x="83915" y="52197"/>
                    <a:pt x="69723" y="18669"/>
                  </a:cubicBezTo>
                  <a:cubicBezTo>
                    <a:pt x="91535" y="43625"/>
                    <a:pt x="113443" y="68580"/>
                    <a:pt x="135255" y="93536"/>
                  </a:cubicBezTo>
                  <a:cubicBezTo>
                    <a:pt x="128302" y="67628"/>
                    <a:pt x="121253" y="41815"/>
                    <a:pt x="114300" y="15907"/>
                  </a:cubicBezTo>
                  <a:cubicBezTo>
                    <a:pt x="138684" y="46387"/>
                    <a:pt x="162973" y="76867"/>
                    <a:pt x="187357" y="107442"/>
                  </a:cubicBezTo>
                  <a:cubicBezTo>
                    <a:pt x="192691" y="71628"/>
                    <a:pt x="198025" y="35814"/>
                    <a:pt x="203359" y="0"/>
                  </a:cubicBezTo>
                  <a:cubicBezTo>
                    <a:pt x="212122" y="35433"/>
                    <a:pt x="220885" y="70866"/>
                    <a:pt x="229648" y="106299"/>
                  </a:cubicBezTo>
                  <a:cubicBezTo>
                    <a:pt x="248507" y="75057"/>
                    <a:pt x="267271" y="43815"/>
                    <a:pt x="286131" y="12573"/>
                  </a:cubicBezTo>
                  <a:cubicBezTo>
                    <a:pt x="282130" y="45911"/>
                    <a:pt x="278130" y="79248"/>
                    <a:pt x="274034" y="112490"/>
                  </a:cubicBezTo>
                  <a:cubicBezTo>
                    <a:pt x="290513" y="83630"/>
                    <a:pt x="317087" y="60770"/>
                    <a:pt x="348139" y="48768"/>
                  </a:cubicBezTo>
                  <a:cubicBezTo>
                    <a:pt x="336042" y="78010"/>
                    <a:pt x="324040" y="107156"/>
                    <a:pt x="311944" y="136398"/>
                  </a:cubicBezTo>
                  <a:cubicBezTo>
                    <a:pt x="328041" y="126778"/>
                    <a:pt x="344234" y="117253"/>
                    <a:pt x="360331" y="107633"/>
                  </a:cubicBezTo>
                  <a:cubicBezTo>
                    <a:pt x="355092" y="156877"/>
                    <a:pt x="309753" y="194119"/>
                    <a:pt x="261747" y="206121"/>
                  </a:cubicBezTo>
                  <a:cubicBezTo>
                    <a:pt x="213741" y="218123"/>
                    <a:pt x="215074" y="217646"/>
                    <a:pt x="166211" y="209741"/>
                  </a:cubicBezTo>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7" name="Google Shape;687;p6"/>
            <p:cNvSpPr/>
            <p:nvPr/>
          </p:nvSpPr>
          <p:spPr>
            <a:xfrm>
              <a:off x="3330933" y="3984892"/>
              <a:ext cx="327564" cy="195933"/>
            </a:xfrm>
            <a:custGeom>
              <a:avLst/>
              <a:gdLst/>
              <a:ahLst/>
              <a:cxnLst/>
              <a:rect l="l" t="t" r="r" b="b"/>
              <a:pathLst>
                <a:path w="327564" h="195933" extrusionOk="0">
                  <a:moveTo>
                    <a:pt x="129540" y="186785"/>
                  </a:moveTo>
                  <a:cubicBezTo>
                    <a:pt x="63722" y="162973"/>
                    <a:pt x="53721" y="102489"/>
                    <a:pt x="0" y="63532"/>
                  </a:cubicBezTo>
                  <a:cubicBezTo>
                    <a:pt x="42481" y="78200"/>
                    <a:pt x="59531" y="93631"/>
                    <a:pt x="102108" y="108299"/>
                  </a:cubicBezTo>
                  <a:cubicBezTo>
                    <a:pt x="89154" y="77819"/>
                    <a:pt x="76295" y="47339"/>
                    <a:pt x="63341" y="16954"/>
                  </a:cubicBezTo>
                  <a:cubicBezTo>
                    <a:pt x="83248" y="39624"/>
                    <a:pt x="103060" y="62293"/>
                    <a:pt x="122968" y="84963"/>
                  </a:cubicBezTo>
                  <a:cubicBezTo>
                    <a:pt x="116586" y="61436"/>
                    <a:pt x="110300" y="37909"/>
                    <a:pt x="103918" y="14478"/>
                  </a:cubicBezTo>
                  <a:cubicBezTo>
                    <a:pt x="126016" y="42196"/>
                    <a:pt x="148114" y="69913"/>
                    <a:pt x="170307" y="97631"/>
                  </a:cubicBezTo>
                  <a:cubicBezTo>
                    <a:pt x="175165" y="65056"/>
                    <a:pt x="180022" y="32575"/>
                    <a:pt x="184785" y="0"/>
                  </a:cubicBezTo>
                  <a:cubicBezTo>
                    <a:pt x="192786" y="32194"/>
                    <a:pt x="200692" y="64389"/>
                    <a:pt x="208693" y="96583"/>
                  </a:cubicBezTo>
                  <a:cubicBezTo>
                    <a:pt x="225838" y="68199"/>
                    <a:pt x="242888" y="39814"/>
                    <a:pt x="260032" y="11430"/>
                  </a:cubicBezTo>
                  <a:cubicBezTo>
                    <a:pt x="256413" y="41719"/>
                    <a:pt x="252698" y="72009"/>
                    <a:pt x="249079" y="102298"/>
                  </a:cubicBezTo>
                  <a:cubicBezTo>
                    <a:pt x="264033" y="76105"/>
                    <a:pt x="288226" y="55245"/>
                    <a:pt x="316421" y="44386"/>
                  </a:cubicBezTo>
                  <a:cubicBezTo>
                    <a:pt x="305467" y="70961"/>
                    <a:pt x="294513" y="97441"/>
                    <a:pt x="283559" y="124015"/>
                  </a:cubicBezTo>
                  <a:cubicBezTo>
                    <a:pt x="298228" y="115348"/>
                    <a:pt x="312896" y="106585"/>
                    <a:pt x="327565" y="97917"/>
                  </a:cubicBezTo>
                  <a:cubicBezTo>
                    <a:pt x="322802" y="142684"/>
                    <a:pt x="281559" y="176498"/>
                    <a:pt x="237934" y="187452"/>
                  </a:cubicBezTo>
                  <a:cubicBezTo>
                    <a:pt x="194310" y="198406"/>
                    <a:pt x="195548" y="197929"/>
                    <a:pt x="151162" y="190690"/>
                  </a:cubicBezTo>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688" name="Google Shape;688;p6"/>
          <p:cNvSpPr/>
          <p:nvPr/>
        </p:nvSpPr>
        <p:spPr>
          <a:xfrm>
            <a:off x="0" y="5322877"/>
            <a:ext cx="12181523" cy="1521795"/>
          </a:xfrm>
          <a:custGeom>
            <a:avLst/>
            <a:gdLst/>
            <a:ahLst/>
            <a:cxnLst/>
            <a:rect l="l" t="t" r="r" b="b"/>
            <a:pathLst>
              <a:path w="12181522" h="1361784" extrusionOk="0">
                <a:moveTo>
                  <a:pt x="0" y="101341"/>
                </a:moveTo>
                <a:cubicBezTo>
                  <a:pt x="349568" y="38286"/>
                  <a:pt x="880301" y="-28198"/>
                  <a:pt x="1522952" y="12473"/>
                </a:cubicBezTo>
                <a:cubicBezTo>
                  <a:pt x="2023967" y="44096"/>
                  <a:pt x="2344769" y="125249"/>
                  <a:pt x="2805684" y="215641"/>
                </a:cubicBezTo>
                <a:cubicBezTo>
                  <a:pt x="2805684" y="215641"/>
                  <a:pt x="3932015" y="436717"/>
                  <a:pt x="5040916" y="520441"/>
                </a:cubicBezTo>
                <a:cubicBezTo>
                  <a:pt x="5568506" y="560256"/>
                  <a:pt x="6649974" y="635408"/>
                  <a:pt x="8000048" y="418810"/>
                </a:cubicBezTo>
                <a:cubicBezTo>
                  <a:pt x="8740330" y="300033"/>
                  <a:pt x="8807672" y="214498"/>
                  <a:pt x="9447848" y="114010"/>
                </a:cubicBezTo>
                <a:cubicBezTo>
                  <a:pt x="10592848" y="-65632"/>
                  <a:pt x="11552110" y="23808"/>
                  <a:pt x="12181523" y="126678"/>
                </a:cubicBezTo>
                <a:cubicBezTo>
                  <a:pt x="12181523" y="538348"/>
                  <a:pt x="12181523" y="950019"/>
                  <a:pt x="12181523" y="1361785"/>
                </a:cubicBezTo>
                <a:cubicBezTo>
                  <a:pt x="8121015" y="1361785"/>
                  <a:pt x="4060603" y="1361785"/>
                  <a:pt x="95" y="1361785"/>
                </a:cubicBezTo>
                <a:cubicBezTo>
                  <a:pt x="0" y="941732"/>
                  <a:pt x="0" y="521584"/>
                  <a:pt x="0" y="1013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Tx/>
              <a:buFont typeface="Arial"/>
              <a:buNone/>
              <a:tabLst/>
              <a:defRPr/>
            </a:pPr>
            <a:endParaRPr kumimoji="0"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689" name="Google Shape;689;p6"/>
          <p:cNvGrpSpPr/>
          <p:nvPr/>
        </p:nvGrpSpPr>
        <p:grpSpPr>
          <a:xfrm>
            <a:off x="10598494" y="2542075"/>
            <a:ext cx="1438425" cy="3982220"/>
            <a:chOff x="2092779" y="2646725"/>
            <a:chExt cx="1565718" cy="4334625"/>
          </a:xfrm>
        </p:grpSpPr>
        <p:sp>
          <p:nvSpPr>
            <p:cNvPr id="690" name="Google Shape;690;p6"/>
            <p:cNvSpPr/>
            <p:nvPr/>
          </p:nvSpPr>
          <p:spPr>
            <a:xfrm>
              <a:off x="2719638" y="2820674"/>
              <a:ext cx="445815" cy="4160676"/>
            </a:xfrm>
            <a:custGeom>
              <a:avLst/>
              <a:gdLst/>
              <a:ahLst/>
              <a:cxnLst/>
              <a:rect l="l" t="t" r="r" b="b"/>
              <a:pathLst>
                <a:path w="445815" h="4160676" extrusionOk="0">
                  <a:moveTo>
                    <a:pt x="435368" y="3901894"/>
                  </a:moveTo>
                  <a:cubicBezTo>
                    <a:pt x="432797" y="3968283"/>
                    <a:pt x="426605" y="4041245"/>
                    <a:pt x="389077" y="4093441"/>
                  </a:cubicBezTo>
                  <a:cubicBezTo>
                    <a:pt x="386505" y="4097061"/>
                    <a:pt x="383838" y="4100490"/>
                    <a:pt x="380981" y="4103824"/>
                  </a:cubicBezTo>
                  <a:cubicBezTo>
                    <a:pt x="375932" y="4109824"/>
                    <a:pt x="370313" y="4115444"/>
                    <a:pt x="364217" y="4120683"/>
                  </a:cubicBezTo>
                  <a:cubicBezTo>
                    <a:pt x="349453" y="4133447"/>
                    <a:pt x="330403" y="4143257"/>
                    <a:pt x="309162" y="4150020"/>
                  </a:cubicBezTo>
                  <a:cubicBezTo>
                    <a:pt x="306114" y="4150972"/>
                    <a:pt x="303066" y="4151830"/>
                    <a:pt x="299923" y="4152687"/>
                  </a:cubicBezTo>
                  <a:cubicBezTo>
                    <a:pt x="289922" y="4155354"/>
                    <a:pt x="279539" y="4157354"/>
                    <a:pt x="268871" y="4158688"/>
                  </a:cubicBezTo>
                  <a:cubicBezTo>
                    <a:pt x="265823" y="4159164"/>
                    <a:pt x="262680" y="4159450"/>
                    <a:pt x="259442" y="4159736"/>
                  </a:cubicBezTo>
                  <a:cubicBezTo>
                    <a:pt x="200291" y="4164879"/>
                    <a:pt x="136855" y="4149067"/>
                    <a:pt x="102660" y="4109253"/>
                  </a:cubicBezTo>
                  <a:cubicBezTo>
                    <a:pt x="54749" y="4053437"/>
                    <a:pt x="71990" y="3941232"/>
                    <a:pt x="68180" y="3873414"/>
                  </a:cubicBezTo>
                  <a:cubicBezTo>
                    <a:pt x="51701" y="3586140"/>
                    <a:pt x="35509" y="3298866"/>
                    <a:pt x="24650" y="3011211"/>
                  </a:cubicBezTo>
                  <a:cubicBezTo>
                    <a:pt x="14840" y="2752703"/>
                    <a:pt x="7982" y="2494004"/>
                    <a:pt x="3981" y="2235305"/>
                  </a:cubicBezTo>
                  <a:cubicBezTo>
                    <a:pt x="2838" y="2156533"/>
                    <a:pt x="1886" y="2077761"/>
                    <a:pt x="1219" y="1998989"/>
                  </a:cubicBezTo>
                  <a:lnTo>
                    <a:pt x="1219" y="1998894"/>
                  </a:lnTo>
                  <a:cubicBezTo>
                    <a:pt x="1124" y="1994798"/>
                    <a:pt x="1124" y="1990702"/>
                    <a:pt x="1124" y="1986607"/>
                  </a:cubicBezTo>
                  <a:cubicBezTo>
                    <a:pt x="933" y="1965556"/>
                    <a:pt x="743" y="1944601"/>
                    <a:pt x="647" y="1923551"/>
                  </a:cubicBezTo>
                  <a:cubicBezTo>
                    <a:pt x="647" y="1919646"/>
                    <a:pt x="552" y="1915836"/>
                    <a:pt x="552" y="1911931"/>
                  </a:cubicBezTo>
                  <a:cubicBezTo>
                    <a:pt x="457" y="1898215"/>
                    <a:pt x="457" y="1884404"/>
                    <a:pt x="362" y="1870687"/>
                  </a:cubicBezTo>
                  <a:cubicBezTo>
                    <a:pt x="-496" y="1682473"/>
                    <a:pt x="171" y="1494259"/>
                    <a:pt x="2362" y="1306046"/>
                  </a:cubicBezTo>
                  <a:cubicBezTo>
                    <a:pt x="6077" y="983243"/>
                    <a:pt x="14459" y="660441"/>
                    <a:pt x="27317" y="337924"/>
                  </a:cubicBezTo>
                  <a:cubicBezTo>
                    <a:pt x="30175" y="264106"/>
                    <a:pt x="33890" y="188191"/>
                    <a:pt x="64941" y="121231"/>
                  </a:cubicBezTo>
                  <a:cubicBezTo>
                    <a:pt x="95993" y="54175"/>
                    <a:pt x="161429" y="-2309"/>
                    <a:pt x="235248" y="73"/>
                  </a:cubicBezTo>
                  <a:cubicBezTo>
                    <a:pt x="254774" y="739"/>
                    <a:pt x="273348" y="5407"/>
                    <a:pt x="290779" y="13312"/>
                  </a:cubicBezTo>
                  <a:cubicBezTo>
                    <a:pt x="293922" y="14741"/>
                    <a:pt x="297065" y="16265"/>
                    <a:pt x="300113" y="17884"/>
                  </a:cubicBezTo>
                  <a:cubicBezTo>
                    <a:pt x="343166" y="40554"/>
                    <a:pt x="377552" y="82464"/>
                    <a:pt x="396316" y="128279"/>
                  </a:cubicBezTo>
                  <a:cubicBezTo>
                    <a:pt x="423938" y="195335"/>
                    <a:pt x="424891" y="270011"/>
                    <a:pt x="425367" y="342592"/>
                  </a:cubicBezTo>
                  <a:cubicBezTo>
                    <a:pt x="431177" y="1124785"/>
                    <a:pt x="436797" y="1906883"/>
                    <a:pt x="442512" y="2689171"/>
                  </a:cubicBezTo>
                  <a:cubicBezTo>
                    <a:pt x="442893" y="2745464"/>
                    <a:pt x="443369" y="2801852"/>
                    <a:pt x="443750" y="2858144"/>
                  </a:cubicBezTo>
                  <a:cubicBezTo>
                    <a:pt x="443750" y="2863478"/>
                    <a:pt x="443846" y="2868907"/>
                    <a:pt x="443846" y="2874241"/>
                  </a:cubicBezTo>
                  <a:cubicBezTo>
                    <a:pt x="443941" y="2877480"/>
                    <a:pt x="443941" y="2880814"/>
                    <a:pt x="443941" y="2884052"/>
                  </a:cubicBezTo>
                  <a:cubicBezTo>
                    <a:pt x="444227" y="2923105"/>
                    <a:pt x="444512" y="2962062"/>
                    <a:pt x="444798" y="3001114"/>
                  </a:cubicBezTo>
                  <a:cubicBezTo>
                    <a:pt x="446703" y="3301438"/>
                    <a:pt x="447084" y="3601761"/>
                    <a:pt x="435368" y="3901894"/>
                  </a:cubicBezTo>
                  <a:close/>
                </a:path>
              </a:pathLst>
            </a:custGeom>
            <a:solidFill>
              <a:srgbClr val="9EBE4D"/>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1" name="Google Shape;691;p6"/>
            <p:cNvSpPr/>
            <p:nvPr/>
          </p:nvSpPr>
          <p:spPr>
            <a:xfrm>
              <a:off x="3035057" y="4150751"/>
              <a:ext cx="623254" cy="1672582"/>
            </a:xfrm>
            <a:custGeom>
              <a:avLst/>
              <a:gdLst/>
              <a:ahLst/>
              <a:cxnLst/>
              <a:rect l="l" t="t" r="r" b="b"/>
              <a:pathLst>
                <a:path w="623254" h="1672582" extrusionOk="0">
                  <a:moveTo>
                    <a:pt x="245394" y="1244984"/>
                  </a:moveTo>
                  <a:cubicBezTo>
                    <a:pt x="281113" y="1167927"/>
                    <a:pt x="287114" y="1080869"/>
                    <a:pt x="292543" y="996096"/>
                  </a:cubicBezTo>
                  <a:cubicBezTo>
                    <a:pt x="308259" y="751875"/>
                    <a:pt x="323880" y="507559"/>
                    <a:pt x="339596" y="263338"/>
                  </a:cubicBezTo>
                  <a:cubicBezTo>
                    <a:pt x="343883" y="196663"/>
                    <a:pt x="349217" y="126749"/>
                    <a:pt x="385412" y="70647"/>
                  </a:cubicBezTo>
                  <a:cubicBezTo>
                    <a:pt x="421607" y="14545"/>
                    <a:pt x="499807" y="-20507"/>
                    <a:pt x="557433" y="13211"/>
                  </a:cubicBezTo>
                  <a:cubicBezTo>
                    <a:pt x="616012" y="47501"/>
                    <a:pt x="623251" y="127797"/>
                    <a:pt x="623251" y="195615"/>
                  </a:cubicBezTo>
                  <a:cubicBezTo>
                    <a:pt x="623441" y="482127"/>
                    <a:pt x="616298" y="768639"/>
                    <a:pt x="601629" y="1054770"/>
                  </a:cubicBezTo>
                  <a:cubicBezTo>
                    <a:pt x="593914" y="1206598"/>
                    <a:pt x="581246" y="1366904"/>
                    <a:pt x="494568" y="1491872"/>
                  </a:cubicBezTo>
                  <a:cubicBezTo>
                    <a:pt x="424274" y="1593123"/>
                    <a:pt x="307592" y="1660751"/>
                    <a:pt x="184815" y="1671323"/>
                  </a:cubicBezTo>
                  <a:cubicBezTo>
                    <a:pt x="150239" y="1674276"/>
                    <a:pt x="114330" y="1672752"/>
                    <a:pt x="82517" y="1658941"/>
                  </a:cubicBezTo>
                  <a:cubicBezTo>
                    <a:pt x="-9876" y="1618650"/>
                    <a:pt x="-26354" y="1492158"/>
                    <a:pt x="41559" y="1421292"/>
                  </a:cubicBezTo>
                  <a:cubicBezTo>
                    <a:pt x="109377" y="1350521"/>
                    <a:pt x="198436" y="1346330"/>
                    <a:pt x="245394" y="1244984"/>
                  </a:cubicBezTo>
                  <a:close/>
                </a:path>
              </a:pathLst>
            </a:custGeom>
            <a:solidFill>
              <a:srgbClr val="9EBE4D"/>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2" name="Google Shape;692;p6"/>
            <p:cNvSpPr/>
            <p:nvPr/>
          </p:nvSpPr>
          <p:spPr>
            <a:xfrm>
              <a:off x="2155748" y="3505969"/>
              <a:ext cx="638038" cy="1553022"/>
            </a:xfrm>
            <a:custGeom>
              <a:avLst/>
              <a:gdLst/>
              <a:ahLst/>
              <a:cxnLst/>
              <a:rect l="l" t="t" r="r" b="b"/>
              <a:pathLst>
                <a:path w="638038" h="1553022" extrusionOk="0">
                  <a:moveTo>
                    <a:pt x="362036" y="1469618"/>
                  </a:moveTo>
                  <a:cubicBezTo>
                    <a:pt x="300505" y="1412277"/>
                    <a:pt x="261071" y="1335601"/>
                    <a:pt x="226686" y="1258925"/>
                  </a:cubicBezTo>
                  <a:cubicBezTo>
                    <a:pt x="74857" y="921168"/>
                    <a:pt x="-2962" y="550360"/>
                    <a:pt x="86" y="180028"/>
                  </a:cubicBezTo>
                  <a:cubicBezTo>
                    <a:pt x="658" y="115449"/>
                    <a:pt x="11040" y="38582"/>
                    <a:pt x="68761" y="9626"/>
                  </a:cubicBezTo>
                  <a:cubicBezTo>
                    <a:pt x="115529" y="-13806"/>
                    <a:pt x="175060" y="8102"/>
                    <a:pt x="209255" y="47726"/>
                  </a:cubicBezTo>
                  <a:cubicBezTo>
                    <a:pt x="243355" y="87255"/>
                    <a:pt x="257166" y="140214"/>
                    <a:pt x="266119" y="191744"/>
                  </a:cubicBezTo>
                  <a:cubicBezTo>
                    <a:pt x="293361" y="348430"/>
                    <a:pt x="272025" y="511022"/>
                    <a:pt x="301457" y="667327"/>
                  </a:cubicBezTo>
                  <a:cubicBezTo>
                    <a:pt x="336795" y="855065"/>
                    <a:pt x="362512" y="989177"/>
                    <a:pt x="475003" y="1101667"/>
                  </a:cubicBezTo>
                  <a:cubicBezTo>
                    <a:pt x="513865" y="1140529"/>
                    <a:pt x="560251" y="1172724"/>
                    <a:pt x="590636" y="1218444"/>
                  </a:cubicBezTo>
                  <a:cubicBezTo>
                    <a:pt x="634356" y="1284166"/>
                    <a:pt x="664169" y="1461903"/>
                    <a:pt x="604733" y="1528006"/>
                  </a:cubicBezTo>
                  <a:cubicBezTo>
                    <a:pt x="545678" y="1593729"/>
                    <a:pt x="409852" y="1514195"/>
                    <a:pt x="362036" y="1469618"/>
                  </a:cubicBezTo>
                  <a:close/>
                </a:path>
              </a:pathLst>
            </a:custGeom>
            <a:solidFill>
              <a:srgbClr val="9EBE4D"/>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3" name="Google Shape;693;p6"/>
            <p:cNvSpPr/>
            <p:nvPr/>
          </p:nvSpPr>
          <p:spPr>
            <a:xfrm>
              <a:off x="3160055" y="4171867"/>
              <a:ext cx="301466" cy="1533334"/>
            </a:xfrm>
            <a:custGeom>
              <a:avLst/>
              <a:gdLst/>
              <a:ahLst/>
              <a:cxnLst/>
              <a:rect l="l" t="t" r="r" b="b"/>
              <a:pathLst>
                <a:path w="301466" h="1533334" extrusionOk="0">
                  <a:moveTo>
                    <a:pt x="3619" y="1533335"/>
                  </a:moveTo>
                  <a:lnTo>
                    <a:pt x="0" y="1524476"/>
                  </a:lnTo>
                  <a:cubicBezTo>
                    <a:pt x="78772" y="1492187"/>
                    <a:pt x="144399" y="1416653"/>
                    <a:pt x="180022" y="1317212"/>
                  </a:cubicBezTo>
                  <a:cubicBezTo>
                    <a:pt x="212312" y="1227201"/>
                    <a:pt x="218599" y="1130141"/>
                    <a:pt x="224695" y="1036320"/>
                  </a:cubicBezTo>
                  <a:lnTo>
                    <a:pt x="291941" y="0"/>
                  </a:lnTo>
                  <a:lnTo>
                    <a:pt x="301466" y="571"/>
                  </a:lnTo>
                  <a:lnTo>
                    <a:pt x="234220" y="1036892"/>
                  </a:lnTo>
                  <a:cubicBezTo>
                    <a:pt x="228124" y="1131380"/>
                    <a:pt x="221742" y="1229106"/>
                    <a:pt x="189071" y="1320451"/>
                  </a:cubicBezTo>
                  <a:cubicBezTo>
                    <a:pt x="152495" y="1422368"/>
                    <a:pt x="84963" y="1499997"/>
                    <a:pt x="3619" y="1533335"/>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4" name="Google Shape;694;p6"/>
            <p:cNvSpPr/>
            <p:nvPr/>
          </p:nvSpPr>
          <p:spPr>
            <a:xfrm>
              <a:off x="3315312" y="4150912"/>
              <a:ext cx="213264" cy="1630679"/>
            </a:xfrm>
            <a:custGeom>
              <a:avLst/>
              <a:gdLst/>
              <a:ahLst/>
              <a:cxnLst/>
              <a:rect l="l" t="t" r="r" b="b"/>
              <a:pathLst>
                <a:path w="213264" h="1630679" extrusionOk="0">
                  <a:moveTo>
                    <a:pt x="6763" y="1630680"/>
                  </a:moveTo>
                  <a:lnTo>
                    <a:pt x="0" y="1623917"/>
                  </a:lnTo>
                  <a:cubicBezTo>
                    <a:pt x="57721" y="1566482"/>
                    <a:pt x="98869" y="1487329"/>
                    <a:pt x="122206" y="1388459"/>
                  </a:cubicBezTo>
                  <a:cubicBezTo>
                    <a:pt x="142970" y="1300639"/>
                    <a:pt x="147256" y="1208818"/>
                    <a:pt x="151447" y="1119950"/>
                  </a:cubicBezTo>
                  <a:lnTo>
                    <a:pt x="203740" y="0"/>
                  </a:lnTo>
                  <a:lnTo>
                    <a:pt x="213265" y="476"/>
                  </a:lnTo>
                  <a:lnTo>
                    <a:pt x="160972" y="1120426"/>
                  </a:lnTo>
                  <a:cubicBezTo>
                    <a:pt x="156781" y="1209675"/>
                    <a:pt x="152495" y="1301972"/>
                    <a:pt x="131540" y="1390650"/>
                  </a:cubicBezTo>
                  <a:cubicBezTo>
                    <a:pt x="107728" y="1491234"/>
                    <a:pt x="65722" y="1571911"/>
                    <a:pt x="6763" y="1630680"/>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5" name="Google Shape;695;p6"/>
            <p:cNvSpPr/>
            <p:nvPr/>
          </p:nvSpPr>
          <p:spPr>
            <a:xfrm>
              <a:off x="2199094" y="3517976"/>
              <a:ext cx="509571" cy="1426654"/>
            </a:xfrm>
            <a:custGeom>
              <a:avLst/>
              <a:gdLst/>
              <a:ahLst/>
              <a:cxnLst/>
              <a:rect l="l" t="t" r="r" b="b"/>
              <a:pathLst>
                <a:path w="509571" h="1426654" extrusionOk="0">
                  <a:moveTo>
                    <a:pt x="504999" y="1426655"/>
                  </a:moveTo>
                  <a:cubicBezTo>
                    <a:pt x="504904" y="1426655"/>
                    <a:pt x="503952" y="1426178"/>
                    <a:pt x="502237" y="1425226"/>
                  </a:cubicBezTo>
                  <a:lnTo>
                    <a:pt x="502047" y="1425416"/>
                  </a:lnTo>
                  <a:lnTo>
                    <a:pt x="502237" y="1425226"/>
                  </a:lnTo>
                  <a:cubicBezTo>
                    <a:pt x="473281" y="1408652"/>
                    <a:pt x="224774" y="1249489"/>
                    <a:pt x="136477" y="935831"/>
                  </a:cubicBezTo>
                  <a:cubicBezTo>
                    <a:pt x="78184" y="728663"/>
                    <a:pt x="35417" y="513112"/>
                    <a:pt x="9223" y="295084"/>
                  </a:cubicBezTo>
                  <a:cubicBezTo>
                    <a:pt x="-3826" y="186404"/>
                    <a:pt x="-10970" y="82010"/>
                    <a:pt x="44275" y="0"/>
                  </a:cubicBezTo>
                  <a:lnTo>
                    <a:pt x="52181" y="5334"/>
                  </a:lnTo>
                  <a:cubicBezTo>
                    <a:pt x="-1255" y="84677"/>
                    <a:pt x="5794" y="187166"/>
                    <a:pt x="18653" y="293942"/>
                  </a:cubicBezTo>
                  <a:cubicBezTo>
                    <a:pt x="44751" y="511492"/>
                    <a:pt x="87519" y="726567"/>
                    <a:pt x="145621" y="933259"/>
                  </a:cubicBezTo>
                  <a:cubicBezTo>
                    <a:pt x="236013" y="1254633"/>
                    <a:pt x="504237" y="1416272"/>
                    <a:pt x="506809" y="1417510"/>
                  </a:cubicBezTo>
                  <a:lnTo>
                    <a:pt x="504904" y="1421797"/>
                  </a:lnTo>
                  <a:lnTo>
                    <a:pt x="504904" y="1421797"/>
                  </a:lnTo>
                  <a:lnTo>
                    <a:pt x="507857" y="1417987"/>
                  </a:lnTo>
                  <a:lnTo>
                    <a:pt x="509571" y="1423606"/>
                  </a:lnTo>
                  <a:lnTo>
                    <a:pt x="504999" y="1426655"/>
                  </a:ln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6" name="Google Shape;696;p6"/>
            <p:cNvSpPr/>
            <p:nvPr/>
          </p:nvSpPr>
          <p:spPr>
            <a:xfrm>
              <a:off x="2304614" y="3523787"/>
              <a:ext cx="429672" cy="1226343"/>
            </a:xfrm>
            <a:custGeom>
              <a:avLst/>
              <a:gdLst/>
              <a:ahLst/>
              <a:cxnLst/>
              <a:rect l="l" t="t" r="r" b="b"/>
              <a:pathLst>
                <a:path w="429672" h="1226343" extrusionOk="0">
                  <a:moveTo>
                    <a:pt x="424244" y="1226344"/>
                  </a:moveTo>
                  <a:cubicBezTo>
                    <a:pt x="217170" y="1089755"/>
                    <a:pt x="126683" y="845344"/>
                    <a:pt x="87344" y="664274"/>
                  </a:cubicBezTo>
                  <a:cubicBezTo>
                    <a:pt x="60674" y="541687"/>
                    <a:pt x="48006" y="414909"/>
                    <a:pt x="35814" y="292227"/>
                  </a:cubicBezTo>
                  <a:cubicBezTo>
                    <a:pt x="26289" y="196596"/>
                    <a:pt x="16383" y="97726"/>
                    <a:pt x="0" y="1619"/>
                  </a:cubicBezTo>
                  <a:lnTo>
                    <a:pt x="9430" y="0"/>
                  </a:lnTo>
                  <a:cubicBezTo>
                    <a:pt x="25908" y="96488"/>
                    <a:pt x="35814" y="195453"/>
                    <a:pt x="45339" y="291275"/>
                  </a:cubicBezTo>
                  <a:cubicBezTo>
                    <a:pt x="57531" y="413671"/>
                    <a:pt x="70199" y="540258"/>
                    <a:pt x="96774" y="662273"/>
                  </a:cubicBezTo>
                  <a:cubicBezTo>
                    <a:pt x="135827" y="841534"/>
                    <a:pt x="225266" y="1083564"/>
                    <a:pt x="429673" y="1218438"/>
                  </a:cubicBezTo>
                  <a:lnTo>
                    <a:pt x="424244" y="1226344"/>
                  </a:ln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7" name="Google Shape;697;p6"/>
            <p:cNvSpPr/>
            <p:nvPr/>
          </p:nvSpPr>
          <p:spPr>
            <a:xfrm>
              <a:off x="2848237" y="2828176"/>
              <a:ext cx="140272" cy="4152233"/>
            </a:xfrm>
            <a:custGeom>
              <a:avLst/>
              <a:gdLst/>
              <a:ahLst/>
              <a:cxnLst/>
              <a:rect l="l" t="t" r="r" b="b"/>
              <a:pathLst>
                <a:path w="140272" h="4152233" extrusionOk="0">
                  <a:moveTo>
                    <a:pt x="140272" y="4151186"/>
                  </a:moveTo>
                  <a:cubicBezTo>
                    <a:pt x="137224" y="4151662"/>
                    <a:pt x="134081" y="4151948"/>
                    <a:pt x="130842" y="4152233"/>
                  </a:cubicBezTo>
                  <a:cubicBezTo>
                    <a:pt x="97219" y="3765900"/>
                    <a:pt x="62834" y="3368993"/>
                    <a:pt x="38450" y="2974086"/>
                  </a:cubicBezTo>
                  <a:cubicBezTo>
                    <a:pt x="34068" y="2903220"/>
                    <a:pt x="30068" y="2832450"/>
                    <a:pt x="26448" y="2761774"/>
                  </a:cubicBezTo>
                  <a:cubicBezTo>
                    <a:pt x="25782" y="2750344"/>
                    <a:pt x="25210" y="2739009"/>
                    <a:pt x="24639" y="2727675"/>
                  </a:cubicBezTo>
                  <a:cubicBezTo>
                    <a:pt x="-126" y="2232755"/>
                    <a:pt x="-6222" y="1730597"/>
                    <a:pt x="6351" y="1235202"/>
                  </a:cubicBezTo>
                  <a:cubicBezTo>
                    <a:pt x="16447" y="840867"/>
                    <a:pt x="38069" y="418243"/>
                    <a:pt x="127223" y="0"/>
                  </a:cubicBezTo>
                  <a:lnTo>
                    <a:pt x="136557" y="2000"/>
                  </a:lnTo>
                  <a:cubicBezTo>
                    <a:pt x="47594" y="419481"/>
                    <a:pt x="25972" y="841534"/>
                    <a:pt x="15876" y="1235393"/>
                  </a:cubicBezTo>
                  <a:cubicBezTo>
                    <a:pt x="3303" y="1730597"/>
                    <a:pt x="9399" y="2232565"/>
                    <a:pt x="34164" y="2727198"/>
                  </a:cubicBezTo>
                  <a:cubicBezTo>
                    <a:pt x="38259" y="2809685"/>
                    <a:pt x="42927" y="2892266"/>
                    <a:pt x="48070" y="2975039"/>
                  </a:cubicBezTo>
                  <a:cubicBezTo>
                    <a:pt x="52928" y="3053525"/>
                    <a:pt x="58167" y="3132106"/>
                    <a:pt x="63691" y="3210687"/>
                  </a:cubicBezTo>
                  <a:cubicBezTo>
                    <a:pt x="86075" y="3526631"/>
                    <a:pt x="113412" y="3842290"/>
                    <a:pt x="140272" y="4151186"/>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8" name="Google Shape;698;p6"/>
            <p:cNvSpPr/>
            <p:nvPr/>
          </p:nvSpPr>
          <p:spPr>
            <a:xfrm>
              <a:off x="2959178" y="2833986"/>
              <a:ext cx="149537" cy="4090511"/>
            </a:xfrm>
            <a:custGeom>
              <a:avLst/>
              <a:gdLst/>
              <a:ahLst/>
              <a:cxnLst/>
              <a:rect l="l" t="t" r="r" b="b"/>
              <a:pathLst>
                <a:path w="149537" h="4090511" extrusionOk="0">
                  <a:moveTo>
                    <a:pt x="149537" y="4080129"/>
                  </a:moveTo>
                  <a:cubicBezTo>
                    <a:pt x="146965" y="4083749"/>
                    <a:pt x="144298" y="4087178"/>
                    <a:pt x="141441" y="4090511"/>
                  </a:cubicBezTo>
                  <a:cubicBezTo>
                    <a:pt x="139917" y="4080605"/>
                    <a:pt x="138488" y="4070795"/>
                    <a:pt x="137155" y="4060889"/>
                  </a:cubicBezTo>
                  <a:cubicBezTo>
                    <a:pt x="135440" y="4049840"/>
                    <a:pt x="133916" y="4038791"/>
                    <a:pt x="132392" y="4027646"/>
                  </a:cubicBezTo>
                  <a:cubicBezTo>
                    <a:pt x="132392" y="4027646"/>
                    <a:pt x="132392" y="4027551"/>
                    <a:pt x="132392" y="4027456"/>
                  </a:cubicBezTo>
                  <a:cubicBezTo>
                    <a:pt x="-57727" y="2691575"/>
                    <a:pt x="-2768" y="1323785"/>
                    <a:pt x="51239" y="0"/>
                  </a:cubicBezTo>
                  <a:cubicBezTo>
                    <a:pt x="54382" y="1429"/>
                    <a:pt x="57526" y="2953"/>
                    <a:pt x="60574" y="4572"/>
                  </a:cubicBezTo>
                  <a:cubicBezTo>
                    <a:pt x="7138" y="1315688"/>
                    <a:pt x="-47154" y="2669667"/>
                    <a:pt x="137059" y="3992785"/>
                  </a:cubicBezTo>
                  <a:lnTo>
                    <a:pt x="137059" y="3992880"/>
                  </a:lnTo>
                  <a:cubicBezTo>
                    <a:pt x="138583" y="4004500"/>
                    <a:pt x="140298" y="4016121"/>
                    <a:pt x="141917" y="4027742"/>
                  </a:cubicBezTo>
                  <a:cubicBezTo>
                    <a:pt x="141917" y="4027742"/>
                    <a:pt x="141917" y="4027837"/>
                    <a:pt x="141917" y="4027932"/>
                  </a:cubicBezTo>
                  <a:cubicBezTo>
                    <a:pt x="144394" y="4045267"/>
                    <a:pt x="146965" y="4062794"/>
                    <a:pt x="149537" y="4080129"/>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9" name="Google Shape;699;p6"/>
            <p:cNvSpPr/>
            <p:nvPr/>
          </p:nvSpPr>
          <p:spPr>
            <a:xfrm>
              <a:off x="2256513" y="3521977"/>
              <a:ext cx="495490" cy="1317402"/>
            </a:xfrm>
            <a:custGeom>
              <a:avLst/>
              <a:gdLst/>
              <a:ahLst/>
              <a:cxnLst/>
              <a:rect l="l" t="t" r="r" b="b"/>
              <a:pathLst>
                <a:path w="495490" h="1317402" extrusionOk="0">
                  <a:moveTo>
                    <a:pt x="489776" y="1317403"/>
                  </a:moveTo>
                  <a:cubicBezTo>
                    <a:pt x="266986" y="1151668"/>
                    <a:pt x="156305" y="899351"/>
                    <a:pt x="102679" y="716947"/>
                  </a:cubicBezTo>
                  <a:cubicBezTo>
                    <a:pt x="34195" y="483870"/>
                    <a:pt x="16764" y="238220"/>
                    <a:pt x="0" y="667"/>
                  </a:cubicBezTo>
                  <a:lnTo>
                    <a:pt x="9525" y="0"/>
                  </a:lnTo>
                  <a:cubicBezTo>
                    <a:pt x="26289" y="237077"/>
                    <a:pt x="43625" y="482155"/>
                    <a:pt x="111824" y="714280"/>
                  </a:cubicBezTo>
                  <a:cubicBezTo>
                    <a:pt x="165068" y="895350"/>
                    <a:pt x="274796" y="1145667"/>
                    <a:pt x="495491" y="1309783"/>
                  </a:cubicBezTo>
                  <a:lnTo>
                    <a:pt x="489776" y="1317403"/>
                  </a:ln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0" name="Google Shape;700;p6"/>
            <p:cNvSpPr/>
            <p:nvPr/>
          </p:nvSpPr>
          <p:spPr>
            <a:xfrm>
              <a:off x="3466950" y="4225970"/>
              <a:ext cx="128193" cy="1443799"/>
            </a:xfrm>
            <a:custGeom>
              <a:avLst/>
              <a:gdLst/>
              <a:ahLst/>
              <a:cxnLst/>
              <a:rect l="l" t="t" r="r" b="b"/>
              <a:pathLst>
                <a:path w="128193" h="1443799" extrusionOk="0">
                  <a:moveTo>
                    <a:pt x="8287" y="1443800"/>
                  </a:moveTo>
                  <a:lnTo>
                    <a:pt x="0" y="1439132"/>
                  </a:lnTo>
                  <a:cubicBezTo>
                    <a:pt x="124111" y="1216152"/>
                    <a:pt x="125921" y="943070"/>
                    <a:pt x="113729" y="729996"/>
                  </a:cubicBezTo>
                  <a:cubicBezTo>
                    <a:pt x="110680" y="677227"/>
                    <a:pt x="106585" y="623506"/>
                    <a:pt x="102679" y="571500"/>
                  </a:cubicBezTo>
                  <a:cubicBezTo>
                    <a:pt x="88392" y="383381"/>
                    <a:pt x="73628" y="188785"/>
                    <a:pt x="105061" y="0"/>
                  </a:cubicBezTo>
                  <a:lnTo>
                    <a:pt x="114490" y="1524"/>
                  </a:lnTo>
                  <a:cubicBezTo>
                    <a:pt x="83344" y="189071"/>
                    <a:pt x="98012" y="383096"/>
                    <a:pt x="112300" y="570738"/>
                  </a:cubicBezTo>
                  <a:cubicBezTo>
                    <a:pt x="116205" y="622744"/>
                    <a:pt x="120301" y="676561"/>
                    <a:pt x="123349" y="729425"/>
                  </a:cubicBezTo>
                  <a:cubicBezTo>
                    <a:pt x="135541" y="943832"/>
                    <a:pt x="133636" y="1218628"/>
                    <a:pt x="8287" y="1443800"/>
                  </a:cubicBez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1" name="Google Shape;701;p6"/>
            <p:cNvSpPr/>
            <p:nvPr/>
          </p:nvSpPr>
          <p:spPr>
            <a:xfrm>
              <a:off x="3072139" y="2917330"/>
              <a:ext cx="85580" cy="3981926"/>
            </a:xfrm>
            <a:custGeom>
              <a:avLst/>
              <a:gdLst/>
              <a:ahLst/>
              <a:cxnLst/>
              <a:rect l="l" t="t" r="r" b="b"/>
              <a:pathLst>
                <a:path w="85580" h="3981926" extrusionOk="0">
                  <a:moveTo>
                    <a:pt x="23527" y="3981926"/>
                  </a:moveTo>
                  <a:lnTo>
                    <a:pt x="14097" y="3980498"/>
                  </a:lnTo>
                  <a:cubicBezTo>
                    <a:pt x="93917" y="3445669"/>
                    <a:pt x="78962" y="2896648"/>
                    <a:pt x="64484" y="2365629"/>
                  </a:cubicBezTo>
                  <a:lnTo>
                    <a:pt x="0" y="286"/>
                  </a:lnTo>
                  <a:lnTo>
                    <a:pt x="9525" y="0"/>
                  </a:lnTo>
                  <a:lnTo>
                    <a:pt x="74009" y="2365343"/>
                  </a:lnTo>
                  <a:cubicBezTo>
                    <a:pt x="88583" y="2896838"/>
                    <a:pt x="103537" y="3446336"/>
                    <a:pt x="23527" y="3981926"/>
                  </a:cubicBez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2" name="Google Shape;702;p6"/>
            <p:cNvSpPr/>
            <p:nvPr/>
          </p:nvSpPr>
          <p:spPr>
            <a:xfrm>
              <a:off x="2758485" y="2841987"/>
              <a:ext cx="270315" cy="4131373"/>
            </a:xfrm>
            <a:custGeom>
              <a:avLst/>
              <a:gdLst/>
              <a:ahLst/>
              <a:cxnLst/>
              <a:rect l="l" t="t" r="r" b="b"/>
              <a:pathLst>
                <a:path w="270315" h="4131373" extrusionOk="0">
                  <a:moveTo>
                    <a:pt x="270315" y="4128707"/>
                  </a:moveTo>
                  <a:cubicBezTo>
                    <a:pt x="267267" y="4129659"/>
                    <a:pt x="264219" y="4130516"/>
                    <a:pt x="261076" y="4131374"/>
                  </a:cubicBezTo>
                  <a:cubicBezTo>
                    <a:pt x="224595" y="3823049"/>
                    <a:pt x="187638" y="3511010"/>
                    <a:pt x="153444" y="3196876"/>
                  </a:cubicBezTo>
                  <a:cubicBezTo>
                    <a:pt x="144776" y="3118104"/>
                    <a:pt x="136394" y="3039237"/>
                    <a:pt x="128202" y="2960275"/>
                  </a:cubicBezTo>
                  <a:cubicBezTo>
                    <a:pt x="78482" y="2483549"/>
                    <a:pt x="36667" y="2003298"/>
                    <a:pt x="13331" y="1525810"/>
                  </a:cubicBezTo>
                  <a:cubicBezTo>
                    <a:pt x="-9720" y="1055180"/>
                    <a:pt x="-20959" y="510350"/>
                    <a:pt x="137537" y="0"/>
                  </a:cubicBezTo>
                  <a:lnTo>
                    <a:pt x="146681" y="2857"/>
                  </a:lnTo>
                  <a:cubicBezTo>
                    <a:pt x="-11434" y="511683"/>
                    <a:pt x="-99" y="1055561"/>
                    <a:pt x="22856" y="1525334"/>
                  </a:cubicBezTo>
                  <a:cubicBezTo>
                    <a:pt x="42858" y="1932146"/>
                    <a:pt x="76101" y="2341055"/>
                    <a:pt x="116201" y="2747963"/>
                  </a:cubicBezTo>
                  <a:cubicBezTo>
                    <a:pt x="123154" y="2819114"/>
                    <a:pt x="130393" y="2890266"/>
                    <a:pt x="137823" y="2961228"/>
                  </a:cubicBezTo>
                  <a:cubicBezTo>
                    <a:pt x="178685" y="3353943"/>
                    <a:pt x="224881" y="3744278"/>
                    <a:pt x="270315" y="4128707"/>
                  </a:cubicBez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3" name="Google Shape;703;p6"/>
            <p:cNvSpPr/>
            <p:nvPr/>
          </p:nvSpPr>
          <p:spPr>
            <a:xfrm>
              <a:off x="2092779" y="3357861"/>
              <a:ext cx="327564" cy="195933"/>
            </a:xfrm>
            <a:custGeom>
              <a:avLst/>
              <a:gdLst/>
              <a:ahLst/>
              <a:cxnLst/>
              <a:rect l="l" t="t" r="r" b="b"/>
              <a:pathLst>
                <a:path w="327564" h="195933" extrusionOk="0">
                  <a:moveTo>
                    <a:pt x="129540" y="186785"/>
                  </a:moveTo>
                  <a:cubicBezTo>
                    <a:pt x="63722" y="162973"/>
                    <a:pt x="53721" y="102489"/>
                    <a:pt x="0" y="63532"/>
                  </a:cubicBezTo>
                  <a:cubicBezTo>
                    <a:pt x="42482" y="78200"/>
                    <a:pt x="59531" y="93631"/>
                    <a:pt x="102108" y="108299"/>
                  </a:cubicBezTo>
                  <a:cubicBezTo>
                    <a:pt x="89154" y="77819"/>
                    <a:pt x="76295" y="47339"/>
                    <a:pt x="63341" y="16954"/>
                  </a:cubicBezTo>
                  <a:cubicBezTo>
                    <a:pt x="83249" y="39624"/>
                    <a:pt x="103061" y="62293"/>
                    <a:pt x="122968" y="84963"/>
                  </a:cubicBezTo>
                  <a:cubicBezTo>
                    <a:pt x="116586" y="61436"/>
                    <a:pt x="110300" y="37909"/>
                    <a:pt x="103918" y="14478"/>
                  </a:cubicBezTo>
                  <a:cubicBezTo>
                    <a:pt x="126016" y="42196"/>
                    <a:pt x="148114" y="69913"/>
                    <a:pt x="170307" y="97631"/>
                  </a:cubicBezTo>
                  <a:cubicBezTo>
                    <a:pt x="175165" y="65056"/>
                    <a:pt x="180023" y="32575"/>
                    <a:pt x="184785" y="0"/>
                  </a:cubicBezTo>
                  <a:cubicBezTo>
                    <a:pt x="192786" y="32194"/>
                    <a:pt x="200692" y="64389"/>
                    <a:pt x="208693" y="96583"/>
                  </a:cubicBezTo>
                  <a:cubicBezTo>
                    <a:pt x="225838" y="68199"/>
                    <a:pt x="242888" y="39814"/>
                    <a:pt x="260033" y="11430"/>
                  </a:cubicBezTo>
                  <a:cubicBezTo>
                    <a:pt x="256413" y="41719"/>
                    <a:pt x="252698" y="72009"/>
                    <a:pt x="249079" y="102298"/>
                  </a:cubicBezTo>
                  <a:cubicBezTo>
                    <a:pt x="264033" y="76105"/>
                    <a:pt x="288227" y="55245"/>
                    <a:pt x="316421" y="44386"/>
                  </a:cubicBezTo>
                  <a:cubicBezTo>
                    <a:pt x="305467" y="70961"/>
                    <a:pt x="294513" y="97441"/>
                    <a:pt x="283559" y="124015"/>
                  </a:cubicBezTo>
                  <a:cubicBezTo>
                    <a:pt x="298228" y="115348"/>
                    <a:pt x="312896" y="106585"/>
                    <a:pt x="327565" y="97917"/>
                  </a:cubicBezTo>
                  <a:cubicBezTo>
                    <a:pt x="322802" y="142684"/>
                    <a:pt x="281559" y="176498"/>
                    <a:pt x="237935" y="187452"/>
                  </a:cubicBezTo>
                  <a:cubicBezTo>
                    <a:pt x="194310" y="198406"/>
                    <a:pt x="195548" y="197929"/>
                    <a:pt x="151162" y="190690"/>
                  </a:cubicBezTo>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4" name="Google Shape;704;p6"/>
            <p:cNvSpPr/>
            <p:nvPr/>
          </p:nvSpPr>
          <p:spPr>
            <a:xfrm>
              <a:off x="2754576" y="2646725"/>
              <a:ext cx="360330" cy="215442"/>
            </a:xfrm>
            <a:custGeom>
              <a:avLst/>
              <a:gdLst/>
              <a:ahLst/>
              <a:cxnLst/>
              <a:rect l="l" t="t" r="r" b="b"/>
              <a:pathLst>
                <a:path w="360330" h="215442" extrusionOk="0">
                  <a:moveTo>
                    <a:pt x="142589" y="205550"/>
                  </a:moveTo>
                  <a:cubicBezTo>
                    <a:pt x="70104" y="179261"/>
                    <a:pt x="59150" y="112776"/>
                    <a:pt x="0" y="69914"/>
                  </a:cubicBezTo>
                  <a:cubicBezTo>
                    <a:pt x="46768" y="86106"/>
                    <a:pt x="65532" y="102965"/>
                    <a:pt x="112300" y="119158"/>
                  </a:cubicBezTo>
                  <a:cubicBezTo>
                    <a:pt x="98203" y="85725"/>
                    <a:pt x="83915" y="52197"/>
                    <a:pt x="69723" y="18669"/>
                  </a:cubicBezTo>
                  <a:cubicBezTo>
                    <a:pt x="91535" y="43625"/>
                    <a:pt x="113443" y="68580"/>
                    <a:pt x="135255" y="93536"/>
                  </a:cubicBezTo>
                  <a:cubicBezTo>
                    <a:pt x="128302" y="67628"/>
                    <a:pt x="121253" y="41815"/>
                    <a:pt x="114300" y="15907"/>
                  </a:cubicBezTo>
                  <a:cubicBezTo>
                    <a:pt x="138684" y="46387"/>
                    <a:pt x="162973" y="76867"/>
                    <a:pt x="187357" y="107442"/>
                  </a:cubicBezTo>
                  <a:cubicBezTo>
                    <a:pt x="192691" y="71628"/>
                    <a:pt x="198025" y="35814"/>
                    <a:pt x="203359" y="0"/>
                  </a:cubicBezTo>
                  <a:cubicBezTo>
                    <a:pt x="212122" y="35433"/>
                    <a:pt x="220885" y="70866"/>
                    <a:pt x="229648" y="106299"/>
                  </a:cubicBezTo>
                  <a:cubicBezTo>
                    <a:pt x="248507" y="75057"/>
                    <a:pt x="267271" y="43815"/>
                    <a:pt x="286131" y="12573"/>
                  </a:cubicBezTo>
                  <a:cubicBezTo>
                    <a:pt x="282130" y="45911"/>
                    <a:pt x="278130" y="79248"/>
                    <a:pt x="274034" y="112490"/>
                  </a:cubicBezTo>
                  <a:cubicBezTo>
                    <a:pt x="290513" y="83630"/>
                    <a:pt x="317087" y="60770"/>
                    <a:pt x="348139" y="48768"/>
                  </a:cubicBezTo>
                  <a:cubicBezTo>
                    <a:pt x="336042" y="78010"/>
                    <a:pt x="324040" y="107156"/>
                    <a:pt x="311944" y="136398"/>
                  </a:cubicBezTo>
                  <a:cubicBezTo>
                    <a:pt x="328041" y="126778"/>
                    <a:pt x="344234" y="117253"/>
                    <a:pt x="360331" y="107633"/>
                  </a:cubicBezTo>
                  <a:cubicBezTo>
                    <a:pt x="355092" y="156877"/>
                    <a:pt x="309753" y="194119"/>
                    <a:pt x="261747" y="206121"/>
                  </a:cubicBezTo>
                  <a:cubicBezTo>
                    <a:pt x="213741" y="218123"/>
                    <a:pt x="215074" y="217646"/>
                    <a:pt x="166211" y="209741"/>
                  </a:cubicBezTo>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5" name="Google Shape;705;p6"/>
            <p:cNvSpPr/>
            <p:nvPr/>
          </p:nvSpPr>
          <p:spPr>
            <a:xfrm>
              <a:off x="3330933" y="3984892"/>
              <a:ext cx="327564" cy="195933"/>
            </a:xfrm>
            <a:custGeom>
              <a:avLst/>
              <a:gdLst/>
              <a:ahLst/>
              <a:cxnLst/>
              <a:rect l="l" t="t" r="r" b="b"/>
              <a:pathLst>
                <a:path w="327564" h="195933" extrusionOk="0">
                  <a:moveTo>
                    <a:pt x="129540" y="186785"/>
                  </a:moveTo>
                  <a:cubicBezTo>
                    <a:pt x="63722" y="162973"/>
                    <a:pt x="53721" y="102489"/>
                    <a:pt x="0" y="63532"/>
                  </a:cubicBezTo>
                  <a:cubicBezTo>
                    <a:pt x="42481" y="78200"/>
                    <a:pt x="59531" y="93631"/>
                    <a:pt x="102108" y="108299"/>
                  </a:cubicBezTo>
                  <a:cubicBezTo>
                    <a:pt x="89154" y="77819"/>
                    <a:pt x="76295" y="47339"/>
                    <a:pt x="63341" y="16954"/>
                  </a:cubicBezTo>
                  <a:cubicBezTo>
                    <a:pt x="83248" y="39624"/>
                    <a:pt x="103060" y="62293"/>
                    <a:pt x="122968" y="84963"/>
                  </a:cubicBezTo>
                  <a:cubicBezTo>
                    <a:pt x="116586" y="61436"/>
                    <a:pt x="110300" y="37909"/>
                    <a:pt x="103918" y="14478"/>
                  </a:cubicBezTo>
                  <a:cubicBezTo>
                    <a:pt x="126016" y="42196"/>
                    <a:pt x="148114" y="69913"/>
                    <a:pt x="170307" y="97631"/>
                  </a:cubicBezTo>
                  <a:cubicBezTo>
                    <a:pt x="175165" y="65056"/>
                    <a:pt x="180022" y="32575"/>
                    <a:pt x="184785" y="0"/>
                  </a:cubicBezTo>
                  <a:cubicBezTo>
                    <a:pt x="192786" y="32194"/>
                    <a:pt x="200692" y="64389"/>
                    <a:pt x="208693" y="96583"/>
                  </a:cubicBezTo>
                  <a:cubicBezTo>
                    <a:pt x="225838" y="68199"/>
                    <a:pt x="242888" y="39814"/>
                    <a:pt x="260032" y="11430"/>
                  </a:cubicBezTo>
                  <a:cubicBezTo>
                    <a:pt x="256413" y="41719"/>
                    <a:pt x="252698" y="72009"/>
                    <a:pt x="249079" y="102298"/>
                  </a:cubicBezTo>
                  <a:cubicBezTo>
                    <a:pt x="264033" y="76105"/>
                    <a:pt x="288226" y="55245"/>
                    <a:pt x="316421" y="44386"/>
                  </a:cubicBezTo>
                  <a:cubicBezTo>
                    <a:pt x="305467" y="70961"/>
                    <a:pt x="294513" y="97441"/>
                    <a:pt x="283559" y="124015"/>
                  </a:cubicBezTo>
                  <a:cubicBezTo>
                    <a:pt x="298228" y="115348"/>
                    <a:pt x="312896" y="106585"/>
                    <a:pt x="327565" y="97917"/>
                  </a:cubicBezTo>
                  <a:cubicBezTo>
                    <a:pt x="322802" y="142684"/>
                    <a:pt x="281559" y="176498"/>
                    <a:pt x="237934" y="187452"/>
                  </a:cubicBezTo>
                  <a:cubicBezTo>
                    <a:pt x="194310" y="198406"/>
                    <a:pt x="195548" y="197929"/>
                    <a:pt x="151162" y="190690"/>
                  </a:cubicBezTo>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06" name="Google Shape;706;p6"/>
          <p:cNvGrpSpPr/>
          <p:nvPr/>
        </p:nvGrpSpPr>
        <p:grpSpPr>
          <a:xfrm flipH="1">
            <a:off x="9330975" y="4827742"/>
            <a:ext cx="1620255" cy="1696551"/>
            <a:chOff x="5224498" y="2514610"/>
            <a:chExt cx="1747094" cy="1829361"/>
          </a:xfrm>
        </p:grpSpPr>
        <p:sp>
          <p:nvSpPr>
            <p:cNvPr id="707" name="Google Shape;707;p6"/>
            <p:cNvSpPr/>
            <p:nvPr/>
          </p:nvSpPr>
          <p:spPr>
            <a:xfrm>
              <a:off x="6232873" y="3036897"/>
              <a:ext cx="713406" cy="663660"/>
            </a:xfrm>
            <a:custGeom>
              <a:avLst/>
              <a:gdLst/>
              <a:ahLst/>
              <a:cxnLst/>
              <a:rect l="l" t="t" r="r" b="b"/>
              <a:pathLst>
                <a:path w="713406" h="663660" extrusionOk="0">
                  <a:moveTo>
                    <a:pt x="42386" y="477351"/>
                  </a:moveTo>
                  <a:cubicBezTo>
                    <a:pt x="114300" y="381720"/>
                    <a:pt x="178117" y="301805"/>
                    <a:pt x="228695" y="240274"/>
                  </a:cubicBezTo>
                  <a:cubicBezTo>
                    <a:pt x="367189" y="71491"/>
                    <a:pt x="414052" y="30343"/>
                    <a:pt x="482727" y="11674"/>
                  </a:cubicBezTo>
                  <a:cubicBezTo>
                    <a:pt x="500062" y="6911"/>
                    <a:pt x="617411" y="-23092"/>
                    <a:pt x="677418" y="37106"/>
                  </a:cubicBezTo>
                  <a:cubicBezTo>
                    <a:pt x="753713" y="113591"/>
                    <a:pt x="692372" y="290185"/>
                    <a:pt x="643509" y="375815"/>
                  </a:cubicBezTo>
                  <a:cubicBezTo>
                    <a:pt x="485013" y="653849"/>
                    <a:pt x="65437" y="663089"/>
                    <a:pt x="0" y="663660"/>
                  </a:cubicBezTo>
                  <a:cubicBezTo>
                    <a:pt x="14192" y="601462"/>
                    <a:pt x="28289" y="539454"/>
                    <a:pt x="42386" y="477351"/>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8" name="Google Shape;708;p6"/>
            <p:cNvSpPr/>
            <p:nvPr/>
          </p:nvSpPr>
          <p:spPr>
            <a:xfrm>
              <a:off x="5255061" y="2560941"/>
              <a:ext cx="665011" cy="724707"/>
            </a:xfrm>
            <a:custGeom>
              <a:avLst/>
              <a:gdLst/>
              <a:ahLst/>
              <a:cxnLst/>
              <a:rect l="l" t="t" r="r" b="b"/>
              <a:pathLst>
                <a:path w="665011" h="724707" extrusionOk="0">
                  <a:moveTo>
                    <a:pt x="571952" y="724707"/>
                  </a:moveTo>
                  <a:cubicBezTo>
                    <a:pt x="508420" y="698514"/>
                    <a:pt x="415075" y="655556"/>
                    <a:pt x="309443" y="589262"/>
                  </a:cubicBezTo>
                  <a:cubicBezTo>
                    <a:pt x="167616" y="500203"/>
                    <a:pt x="85129" y="446958"/>
                    <a:pt x="38552" y="343707"/>
                  </a:cubicBezTo>
                  <a:cubicBezTo>
                    <a:pt x="29122" y="322848"/>
                    <a:pt x="-43268" y="162447"/>
                    <a:pt x="38552" y="64339"/>
                  </a:cubicBezTo>
                  <a:cubicBezTo>
                    <a:pt x="109323" y="-20529"/>
                    <a:pt x="254579" y="-9956"/>
                    <a:pt x="343352" y="30430"/>
                  </a:cubicBezTo>
                  <a:cubicBezTo>
                    <a:pt x="427172" y="68625"/>
                    <a:pt x="467653" y="136634"/>
                    <a:pt x="538043" y="259030"/>
                  </a:cubicBezTo>
                  <a:cubicBezTo>
                    <a:pt x="604147" y="373711"/>
                    <a:pt x="642342" y="478486"/>
                    <a:pt x="665011" y="555353"/>
                  </a:cubicBezTo>
                  <a:cubicBezTo>
                    <a:pt x="634055" y="611836"/>
                    <a:pt x="603003" y="668224"/>
                    <a:pt x="571952" y="724707"/>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9" name="Google Shape;709;p6"/>
            <p:cNvSpPr/>
            <p:nvPr/>
          </p:nvSpPr>
          <p:spPr>
            <a:xfrm>
              <a:off x="5721914" y="2859763"/>
              <a:ext cx="618601" cy="1484208"/>
            </a:xfrm>
            <a:custGeom>
              <a:avLst/>
              <a:gdLst/>
              <a:ahLst/>
              <a:cxnLst/>
              <a:rect l="l" t="t" r="r" b="b"/>
              <a:pathLst>
                <a:path w="618601" h="1484208" extrusionOk="0">
                  <a:moveTo>
                    <a:pt x="257499" y="1484208"/>
                  </a:moveTo>
                  <a:cubicBezTo>
                    <a:pt x="137484" y="1236463"/>
                    <a:pt x="82239" y="1021198"/>
                    <a:pt x="54331" y="874608"/>
                  </a:cubicBezTo>
                  <a:cubicBezTo>
                    <a:pt x="3182" y="606098"/>
                    <a:pt x="-61969" y="263675"/>
                    <a:pt x="122054" y="87176"/>
                  </a:cubicBezTo>
                  <a:cubicBezTo>
                    <a:pt x="144723" y="65459"/>
                    <a:pt x="235115" y="-15122"/>
                    <a:pt x="333699" y="2499"/>
                  </a:cubicBezTo>
                  <a:cubicBezTo>
                    <a:pt x="510483" y="34122"/>
                    <a:pt x="578301" y="357591"/>
                    <a:pt x="596208" y="442745"/>
                  </a:cubicBezTo>
                  <a:cubicBezTo>
                    <a:pt x="686981" y="875846"/>
                    <a:pt x="480956" y="1272182"/>
                    <a:pt x="350654" y="1475636"/>
                  </a:cubicBezTo>
                  <a:cubicBezTo>
                    <a:pt x="319602" y="1478589"/>
                    <a:pt x="288551" y="1481351"/>
                    <a:pt x="257499" y="1484208"/>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0" name="Google Shape;710;p6"/>
            <p:cNvSpPr/>
            <p:nvPr/>
          </p:nvSpPr>
          <p:spPr>
            <a:xfrm>
              <a:off x="5798557" y="3080694"/>
              <a:ext cx="92990" cy="69890"/>
            </a:xfrm>
            <a:custGeom>
              <a:avLst/>
              <a:gdLst/>
              <a:ahLst/>
              <a:cxnLst/>
              <a:rect l="l" t="t" r="r" b="b"/>
              <a:pathLst>
                <a:path w="92990" h="69890" extrusionOk="0">
                  <a:moveTo>
                    <a:pt x="61222" y="69890"/>
                  </a:moveTo>
                  <a:cubicBezTo>
                    <a:pt x="58746" y="69890"/>
                    <a:pt x="56365" y="68938"/>
                    <a:pt x="54555" y="67128"/>
                  </a:cubicBezTo>
                  <a:lnTo>
                    <a:pt x="2834" y="16264"/>
                  </a:lnTo>
                  <a:cubicBezTo>
                    <a:pt x="-881" y="12550"/>
                    <a:pt x="-976" y="6549"/>
                    <a:pt x="2739" y="2834"/>
                  </a:cubicBezTo>
                  <a:cubicBezTo>
                    <a:pt x="6454" y="-881"/>
                    <a:pt x="12454" y="-976"/>
                    <a:pt x="16169" y="2739"/>
                  </a:cubicBezTo>
                  <a:lnTo>
                    <a:pt x="59317" y="45125"/>
                  </a:lnTo>
                  <a:lnTo>
                    <a:pt x="75319" y="18550"/>
                  </a:lnTo>
                  <a:cubicBezTo>
                    <a:pt x="77986" y="14074"/>
                    <a:pt x="83892" y="12645"/>
                    <a:pt x="88369" y="15312"/>
                  </a:cubicBezTo>
                  <a:cubicBezTo>
                    <a:pt x="92845" y="17979"/>
                    <a:pt x="94369" y="23884"/>
                    <a:pt x="91607" y="28361"/>
                  </a:cubicBezTo>
                  <a:lnTo>
                    <a:pt x="69319" y="65318"/>
                  </a:lnTo>
                  <a:cubicBezTo>
                    <a:pt x="67795" y="67795"/>
                    <a:pt x="65223" y="69509"/>
                    <a:pt x="62365" y="69890"/>
                  </a:cubicBezTo>
                  <a:cubicBezTo>
                    <a:pt x="61984" y="69890"/>
                    <a:pt x="61603" y="69890"/>
                    <a:pt x="61222" y="69890"/>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1" name="Google Shape;711;p6"/>
            <p:cNvSpPr/>
            <p:nvPr/>
          </p:nvSpPr>
          <p:spPr>
            <a:xfrm>
              <a:off x="6162637" y="3275514"/>
              <a:ext cx="75957" cy="78142"/>
            </a:xfrm>
            <a:custGeom>
              <a:avLst/>
              <a:gdLst/>
              <a:ahLst/>
              <a:cxnLst/>
              <a:rect l="l" t="t" r="r" b="b"/>
              <a:pathLst>
                <a:path w="75957" h="78142" extrusionOk="0">
                  <a:moveTo>
                    <a:pt x="27946" y="78142"/>
                  </a:moveTo>
                  <a:cubicBezTo>
                    <a:pt x="27279" y="78142"/>
                    <a:pt x="26707" y="78047"/>
                    <a:pt x="26041" y="77952"/>
                  </a:cubicBezTo>
                  <a:cubicBezTo>
                    <a:pt x="22612" y="77285"/>
                    <a:pt x="19945" y="74809"/>
                    <a:pt x="18897" y="71475"/>
                  </a:cubicBezTo>
                  <a:lnTo>
                    <a:pt x="418" y="12325"/>
                  </a:lnTo>
                  <a:cubicBezTo>
                    <a:pt x="-1106" y="7276"/>
                    <a:pt x="1657" y="1942"/>
                    <a:pt x="6705" y="418"/>
                  </a:cubicBezTo>
                  <a:cubicBezTo>
                    <a:pt x="11753" y="-1106"/>
                    <a:pt x="17087" y="1657"/>
                    <a:pt x="18611" y="6705"/>
                  </a:cubicBezTo>
                  <a:lnTo>
                    <a:pt x="31946" y="49472"/>
                  </a:lnTo>
                  <a:lnTo>
                    <a:pt x="59188" y="17659"/>
                  </a:lnTo>
                  <a:cubicBezTo>
                    <a:pt x="62617" y="13658"/>
                    <a:pt x="68617" y="13182"/>
                    <a:pt x="72618" y="16611"/>
                  </a:cubicBezTo>
                  <a:cubicBezTo>
                    <a:pt x="76618" y="20040"/>
                    <a:pt x="77095" y="26041"/>
                    <a:pt x="73666" y="30041"/>
                  </a:cubicBezTo>
                  <a:lnTo>
                    <a:pt x="35185" y="74904"/>
                  </a:lnTo>
                  <a:cubicBezTo>
                    <a:pt x="33375" y="76999"/>
                    <a:pt x="30708" y="78142"/>
                    <a:pt x="27946" y="78142"/>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2" name="Google Shape;712;p6"/>
            <p:cNvSpPr/>
            <p:nvPr/>
          </p:nvSpPr>
          <p:spPr>
            <a:xfrm>
              <a:off x="6179588" y="3000332"/>
              <a:ext cx="82474" cy="73480"/>
            </a:xfrm>
            <a:custGeom>
              <a:avLst/>
              <a:gdLst/>
              <a:ahLst/>
              <a:cxnLst/>
              <a:rect l="l" t="t" r="r" b="b"/>
              <a:pathLst>
                <a:path w="82474" h="73480" extrusionOk="0">
                  <a:moveTo>
                    <a:pt x="50713" y="73480"/>
                  </a:moveTo>
                  <a:cubicBezTo>
                    <a:pt x="48046" y="73480"/>
                    <a:pt x="45475" y="72337"/>
                    <a:pt x="43665" y="70337"/>
                  </a:cubicBezTo>
                  <a:lnTo>
                    <a:pt x="2422" y="24331"/>
                  </a:lnTo>
                  <a:cubicBezTo>
                    <a:pt x="-1103" y="20426"/>
                    <a:pt x="-722" y="14425"/>
                    <a:pt x="3184" y="10901"/>
                  </a:cubicBezTo>
                  <a:cubicBezTo>
                    <a:pt x="7089" y="7377"/>
                    <a:pt x="13090" y="7758"/>
                    <a:pt x="16614" y="11663"/>
                  </a:cubicBezTo>
                  <a:lnTo>
                    <a:pt x="47665" y="46334"/>
                  </a:lnTo>
                  <a:lnTo>
                    <a:pt x="64144" y="5948"/>
                  </a:lnTo>
                  <a:cubicBezTo>
                    <a:pt x="66144" y="1090"/>
                    <a:pt x="71668" y="-1291"/>
                    <a:pt x="76526" y="709"/>
                  </a:cubicBezTo>
                  <a:cubicBezTo>
                    <a:pt x="81384" y="2710"/>
                    <a:pt x="83765" y="8234"/>
                    <a:pt x="81765" y="13092"/>
                  </a:cubicBezTo>
                  <a:lnTo>
                    <a:pt x="59572" y="67575"/>
                  </a:lnTo>
                  <a:cubicBezTo>
                    <a:pt x="58333" y="70623"/>
                    <a:pt x="55571" y="72814"/>
                    <a:pt x="52428" y="73385"/>
                  </a:cubicBezTo>
                  <a:cubicBezTo>
                    <a:pt x="51856" y="73385"/>
                    <a:pt x="51285" y="73480"/>
                    <a:pt x="50713" y="73480"/>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3" name="Google Shape;713;p6"/>
            <p:cNvSpPr/>
            <p:nvPr/>
          </p:nvSpPr>
          <p:spPr>
            <a:xfrm>
              <a:off x="5729434" y="3607984"/>
              <a:ext cx="71348" cy="75142"/>
            </a:xfrm>
            <a:custGeom>
              <a:avLst/>
              <a:gdLst/>
              <a:ahLst/>
              <a:cxnLst/>
              <a:rect l="l" t="t" r="r" b="b"/>
              <a:pathLst>
                <a:path w="71348" h="75142" extrusionOk="0">
                  <a:moveTo>
                    <a:pt x="46525" y="75142"/>
                  </a:moveTo>
                  <a:cubicBezTo>
                    <a:pt x="43382" y="75142"/>
                    <a:pt x="40334" y="73523"/>
                    <a:pt x="38620" y="70856"/>
                  </a:cubicBezTo>
                  <a:lnTo>
                    <a:pt x="1567" y="14849"/>
                  </a:lnTo>
                  <a:cubicBezTo>
                    <a:pt x="-1290" y="10468"/>
                    <a:pt x="-147" y="4562"/>
                    <a:pt x="4234" y="1609"/>
                  </a:cubicBezTo>
                  <a:cubicBezTo>
                    <a:pt x="8616" y="-1343"/>
                    <a:pt x="14521" y="-105"/>
                    <a:pt x="17474" y="4276"/>
                  </a:cubicBezTo>
                  <a:lnTo>
                    <a:pt x="44144" y="44567"/>
                  </a:lnTo>
                  <a:lnTo>
                    <a:pt x="52907" y="20755"/>
                  </a:lnTo>
                  <a:cubicBezTo>
                    <a:pt x="54717" y="15802"/>
                    <a:pt x="60241" y="13325"/>
                    <a:pt x="65099" y="15135"/>
                  </a:cubicBezTo>
                  <a:cubicBezTo>
                    <a:pt x="70052" y="16945"/>
                    <a:pt x="72624" y="22374"/>
                    <a:pt x="70719" y="27327"/>
                  </a:cubicBezTo>
                  <a:lnTo>
                    <a:pt x="55479" y="68856"/>
                  </a:lnTo>
                  <a:cubicBezTo>
                    <a:pt x="54241" y="72190"/>
                    <a:pt x="51193" y="74571"/>
                    <a:pt x="47668" y="75047"/>
                  </a:cubicBezTo>
                  <a:cubicBezTo>
                    <a:pt x="47192" y="75142"/>
                    <a:pt x="46906" y="75142"/>
                    <a:pt x="46525" y="75142"/>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4" name="Google Shape;714;p6"/>
            <p:cNvSpPr/>
            <p:nvPr/>
          </p:nvSpPr>
          <p:spPr>
            <a:xfrm>
              <a:off x="5948330" y="3563913"/>
              <a:ext cx="73429" cy="61682"/>
            </a:xfrm>
            <a:custGeom>
              <a:avLst/>
              <a:gdLst/>
              <a:ahLst/>
              <a:cxnLst/>
              <a:rect l="l" t="t" r="r" b="b"/>
              <a:pathLst>
                <a:path w="73429" h="61682" extrusionOk="0">
                  <a:moveTo>
                    <a:pt x="42798" y="61587"/>
                  </a:moveTo>
                  <a:cubicBezTo>
                    <a:pt x="40131" y="61587"/>
                    <a:pt x="37560" y="60444"/>
                    <a:pt x="35750" y="58539"/>
                  </a:cubicBezTo>
                  <a:lnTo>
                    <a:pt x="2508" y="22344"/>
                  </a:lnTo>
                  <a:cubicBezTo>
                    <a:pt x="-1017" y="18439"/>
                    <a:pt x="-826" y="12438"/>
                    <a:pt x="3079" y="8914"/>
                  </a:cubicBezTo>
                  <a:cubicBezTo>
                    <a:pt x="6984" y="5390"/>
                    <a:pt x="12985" y="5580"/>
                    <a:pt x="16509" y="9485"/>
                  </a:cubicBezTo>
                  <a:lnTo>
                    <a:pt x="40322" y="35489"/>
                  </a:lnTo>
                  <a:lnTo>
                    <a:pt x="55371" y="5294"/>
                  </a:lnTo>
                  <a:cubicBezTo>
                    <a:pt x="57753" y="627"/>
                    <a:pt x="63372" y="-1373"/>
                    <a:pt x="68135" y="1008"/>
                  </a:cubicBezTo>
                  <a:cubicBezTo>
                    <a:pt x="72802" y="3389"/>
                    <a:pt x="74802" y="9104"/>
                    <a:pt x="72421" y="13772"/>
                  </a:cubicBezTo>
                  <a:lnTo>
                    <a:pt x="51276" y="56444"/>
                  </a:lnTo>
                  <a:cubicBezTo>
                    <a:pt x="49847" y="59301"/>
                    <a:pt x="47180" y="61206"/>
                    <a:pt x="44132" y="61682"/>
                  </a:cubicBezTo>
                  <a:cubicBezTo>
                    <a:pt x="43656" y="61492"/>
                    <a:pt x="43275" y="61587"/>
                    <a:pt x="42798" y="61587"/>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5" name="Google Shape;715;p6"/>
            <p:cNvSpPr/>
            <p:nvPr/>
          </p:nvSpPr>
          <p:spPr>
            <a:xfrm>
              <a:off x="5835459" y="3313406"/>
              <a:ext cx="73429" cy="61682"/>
            </a:xfrm>
            <a:custGeom>
              <a:avLst/>
              <a:gdLst/>
              <a:ahLst/>
              <a:cxnLst/>
              <a:rect l="l" t="t" r="r" b="b"/>
              <a:pathLst>
                <a:path w="73429" h="61682" extrusionOk="0">
                  <a:moveTo>
                    <a:pt x="42798" y="61587"/>
                  </a:moveTo>
                  <a:cubicBezTo>
                    <a:pt x="40131" y="61587"/>
                    <a:pt x="37560" y="60444"/>
                    <a:pt x="35750" y="58539"/>
                  </a:cubicBezTo>
                  <a:lnTo>
                    <a:pt x="2508" y="22344"/>
                  </a:lnTo>
                  <a:cubicBezTo>
                    <a:pt x="-1017" y="18439"/>
                    <a:pt x="-826" y="12438"/>
                    <a:pt x="3079" y="8914"/>
                  </a:cubicBezTo>
                  <a:cubicBezTo>
                    <a:pt x="6984" y="5390"/>
                    <a:pt x="12985" y="5580"/>
                    <a:pt x="16509" y="9485"/>
                  </a:cubicBezTo>
                  <a:lnTo>
                    <a:pt x="40322" y="35489"/>
                  </a:lnTo>
                  <a:lnTo>
                    <a:pt x="55371" y="5294"/>
                  </a:lnTo>
                  <a:cubicBezTo>
                    <a:pt x="57753" y="627"/>
                    <a:pt x="63372" y="-1373"/>
                    <a:pt x="68135" y="1008"/>
                  </a:cubicBezTo>
                  <a:cubicBezTo>
                    <a:pt x="72802" y="3389"/>
                    <a:pt x="74802" y="9104"/>
                    <a:pt x="72421" y="13772"/>
                  </a:cubicBezTo>
                  <a:lnTo>
                    <a:pt x="51276" y="56444"/>
                  </a:lnTo>
                  <a:cubicBezTo>
                    <a:pt x="49847" y="59206"/>
                    <a:pt x="47180" y="61206"/>
                    <a:pt x="44132" y="61682"/>
                  </a:cubicBezTo>
                  <a:cubicBezTo>
                    <a:pt x="43751" y="61587"/>
                    <a:pt x="43275" y="61587"/>
                    <a:pt x="42798" y="61587"/>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6" name="Google Shape;716;p6"/>
            <p:cNvSpPr/>
            <p:nvPr/>
          </p:nvSpPr>
          <p:spPr>
            <a:xfrm>
              <a:off x="5994431" y="3143765"/>
              <a:ext cx="73446" cy="61587"/>
            </a:xfrm>
            <a:custGeom>
              <a:avLst/>
              <a:gdLst/>
              <a:ahLst/>
              <a:cxnLst/>
              <a:rect l="l" t="t" r="r" b="b"/>
              <a:pathLst>
                <a:path w="73446" h="61587" extrusionOk="0">
                  <a:moveTo>
                    <a:pt x="42798" y="61587"/>
                  </a:moveTo>
                  <a:cubicBezTo>
                    <a:pt x="40131" y="61587"/>
                    <a:pt x="37560" y="60444"/>
                    <a:pt x="35750" y="58539"/>
                  </a:cubicBezTo>
                  <a:lnTo>
                    <a:pt x="2508" y="22344"/>
                  </a:lnTo>
                  <a:cubicBezTo>
                    <a:pt x="-1017" y="18439"/>
                    <a:pt x="-826" y="12438"/>
                    <a:pt x="3079" y="8914"/>
                  </a:cubicBezTo>
                  <a:cubicBezTo>
                    <a:pt x="6984" y="5390"/>
                    <a:pt x="12985" y="5580"/>
                    <a:pt x="16509" y="9485"/>
                  </a:cubicBezTo>
                  <a:lnTo>
                    <a:pt x="40322" y="35489"/>
                  </a:lnTo>
                  <a:lnTo>
                    <a:pt x="55371" y="5294"/>
                  </a:lnTo>
                  <a:cubicBezTo>
                    <a:pt x="57753" y="627"/>
                    <a:pt x="63468" y="-1373"/>
                    <a:pt x="68135" y="1008"/>
                  </a:cubicBezTo>
                  <a:cubicBezTo>
                    <a:pt x="72897" y="3389"/>
                    <a:pt x="74802" y="9104"/>
                    <a:pt x="72421" y="13772"/>
                  </a:cubicBezTo>
                  <a:lnTo>
                    <a:pt x="51276" y="56348"/>
                  </a:lnTo>
                  <a:cubicBezTo>
                    <a:pt x="49847" y="59111"/>
                    <a:pt x="47180" y="61111"/>
                    <a:pt x="44132" y="61587"/>
                  </a:cubicBezTo>
                  <a:cubicBezTo>
                    <a:pt x="43656" y="61492"/>
                    <a:pt x="43179" y="61587"/>
                    <a:pt x="42798" y="61587"/>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7" name="Google Shape;717;p6"/>
            <p:cNvSpPr/>
            <p:nvPr/>
          </p:nvSpPr>
          <p:spPr>
            <a:xfrm>
              <a:off x="6686410" y="3073387"/>
              <a:ext cx="82792" cy="77196"/>
            </a:xfrm>
            <a:custGeom>
              <a:avLst/>
              <a:gdLst/>
              <a:ahLst/>
              <a:cxnLst/>
              <a:rect l="l" t="t" r="r" b="b"/>
              <a:pathLst>
                <a:path w="82792" h="77196" extrusionOk="0">
                  <a:moveTo>
                    <a:pt x="22999" y="77196"/>
                  </a:moveTo>
                  <a:cubicBezTo>
                    <a:pt x="21475" y="77196"/>
                    <a:pt x="20046" y="76815"/>
                    <a:pt x="18713" y="76149"/>
                  </a:cubicBezTo>
                  <a:cubicBezTo>
                    <a:pt x="16236" y="74910"/>
                    <a:pt x="14427" y="72529"/>
                    <a:pt x="13760" y="69862"/>
                  </a:cubicBezTo>
                  <a:lnTo>
                    <a:pt x="234" y="11664"/>
                  </a:lnTo>
                  <a:cubicBezTo>
                    <a:pt x="-909" y="6521"/>
                    <a:pt x="2235" y="1377"/>
                    <a:pt x="7378" y="234"/>
                  </a:cubicBezTo>
                  <a:cubicBezTo>
                    <a:pt x="12522" y="-909"/>
                    <a:pt x="17665" y="2235"/>
                    <a:pt x="18808" y="7378"/>
                  </a:cubicBezTo>
                  <a:lnTo>
                    <a:pt x="29762" y="54527"/>
                  </a:lnTo>
                  <a:lnTo>
                    <a:pt x="69576" y="37763"/>
                  </a:lnTo>
                  <a:cubicBezTo>
                    <a:pt x="74434" y="35667"/>
                    <a:pt x="79959" y="37953"/>
                    <a:pt x="82054" y="42811"/>
                  </a:cubicBezTo>
                  <a:cubicBezTo>
                    <a:pt x="84054" y="47669"/>
                    <a:pt x="81864" y="53289"/>
                    <a:pt x="77006" y="55289"/>
                  </a:cubicBezTo>
                  <a:lnTo>
                    <a:pt x="26809" y="76530"/>
                  </a:lnTo>
                  <a:cubicBezTo>
                    <a:pt x="25476" y="77006"/>
                    <a:pt x="24237" y="77196"/>
                    <a:pt x="22999" y="77196"/>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8" name="Google Shape;718;p6"/>
            <p:cNvSpPr/>
            <p:nvPr/>
          </p:nvSpPr>
          <p:spPr>
            <a:xfrm>
              <a:off x="6861078" y="3189435"/>
              <a:ext cx="73420" cy="79925"/>
            </a:xfrm>
            <a:custGeom>
              <a:avLst/>
              <a:gdLst/>
              <a:ahLst/>
              <a:cxnLst/>
              <a:rect l="l" t="t" r="r" b="b"/>
              <a:pathLst>
                <a:path w="73420" h="79925" extrusionOk="0">
                  <a:moveTo>
                    <a:pt x="64072" y="79925"/>
                  </a:moveTo>
                  <a:cubicBezTo>
                    <a:pt x="63882" y="79925"/>
                    <a:pt x="63786" y="79925"/>
                    <a:pt x="63596" y="79925"/>
                  </a:cubicBezTo>
                  <a:lnTo>
                    <a:pt x="9113" y="77258"/>
                  </a:lnTo>
                  <a:cubicBezTo>
                    <a:pt x="6351" y="77163"/>
                    <a:pt x="3684" y="75734"/>
                    <a:pt x="1969" y="73543"/>
                  </a:cubicBezTo>
                  <a:cubicBezTo>
                    <a:pt x="255" y="71353"/>
                    <a:pt x="-412" y="68400"/>
                    <a:pt x="255" y="65733"/>
                  </a:cubicBezTo>
                  <a:lnTo>
                    <a:pt x="13209" y="7440"/>
                  </a:lnTo>
                  <a:cubicBezTo>
                    <a:pt x="14352" y="2296"/>
                    <a:pt x="19495" y="-847"/>
                    <a:pt x="24543" y="201"/>
                  </a:cubicBezTo>
                  <a:cubicBezTo>
                    <a:pt x="29687" y="1344"/>
                    <a:pt x="32925" y="6392"/>
                    <a:pt x="31782" y="11536"/>
                  </a:cubicBezTo>
                  <a:lnTo>
                    <a:pt x="21210" y="58780"/>
                  </a:lnTo>
                  <a:lnTo>
                    <a:pt x="64358" y="60875"/>
                  </a:lnTo>
                  <a:cubicBezTo>
                    <a:pt x="69597" y="61161"/>
                    <a:pt x="73692" y="65638"/>
                    <a:pt x="73407" y="70876"/>
                  </a:cubicBezTo>
                  <a:cubicBezTo>
                    <a:pt x="73407" y="75925"/>
                    <a:pt x="69120" y="79925"/>
                    <a:pt x="64072" y="79925"/>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9" name="Google Shape;719;p6"/>
            <p:cNvSpPr/>
            <p:nvPr/>
          </p:nvSpPr>
          <p:spPr>
            <a:xfrm>
              <a:off x="6658880" y="3300958"/>
              <a:ext cx="73332" cy="78606"/>
            </a:xfrm>
            <a:custGeom>
              <a:avLst/>
              <a:gdLst/>
              <a:ahLst/>
              <a:cxnLst/>
              <a:rect l="l" t="t" r="r" b="b"/>
              <a:pathLst>
                <a:path w="73332" h="78606" extrusionOk="0">
                  <a:moveTo>
                    <a:pt x="9476" y="78607"/>
                  </a:moveTo>
                  <a:cubicBezTo>
                    <a:pt x="7000" y="78607"/>
                    <a:pt x="4523" y="77654"/>
                    <a:pt x="2809" y="75845"/>
                  </a:cubicBezTo>
                  <a:cubicBezTo>
                    <a:pt x="808" y="73844"/>
                    <a:pt x="-239" y="71082"/>
                    <a:pt x="46" y="68320"/>
                  </a:cubicBezTo>
                  <a:lnTo>
                    <a:pt x="4904" y="8789"/>
                  </a:lnTo>
                  <a:cubicBezTo>
                    <a:pt x="5380" y="3550"/>
                    <a:pt x="9857" y="-355"/>
                    <a:pt x="15191" y="26"/>
                  </a:cubicBezTo>
                  <a:cubicBezTo>
                    <a:pt x="20430" y="407"/>
                    <a:pt x="24335" y="5074"/>
                    <a:pt x="23954" y="10313"/>
                  </a:cubicBezTo>
                  <a:lnTo>
                    <a:pt x="19954" y="58509"/>
                  </a:lnTo>
                  <a:lnTo>
                    <a:pt x="63007" y="54699"/>
                  </a:lnTo>
                  <a:cubicBezTo>
                    <a:pt x="68436" y="54318"/>
                    <a:pt x="72913" y="58128"/>
                    <a:pt x="73294" y="63367"/>
                  </a:cubicBezTo>
                  <a:cubicBezTo>
                    <a:pt x="73770" y="68606"/>
                    <a:pt x="69865" y="73273"/>
                    <a:pt x="64626" y="73654"/>
                  </a:cubicBezTo>
                  <a:lnTo>
                    <a:pt x="10333" y="78512"/>
                  </a:lnTo>
                  <a:cubicBezTo>
                    <a:pt x="10048" y="78607"/>
                    <a:pt x="9762" y="78607"/>
                    <a:pt x="9476" y="78607"/>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0" name="Google Shape;720;p6"/>
            <p:cNvSpPr/>
            <p:nvPr/>
          </p:nvSpPr>
          <p:spPr>
            <a:xfrm>
              <a:off x="6431807" y="3284271"/>
              <a:ext cx="82832" cy="77196"/>
            </a:xfrm>
            <a:custGeom>
              <a:avLst/>
              <a:gdLst/>
              <a:ahLst/>
              <a:cxnLst/>
              <a:rect l="l" t="t" r="r" b="b"/>
              <a:pathLst>
                <a:path w="82832" h="77196" extrusionOk="0">
                  <a:moveTo>
                    <a:pt x="22999" y="77196"/>
                  </a:moveTo>
                  <a:cubicBezTo>
                    <a:pt x="21475" y="77196"/>
                    <a:pt x="20046" y="76815"/>
                    <a:pt x="18713" y="76149"/>
                  </a:cubicBezTo>
                  <a:cubicBezTo>
                    <a:pt x="16236" y="74910"/>
                    <a:pt x="14427" y="72529"/>
                    <a:pt x="13760" y="69862"/>
                  </a:cubicBezTo>
                  <a:lnTo>
                    <a:pt x="234" y="11664"/>
                  </a:lnTo>
                  <a:cubicBezTo>
                    <a:pt x="-909" y="6521"/>
                    <a:pt x="2235" y="1377"/>
                    <a:pt x="7378" y="234"/>
                  </a:cubicBezTo>
                  <a:cubicBezTo>
                    <a:pt x="12522" y="-909"/>
                    <a:pt x="17665" y="2235"/>
                    <a:pt x="18808" y="7378"/>
                  </a:cubicBezTo>
                  <a:lnTo>
                    <a:pt x="29762" y="54527"/>
                  </a:lnTo>
                  <a:lnTo>
                    <a:pt x="69576" y="37763"/>
                  </a:lnTo>
                  <a:cubicBezTo>
                    <a:pt x="74434" y="35763"/>
                    <a:pt x="79959" y="37953"/>
                    <a:pt x="82054" y="42811"/>
                  </a:cubicBezTo>
                  <a:cubicBezTo>
                    <a:pt x="84150" y="47669"/>
                    <a:pt x="81864" y="53289"/>
                    <a:pt x="77006" y="55289"/>
                  </a:cubicBezTo>
                  <a:lnTo>
                    <a:pt x="26809" y="76530"/>
                  </a:lnTo>
                  <a:cubicBezTo>
                    <a:pt x="25476" y="76911"/>
                    <a:pt x="24237" y="77196"/>
                    <a:pt x="22999" y="77196"/>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1" name="Google Shape;721;p6"/>
            <p:cNvSpPr/>
            <p:nvPr/>
          </p:nvSpPr>
          <p:spPr>
            <a:xfrm>
              <a:off x="5307042" y="2616614"/>
              <a:ext cx="78674" cy="73816"/>
            </a:xfrm>
            <a:custGeom>
              <a:avLst/>
              <a:gdLst/>
              <a:ahLst/>
              <a:cxnLst/>
              <a:rect l="l" t="t" r="r" b="b"/>
              <a:pathLst>
                <a:path w="78674" h="73816" extrusionOk="0">
                  <a:moveTo>
                    <a:pt x="9527" y="73817"/>
                  </a:moveTo>
                  <a:cubicBezTo>
                    <a:pt x="4383" y="73817"/>
                    <a:pt x="97" y="69626"/>
                    <a:pt x="2" y="64482"/>
                  </a:cubicBezTo>
                  <a:cubicBezTo>
                    <a:pt x="-94" y="59244"/>
                    <a:pt x="4097" y="54862"/>
                    <a:pt x="9336" y="54767"/>
                  </a:cubicBezTo>
                  <a:lnTo>
                    <a:pt x="57723" y="53814"/>
                  </a:lnTo>
                  <a:lnTo>
                    <a:pt x="49532" y="11333"/>
                  </a:lnTo>
                  <a:cubicBezTo>
                    <a:pt x="48579" y="6189"/>
                    <a:pt x="51913" y="1141"/>
                    <a:pt x="57056" y="189"/>
                  </a:cubicBezTo>
                  <a:cubicBezTo>
                    <a:pt x="62200" y="-859"/>
                    <a:pt x="67248" y="2570"/>
                    <a:pt x="68201" y="7713"/>
                  </a:cubicBezTo>
                  <a:lnTo>
                    <a:pt x="78488" y="61244"/>
                  </a:lnTo>
                  <a:cubicBezTo>
                    <a:pt x="79059" y="64006"/>
                    <a:pt x="78297" y="66864"/>
                    <a:pt x="76487" y="69054"/>
                  </a:cubicBezTo>
                  <a:cubicBezTo>
                    <a:pt x="74678" y="71245"/>
                    <a:pt x="72106" y="72483"/>
                    <a:pt x="69248" y="72579"/>
                  </a:cubicBezTo>
                  <a:lnTo>
                    <a:pt x="9527" y="73722"/>
                  </a:lnTo>
                  <a:cubicBezTo>
                    <a:pt x="9622" y="73817"/>
                    <a:pt x="9527" y="73817"/>
                    <a:pt x="9527" y="73817"/>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2" name="Google Shape;722;p6"/>
            <p:cNvSpPr/>
            <p:nvPr/>
          </p:nvSpPr>
          <p:spPr>
            <a:xfrm>
              <a:off x="5301422" y="2874742"/>
              <a:ext cx="78770" cy="73721"/>
            </a:xfrm>
            <a:custGeom>
              <a:avLst/>
              <a:gdLst/>
              <a:ahLst/>
              <a:cxnLst/>
              <a:rect l="l" t="t" r="r" b="b"/>
              <a:pathLst>
                <a:path w="78770" h="73721" extrusionOk="0">
                  <a:moveTo>
                    <a:pt x="9527" y="73722"/>
                  </a:moveTo>
                  <a:cubicBezTo>
                    <a:pt x="4383" y="73722"/>
                    <a:pt x="97" y="69531"/>
                    <a:pt x="2" y="64387"/>
                  </a:cubicBezTo>
                  <a:cubicBezTo>
                    <a:pt x="-94" y="59148"/>
                    <a:pt x="4097" y="54767"/>
                    <a:pt x="9336" y="54672"/>
                  </a:cubicBezTo>
                  <a:lnTo>
                    <a:pt x="57723" y="53719"/>
                  </a:lnTo>
                  <a:lnTo>
                    <a:pt x="49627" y="11333"/>
                  </a:lnTo>
                  <a:cubicBezTo>
                    <a:pt x="48674" y="6189"/>
                    <a:pt x="52008" y="1141"/>
                    <a:pt x="57152" y="189"/>
                  </a:cubicBezTo>
                  <a:cubicBezTo>
                    <a:pt x="62295" y="-859"/>
                    <a:pt x="67343" y="2570"/>
                    <a:pt x="68296" y="7713"/>
                  </a:cubicBezTo>
                  <a:lnTo>
                    <a:pt x="78583" y="61244"/>
                  </a:lnTo>
                  <a:cubicBezTo>
                    <a:pt x="79154" y="64006"/>
                    <a:pt x="78392" y="66864"/>
                    <a:pt x="76678" y="69054"/>
                  </a:cubicBezTo>
                  <a:cubicBezTo>
                    <a:pt x="74868" y="71245"/>
                    <a:pt x="72296" y="72483"/>
                    <a:pt x="69439" y="72579"/>
                  </a:cubicBezTo>
                  <a:lnTo>
                    <a:pt x="9717" y="73722"/>
                  </a:lnTo>
                  <a:cubicBezTo>
                    <a:pt x="9717" y="73722"/>
                    <a:pt x="9622" y="73722"/>
                    <a:pt x="9527" y="73722"/>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3" name="Google Shape;723;p6"/>
            <p:cNvSpPr/>
            <p:nvPr/>
          </p:nvSpPr>
          <p:spPr>
            <a:xfrm>
              <a:off x="5472777" y="2795520"/>
              <a:ext cx="78674" cy="73790"/>
            </a:xfrm>
            <a:custGeom>
              <a:avLst/>
              <a:gdLst/>
              <a:ahLst/>
              <a:cxnLst/>
              <a:rect l="l" t="t" r="r" b="b"/>
              <a:pathLst>
                <a:path w="78674" h="73790" extrusionOk="0">
                  <a:moveTo>
                    <a:pt x="9527" y="73791"/>
                  </a:moveTo>
                  <a:cubicBezTo>
                    <a:pt x="4383" y="73791"/>
                    <a:pt x="97" y="69600"/>
                    <a:pt x="2" y="64456"/>
                  </a:cubicBezTo>
                  <a:cubicBezTo>
                    <a:pt x="-94" y="59217"/>
                    <a:pt x="4097" y="54836"/>
                    <a:pt x="9336" y="54741"/>
                  </a:cubicBezTo>
                  <a:lnTo>
                    <a:pt x="57723" y="53788"/>
                  </a:lnTo>
                  <a:lnTo>
                    <a:pt x="49532" y="11307"/>
                  </a:lnTo>
                  <a:cubicBezTo>
                    <a:pt x="48484" y="6163"/>
                    <a:pt x="51913" y="1115"/>
                    <a:pt x="57056" y="162"/>
                  </a:cubicBezTo>
                  <a:cubicBezTo>
                    <a:pt x="62295" y="-790"/>
                    <a:pt x="67248" y="2544"/>
                    <a:pt x="68201" y="7687"/>
                  </a:cubicBezTo>
                  <a:lnTo>
                    <a:pt x="78488" y="61218"/>
                  </a:lnTo>
                  <a:cubicBezTo>
                    <a:pt x="79059" y="63980"/>
                    <a:pt x="78297" y="66837"/>
                    <a:pt x="76487" y="69028"/>
                  </a:cubicBezTo>
                  <a:cubicBezTo>
                    <a:pt x="74678" y="71219"/>
                    <a:pt x="72106" y="72457"/>
                    <a:pt x="69248" y="72552"/>
                  </a:cubicBezTo>
                  <a:lnTo>
                    <a:pt x="9527" y="73695"/>
                  </a:lnTo>
                  <a:cubicBezTo>
                    <a:pt x="9622" y="73791"/>
                    <a:pt x="9527" y="73791"/>
                    <a:pt x="9527" y="73791"/>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4" name="Google Shape;724;p6"/>
            <p:cNvSpPr/>
            <p:nvPr/>
          </p:nvSpPr>
          <p:spPr>
            <a:xfrm>
              <a:off x="5518401" y="2561967"/>
              <a:ext cx="78674" cy="73790"/>
            </a:xfrm>
            <a:custGeom>
              <a:avLst/>
              <a:gdLst/>
              <a:ahLst/>
              <a:cxnLst/>
              <a:rect l="l" t="t" r="r" b="b"/>
              <a:pathLst>
                <a:path w="78674" h="73790" extrusionOk="0">
                  <a:moveTo>
                    <a:pt x="9527" y="73791"/>
                  </a:moveTo>
                  <a:cubicBezTo>
                    <a:pt x="4383" y="73791"/>
                    <a:pt x="97" y="69600"/>
                    <a:pt x="2" y="64456"/>
                  </a:cubicBezTo>
                  <a:cubicBezTo>
                    <a:pt x="-94" y="59217"/>
                    <a:pt x="4097" y="54836"/>
                    <a:pt x="9336" y="54741"/>
                  </a:cubicBezTo>
                  <a:lnTo>
                    <a:pt x="57723" y="53788"/>
                  </a:lnTo>
                  <a:lnTo>
                    <a:pt x="49532" y="11307"/>
                  </a:lnTo>
                  <a:cubicBezTo>
                    <a:pt x="48579" y="6163"/>
                    <a:pt x="51913" y="1115"/>
                    <a:pt x="57056" y="162"/>
                  </a:cubicBezTo>
                  <a:cubicBezTo>
                    <a:pt x="62200" y="-790"/>
                    <a:pt x="67248" y="2544"/>
                    <a:pt x="68201" y="7687"/>
                  </a:cubicBezTo>
                  <a:lnTo>
                    <a:pt x="78488" y="61218"/>
                  </a:lnTo>
                  <a:cubicBezTo>
                    <a:pt x="79059" y="63980"/>
                    <a:pt x="78297" y="66837"/>
                    <a:pt x="76487" y="69028"/>
                  </a:cubicBezTo>
                  <a:cubicBezTo>
                    <a:pt x="74678" y="71219"/>
                    <a:pt x="72106" y="72457"/>
                    <a:pt x="69248" y="72552"/>
                  </a:cubicBezTo>
                  <a:lnTo>
                    <a:pt x="9527" y="73695"/>
                  </a:lnTo>
                  <a:cubicBezTo>
                    <a:pt x="9622" y="73791"/>
                    <a:pt x="9527" y="73791"/>
                    <a:pt x="9527" y="73791"/>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5" name="Google Shape;725;p6"/>
            <p:cNvSpPr/>
            <p:nvPr/>
          </p:nvSpPr>
          <p:spPr>
            <a:xfrm>
              <a:off x="5682517" y="2703318"/>
              <a:ext cx="78675" cy="73790"/>
            </a:xfrm>
            <a:custGeom>
              <a:avLst/>
              <a:gdLst/>
              <a:ahLst/>
              <a:cxnLst/>
              <a:rect l="l" t="t" r="r" b="b"/>
              <a:pathLst>
                <a:path w="78675" h="73790" extrusionOk="0">
                  <a:moveTo>
                    <a:pt x="9527" y="73791"/>
                  </a:moveTo>
                  <a:cubicBezTo>
                    <a:pt x="4383" y="73791"/>
                    <a:pt x="97" y="69600"/>
                    <a:pt x="2" y="64456"/>
                  </a:cubicBezTo>
                  <a:cubicBezTo>
                    <a:pt x="-94" y="59217"/>
                    <a:pt x="4097" y="54836"/>
                    <a:pt x="9336" y="54741"/>
                  </a:cubicBezTo>
                  <a:lnTo>
                    <a:pt x="57723" y="53788"/>
                  </a:lnTo>
                  <a:lnTo>
                    <a:pt x="49532" y="11307"/>
                  </a:lnTo>
                  <a:cubicBezTo>
                    <a:pt x="48579" y="6163"/>
                    <a:pt x="51913" y="1115"/>
                    <a:pt x="57056" y="162"/>
                  </a:cubicBezTo>
                  <a:cubicBezTo>
                    <a:pt x="62200" y="-790"/>
                    <a:pt x="67248" y="2544"/>
                    <a:pt x="68201" y="7687"/>
                  </a:cubicBezTo>
                  <a:lnTo>
                    <a:pt x="78488" y="61218"/>
                  </a:lnTo>
                  <a:cubicBezTo>
                    <a:pt x="79059" y="63980"/>
                    <a:pt x="78297" y="66837"/>
                    <a:pt x="76583" y="69028"/>
                  </a:cubicBezTo>
                  <a:cubicBezTo>
                    <a:pt x="74868" y="71219"/>
                    <a:pt x="72201" y="72457"/>
                    <a:pt x="69344" y="72552"/>
                  </a:cubicBezTo>
                  <a:lnTo>
                    <a:pt x="9622" y="73695"/>
                  </a:lnTo>
                  <a:cubicBezTo>
                    <a:pt x="9622" y="73791"/>
                    <a:pt x="9527" y="73791"/>
                    <a:pt x="9527" y="73791"/>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6" name="Google Shape;726;p6"/>
            <p:cNvSpPr/>
            <p:nvPr/>
          </p:nvSpPr>
          <p:spPr>
            <a:xfrm>
              <a:off x="5652609" y="2945512"/>
              <a:ext cx="78674" cy="73816"/>
            </a:xfrm>
            <a:custGeom>
              <a:avLst/>
              <a:gdLst/>
              <a:ahLst/>
              <a:cxnLst/>
              <a:rect l="l" t="t" r="r" b="b"/>
              <a:pathLst>
                <a:path w="78674" h="73816" extrusionOk="0">
                  <a:moveTo>
                    <a:pt x="9527" y="73817"/>
                  </a:moveTo>
                  <a:cubicBezTo>
                    <a:pt x="4383" y="73817"/>
                    <a:pt x="97" y="69626"/>
                    <a:pt x="2" y="64482"/>
                  </a:cubicBezTo>
                  <a:cubicBezTo>
                    <a:pt x="-94" y="59244"/>
                    <a:pt x="4097" y="54862"/>
                    <a:pt x="9336" y="54767"/>
                  </a:cubicBezTo>
                  <a:lnTo>
                    <a:pt x="57723" y="53814"/>
                  </a:lnTo>
                  <a:lnTo>
                    <a:pt x="49532" y="11333"/>
                  </a:lnTo>
                  <a:cubicBezTo>
                    <a:pt x="48579" y="6189"/>
                    <a:pt x="51913" y="1141"/>
                    <a:pt x="57056" y="189"/>
                  </a:cubicBezTo>
                  <a:cubicBezTo>
                    <a:pt x="62200" y="-859"/>
                    <a:pt x="67248" y="2570"/>
                    <a:pt x="68201" y="7713"/>
                  </a:cubicBezTo>
                  <a:lnTo>
                    <a:pt x="78488" y="61244"/>
                  </a:lnTo>
                  <a:cubicBezTo>
                    <a:pt x="79059" y="64006"/>
                    <a:pt x="78297" y="66864"/>
                    <a:pt x="76487" y="69054"/>
                  </a:cubicBezTo>
                  <a:cubicBezTo>
                    <a:pt x="74678" y="71245"/>
                    <a:pt x="72106" y="72483"/>
                    <a:pt x="69248" y="72579"/>
                  </a:cubicBezTo>
                  <a:lnTo>
                    <a:pt x="9527" y="73722"/>
                  </a:lnTo>
                  <a:cubicBezTo>
                    <a:pt x="9717" y="73817"/>
                    <a:pt x="9622" y="73817"/>
                    <a:pt x="9527" y="73817"/>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7" name="Google Shape;727;p6"/>
            <p:cNvSpPr/>
            <p:nvPr/>
          </p:nvSpPr>
          <p:spPr>
            <a:xfrm>
              <a:off x="5453536" y="3046001"/>
              <a:ext cx="78674" cy="73816"/>
            </a:xfrm>
            <a:custGeom>
              <a:avLst/>
              <a:gdLst/>
              <a:ahLst/>
              <a:cxnLst/>
              <a:rect l="l" t="t" r="r" b="b"/>
              <a:pathLst>
                <a:path w="78674" h="73816" extrusionOk="0">
                  <a:moveTo>
                    <a:pt x="9527" y="73817"/>
                  </a:moveTo>
                  <a:cubicBezTo>
                    <a:pt x="4383" y="73817"/>
                    <a:pt x="97" y="69626"/>
                    <a:pt x="2" y="64482"/>
                  </a:cubicBezTo>
                  <a:cubicBezTo>
                    <a:pt x="-94" y="59244"/>
                    <a:pt x="4097" y="54862"/>
                    <a:pt x="9336" y="54767"/>
                  </a:cubicBezTo>
                  <a:lnTo>
                    <a:pt x="57723" y="53814"/>
                  </a:lnTo>
                  <a:lnTo>
                    <a:pt x="49532" y="11333"/>
                  </a:lnTo>
                  <a:cubicBezTo>
                    <a:pt x="48579" y="6189"/>
                    <a:pt x="51913" y="1141"/>
                    <a:pt x="57056" y="189"/>
                  </a:cubicBezTo>
                  <a:cubicBezTo>
                    <a:pt x="62200" y="-859"/>
                    <a:pt x="67248" y="2570"/>
                    <a:pt x="68201" y="7713"/>
                  </a:cubicBezTo>
                  <a:lnTo>
                    <a:pt x="78488" y="61244"/>
                  </a:lnTo>
                  <a:cubicBezTo>
                    <a:pt x="79059" y="64006"/>
                    <a:pt x="78297" y="66864"/>
                    <a:pt x="76487" y="69054"/>
                  </a:cubicBezTo>
                  <a:cubicBezTo>
                    <a:pt x="74678" y="71245"/>
                    <a:pt x="72106" y="72483"/>
                    <a:pt x="69248" y="72579"/>
                  </a:cubicBezTo>
                  <a:lnTo>
                    <a:pt x="9527" y="73722"/>
                  </a:lnTo>
                  <a:cubicBezTo>
                    <a:pt x="9717" y="73817"/>
                    <a:pt x="9622" y="73817"/>
                    <a:pt x="9527" y="73817"/>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8" name="Google Shape;728;p6"/>
            <p:cNvSpPr/>
            <p:nvPr/>
          </p:nvSpPr>
          <p:spPr>
            <a:xfrm>
              <a:off x="6642686" y="3529175"/>
              <a:ext cx="73511" cy="81370"/>
            </a:xfrm>
            <a:custGeom>
              <a:avLst/>
              <a:gdLst/>
              <a:ahLst/>
              <a:cxnLst/>
              <a:rect l="l" t="t" r="r" b="b"/>
              <a:pathLst>
                <a:path w="73511" h="81370" extrusionOk="0">
                  <a:moveTo>
                    <a:pt x="63865" y="81371"/>
                  </a:moveTo>
                  <a:cubicBezTo>
                    <a:pt x="63580" y="81371"/>
                    <a:pt x="63389" y="81371"/>
                    <a:pt x="63103" y="81371"/>
                  </a:cubicBezTo>
                  <a:lnTo>
                    <a:pt x="8716" y="76894"/>
                  </a:lnTo>
                  <a:cubicBezTo>
                    <a:pt x="5953" y="76703"/>
                    <a:pt x="3382" y="75179"/>
                    <a:pt x="1762" y="72893"/>
                  </a:cubicBezTo>
                  <a:cubicBezTo>
                    <a:pt x="143" y="70607"/>
                    <a:pt x="-428" y="67750"/>
                    <a:pt x="333" y="64988"/>
                  </a:cubicBezTo>
                  <a:lnTo>
                    <a:pt x="15288" y="7171"/>
                  </a:lnTo>
                  <a:cubicBezTo>
                    <a:pt x="16621" y="2027"/>
                    <a:pt x="21765" y="-1021"/>
                    <a:pt x="26908" y="313"/>
                  </a:cubicBezTo>
                  <a:cubicBezTo>
                    <a:pt x="32052" y="1646"/>
                    <a:pt x="35100" y="6790"/>
                    <a:pt x="33766" y="11933"/>
                  </a:cubicBezTo>
                  <a:lnTo>
                    <a:pt x="21670" y="58796"/>
                  </a:lnTo>
                  <a:lnTo>
                    <a:pt x="64723" y="62321"/>
                  </a:lnTo>
                  <a:cubicBezTo>
                    <a:pt x="69961" y="62702"/>
                    <a:pt x="73867" y="67369"/>
                    <a:pt x="73486" y="72608"/>
                  </a:cubicBezTo>
                  <a:cubicBezTo>
                    <a:pt x="72914" y="77561"/>
                    <a:pt x="68723" y="81371"/>
                    <a:pt x="63865" y="81371"/>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9" name="Google Shape;729;p6"/>
            <p:cNvSpPr/>
            <p:nvPr/>
          </p:nvSpPr>
          <p:spPr>
            <a:xfrm>
              <a:off x="6428972" y="3530320"/>
              <a:ext cx="73229" cy="78606"/>
            </a:xfrm>
            <a:custGeom>
              <a:avLst/>
              <a:gdLst/>
              <a:ahLst/>
              <a:cxnLst/>
              <a:rect l="l" t="t" r="r" b="b"/>
              <a:pathLst>
                <a:path w="73229" h="78606" extrusionOk="0">
                  <a:moveTo>
                    <a:pt x="9546" y="78606"/>
                  </a:moveTo>
                  <a:cubicBezTo>
                    <a:pt x="7069" y="78606"/>
                    <a:pt x="4688" y="77654"/>
                    <a:pt x="2973" y="75939"/>
                  </a:cubicBezTo>
                  <a:cubicBezTo>
                    <a:pt x="973" y="74034"/>
                    <a:pt x="-170" y="71272"/>
                    <a:pt x="21" y="68415"/>
                  </a:cubicBezTo>
                  <a:lnTo>
                    <a:pt x="3926" y="8883"/>
                  </a:lnTo>
                  <a:cubicBezTo>
                    <a:pt x="4307" y="3645"/>
                    <a:pt x="8784" y="-356"/>
                    <a:pt x="14022" y="25"/>
                  </a:cubicBezTo>
                  <a:cubicBezTo>
                    <a:pt x="19261" y="406"/>
                    <a:pt x="23262" y="4883"/>
                    <a:pt x="22881" y="10122"/>
                  </a:cubicBezTo>
                  <a:lnTo>
                    <a:pt x="19737" y="58413"/>
                  </a:lnTo>
                  <a:lnTo>
                    <a:pt x="62695" y="53841"/>
                  </a:lnTo>
                  <a:cubicBezTo>
                    <a:pt x="68029" y="53365"/>
                    <a:pt x="72601" y="57080"/>
                    <a:pt x="73173" y="62319"/>
                  </a:cubicBezTo>
                  <a:cubicBezTo>
                    <a:pt x="73744" y="67557"/>
                    <a:pt x="69934" y="72225"/>
                    <a:pt x="64695" y="72796"/>
                  </a:cubicBezTo>
                  <a:lnTo>
                    <a:pt x="10498" y="78511"/>
                  </a:lnTo>
                  <a:cubicBezTo>
                    <a:pt x="10212" y="78606"/>
                    <a:pt x="9927" y="78606"/>
                    <a:pt x="9546" y="78606"/>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0" name="Google Shape;730;p6"/>
            <p:cNvSpPr/>
            <p:nvPr/>
          </p:nvSpPr>
          <p:spPr>
            <a:xfrm>
              <a:off x="6243034" y="3642875"/>
              <a:ext cx="73429" cy="61587"/>
            </a:xfrm>
            <a:custGeom>
              <a:avLst/>
              <a:gdLst/>
              <a:ahLst/>
              <a:cxnLst/>
              <a:rect l="l" t="t" r="r" b="b"/>
              <a:pathLst>
                <a:path w="73429" h="61587" extrusionOk="0">
                  <a:moveTo>
                    <a:pt x="42798" y="61587"/>
                  </a:moveTo>
                  <a:cubicBezTo>
                    <a:pt x="40131" y="61587"/>
                    <a:pt x="37560" y="60444"/>
                    <a:pt x="35750" y="58539"/>
                  </a:cubicBezTo>
                  <a:lnTo>
                    <a:pt x="2508" y="22344"/>
                  </a:lnTo>
                  <a:cubicBezTo>
                    <a:pt x="-1017" y="18439"/>
                    <a:pt x="-826" y="12438"/>
                    <a:pt x="3079" y="8914"/>
                  </a:cubicBezTo>
                  <a:cubicBezTo>
                    <a:pt x="6984" y="5390"/>
                    <a:pt x="12985" y="5580"/>
                    <a:pt x="16509" y="9485"/>
                  </a:cubicBezTo>
                  <a:lnTo>
                    <a:pt x="40322" y="35489"/>
                  </a:lnTo>
                  <a:lnTo>
                    <a:pt x="55371" y="5294"/>
                  </a:lnTo>
                  <a:cubicBezTo>
                    <a:pt x="57753" y="627"/>
                    <a:pt x="63372" y="-1373"/>
                    <a:pt x="68135" y="1008"/>
                  </a:cubicBezTo>
                  <a:cubicBezTo>
                    <a:pt x="72802" y="3389"/>
                    <a:pt x="74802" y="9104"/>
                    <a:pt x="72421" y="13772"/>
                  </a:cubicBezTo>
                  <a:lnTo>
                    <a:pt x="51276" y="56444"/>
                  </a:lnTo>
                  <a:cubicBezTo>
                    <a:pt x="49847" y="59206"/>
                    <a:pt x="47180" y="61206"/>
                    <a:pt x="44132" y="61587"/>
                  </a:cubicBezTo>
                  <a:cubicBezTo>
                    <a:pt x="43656" y="61492"/>
                    <a:pt x="43179" y="61587"/>
                    <a:pt x="42798" y="61587"/>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1" name="Google Shape;731;p6"/>
            <p:cNvSpPr/>
            <p:nvPr/>
          </p:nvSpPr>
          <p:spPr>
            <a:xfrm>
              <a:off x="6073750" y="3804768"/>
              <a:ext cx="70248" cy="70097"/>
            </a:xfrm>
            <a:custGeom>
              <a:avLst/>
              <a:gdLst/>
              <a:ahLst/>
              <a:cxnLst/>
              <a:rect l="l" t="t" r="r" b="b"/>
              <a:pathLst>
                <a:path w="70248" h="70097" extrusionOk="0">
                  <a:moveTo>
                    <a:pt x="36156" y="70097"/>
                  </a:moveTo>
                  <a:cubicBezTo>
                    <a:pt x="33012" y="70097"/>
                    <a:pt x="30155" y="68573"/>
                    <a:pt x="28345" y="66001"/>
                  </a:cubicBezTo>
                  <a:lnTo>
                    <a:pt x="1675" y="27520"/>
                  </a:lnTo>
                  <a:cubicBezTo>
                    <a:pt x="-1278" y="23234"/>
                    <a:pt x="-230" y="17233"/>
                    <a:pt x="4056" y="14281"/>
                  </a:cubicBezTo>
                  <a:cubicBezTo>
                    <a:pt x="8343" y="11233"/>
                    <a:pt x="14343" y="12376"/>
                    <a:pt x="17296" y="16662"/>
                  </a:cubicBezTo>
                  <a:lnTo>
                    <a:pt x="34632" y="41713"/>
                  </a:lnTo>
                  <a:lnTo>
                    <a:pt x="52158" y="5422"/>
                  </a:lnTo>
                  <a:cubicBezTo>
                    <a:pt x="54444" y="660"/>
                    <a:pt x="60063" y="-1340"/>
                    <a:pt x="64826" y="946"/>
                  </a:cubicBezTo>
                  <a:cubicBezTo>
                    <a:pt x="69588" y="3232"/>
                    <a:pt x="71589" y="8947"/>
                    <a:pt x="69303" y="13709"/>
                  </a:cubicBezTo>
                  <a:lnTo>
                    <a:pt x="44728" y="64668"/>
                  </a:lnTo>
                  <a:cubicBezTo>
                    <a:pt x="43299" y="67716"/>
                    <a:pt x="40251" y="69716"/>
                    <a:pt x="36918" y="70002"/>
                  </a:cubicBezTo>
                  <a:cubicBezTo>
                    <a:pt x="36632" y="70097"/>
                    <a:pt x="36441" y="70097"/>
                    <a:pt x="36156" y="70097"/>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2" name="Google Shape;732;p6"/>
            <p:cNvSpPr/>
            <p:nvPr/>
          </p:nvSpPr>
          <p:spPr>
            <a:xfrm>
              <a:off x="6070771" y="4135639"/>
              <a:ext cx="60008" cy="67838"/>
            </a:xfrm>
            <a:custGeom>
              <a:avLst/>
              <a:gdLst/>
              <a:ahLst/>
              <a:cxnLst/>
              <a:rect l="l" t="t" r="r" b="b"/>
              <a:pathLst>
                <a:path w="60008" h="67838" extrusionOk="0">
                  <a:moveTo>
                    <a:pt x="23704" y="67839"/>
                  </a:moveTo>
                  <a:cubicBezTo>
                    <a:pt x="23228" y="67839"/>
                    <a:pt x="22751" y="67839"/>
                    <a:pt x="22275" y="67744"/>
                  </a:cubicBezTo>
                  <a:cubicBezTo>
                    <a:pt x="18560" y="67172"/>
                    <a:pt x="15608" y="64600"/>
                    <a:pt x="14560" y="60981"/>
                  </a:cubicBezTo>
                  <a:lnTo>
                    <a:pt x="368" y="12213"/>
                  </a:lnTo>
                  <a:cubicBezTo>
                    <a:pt x="-1061" y="7164"/>
                    <a:pt x="1796" y="1926"/>
                    <a:pt x="6845" y="402"/>
                  </a:cubicBezTo>
                  <a:cubicBezTo>
                    <a:pt x="11893" y="-1122"/>
                    <a:pt x="17227" y="1831"/>
                    <a:pt x="18656" y="6879"/>
                  </a:cubicBezTo>
                  <a:lnTo>
                    <a:pt x="27038" y="35739"/>
                  </a:lnTo>
                  <a:lnTo>
                    <a:pt x="42563" y="11927"/>
                  </a:lnTo>
                  <a:cubicBezTo>
                    <a:pt x="45421" y="7545"/>
                    <a:pt x="51326" y="6307"/>
                    <a:pt x="55708" y="9165"/>
                  </a:cubicBezTo>
                  <a:cubicBezTo>
                    <a:pt x="60089" y="12022"/>
                    <a:pt x="61328" y="17928"/>
                    <a:pt x="58470" y="22309"/>
                  </a:cubicBezTo>
                  <a:lnTo>
                    <a:pt x="31610" y="63457"/>
                  </a:lnTo>
                  <a:cubicBezTo>
                    <a:pt x="29895" y="66219"/>
                    <a:pt x="26942" y="67839"/>
                    <a:pt x="23704" y="67839"/>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3" name="Google Shape;733;p6"/>
            <p:cNvSpPr/>
            <p:nvPr/>
          </p:nvSpPr>
          <p:spPr>
            <a:xfrm>
              <a:off x="5891243" y="3983967"/>
              <a:ext cx="79697" cy="71682"/>
            </a:xfrm>
            <a:custGeom>
              <a:avLst/>
              <a:gdLst/>
              <a:ahLst/>
              <a:cxnLst/>
              <a:rect l="l" t="t" r="r" b="b"/>
              <a:pathLst>
                <a:path w="79697" h="71682" extrusionOk="0">
                  <a:moveTo>
                    <a:pt x="48546" y="71492"/>
                  </a:moveTo>
                  <a:cubicBezTo>
                    <a:pt x="45498" y="71492"/>
                    <a:pt x="42736" y="70063"/>
                    <a:pt x="40926" y="67682"/>
                  </a:cubicBezTo>
                  <a:lnTo>
                    <a:pt x="1874" y="15199"/>
                  </a:lnTo>
                  <a:cubicBezTo>
                    <a:pt x="-1174" y="11104"/>
                    <a:pt x="-412" y="5389"/>
                    <a:pt x="3493" y="2150"/>
                  </a:cubicBezTo>
                  <a:cubicBezTo>
                    <a:pt x="7398" y="-1088"/>
                    <a:pt x="13209" y="-612"/>
                    <a:pt x="16638" y="3198"/>
                  </a:cubicBezTo>
                  <a:lnTo>
                    <a:pt x="26163" y="13866"/>
                  </a:lnTo>
                  <a:cubicBezTo>
                    <a:pt x="27496" y="15390"/>
                    <a:pt x="28258" y="17200"/>
                    <a:pt x="28544" y="19105"/>
                  </a:cubicBezTo>
                  <a:lnTo>
                    <a:pt x="47689" y="44917"/>
                  </a:lnTo>
                  <a:lnTo>
                    <a:pt x="61977" y="20724"/>
                  </a:lnTo>
                  <a:cubicBezTo>
                    <a:pt x="64644" y="16152"/>
                    <a:pt x="70454" y="14723"/>
                    <a:pt x="75026" y="17390"/>
                  </a:cubicBezTo>
                  <a:cubicBezTo>
                    <a:pt x="79598" y="20057"/>
                    <a:pt x="81027" y="25867"/>
                    <a:pt x="78360" y="30439"/>
                  </a:cubicBezTo>
                  <a:lnTo>
                    <a:pt x="56738" y="67015"/>
                  </a:lnTo>
                  <a:cubicBezTo>
                    <a:pt x="55119" y="69778"/>
                    <a:pt x="52261" y="71492"/>
                    <a:pt x="49023" y="71683"/>
                  </a:cubicBezTo>
                  <a:cubicBezTo>
                    <a:pt x="48832" y="71492"/>
                    <a:pt x="48737" y="71492"/>
                    <a:pt x="48546" y="71492"/>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4" name="Google Shape;734;p6"/>
            <p:cNvSpPr/>
            <p:nvPr/>
          </p:nvSpPr>
          <p:spPr>
            <a:xfrm>
              <a:off x="5913510" y="2763095"/>
              <a:ext cx="197580" cy="138551"/>
            </a:xfrm>
            <a:custGeom>
              <a:avLst/>
              <a:gdLst/>
              <a:ahLst/>
              <a:cxnLst/>
              <a:rect l="l" t="t" r="r" b="b"/>
              <a:pathLst>
                <a:path w="197580" h="138551" extrusionOk="0">
                  <a:moveTo>
                    <a:pt x="98002" y="3345"/>
                  </a:moveTo>
                  <a:cubicBezTo>
                    <a:pt x="91811" y="107"/>
                    <a:pt x="84858" y="-1036"/>
                    <a:pt x="78190" y="1059"/>
                  </a:cubicBezTo>
                  <a:cubicBezTo>
                    <a:pt x="65903" y="4965"/>
                    <a:pt x="58855" y="18490"/>
                    <a:pt x="58474" y="31349"/>
                  </a:cubicBezTo>
                  <a:cubicBezTo>
                    <a:pt x="58093" y="44208"/>
                    <a:pt x="63141" y="56495"/>
                    <a:pt x="68189" y="68306"/>
                  </a:cubicBezTo>
                  <a:cubicBezTo>
                    <a:pt x="63998" y="56495"/>
                    <a:pt x="59426" y="44398"/>
                    <a:pt x="50758" y="35349"/>
                  </a:cubicBezTo>
                  <a:cubicBezTo>
                    <a:pt x="38947" y="23062"/>
                    <a:pt x="17707" y="17823"/>
                    <a:pt x="5610" y="35445"/>
                  </a:cubicBezTo>
                  <a:cubicBezTo>
                    <a:pt x="-867" y="44874"/>
                    <a:pt x="-1343" y="57162"/>
                    <a:pt x="2181" y="68020"/>
                  </a:cubicBezTo>
                  <a:cubicBezTo>
                    <a:pt x="11039" y="95738"/>
                    <a:pt x="19993" y="130504"/>
                    <a:pt x="63427" y="137838"/>
                  </a:cubicBezTo>
                  <a:cubicBezTo>
                    <a:pt x="119529" y="139934"/>
                    <a:pt x="177346" y="140410"/>
                    <a:pt x="193729" y="94404"/>
                  </a:cubicBezTo>
                  <a:cubicBezTo>
                    <a:pt x="199634" y="77831"/>
                    <a:pt x="199063" y="58495"/>
                    <a:pt x="189823" y="43446"/>
                  </a:cubicBezTo>
                  <a:cubicBezTo>
                    <a:pt x="180584" y="28491"/>
                    <a:pt x="161915" y="19062"/>
                    <a:pt x="144770" y="22967"/>
                  </a:cubicBezTo>
                  <a:cubicBezTo>
                    <a:pt x="127625" y="26872"/>
                    <a:pt x="114385" y="45351"/>
                    <a:pt x="118386" y="62496"/>
                  </a:cubicBezTo>
                  <a:cubicBezTo>
                    <a:pt x="119815" y="48018"/>
                    <a:pt x="120196" y="32682"/>
                    <a:pt x="113814" y="19538"/>
                  </a:cubicBezTo>
                  <a:cubicBezTo>
                    <a:pt x="110480" y="12775"/>
                    <a:pt x="104670" y="6870"/>
                    <a:pt x="98002" y="334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5" name="Google Shape;735;p6"/>
            <p:cNvSpPr/>
            <p:nvPr/>
          </p:nvSpPr>
          <p:spPr>
            <a:xfrm>
              <a:off x="6824162" y="2990896"/>
              <a:ext cx="147430" cy="129462"/>
            </a:xfrm>
            <a:custGeom>
              <a:avLst/>
              <a:gdLst/>
              <a:ahLst/>
              <a:cxnLst/>
              <a:rect l="l" t="t" r="r" b="b"/>
              <a:pathLst>
                <a:path w="147430" h="129462" extrusionOk="0">
                  <a:moveTo>
                    <a:pt x="97654" y="15479"/>
                  </a:moveTo>
                  <a:cubicBezTo>
                    <a:pt x="94511" y="10812"/>
                    <a:pt x="89939" y="7288"/>
                    <a:pt x="84415" y="6145"/>
                  </a:cubicBezTo>
                  <a:cubicBezTo>
                    <a:pt x="74223" y="4144"/>
                    <a:pt x="63841" y="11002"/>
                    <a:pt x="58602" y="20051"/>
                  </a:cubicBezTo>
                  <a:cubicBezTo>
                    <a:pt x="53363" y="29100"/>
                    <a:pt x="52125" y="39768"/>
                    <a:pt x="51173" y="50150"/>
                  </a:cubicBezTo>
                  <a:cubicBezTo>
                    <a:pt x="52792" y="40149"/>
                    <a:pt x="54220" y="29767"/>
                    <a:pt x="51553" y="19956"/>
                  </a:cubicBezTo>
                  <a:cubicBezTo>
                    <a:pt x="47934" y="6621"/>
                    <a:pt x="34790" y="-5381"/>
                    <a:pt x="19359" y="2525"/>
                  </a:cubicBezTo>
                  <a:cubicBezTo>
                    <a:pt x="11072" y="6716"/>
                    <a:pt x="6024" y="15289"/>
                    <a:pt x="4214" y="24433"/>
                  </a:cubicBezTo>
                  <a:cubicBezTo>
                    <a:pt x="-263" y="47578"/>
                    <a:pt x="-7311" y="75868"/>
                    <a:pt x="20692" y="97966"/>
                  </a:cubicBezTo>
                  <a:cubicBezTo>
                    <a:pt x="59840" y="121302"/>
                    <a:pt x="100798" y="143971"/>
                    <a:pt x="130325" y="117682"/>
                  </a:cubicBezTo>
                  <a:cubicBezTo>
                    <a:pt x="140993" y="108157"/>
                    <a:pt x="148137" y="94156"/>
                    <a:pt x="147375" y="79868"/>
                  </a:cubicBezTo>
                  <a:cubicBezTo>
                    <a:pt x="146613" y="65581"/>
                    <a:pt x="136993" y="51674"/>
                    <a:pt x="123277" y="47769"/>
                  </a:cubicBezTo>
                  <a:cubicBezTo>
                    <a:pt x="109561" y="43864"/>
                    <a:pt x="92892" y="51865"/>
                    <a:pt x="89177" y="65676"/>
                  </a:cubicBezTo>
                  <a:cubicBezTo>
                    <a:pt x="95845" y="55865"/>
                    <a:pt x="102036" y="45197"/>
                    <a:pt x="102608" y="33291"/>
                  </a:cubicBezTo>
                  <a:cubicBezTo>
                    <a:pt x="102893" y="27004"/>
                    <a:pt x="101083" y="20623"/>
                    <a:pt x="97654" y="1547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6" name="Google Shape;736;p6"/>
            <p:cNvSpPr/>
            <p:nvPr/>
          </p:nvSpPr>
          <p:spPr>
            <a:xfrm>
              <a:off x="5224498" y="2514610"/>
              <a:ext cx="133010" cy="138675"/>
            </a:xfrm>
            <a:custGeom>
              <a:avLst/>
              <a:gdLst/>
              <a:ahLst/>
              <a:cxnLst/>
              <a:rect l="l" t="t" r="r" b="b"/>
              <a:pathLst>
                <a:path w="133010" h="138675" extrusionOk="0">
                  <a:moveTo>
                    <a:pt x="29491" y="29327"/>
                  </a:moveTo>
                  <a:cubicBezTo>
                    <a:pt x="31110" y="24279"/>
                    <a:pt x="34348" y="19992"/>
                    <a:pt x="39206" y="17802"/>
                  </a:cubicBezTo>
                  <a:cubicBezTo>
                    <a:pt x="48160" y="13801"/>
                    <a:pt x="59590" y="18183"/>
                    <a:pt x="66829" y="25612"/>
                  </a:cubicBezTo>
                  <a:cubicBezTo>
                    <a:pt x="74068" y="33042"/>
                    <a:pt x="78163" y="42852"/>
                    <a:pt x="81878" y="52568"/>
                  </a:cubicBezTo>
                  <a:cubicBezTo>
                    <a:pt x="77687" y="43424"/>
                    <a:pt x="73496" y="33899"/>
                    <a:pt x="73306" y="23993"/>
                  </a:cubicBezTo>
                  <a:cubicBezTo>
                    <a:pt x="73020" y="10658"/>
                    <a:pt x="81973" y="-3439"/>
                    <a:pt x="98356" y="752"/>
                  </a:cubicBezTo>
                  <a:cubicBezTo>
                    <a:pt x="107215" y="3038"/>
                    <a:pt x="114168" y="9991"/>
                    <a:pt x="118264" y="18278"/>
                  </a:cubicBezTo>
                  <a:cubicBezTo>
                    <a:pt x="128646" y="39328"/>
                    <a:pt x="142933" y="64474"/>
                    <a:pt x="123026" y="91335"/>
                  </a:cubicBezTo>
                  <a:cubicBezTo>
                    <a:pt x="93118" y="121529"/>
                    <a:pt x="61399" y="151628"/>
                    <a:pt x="26824" y="132864"/>
                  </a:cubicBezTo>
                  <a:cubicBezTo>
                    <a:pt x="14441" y="126101"/>
                    <a:pt x="4059" y="114290"/>
                    <a:pt x="916" y="100669"/>
                  </a:cubicBezTo>
                  <a:cubicBezTo>
                    <a:pt x="-2228" y="87048"/>
                    <a:pt x="2821" y="71808"/>
                    <a:pt x="14536" y="65236"/>
                  </a:cubicBezTo>
                  <a:cubicBezTo>
                    <a:pt x="26252" y="58664"/>
                    <a:pt x="43778" y="62760"/>
                    <a:pt x="51017" y="75047"/>
                  </a:cubicBezTo>
                  <a:cubicBezTo>
                    <a:pt x="42159" y="67141"/>
                    <a:pt x="33396" y="58188"/>
                    <a:pt x="29681" y="47139"/>
                  </a:cubicBezTo>
                  <a:cubicBezTo>
                    <a:pt x="27776" y="41424"/>
                    <a:pt x="27681" y="34851"/>
                    <a:pt x="29491" y="293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37" name="Google Shape;737;p6"/>
          <p:cNvSpPr txBox="1">
            <a:spLocks noGrp="1"/>
          </p:cNvSpPr>
          <p:nvPr>
            <p:ph type="title"/>
          </p:nvPr>
        </p:nvSpPr>
        <p:spPr>
          <a:xfrm>
            <a:off x="2296073" y="2710400"/>
            <a:ext cx="75999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738" name="Google Shape;738;p6"/>
          <p:cNvSpPr/>
          <p:nvPr/>
        </p:nvSpPr>
        <p:spPr>
          <a:xfrm>
            <a:off x="10274977" y="1419803"/>
            <a:ext cx="1611171" cy="951747"/>
          </a:xfrm>
          <a:custGeom>
            <a:avLst/>
            <a:gdLst/>
            <a:ahLst/>
            <a:cxnLst/>
            <a:rect l="l" t="t" r="r" b="b"/>
            <a:pathLst>
              <a:path w="2072246" h="1224112" extrusionOk="0">
                <a:moveTo>
                  <a:pt x="821417" y="373300"/>
                </a:moveTo>
                <a:cubicBezTo>
                  <a:pt x="810844" y="235188"/>
                  <a:pt x="878757" y="104696"/>
                  <a:pt x="994296" y="41354"/>
                </a:cubicBezTo>
                <a:cubicBezTo>
                  <a:pt x="1124598" y="-30083"/>
                  <a:pt x="1304906" y="-10176"/>
                  <a:pt x="1402252" y="110506"/>
                </a:cubicBezTo>
                <a:cubicBezTo>
                  <a:pt x="1504645" y="237379"/>
                  <a:pt x="1455115" y="400828"/>
                  <a:pt x="1450639" y="414734"/>
                </a:cubicBezTo>
                <a:cubicBezTo>
                  <a:pt x="1467021" y="395303"/>
                  <a:pt x="1534744" y="319580"/>
                  <a:pt x="1644282" y="311007"/>
                </a:cubicBezTo>
                <a:cubicBezTo>
                  <a:pt x="1675809" y="308531"/>
                  <a:pt x="1786204" y="299958"/>
                  <a:pt x="1837925" y="380158"/>
                </a:cubicBezTo>
                <a:cubicBezTo>
                  <a:pt x="1888027" y="457882"/>
                  <a:pt x="1840973" y="553895"/>
                  <a:pt x="1837925" y="559990"/>
                </a:cubicBezTo>
                <a:cubicBezTo>
                  <a:pt x="1861547" y="561324"/>
                  <a:pt x="1954606" y="569420"/>
                  <a:pt x="2017757" y="642953"/>
                </a:cubicBezTo>
                <a:cubicBezTo>
                  <a:pt x="2098910" y="737537"/>
                  <a:pt x="2081384" y="882983"/>
                  <a:pt x="2017757" y="967946"/>
                </a:cubicBezTo>
                <a:cubicBezTo>
                  <a:pt x="1915744" y="1104249"/>
                  <a:pt x="1708480" y="1067864"/>
                  <a:pt x="1651235" y="1057862"/>
                </a:cubicBezTo>
                <a:cubicBezTo>
                  <a:pt x="1502549" y="1031764"/>
                  <a:pt x="1405966" y="944515"/>
                  <a:pt x="1367676" y="905748"/>
                </a:cubicBezTo>
                <a:cubicBezTo>
                  <a:pt x="1361389" y="941467"/>
                  <a:pt x="1346435" y="999950"/>
                  <a:pt x="1305477" y="1057862"/>
                </a:cubicBezTo>
                <a:cubicBezTo>
                  <a:pt x="1183462" y="1230646"/>
                  <a:pt x="954195" y="1225026"/>
                  <a:pt x="925144" y="1223788"/>
                </a:cubicBezTo>
                <a:cubicBezTo>
                  <a:pt x="875519" y="1221788"/>
                  <a:pt x="758838" y="1217120"/>
                  <a:pt x="662350" y="1127014"/>
                </a:cubicBezTo>
                <a:cubicBezTo>
                  <a:pt x="592626" y="1061863"/>
                  <a:pt x="567766" y="984329"/>
                  <a:pt x="558622" y="947182"/>
                </a:cubicBezTo>
                <a:cubicBezTo>
                  <a:pt x="536810" y="972423"/>
                  <a:pt x="498424" y="1009380"/>
                  <a:pt x="441083" y="1030145"/>
                </a:cubicBezTo>
                <a:cubicBezTo>
                  <a:pt x="309353" y="1077960"/>
                  <a:pt x="156096" y="1012142"/>
                  <a:pt x="74562" y="912606"/>
                </a:cubicBezTo>
                <a:cubicBezTo>
                  <a:pt x="-40881" y="771636"/>
                  <a:pt x="-5449" y="571706"/>
                  <a:pt x="67609" y="449310"/>
                </a:cubicBezTo>
                <a:cubicBezTo>
                  <a:pt x="173717" y="271573"/>
                  <a:pt x="369360" y="240046"/>
                  <a:pt x="406413" y="234902"/>
                </a:cubicBezTo>
                <a:cubicBezTo>
                  <a:pt x="638346" y="202993"/>
                  <a:pt x="800557" y="353298"/>
                  <a:pt x="821417" y="3733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9" name="Google Shape;739;p6"/>
          <p:cNvSpPr/>
          <p:nvPr/>
        </p:nvSpPr>
        <p:spPr>
          <a:xfrm>
            <a:off x="365175" y="719577"/>
            <a:ext cx="1992408" cy="1175111"/>
          </a:xfrm>
          <a:custGeom>
            <a:avLst/>
            <a:gdLst/>
            <a:ahLst/>
            <a:cxnLst/>
            <a:rect l="l" t="t" r="r" b="b"/>
            <a:pathLst>
              <a:path w="1786913" h="1175111" extrusionOk="0">
                <a:moveTo>
                  <a:pt x="311926" y="495440"/>
                </a:moveTo>
                <a:cubicBezTo>
                  <a:pt x="284970" y="351803"/>
                  <a:pt x="363932" y="213976"/>
                  <a:pt x="484805" y="170447"/>
                </a:cubicBezTo>
                <a:cubicBezTo>
                  <a:pt x="627775" y="118917"/>
                  <a:pt x="805511" y="207880"/>
                  <a:pt x="851327" y="377902"/>
                </a:cubicBezTo>
                <a:cubicBezTo>
                  <a:pt x="869424" y="132538"/>
                  <a:pt x="1091738" y="-29578"/>
                  <a:pt x="1287000" y="4522"/>
                </a:cubicBezTo>
                <a:cubicBezTo>
                  <a:pt x="1488740" y="39764"/>
                  <a:pt x="1644759" y="281604"/>
                  <a:pt x="1563606" y="523158"/>
                </a:cubicBezTo>
                <a:cubicBezTo>
                  <a:pt x="1655904" y="525158"/>
                  <a:pt x="1738009" y="573355"/>
                  <a:pt x="1771061" y="647649"/>
                </a:cubicBezTo>
                <a:cubicBezTo>
                  <a:pt x="1821829" y="761664"/>
                  <a:pt x="1744581" y="908825"/>
                  <a:pt x="1625804" y="945020"/>
                </a:cubicBezTo>
                <a:cubicBezTo>
                  <a:pt x="1505885" y="981596"/>
                  <a:pt x="1402062" y="887013"/>
                  <a:pt x="1397585" y="882822"/>
                </a:cubicBezTo>
                <a:cubicBezTo>
                  <a:pt x="1381964" y="989502"/>
                  <a:pt x="1315670" y="1079418"/>
                  <a:pt x="1224707" y="1111041"/>
                </a:cubicBezTo>
                <a:cubicBezTo>
                  <a:pt x="1097453" y="1155237"/>
                  <a:pt x="934861" y="1080751"/>
                  <a:pt x="871996" y="924351"/>
                </a:cubicBezTo>
                <a:cubicBezTo>
                  <a:pt x="865995" y="1040080"/>
                  <a:pt x="791700" y="1137711"/>
                  <a:pt x="692164" y="1166381"/>
                </a:cubicBezTo>
                <a:cubicBezTo>
                  <a:pt x="567196" y="1202386"/>
                  <a:pt x="419844" y="1124471"/>
                  <a:pt x="374029" y="979691"/>
                </a:cubicBezTo>
                <a:cubicBezTo>
                  <a:pt x="359456" y="992073"/>
                  <a:pt x="272778" y="1063892"/>
                  <a:pt x="173528" y="1041889"/>
                </a:cubicBezTo>
                <a:cubicBezTo>
                  <a:pt x="47988" y="1014076"/>
                  <a:pt x="-6685" y="856342"/>
                  <a:pt x="649" y="744519"/>
                </a:cubicBezTo>
                <a:cubicBezTo>
                  <a:pt x="1506" y="731946"/>
                  <a:pt x="15508" y="559543"/>
                  <a:pt x="152763" y="502489"/>
                </a:cubicBezTo>
                <a:cubicBezTo>
                  <a:pt x="220391" y="474295"/>
                  <a:pt x="284589" y="487915"/>
                  <a:pt x="311926" y="49544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0" name="Google Shape;740;p6"/>
          <p:cNvSpPr txBox="1"/>
          <p:nvPr/>
        </p:nvSpPr>
        <p:spPr>
          <a:xfrm rot="5400000">
            <a:off x="-679351" y="6198501"/>
            <a:ext cx="1579800" cy="373500"/>
          </a:xfrm>
          <a:prstGeom prst="rect">
            <a:avLst/>
          </a:prstGeom>
          <a:noFill/>
          <a:ln>
            <a:noFill/>
          </a:ln>
        </p:spPr>
        <p:txBody>
          <a:bodyPr spcFirstLastPara="1" wrap="square" lIns="91425" tIns="91425" rIns="91425" bIns="91425" anchor="t"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r>
              <a:rPr kumimoji="0" lang="en" sz="2400" b="0" i="0" u="none" strike="noStrike" kern="1200" cap="none" spc="0" normalizeH="0" baseline="0" noProof="0">
                <a:ln>
                  <a:noFill/>
                </a:ln>
                <a:solidFill>
                  <a:srgbClr val="000000"/>
                </a:solidFill>
                <a:effectLst/>
                <a:uLnTx/>
                <a:uFillTx/>
                <a:latin typeface="Barlow Condensed"/>
                <a:ea typeface="Barlow Condensed"/>
                <a:cs typeface="Barlow Condensed"/>
                <a:sym typeface="Barlow Condensed"/>
              </a:rPr>
              <a:t>SLIDESMANIA.COM</a:t>
            </a:r>
            <a:endParaRPr kumimoji="0" sz="2400" b="0" i="0" u="none" strike="noStrike" kern="1200" cap="none" spc="0" normalizeH="0" baseline="0" noProof="0">
              <a:ln>
                <a:noFill/>
              </a:ln>
              <a:solidFill>
                <a:srgbClr val="00000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3019742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2186"/>
        <p:cNvGrpSpPr/>
        <p:nvPr/>
      </p:nvGrpSpPr>
      <p:grpSpPr>
        <a:xfrm>
          <a:off x="0" y="0"/>
          <a:ext cx="0" cy="0"/>
          <a:chOff x="0" y="0"/>
          <a:chExt cx="0" cy="0"/>
        </a:xfrm>
      </p:grpSpPr>
      <p:grpSp>
        <p:nvGrpSpPr>
          <p:cNvPr id="2187" name="Google Shape;2187;p17"/>
          <p:cNvGrpSpPr/>
          <p:nvPr/>
        </p:nvGrpSpPr>
        <p:grpSpPr>
          <a:xfrm>
            <a:off x="2072180" y="4595613"/>
            <a:ext cx="395813" cy="1095793"/>
            <a:chOff x="2092779" y="2646725"/>
            <a:chExt cx="1565718" cy="4334625"/>
          </a:xfrm>
        </p:grpSpPr>
        <p:sp>
          <p:nvSpPr>
            <p:cNvPr id="2188" name="Google Shape;2188;p17"/>
            <p:cNvSpPr/>
            <p:nvPr/>
          </p:nvSpPr>
          <p:spPr>
            <a:xfrm>
              <a:off x="2719638" y="2820674"/>
              <a:ext cx="445815" cy="4160676"/>
            </a:xfrm>
            <a:custGeom>
              <a:avLst/>
              <a:gdLst/>
              <a:ahLst/>
              <a:cxnLst/>
              <a:rect l="l" t="t" r="r" b="b"/>
              <a:pathLst>
                <a:path w="445815" h="4160676" extrusionOk="0">
                  <a:moveTo>
                    <a:pt x="435368" y="3901894"/>
                  </a:moveTo>
                  <a:cubicBezTo>
                    <a:pt x="432797" y="3968283"/>
                    <a:pt x="426605" y="4041245"/>
                    <a:pt x="389077" y="4093441"/>
                  </a:cubicBezTo>
                  <a:cubicBezTo>
                    <a:pt x="386505" y="4097061"/>
                    <a:pt x="383838" y="4100490"/>
                    <a:pt x="380981" y="4103824"/>
                  </a:cubicBezTo>
                  <a:cubicBezTo>
                    <a:pt x="375932" y="4109824"/>
                    <a:pt x="370313" y="4115444"/>
                    <a:pt x="364217" y="4120683"/>
                  </a:cubicBezTo>
                  <a:cubicBezTo>
                    <a:pt x="349453" y="4133447"/>
                    <a:pt x="330403" y="4143257"/>
                    <a:pt x="309162" y="4150020"/>
                  </a:cubicBezTo>
                  <a:cubicBezTo>
                    <a:pt x="306114" y="4150972"/>
                    <a:pt x="303066" y="4151830"/>
                    <a:pt x="299923" y="4152687"/>
                  </a:cubicBezTo>
                  <a:cubicBezTo>
                    <a:pt x="289922" y="4155354"/>
                    <a:pt x="279539" y="4157354"/>
                    <a:pt x="268871" y="4158688"/>
                  </a:cubicBezTo>
                  <a:cubicBezTo>
                    <a:pt x="265823" y="4159164"/>
                    <a:pt x="262680" y="4159450"/>
                    <a:pt x="259442" y="4159736"/>
                  </a:cubicBezTo>
                  <a:cubicBezTo>
                    <a:pt x="200291" y="4164879"/>
                    <a:pt x="136855" y="4149067"/>
                    <a:pt x="102660" y="4109253"/>
                  </a:cubicBezTo>
                  <a:cubicBezTo>
                    <a:pt x="54749" y="4053437"/>
                    <a:pt x="71990" y="3941232"/>
                    <a:pt x="68180" y="3873414"/>
                  </a:cubicBezTo>
                  <a:cubicBezTo>
                    <a:pt x="51701" y="3586140"/>
                    <a:pt x="35509" y="3298866"/>
                    <a:pt x="24650" y="3011211"/>
                  </a:cubicBezTo>
                  <a:cubicBezTo>
                    <a:pt x="14840" y="2752703"/>
                    <a:pt x="7982" y="2494004"/>
                    <a:pt x="3981" y="2235305"/>
                  </a:cubicBezTo>
                  <a:cubicBezTo>
                    <a:pt x="2838" y="2156533"/>
                    <a:pt x="1886" y="2077761"/>
                    <a:pt x="1219" y="1998989"/>
                  </a:cubicBezTo>
                  <a:lnTo>
                    <a:pt x="1219" y="1998894"/>
                  </a:lnTo>
                  <a:cubicBezTo>
                    <a:pt x="1124" y="1994798"/>
                    <a:pt x="1124" y="1990702"/>
                    <a:pt x="1124" y="1986607"/>
                  </a:cubicBezTo>
                  <a:cubicBezTo>
                    <a:pt x="933" y="1965556"/>
                    <a:pt x="743" y="1944601"/>
                    <a:pt x="647" y="1923551"/>
                  </a:cubicBezTo>
                  <a:cubicBezTo>
                    <a:pt x="647" y="1919646"/>
                    <a:pt x="552" y="1915836"/>
                    <a:pt x="552" y="1911931"/>
                  </a:cubicBezTo>
                  <a:cubicBezTo>
                    <a:pt x="457" y="1898215"/>
                    <a:pt x="457" y="1884404"/>
                    <a:pt x="362" y="1870687"/>
                  </a:cubicBezTo>
                  <a:cubicBezTo>
                    <a:pt x="-496" y="1682473"/>
                    <a:pt x="171" y="1494259"/>
                    <a:pt x="2362" y="1306046"/>
                  </a:cubicBezTo>
                  <a:cubicBezTo>
                    <a:pt x="6077" y="983243"/>
                    <a:pt x="14459" y="660441"/>
                    <a:pt x="27317" y="337924"/>
                  </a:cubicBezTo>
                  <a:cubicBezTo>
                    <a:pt x="30175" y="264106"/>
                    <a:pt x="33890" y="188191"/>
                    <a:pt x="64941" y="121231"/>
                  </a:cubicBezTo>
                  <a:cubicBezTo>
                    <a:pt x="95993" y="54175"/>
                    <a:pt x="161429" y="-2309"/>
                    <a:pt x="235248" y="73"/>
                  </a:cubicBezTo>
                  <a:cubicBezTo>
                    <a:pt x="254774" y="739"/>
                    <a:pt x="273348" y="5407"/>
                    <a:pt x="290779" y="13312"/>
                  </a:cubicBezTo>
                  <a:cubicBezTo>
                    <a:pt x="293922" y="14741"/>
                    <a:pt x="297065" y="16265"/>
                    <a:pt x="300113" y="17884"/>
                  </a:cubicBezTo>
                  <a:cubicBezTo>
                    <a:pt x="343166" y="40554"/>
                    <a:pt x="377552" y="82464"/>
                    <a:pt x="396316" y="128279"/>
                  </a:cubicBezTo>
                  <a:cubicBezTo>
                    <a:pt x="423938" y="195335"/>
                    <a:pt x="424891" y="270011"/>
                    <a:pt x="425367" y="342592"/>
                  </a:cubicBezTo>
                  <a:cubicBezTo>
                    <a:pt x="431177" y="1124785"/>
                    <a:pt x="436797" y="1906883"/>
                    <a:pt x="442512" y="2689171"/>
                  </a:cubicBezTo>
                  <a:cubicBezTo>
                    <a:pt x="442893" y="2745464"/>
                    <a:pt x="443369" y="2801852"/>
                    <a:pt x="443750" y="2858144"/>
                  </a:cubicBezTo>
                  <a:cubicBezTo>
                    <a:pt x="443750" y="2863478"/>
                    <a:pt x="443846" y="2868907"/>
                    <a:pt x="443846" y="2874241"/>
                  </a:cubicBezTo>
                  <a:cubicBezTo>
                    <a:pt x="443941" y="2877480"/>
                    <a:pt x="443941" y="2880814"/>
                    <a:pt x="443941" y="2884052"/>
                  </a:cubicBezTo>
                  <a:cubicBezTo>
                    <a:pt x="444227" y="2923105"/>
                    <a:pt x="444512" y="2962062"/>
                    <a:pt x="444798" y="3001114"/>
                  </a:cubicBezTo>
                  <a:cubicBezTo>
                    <a:pt x="446703" y="3301438"/>
                    <a:pt x="447084" y="3601761"/>
                    <a:pt x="435368" y="3901894"/>
                  </a:cubicBezTo>
                  <a:close/>
                </a:path>
              </a:pathLst>
            </a:custGeom>
            <a:solidFill>
              <a:srgbClr val="9EBE4D"/>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89" name="Google Shape;2189;p17"/>
            <p:cNvSpPr/>
            <p:nvPr/>
          </p:nvSpPr>
          <p:spPr>
            <a:xfrm>
              <a:off x="3035057" y="4150751"/>
              <a:ext cx="623254" cy="1672582"/>
            </a:xfrm>
            <a:custGeom>
              <a:avLst/>
              <a:gdLst/>
              <a:ahLst/>
              <a:cxnLst/>
              <a:rect l="l" t="t" r="r" b="b"/>
              <a:pathLst>
                <a:path w="623254" h="1672582" extrusionOk="0">
                  <a:moveTo>
                    <a:pt x="245394" y="1244984"/>
                  </a:moveTo>
                  <a:cubicBezTo>
                    <a:pt x="281113" y="1167927"/>
                    <a:pt x="287114" y="1080869"/>
                    <a:pt x="292543" y="996096"/>
                  </a:cubicBezTo>
                  <a:cubicBezTo>
                    <a:pt x="308259" y="751875"/>
                    <a:pt x="323880" y="507559"/>
                    <a:pt x="339596" y="263338"/>
                  </a:cubicBezTo>
                  <a:cubicBezTo>
                    <a:pt x="343883" y="196663"/>
                    <a:pt x="349217" y="126749"/>
                    <a:pt x="385412" y="70647"/>
                  </a:cubicBezTo>
                  <a:cubicBezTo>
                    <a:pt x="421607" y="14545"/>
                    <a:pt x="499807" y="-20507"/>
                    <a:pt x="557433" y="13211"/>
                  </a:cubicBezTo>
                  <a:cubicBezTo>
                    <a:pt x="616012" y="47501"/>
                    <a:pt x="623251" y="127797"/>
                    <a:pt x="623251" y="195615"/>
                  </a:cubicBezTo>
                  <a:cubicBezTo>
                    <a:pt x="623441" y="482127"/>
                    <a:pt x="616298" y="768639"/>
                    <a:pt x="601629" y="1054770"/>
                  </a:cubicBezTo>
                  <a:cubicBezTo>
                    <a:pt x="593914" y="1206598"/>
                    <a:pt x="581246" y="1366904"/>
                    <a:pt x="494568" y="1491872"/>
                  </a:cubicBezTo>
                  <a:cubicBezTo>
                    <a:pt x="424274" y="1593123"/>
                    <a:pt x="307592" y="1660751"/>
                    <a:pt x="184815" y="1671323"/>
                  </a:cubicBezTo>
                  <a:cubicBezTo>
                    <a:pt x="150239" y="1674276"/>
                    <a:pt x="114330" y="1672752"/>
                    <a:pt x="82517" y="1658941"/>
                  </a:cubicBezTo>
                  <a:cubicBezTo>
                    <a:pt x="-9876" y="1618650"/>
                    <a:pt x="-26354" y="1492158"/>
                    <a:pt x="41559" y="1421292"/>
                  </a:cubicBezTo>
                  <a:cubicBezTo>
                    <a:pt x="109377" y="1350521"/>
                    <a:pt x="198436" y="1346330"/>
                    <a:pt x="245394" y="1244984"/>
                  </a:cubicBezTo>
                  <a:close/>
                </a:path>
              </a:pathLst>
            </a:custGeom>
            <a:solidFill>
              <a:srgbClr val="9EBE4D"/>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0" name="Google Shape;2190;p17"/>
            <p:cNvSpPr/>
            <p:nvPr/>
          </p:nvSpPr>
          <p:spPr>
            <a:xfrm>
              <a:off x="2155748" y="3505969"/>
              <a:ext cx="638038" cy="1553022"/>
            </a:xfrm>
            <a:custGeom>
              <a:avLst/>
              <a:gdLst/>
              <a:ahLst/>
              <a:cxnLst/>
              <a:rect l="l" t="t" r="r" b="b"/>
              <a:pathLst>
                <a:path w="638038" h="1553022" extrusionOk="0">
                  <a:moveTo>
                    <a:pt x="362036" y="1469618"/>
                  </a:moveTo>
                  <a:cubicBezTo>
                    <a:pt x="300505" y="1412277"/>
                    <a:pt x="261071" y="1335601"/>
                    <a:pt x="226686" y="1258925"/>
                  </a:cubicBezTo>
                  <a:cubicBezTo>
                    <a:pt x="74857" y="921168"/>
                    <a:pt x="-2962" y="550360"/>
                    <a:pt x="86" y="180028"/>
                  </a:cubicBezTo>
                  <a:cubicBezTo>
                    <a:pt x="658" y="115449"/>
                    <a:pt x="11040" y="38582"/>
                    <a:pt x="68761" y="9626"/>
                  </a:cubicBezTo>
                  <a:cubicBezTo>
                    <a:pt x="115529" y="-13806"/>
                    <a:pt x="175060" y="8102"/>
                    <a:pt x="209255" y="47726"/>
                  </a:cubicBezTo>
                  <a:cubicBezTo>
                    <a:pt x="243355" y="87255"/>
                    <a:pt x="257166" y="140214"/>
                    <a:pt x="266119" y="191744"/>
                  </a:cubicBezTo>
                  <a:cubicBezTo>
                    <a:pt x="293361" y="348430"/>
                    <a:pt x="272025" y="511022"/>
                    <a:pt x="301457" y="667327"/>
                  </a:cubicBezTo>
                  <a:cubicBezTo>
                    <a:pt x="336795" y="855065"/>
                    <a:pt x="362512" y="989177"/>
                    <a:pt x="475003" y="1101667"/>
                  </a:cubicBezTo>
                  <a:cubicBezTo>
                    <a:pt x="513865" y="1140529"/>
                    <a:pt x="560251" y="1172724"/>
                    <a:pt x="590636" y="1218444"/>
                  </a:cubicBezTo>
                  <a:cubicBezTo>
                    <a:pt x="634356" y="1284166"/>
                    <a:pt x="664169" y="1461903"/>
                    <a:pt x="604733" y="1528006"/>
                  </a:cubicBezTo>
                  <a:cubicBezTo>
                    <a:pt x="545678" y="1593729"/>
                    <a:pt x="409852" y="1514195"/>
                    <a:pt x="362036" y="1469618"/>
                  </a:cubicBezTo>
                  <a:close/>
                </a:path>
              </a:pathLst>
            </a:custGeom>
            <a:solidFill>
              <a:srgbClr val="9EBE4D"/>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1" name="Google Shape;2191;p17"/>
            <p:cNvSpPr/>
            <p:nvPr/>
          </p:nvSpPr>
          <p:spPr>
            <a:xfrm>
              <a:off x="3160055" y="4171867"/>
              <a:ext cx="301466" cy="1533334"/>
            </a:xfrm>
            <a:custGeom>
              <a:avLst/>
              <a:gdLst/>
              <a:ahLst/>
              <a:cxnLst/>
              <a:rect l="l" t="t" r="r" b="b"/>
              <a:pathLst>
                <a:path w="301466" h="1533334" extrusionOk="0">
                  <a:moveTo>
                    <a:pt x="3619" y="1533335"/>
                  </a:moveTo>
                  <a:lnTo>
                    <a:pt x="0" y="1524476"/>
                  </a:lnTo>
                  <a:cubicBezTo>
                    <a:pt x="78772" y="1492187"/>
                    <a:pt x="144399" y="1416653"/>
                    <a:pt x="180022" y="1317212"/>
                  </a:cubicBezTo>
                  <a:cubicBezTo>
                    <a:pt x="212312" y="1227201"/>
                    <a:pt x="218599" y="1130141"/>
                    <a:pt x="224695" y="1036320"/>
                  </a:cubicBezTo>
                  <a:lnTo>
                    <a:pt x="291941" y="0"/>
                  </a:lnTo>
                  <a:lnTo>
                    <a:pt x="301466" y="571"/>
                  </a:lnTo>
                  <a:lnTo>
                    <a:pt x="234220" y="1036892"/>
                  </a:lnTo>
                  <a:cubicBezTo>
                    <a:pt x="228124" y="1131380"/>
                    <a:pt x="221742" y="1229106"/>
                    <a:pt x="189071" y="1320451"/>
                  </a:cubicBezTo>
                  <a:cubicBezTo>
                    <a:pt x="152495" y="1422368"/>
                    <a:pt x="84963" y="1499997"/>
                    <a:pt x="3619" y="1533335"/>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2" name="Google Shape;2192;p17"/>
            <p:cNvSpPr/>
            <p:nvPr/>
          </p:nvSpPr>
          <p:spPr>
            <a:xfrm>
              <a:off x="3315312" y="4150912"/>
              <a:ext cx="213264" cy="1630679"/>
            </a:xfrm>
            <a:custGeom>
              <a:avLst/>
              <a:gdLst/>
              <a:ahLst/>
              <a:cxnLst/>
              <a:rect l="l" t="t" r="r" b="b"/>
              <a:pathLst>
                <a:path w="213264" h="1630679" extrusionOk="0">
                  <a:moveTo>
                    <a:pt x="6763" y="1630680"/>
                  </a:moveTo>
                  <a:lnTo>
                    <a:pt x="0" y="1623917"/>
                  </a:lnTo>
                  <a:cubicBezTo>
                    <a:pt x="57721" y="1566482"/>
                    <a:pt x="98869" y="1487329"/>
                    <a:pt x="122206" y="1388459"/>
                  </a:cubicBezTo>
                  <a:cubicBezTo>
                    <a:pt x="142970" y="1300639"/>
                    <a:pt x="147256" y="1208818"/>
                    <a:pt x="151447" y="1119950"/>
                  </a:cubicBezTo>
                  <a:lnTo>
                    <a:pt x="203740" y="0"/>
                  </a:lnTo>
                  <a:lnTo>
                    <a:pt x="213265" y="476"/>
                  </a:lnTo>
                  <a:lnTo>
                    <a:pt x="160972" y="1120426"/>
                  </a:lnTo>
                  <a:cubicBezTo>
                    <a:pt x="156781" y="1209675"/>
                    <a:pt x="152495" y="1301972"/>
                    <a:pt x="131540" y="1390650"/>
                  </a:cubicBezTo>
                  <a:cubicBezTo>
                    <a:pt x="107728" y="1491234"/>
                    <a:pt x="65722" y="1571911"/>
                    <a:pt x="6763" y="1630680"/>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3" name="Google Shape;2193;p17"/>
            <p:cNvSpPr/>
            <p:nvPr/>
          </p:nvSpPr>
          <p:spPr>
            <a:xfrm>
              <a:off x="2199094" y="3517976"/>
              <a:ext cx="509571" cy="1426654"/>
            </a:xfrm>
            <a:custGeom>
              <a:avLst/>
              <a:gdLst/>
              <a:ahLst/>
              <a:cxnLst/>
              <a:rect l="l" t="t" r="r" b="b"/>
              <a:pathLst>
                <a:path w="509571" h="1426654" extrusionOk="0">
                  <a:moveTo>
                    <a:pt x="504999" y="1426655"/>
                  </a:moveTo>
                  <a:cubicBezTo>
                    <a:pt x="504904" y="1426655"/>
                    <a:pt x="503952" y="1426178"/>
                    <a:pt x="502237" y="1425226"/>
                  </a:cubicBezTo>
                  <a:lnTo>
                    <a:pt x="502047" y="1425416"/>
                  </a:lnTo>
                  <a:lnTo>
                    <a:pt x="502237" y="1425226"/>
                  </a:lnTo>
                  <a:cubicBezTo>
                    <a:pt x="473281" y="1408652"/>
                    <a:pt x="224774" y="1249489"/>
                    <a:pt x="136477" y="935831"/>
                  </a:cubicBezTo>
                  <a:cubicBezTo>
                    <a:pt x="78184" y="728663"/>
                    <a:pt x="35417" y="513112"/>
                    <a:pt x="9223" y="295084"/>
                  </a:cubicBezTo>
                  <a:cubicBezTo>
                    <a:pt x="-3826" y="186404"/>
                    <a:pt x="-10970" y="82010"/>
                    <a:pt x="44275" y="0"/>
                  </a:cubicBezTo>
                  <a:lnTo>
                    <a:pt x="52181" y="5334"/>
                  </a:lnTo>
                  <a:cubicBezTo>
                    <a:pt x="-1255" y="84677"/>
                    <a:pt x="5794" y="187166"/>
                    <a:pt x="18653" y="293942"/>
                  </a:cubicBezTo>
                  <a:cubicBezTo>
                    <a:pt x="44751" y="511492"/>
                    <a:pt x="87519" y="726567"/>
                    <a:pt x="145621" y="933259"/>
                  </a:cubicBezTo>
                  <a:cubicBezTo>
                    <a:pt x="236013" y="1254633"/>
                    <a:pt x="504237" y="1416272"/>
                    <a:pt x="506809" y="1417510"/>
                  </a:cubicBezTo>
                  <a:lnTo>
                    <a:pt x="504904" y="1421797"/>
                  </a:lnTo>
                  <a:lnTo>
                    <a:pt x="504904" y="1421797"/>
                  </a:lnTo>
                  <a:lnTo>
                    <a:pt x="507857" y="1417987"/>
                  </a:lnTo>
                  <a:lnTo>
                    <a:pt x="509571" y="1423606"/>
                  </a:lnTo>
                  <a:lnTo>
                    <a:pt x="504999" y="1426655"/>
                  </a:ln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4" name="Google Shape;2194;p17"/>
            <p:cNvSpPr/>
            <p:nvPr/>
          </p:nvSpPr>
          <p:spPr>
            <a:xfrm>
              <a:off x="2304614" y="3523787"/>
              <a:ext cx="429672" cy="1226343"/>
            </a:xfrm>
            <a:custGeom>
              <a:avLst/>
              <a:gdLst/>
              <a:ahLst/>
              <a:cxnLst/>
              <a:rect l="l" t="t" r="r" b="b"/>
              <a:pathLst>
                <a:path w="429672" h="1226343" extrusionOk="0">
                  <a:moveTo>
                    <a:pt x="424244" y="1226344"/>
                  </a:moveTo>
                  <a:cubicBezTo>
                    <a:pt x="217170" y="1089755"/>
                    <a:pt x="126683" y="845344"/>
                    <a:pt x="87344" y="664274"/>
                  </a:cubicBezTo>
                  <a:cubicBezTo>
                    <a:pt x="60674" y="541687"/>
                    <a:pt x="48006" y="414909"/>
                    <a:pt x="35814" y="292227"/>
                  </a:cubicBezTo>
                  <a:cubicBezTo>
                    <a:pt x="26289" y="196596"/>
                    <a:pt x="16383" y="97726"/>
                    <a:pt x="0" y="1619"/>
                  </a:cubicBezTo>
                  <a:lnTo>
                    <a:pt x="9430" y="0"/>
                  </a:lnTo>
                  <a:cubicBezTo>
                    <a:pt x="25908" y="96488"/>
                    <a:pt x="35814" y="195453"/>
                    <a:pt x="45339" y="291275"/>
                  </a:cubicBezTo>
                  <a:cubicBezTo>
                    <a:pt x="57531" y="413671"/>
                    <a:pt x="70199" y="540258"/>
                    <a:pt x="96774" y="662273"/>
                  </a:cubicBezTo>
                  <a:cubicBezTo>
                    <a:pt x="135827" y="841534"/>
                    <a:pt x="225266" y="1083564"/>
                    <a:pt x="429673" y="1218438"/>
                  </a:cubicBezTo>
                  <a:lnTo>
                    <a:pt x="424244" y="1226344"/>
                  </a:ln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5" name="Google Shape;2195;p17"/>
            <p:cNvSpPr/>
            <p:nvPr/>
          </p:nvSpPr>
          <p:spPr>
            <a:xfrm>
              <a:off x="2848237" y="2828176"/>
              <a:ext cx="140272" cy="4152233"/>
            </a:xfrm>
            <a:custGeom>
              <a:avLst/>
              <a:gdLst/>
              <a:ahLst/>
              <a:cxnLst/>
              <a:rect l="l" t="t" r="r" b="b"/>
              <a:pathLst>
                <a:path w="140272" h="4152233" extrusionOk="0">
                  <a:moveTo>
                    <a:pt x="140272" y="4151186"/>
                  </a:moveTo>
                  <a:cubicBezTo>
                    <a:pt x="137224" y="4151662"/>
                    <a:pt x="134081" y="4151948"/>
                    <a:pt x="130842" y="4152233"/>
                  </a:cubicBezTo>
                  <a:cubicBezTo>
                    <a:pt x="97219" y="3765900"/>
                    <a:pt x="62834" y="3368993"/>
                    <a:pt x="38450" y="2974086"/>
                  </a:cubicBezTo>
                  <a:cubicBezTo>
                    <a:pt x="34068" y="2903220"/>
                    <a:pt x="30068" y="2832450"/>
                    <a:pt x="26448" y="2761774"/>
                  </a:cubicBezTo>
                  <a:cubicBezTo>
                    <a:pt x="25782" y="2750344"/>
                    <a:pt x="25210" y="2739009"/>
                    <a:pt x="24639" y="2727675"/>
                  </a:cubicBezTo>
                  <a:cubicBezTo>
                    <a:pt x="-126" y="2232755"/>
                    <a:pt x="-6222" y="1730597"/>
                    <a:pt x="6351" y="1235202"/>
                  </a:cubicBezTo>
                  <a:cubicBezTo>
                    <a:pt x="16447" y="840867"/>
                    <a:pt x="38069" y="418243"/>
                    <a:pt x="127223" y="0"/>
                  </a:cubicBezTo>
                  <a:lnTo>
                    <a:pt x="136557" y="2000"/>
                  </a:lnTo>
                  <a:cubicBezTo>
                    <a:pt x="47594" y="419481"/>
                    <a:pt x="25972" y="841534"/>
                    <a:pt x="15876" y="1235393"/>
                  </a:cubicBezTo>
                  <a:cubicBezTo>
                    <a:pt x="3303" y="1730597"/>
                    <a:pt x="9399" y="2232565"/>
                    <a:pt x="34164" y="2727198"/>
                  </a:cubicBezTo>
                  <a:cubicBezTo>
                    <a:pt x="38259" y="2809685"/>
                    <a:pt x="42927" y="2892266"/>
                    <a:pt x="48070" y="2975039"/>
                  </a:cubicBezTo>
                  <a:cubicBezTo>
                    <a:pt x="52928" y="3053525"/>
                    <a:pt x="58167" y="3132106"/>
                    <a:pt x="63691" y="3210687"/>
                  </a:cubicBezTo>
                  <a:cubicBezTo>
                    <a:pt x="86075" y="3526631"/>
                    <a:pt x="113412" y="3842290"/>
                    <a:pt x="140272" y="4151186"/>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6" name="Google Shape;2196;p17"/>
            <p:cNvSpPr/>
            <p:nvPr/>
          </p:nvSpPr>
          <p:spPr>
            <a:xfrm>
              <a:off x="2959178" y="2833986"/>
              <a:ext cx="149537" cy="4090511"/>
            </a:xfrm>
            <a:custGeom>
              <a:avLst/>
              <a:gdLst/>
              <a:ahLst/>
              <a:cxnLst/>
              <a:rect l="l" t="t" r="r" b="b"/>
              <a:pathLst>
                <a:path w="149537" h="4090511" extrusionOk="0">
                  <a:moveTo>
                    <a:pt x="149537" y="4080129"/>
                  </a:moveTo>
                  <a:cubicBezTo>
                    <a:pt x="146965" y="4083749"/>
                    <a:pt x="144298" y="4087178"/>
                    <a:pt x="141441" y="4090511"/>
                  </a:cubicBezTo>
                  <a:cubicBezTo>
                    <a:pt x="139917" y="4080605"/>
                    <a:pt x="138488" y="4070795"/>
                    <a:pt x="137155" y="4060889"/>
                  </a:cubicBezTo>
                  <a:cubicBezTo>
                    <a:pt x="135440" y="4049840"/>
                    <a:pt x="133916" y="4038791"/>
                    <a:pt x="132392" y="4027646"/>
                  </a:cubicBezTo>
                  <a:cubicBezTo>
                    <a:pt x="132392" y="4027646"/>
                    <a:pt x="132392" y="4027551"/>
                    <a:pt x="132392" y="4027456"/>
                  </a:cubicBezTo>
                  <a:cubicBezTo>
                    <a:pt x="-57727" y="2691575"/>
                    <a:pt x="-2768" y="1323785"/>
                    <a:pt x="51239" y="0"/>
                  </a:cubicBezTo>
                  <a:cubicBezTo>
                    <a:pt x="54382" y="1429"/>
                    <a:pt x="57526" y="2953"/>
                    <a:pt x="60574" y="4572"/>
                  </a:cubicBezTo>
                  <a:cubicBezTo>
                    <a:pt x="7138" y="1315688"/>
                    <a:pt x="-47154" y="2669667"/>
                    <a:pt x="137059" y="3992785"/>
                  </a:cubicBezTo>
                  <a:lnTo>
                    <a:pt x="137059" y="3992880"/>
                  </a:lnTo>
                  <a:cubicBezTo>
                    <a:pt x="138583" y="4004500"/>
                    <a:pt x="140298" y="4016121"/>
                    <a:pt x="141917" y="4027742"/>
                  </a:cubicBezTo>
                  <a:cubicBezTo>
                    <a:pt x="141917" y="4027742"/>
                    <a:pt x="141917" y="4027837"/>
                    <a:pt x="141917" y="4027932"/>
                  </a:cubicBezTo>
                  <a:cubicBezTo>
                    <a:pt x="144394" y="4045267"/>
                    <a:pt x="146965" y="4062794"/>
                    <a:pt x="149537" y="4080129"/>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7" name="Google Shape;2197;p17"/>
            <p:cNvSpPr/>
            <p:nvPr/>
          </p:nvSpPr>
          <p:spPr>
            <a:xfrm>
              <a:off x="2256513" y="3521977"/>
              <a:ext cx="495490" cy="1317402"/>
            </a:xfrm>
            <a:custGeom>
              <a:avLst/>
              <a:gdLst/>
              <a:ahLst/>
              <a:cxnLst/>
              <a:rect l="l" t="t" r="r" b="b"/>
              <a:pathLst>
                <a:path w="495490" h="1317402" extrusionOk="0">
                  <a:moveTo>
                    <a:pt x="489776" y="1317403"/>
                  </a:moveTo>
                  <a:cubicBezTo>
                    <a:pt x="266986" y="1151668"/>
                    <a:pt x="156305" y="899351"/>
                    <a:pt x="102679" y="716947"/>
                  </a:cubicBezTo>
                  <a:cubicBezTo>
                    <a:pt x="34195" y="483870"/>
                    <a:pt x="16764" y="238220"/>
                    <a:pt x="0" y="667"/>
                  </a:cubicBezTo>
                  <a:lnTo>
                    <a:pt x="9525" y="0"/>
                  </a:lnTo>
                  <a:cubicBezTo>
                    <a:pt x="26289" y="237077"/>
                    <a:pt x="43625" y="482155"/>
                    <a:pt x="111824" y="714280"/>
                  </a:cubicBezTo>
                  <a:cubicBezTo>
                    <a:pt x="165068" y="895350"/>
                    <a:pt x="274796" y="1145667"/>
                    <a:pt x="495491" y="1309783"/>
                  </a:cubicBezTo>
                  <a:lnTo>
                    <a:pt x="489776" y="1317403"/>
                  </a:ln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8" name="Google Shape;2198;p17"/>
            <p:cNvSpPr/>
            <p:nvPr/>
          </p:nvSpPr>
          <p:spPr>
            <a:xfrm>
              <a:off x="3466950" y="4225970"/>
              <a:ext cx="128193" cy="1443799"/>
            </a:xfrm>
            <a:custGeom>
              <a:avLst/>
              <a:gdLst/>
              <a:ahLst/>
              <a:cxnLst/>
              <a:rect l="l" t="t" r="r" b="b"/>
              <a:pathLst>
                <a:path w="128193" h="1443799" extrusionOk="0">
                  <a:moveTo>
                    <a:pt x="8287" y="1443800"/>
                  </a:moveTo>
                  <a:lnTo>
                    <a:pt x="0" y="1439132"/>
                  </a:lnTo>
                  <a:cubicBezTo>
                    <a:pt x="124111" y="1216152"/>
                    <a:pt x="125921" y="943070"/>
                    <a:pt x="113729" y="729996"/>
                  </a:cubicBezTo>
                  <a:cubicBezTo>
                    <a:pt x="110680" y="677227"/>
                    <a:pt x="106585" y="623506"/>
                    <a:pt x="102679" y="571500"/>
                  </a:cubicBezTo>
                  <a:cubicBezTo>
                    <a:pt x="88392" y="383381"/>
                    <a:pt x="73628" y="188785"/>
                    <a:pt x="105061" y="0"/>
                  </a:cubicBezTo>
                  <a:lnTo>
                    <a:pt x="114490" y="1524"/>
                  </a:lnTo>
                  <a:cubicBezTo>
                    <a:pt x="83344" y="189071"/>
                    <a:pt x="98012" y="383096"/>
                    <a:pt x="112300" y="570738"/>
                  </a:cubicBezTo>
                  <a:cubicBezTo>
                    <a:pt x="116205" y="622744"/>
                    <a:pt x="120301" y="676561"/>
                    <a:pt x="123349" y="729425"/>
                  </a:cubicBezTo>
                  <a:cubicBezTo>
                    <a:pt x="135541" y="943832"/>
                    <a:pt x="133636" y="1218628"/>
                    <a:pt x="8287" y="1443800"/>
                  </a:cubicBez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9" name="Google Shape;2199;p17"/>
            <p:cNvSpPr/>
            <p:nvPr/>
          </p:nvSpPr>
          <p:spPr>
            <a:xfrm>
              <a:off x="3072139" y="2917330"/>
              <a:ext cx="85580" cy="3981926"/>
            </a:xfrm>
            <a:custGeom>
              <a:avLst/>
              <a:gdLst/>
              <a:ahLst/>
              <a:cxnLst/>
              <a:rect l="l" t="t" r="r" b="b"/>
              <a:pathLst>
                <a:path w="85580" h="3981926" extrusionOk="0">
                  <a:moveTo>
                    <a:pt x="23527" y="3981926"/>
                  </a:moveTo>
                  <a:lnTo>
                    <a:pt x="14097" y="3980498"/>
                  </a:lnTo>
                  <a:cubicBezTo>
                    <a:pt x="93917" y="3445669"/>
                    <a:pt x="78962" y="2896648"/>
                    <a:pt x="64484" y="2365629"/>
                  </a:cubicBezTo>
                  <a:lnTo>
                    <a:pt x="0" y="286"/>
                  </a:lnTo>
                  <a:lnTo>
                    <a:pt x="9525" y="0"/>
                  </a:lnTo>
                  <a:lnTo>
                    <a:pt x="74009" y="2365343"/>
                  </a:lnTo>
                  <a:cubicBezTo>
                    <a:pt x="88583" y="2896838"/>
                    <a:pt x="103537" y="3446336"/>
                    <a:pt x="23527" y="3981926"/>
                  </a:cubicBez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0" name="Google Shape;2200;p17"/>
            <p:cNvSpPr/>
            <p:nvPr/>
          </p:nvSpPr>
          <p:spPr>
            <a:xfrm>
              <a:off x="2758485" y="2841987"/>
              <a:ext cx="270315" cy="4131373"/>
            </a:xfrm>
            <a:custGeom>
              <a:avLst/>
              <a:gdLst/>
              <a:ahLst/>
              <a:cxnLst/>
              <a:rect l="l" t="t" r="r" b="b"/>
              <a:pathLst>
                <a:path w="270315" h="4131373" extrusionOk="0">
                  <a:moveTo>
                    <a:pt x="270315" y="4128707"/>
                  </a:moveTo>
                  <a:cubicBezTo>
                    <a:pt x="267267" y="4129659"/>
                    <a:pt x="264219" y="4130516"/>
                    <a:pt x="261076" y="4131374"/>
                  </a:cubicBezTo>
                  <a:cubicBezTo>
                    <a:pt x="224595" y="3823049"/>
                    <a:pt x="187638" y="3511010"/>
                    <a:pt x="153444" y="3196876"/>
                  </a:cubicBezTo>
                  <a:cubicBezTo>
                    <a:pt x="144776" y="3118104"/>
                    <a:pt x="136394" y="3039237"/>
                    <a:pt x="128202" y="2960275"/>
                  </a:cubicBezTo>
                  <a:cubicBezTo>
                    <a:pt x="78482" y="2483549"/>
                    <a:pt x="36667" y="2003298"/>
                    <a:pt x="13331" y="1525810"/>
                  </a:cubicBezTo>
                  <a:cubicBezTo>
                    <a:pt x="-9720" y="1055180"/>
                    <a:pt x="-20959" y="510350"/>
                    <a:pt x="137537" y="0"/>
                  </a:cubicBezTo>
                  <a:lnTo>
                    <a:pt x="146681" y="2857"/>
                  </a:lnTo>
                  <a:cubicBezTo>
                    <a:pt x="-11434" y="511683"/>
                    <a:pt x="-99" y="1055561"/>
                    <a:pt x="22856" y="1525334"/>
                  </a:cubicBezTo>
                  <a:cubicBezTo>
                    <a:pt x="42858" y="1932146"/>
                    <a:pt x="76101" y="2341055"/>
                    <a:pt x="116201" y="2747963"/>
                  </a:cubicBezTo>
                  <a:cubicBezTo>
                    <a:pt x="123154" y="2819114"/>
                    <a:pt x="130393" y="2890266"/>
                    <a:pt x="137823" y="2961228"/>
                  </a:cubicBezTo>
                  <a:cubicBezTo>
                    <a:pt x="178685" y="3353943"/>
                    <a:pt x="224881" y="3744278"/>
                    <a:pt x="270315" y="4128707"/>
                  </a:cubicBez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1" name="Google Shape;2201;p17"/>
            <p:cNvSpPr/>
            <p:nvPr/>
          </p:nvSpPr>
          <p:spPr>
            <a:xfrm>
              <a:off x="2092779" y="3357861"/>
              <a:ext cx="327564" cy="195933"/>
            </a:xfrm>
            <a:custGeom>
              <a:avLst/>
              <a:gdLst/>
              <a:ahLst/>
              <a:cxnLst/>
              <a:rect l="l" t="t" r="r" b="b"/>
              <a:pathLst>
                <a:path w="327564" h="195933" extrusionOk="0">
                  <a:moveTo>
                    <a:pt x="129540" y="186785"/>
                  </a:moveTo>
                  <a:cubicBezTo>
                    <a:pt x="63722" y="162973"/>
                    <a:pt x="53721" y="102489"/>
                    <a:pt x="0" y="63532"/>
                  </a:cubicBezTo>
                  <a:cubicBezTo>
                    <a:pt x="42482" y="78200"/>
                    <a:pt x="59531" y="93631"/>
                    <a:pt x="102108" y="108299"/>
                  </a:cubicBezTo>
                  <a:cubicBezTo>
                    <a:pt x="89154" y="77819"/>
                    <a:pt x="76295" y="47339"/>
                    <a:pt x="63341" y="16954"/>
                  </a:cubicBezTo>
                  <a:cubicBezTo>
                    <a:pt x="83249" y="39624"/>
                    <a:pt x="103061" y="62293"/>
                    <a:pt x="122968" y="84963"/>
                  </a:cubicBezTo>
                  <a:cubicBezTo>
                    <a:pt x="116586" y="61436"/>
                    <a:pt x="110300" y="37909"/>
                    <a:pt x="103918" y="14478"/>
                  </a:cubicBezTo>
                  <a:cubicBezTo>
                    <a:pt x="126016" y="42196"/>
                    <a:pt x="148114" y="69913"/>
                    <a:pt x="170307" y="97631"/>
                  </a:cubicBezTo>
                  <a:cubicBezTo>
                    <a:pt x="175165" y="65056"/>
                    <a:pt x="180023" y="32575"/>
                    <a:pt x="184785" y="0"/>
                  </a:cubicBezTo>
                  <a:cubicBezTo>
                    <a:pt x="192786" y="32194"/>
                    <a:pt x="200692" y="64389"/>
                    <a:pt x="208693" y="96583"/>
                  </a:cubicBezTo>
                  <a:cubicBezTo>
                    <a:pt x="225838" y="68199"/>
                    <a:pt x="242888" y="39814"/>
                    <a:pt x="260033" y="11430"/>
                  </a:cubicBezTo>
                  <a:cubicBezTo>
                    <a:pt x="256413" y="41719"/>
                    <a:pt x="252698" y="72009"/>
                    <a:pt x="249079" y="102298"/>
                  </a:cubicBezTo>
                  <a:cubicBezTo>
                    <a:pt x="264033" y="76105"/>
                    <a:pt x="288227" y="55245"/>
                    <a:pt x="316421" y="44386"/>
                  </a:cubicBezTo>
                  <a:cubicBezTo>
                    <a:pt x="305467" y="70961"/>
                    <a:pt x="294513" y="97441"/>
                    <a:pt x="283559" y="124015"/>
                  </a:cubicBezTo>
                  <a:cubicBezTo>
                    <a:pt x="298228" y="115348"/>
                    <a:pt x="312896" y="106585"/>
                    <a:pt x="327565" y="97917"/>
                  </a:cubicBezTo>
                  <a:cubicBezTo>
                    <a:pt x="322802" y="142684"/>
                    <a:pt x="281559" y="176498"/>
                    <a:pt x="237935" y="187452"/>
                  </a:cubicBezTo>
                  <a:cubicBezTo>
                    <a:pt x="194310" y="198406"/>
                    <a:pt x="195548" y="197929"/>
                    <a:pt x="151162" y="190690"/>
                  </a:cubicBezTo>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2" name="Google Shape;2202;p17"/>
            <p:cNvSpPr/>
            <p:nvPr/>
          </p:nvSpPr>
          <p:spPr>
            <a:xfrm>
              <a:off x="2754576" y="2646725"/>
              <a:ext cx="360330" cy="215442"/>
            </a:xfrm>
            <a:custGeom>
              <a:avLst/>
              <a:gdLst/>
              <a:ahLst/>
              <a:cxnLst/>
              <a:rect l="l" t="t" r="r" b="b"/>
              <a:pathLst>
                <a:path w="360330" h="215442" extrusionOk="0">
                  <a:moveTo>
                    <a:pt x="142589" y="205550"/>
                  </a:moveTo>
                  <a:cubicBezTo>
                    <a:pt x="70104" y="179261"/>
                    <a:pt x="59150" y="112776"/>
                    <a:pt x="0" y="69914"/>
                  </a:cubicBezTo>
                  <a:cubicBezTo>
                    <a:pt x="46768" y="86106"/>
                    <a:pt x="65532" y="102965"/>
                    <a:pt x="112300" y="119158"/>
                  </a:cubicBezTo>
                  <a:cubicBezTo>
                    <a:pt x="98203" y="85725"/>
                    <a:pt x="83915" y="52197"/>
                    <a:pt x="69723" y="18669"/>
                  </a:cubicBezTo>
                  <a:cubicBezTo>
                    <a:pt x="91535" y="43625"/>
                    <a:pt x="113443" y="68580"/>
                    <a:pt x="135255" y="93536"/>
                  </a:cubicBezTo>
                  <a:cubicBezTo>
                    <a:pt x="128302" y="67628"/>
                    <a:pt x="121253" y="41815"/>
                    <a:pt x="114300" y="15907"/>
                  </a:cubicBezTo>
                  <a:cubicBezTo>
                    <a:pt x="138684" y="46387"/>
                    <a:pt x="162973" y="76867"/>
                    <a:pt x="187357" y="107442"/>
                  </a:cubicBezTo>
                  <a:cubicBezTo>
                    <a:pt x="192691" y="71628"/>
                    <a:pt x="198025" y="35814"/>
                    <a:pt x="203359" y="0"/>
                  </a:cubicBezTo>
                  <a:cubicBezTo>
                    <a:pt x="212122" y="35433"/>
                    <a:pt x="220885" y="70866"/>
                    <a:pt x="229648" y="106299"/>
                  </a:cubicBezTo>
                  <a:cubicBezTo>
                    <a:pt x="248507" y="75057"/>
                    <a:pt x="267271" y="43815"/>
                    <a:pt x="286131" y="12573"/>
                  </a:cubicBezTo>
                  <a:cubicBezTo>
                    <a:pt x="282130" y="45911"/>
                    <a:pt x="278130" y="79248"/>
                    <a:pt x="274034" y="112490"/>
                  </a:cubicBezTo>
                  <a:cubicBezTo>
                    <a:pt x="290513" y="83630"/>
                    <a:pt x="317087" y="60770"/>
                    <a:pt x="348139" y="48768"/>
                  </a:cubicBezTo>
                  <a:cubicBezTo>
                    <a:pt x="336042" y="78010"/>
                    <a:pt x="324040" y="107156"/>
                    <a:pt x="311944" y="136398"/>
                  </a:cubicBezTo>
                  <a:cubicBezTo>
                    <a:pt x="328041" y="126778"/>
                    <a:pt x="344234" y="117253"/>
                    <a:pt x="360331" y="107633"/>
                  </a:cubicBezTo>
                  <a:cubicBezTo>
                    <a:pt x="355092" y="156877"/>
                    <a:pt x="309753" y="194119"/>
                    <a:pt x="261747" y="206121"/>
                  </a:cubicBezTo>
                  <a:cubicBezTo>
                    <a:pt x="213741" y="218123"/>
                    <a:pt x="215074" y="217646"/>
                    <a:pt x="166211" y="209741"/>
                  </a:cubicBezTo>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3" name="Google Shape;2203;p17"/>
            <p:cNvSpPr/>
            <p:nvPr/>
          </p:nvSpPr>
          <p:spPr>
            <a:xfrm>
              <a:off x="3330933" y="3984892"/>
              <a:ext cx="327564" cy="195933"/>
            </a:xfrm>
            <a:custGeom>
              <a:avLst/>
              <a:gdLst/>
              <a:ahLst/>
              <a:cxnLst/>
              <a:rect l="l" t="t" r="r" b="b"/>
              <a:pathLst>
                <a:path w="327564" h="195933" extrusionOk="0">
                  <a:moveTo>
                    <a:pt x="129540" y="186785"/>
                  </a:moveTo>
                  <a:cubicBezTo>
                    <a:pt x="63722" y="162973"/>
                    <a:pt x="53721" y="102489"/>
                    <a:pt x="0" y="63532"/>
                  </a:cubicBezTo>
                  <a:cubicBezTo>
                    <a:pt x="42481" y="78200"/>
                    <a:pt x="59531" y="93631"/>
                    <a:pt x="102108" y="108299"/>
                  </a:cubicBezTo>
                  <a:cubicBezTo>
                    <a:pt x="89154" y="77819"/>
                    <a:pt x="76295" y="47339"/>
                    <a:pt x="63341" y="16954"/>
                  </a:cubicBezTo>
                  <a:cubicBezTo>
                    <a:pt x="83248" y="39624"/>
                    <a:pt x="103060" y="62293"/>
                    <a:pt x="122968" y="84963"/>
                  </a:cubicBezTo>
                  <a:cubicBezTo>
                    <a:pt x="116586" y="61436"/>
                    <a:pt x="110300" y="37909"/>
                    <a:pt x="103918" y="14478"/>
                  </a:cubicBezTo>
                  <a:cubicBezTo>
                    <a:pt x="126016" y="42196"/>
                    <a:pt x="148114" y="69913"/>
                    <a:pt x="170307" y="97631"/>
                  </a:cubicBezTo>
                  <a:cubicBezTo>
                    <a:pt x="175165" y="65056"/>
                    <a:pt x="180022" y="32575"/>
                    <a:pt x="184785" y="0"/>
                  </a:cubicBezTo>
                  <a:cubicBezTo>
                    <a:pt x="192786" y="32194"/>
                    <a:pt x="200692" y="64389"/>
                    <a:pt x="208693" y="96583"/>
                  </a:cubicBezTo>
                  <a:cubicBezTo>
                    <a:pt x="225838" y="68199"/>
                    <a:pt x="242888" y="39814"/>
                    <a:pt x="260032" y="11430"/>
                  </a:cubicBezTo>
                  <a:cubicBezTo>
                    <a:pt x="256413" y="41719"/>
                    <a:pt x="252698" y="72009"/>
                    <a:pt x="249079" y="102298"/>
                  </a:cubicBezTo>
                  <a:cubicBezTo>
                    <a:pt x="264033" y="76105"/>
                    <a:pt x="288226" y="55245"/>
                    <a:pt x="316421" y="44386"/>
                  </a:cubicBezTo>
                  <a:cubicBezTo>
                    <a:pt x="305467" y="70961"/>
                    <a:pt x="294513" y="97441"/>
                    <a:pt x="283559" y="124015"/>
                  </a:cubicBezTo>
                  <a:cubicBezTo>
                    <a:pt x="298228" y="115348"/>
                    <a:pt x="312896" y="106585"/>
                    <a:pt x="327565" y="97917"/>
                  </a:cubicBezTo>
                  <a:cubicBezTo>
                    <a:pt x="322802" y="142684"/>
                    <a:pt x="281559" y="176498"/>
                    <a:pt x="237934" y="187452"/>
                  </a:cubicBezTo>
                  <a:cubicBezTo>
                    <a:pt x="194310" y="198406"/>
                    <a:pt x="195548" y="197929"/>
                    <a:pt x="151162" y="190690"/>
                  </a:cubicBezTo>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04" name="Google Shape;2204;p17"/>
          <p:cNvSpPr/>
          <p:nvPr/>
        </p:nvSpPr>
        <p:spPr>
          <a:xfrm flipH="1">
            <a:off x="0" y="5609125"/>
            <a:ext cx="12181523" cy="1250347"/>
          </a:xfrm>
          <a:custGeom>
            <a:avLst/>
            <a:gdLst/>
            <a:ahLst/>
            <a:cxnLst/>
            <a:rect l="l" t="t" r="r" b="b"/>
            <a:pathLst>
              <a:path w="12181522" h="2348069" extrusionOk="0">
                <a:moveTo>
                  <a:pt x="0" y="617663"/>
                </a:moveTo>
                <a:cubicBezTo>
                  <a:pt x="480441" y="665002"/>
                  <a:pt x="876776" y="647285"/>
                  <a:pt x="1167384" y="617663"/>
                </a:cubicBezTo>
                <a:cubicBezTo>
                  <a:pt x="1725644" y="560703"/>
                  <a:pt x="1822609" y="466977"/>
                  <a:pt x="2310384" y="452594"/>
                </a:cubicBezTo>
                <a:cubicBezTo>
                  <a:pt x="2857500" y="436497"/>
                  <a:pt x="2904744" y="549464"/>
                  <a:pt x="3440716" y="528794"/>
                </a:cubicBezTo>
                <a:cubicBezTo>
                  <a:pt x="3942303" y="509459"/>
                  <a:pt x="3974211" y="407732"/>
                  <a:pt x="4494848" y="350963"/>
                </a:cubicBezTo>
                <a:cubicBezTo>
                  <a:pt x="5079111" y="287336"/>
                  <a:pt x="5213985" y="396397"/>
                  <a:pt x="6031516" y="427163"/>
                </a:cubicBezTo>
                <a:cubicBezTo>
                  <a:pt x="6649212" y="450404"/>
                  <a:pt x="7112603" y="408398"/>
                  <a:pt x="7466648" y="376394"/>
                </a:cubicBezTo>
                <a:cubicBezTo>
                  <a:pt x="8393049" y="292479"/>
                  <a:pt x="8809577" y="139603"/>
                  <a:pt x="9308116" y="58926"/>
                </a:cubicBezTo>
                <a:cubicBezTo>
                  <a:pt x="9950578" y="-45087"/>
                  <a:pt x="10904030" y="-57469"/>
                  <a:pt x="12181523" y="414494"/>
                </a:cubicBezTo>
                <a:cubicBezTo>
                  <a:pt x="12181523" y="1059051"/>
                  <a:pt x="12181523" y="1703513"/>
                  <a:pt x="12181523" y="2348069"/>
                </a:cubicBezTo>
                <a:cubicBezTo>
                  <a:pt x="8121015" y="2348069"/>
                  <a:pt x="4060603" y="2348069"/>
                  <a:pt x="95" y="2348069"/>
                </a:cubicBezTo>
                <a:cubicBezTo>
                  <a:pt x="0" y="1771235"/>
                  <a:pt x="0" y="1194401"/>
                  <a:pt x="0" y="6176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205" name="Google Shape;2205;p17"/>
          <p:cNvGrpSpPr/>
          <p:nvPr/>
        </p:nvGrpSpPr>
        <p:grpSpPr>
          <a:xfrm flipH="1">
            <a:off x="144605" y="2770675"/>
            <a:ext cx="1438425" cy="3982220"/>
            <a:chOff x="2092779" y="2646725"/>
            <a:chExt cx="1565718" cy="4334625"/>
          </a:xfrm>
        </p:grpSpPr>
        <p:sp>
          <p:nvSpPr>
            <p:cNvPr id="2206" name="Google Shape;2206;p17"/>
            <p:cNvSpPr/>
            <p:nvPr/>
          </p:nvSpPr>
          <p:spPr>
            <a:xfrm>
              <a:off x="2719638" y="2820674"/>
              <a:ext cx="445815" cy="4160676"/>
            </a:xfrm>
            <a:custGeom>
              <a:avLst/>
              <a:gdLst/>
              <a:ahLst/>
              <a:cxnLst/>
              <a:rect l="l" t="t" r="r" b="b"/>
              <a:pathLst>
                <a:path w="445815" h="4160676" extrusionOk="0">
                  <a:moveTo>
                    <a:pt x="435368" y="3901894"/>
                  </a:moveTo>
                  <a:cubicBezTo>
                    <a:pt x="432797" y="3968283"/>
                    <a:pt x="426605" y="4041245"/>
                    <a:pt x="389077" y="4093441"/>
                  </a:cubicBezTo>
                  <a:cubicBezTo>
                    <a:pt x="386505" y="4097061"/>
                    <a:pt x="383838" y="4100490"/>
                    <a:pt x="380981" y="4103824"/>
                  </a:cubicBezTo>
                  <a:cubicBezTo>
                    <a:pt x="375932" y="4109824"/>
                    <a:pt x="370313" y="4115444"/>
                    <a:pt x="364217" y="4120683"/>
                  </a:cubicBezTo>
                  <a:cubicBezTo>
                    <a:pt x="349453" y="4133447"/>
                    <a:pt x="330403" y="4143257"/>
                    <a:pt x="309162" y="4150020"/>
                  </a:cubicBezTo>
                  <a:cubicBezTo>
                    <a:pt x="306114" y="4150972"/>
                    <a:pt x="303066" y="4151830"/>
                    <a:pt x="299923" y="4152687"/>
                  </a:cubicBezTo>
                  <a:cubicBezTo>
                    <a:pt x="289922" y="4155354"/>
                    <a:pt x="279539" y="4157354"/>
                    <a:pt x="268871" y="4158688"/>
                  </a:cubicBezTo>
                  <a:cubicBezTo>
                    <a:pt x="265823" y="4159164"/>
                    <a:pt x="262680" y="4159450"/>
                    <a:pt x="259442" y="4159736"/>
                  </a:cubicBezTo>
                  <a:cubicBezTo>
                    <a:pt x="200291" y="4164879"/>
                    <a:pt x="136855" y="4149067"/>
                    <a:pt x="102660" y="4109253"/>
                  </a:cubicBezTo>
                  <a:cubicBezTo>
                    <a:pt x="54749" y="4053437"/>
                    <a:pt x="71990" y="3941232"/>
                    <a:pt x="68180" y="3873414"/>
                  </a:cubicBezTo>
                  <a:cubicBezTo>
                    <a:pt x="51701" y="3586140"/>
                    <a:pt x="35509" y="3298866"/>
                    <a:pt x="24650" y="3011211"/>
                  </a:cubicBezTo>
                  <a:cubicBezTo>
                    <a:pt x="14840" y="2752703"/>
                    <a:pt x="7982" y="2494004"/>
                    <a:pt x="3981" y="2235305"/>
                  </a:cubicBezTo>
                  <a:cubicBezTo>
                    <a:pt x="2838" y="2156533"/>
                    <a:pt x="1886" y="2077761"/>
                    <a:pt x="1219" y="1998989"/>
                  </a:cubicBezTo>
                  <a:lnTo>
                    <a:pt x="1219" y="1998894"/>
                  </a:lnTo>
                  <a:cubicBezTo>
                    <a:pt x="1124" y="1994798"/>
                    <a:pt x="1124" y="1990702"/>
                    <a:pt x="1124" y="1986607"/>
                  </a:cubicBezTo>
                  <a:cubicBezTo>
                    <a:pt x="933" y="1965556"/>
                    <a:pt x="743" y="1944601"/>
                    <a:pt x="647" y="1923551"/>
                  </a:cubicBezTo>
                  <a:cubicBezTo>
                    <a:pt x="647" y="1919646"/>
                    <a:pt x="552" y="1915836"/>
                    <a:pt x="552" y="1911931"/>
                  </a:cubicBezTo>
                  <a:cubicBezTo>
                    <a:pt x="457" y="1898215"/>
                    <a:pt x="457" y="1884404"/>
                    <a:pt x="362" y="1870687"/>
                  </a:cubicBezTo>
                  <a:cubicBezTo>
                    <a:pt x="-496" y="1682473"/>
                    <a:pt x="171" y="1494259"/>
                    <a:pt x="2362" y="1306046"/>
                  </a:cubicBezTo>
                  <a:cubicBezTo>
                    <a:pt x="6077" y="983243"/>
                    <a:pt x="14459" y="660441"/>
                    <a:pt x="27317" y="337924"/>
                  </a:cubicBezTo>
                  <a:cubicBezTo>
                    <a:pt x="30175" y="264106"/>
                    <a:pt x="33890" y="188191"/>
                    <a:pt x="64941" y="121231"/>
                  </a:cubicBezTo>
                  <a:cubicBezTo>
                    <a:pt x="95993" y="54175"/>
                    <a:pt x="161429" y="-2309"/>
                    <a:pt x="235248" y="73"/>
                  </a:cubicBezTo>
                  <a:cubicBezTo>
                    <a:pt x="254774" y="739"/>
                    <a:pt x="273348" y="5407"/>
                    <a:pt x="290779" y="13312"/>
                  </a:cubicBezTo>
                  <a:cubicBezTo>
                    <a:pt x="293922" y="14741"/>
                    <a:pt x="297065" y="16265"/>
                    <a:pt x="300113" y="17884"/>
                  </a:cubicBezTo>
                  <a:cubicBezTo>
                    <a:pt x="343166" y="40554"/>
                    <a:pt x="377552" y="82464"/>
                    <a:pt x="396316" y="128279"/>
                  </a:cubicBezTo>
                  <a:cubicBezTo>
                    <a:pt x="423938" y="195335"/>
                    <a:pt x="424891" y="270011"/>
                    <a:pt x="425367" y="342592"/>
                  </a:cubicBezTo>
                  <a:cubicBezTo>
                    <a:pt x="431177" y="1124785"/>
                    <a:pt x="436797" y="1906883"/>
                    <a:pt x="442512" y="2689171"/>
                  </a:cubicBezTo>
                  <a:cubicBezTo>
                    <a:pt x="442893" y="2745464"/>
                    <a:pt x="443369" y="2801852"/>
                    <a:pt x="443750" y="2858144"/>
                  </a:cubicBezTo>
                  <a:cubicBezTo>
                    <a:pt x="443750" y="2863478"/>
                    <a:pt x="443846" y="2868907"/>
                    <a:pt x="443846" y="2874241"/>
                  </a:cubicBezTo>
                  <a:cubicBezTo>
                    <a:pt x="443941" y="2877480"/>
                    <a:pt x="443941" y="2880814"/>
                    <a:pt x="443941" y="2884052"/>
                  </a:cubicBezTo>
                  <a:cubicBezTo>
                    <a:pt x="444227" y="2923105"/>
                    <a:pt x="444512" y="2962062"/>
                    <a:pt x="444798" y="3001114"/>
                  </a:cubicBezTo>
                  <a:cubicBezTo>
                    <a:pt x="446703" y="3301438"/>
                    <a:pt x="447084" y="3601761"/>
                    <a:pt x="435368" y="3901894"/>
                  </a:cubicBezTo>
                  <a:close/>
                </a:path>
              </a:pathLst>
            </a:custGeom>
            <a:solidFill>
              <a:srgbClr val="9EBE4D"/>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7" name="Google Shape;2207;p17"/>
            <p:cNvSpPr/>
            <p:nvPr/>
          </p:nvSpPr>
          <p:spPr>
            <a:xfrm>
              <a:off x="3035057" y="4150751"/>
              <a:ext cx="623254" cy="1672582"/>
            </a:xfrm>
            <a:custGeom>
              <a:avLst/>
              <a:gdLst/>
              <a:ahLst/>
              <a:cxnLst/>
              <a:rect l="l" t="t" r="r" b="b"/>
              <a:pathLst>
                <a:path w="623254" h="1672582" extrusionOk="0">
                  <a:moveTo>
                    <a:pt x="245394" y="1244984"/>
                  </a:moveTo>
                  <a:cubicBezTo>
                    <a:pt x="281113" y="1167927"/>
                    <a:pt x="287114" y="1080869"/>
                    <a:pt x="292543" y="996096"/>
                  </a:cubicBezTo>
                  <a:cubicBezTo>
                    <a:pt x="308259" y="751875"/>
                    <a:pt x="323880" y="507559"/>
                    <a:pt x="339596" y="263338"/>
                  </a:cubicBezTo>
                  <a:cubicBezTo>
                    <a:pt x="343883" y="196663"/>
                    <a:pt x="349217" y="126749"/>
                    <a:pt x="385412" y="70647"/>
                  </a:cubicBezTo>
                  <a:cubicBezTo>
                    <a:pt x="421607" y="14545"/>
                    <a:pt x="499807" y="-20507"/>
                    <a:pt x="557433" y="13211"/>
                  </a:cubicBezTo>
                  <a:cubicBezTo>
                    <a:pt x="616012" y="47501"/>
                    <a:pt x="623251" y="127797"/>
                    <a:pt x="623251" y="195615"/>
                  </a:cubicBezTo>
                  <a:cubicBezTo>
                    <a:pt x="623441" y="482127"/>
                    <a:pt x="616298" y="768639"/>
                    <a:pt x="601629" y="1054770"/>
                  </a:cubicBezTo>
                  <a:cubicBezTo>
                    <a:pt x="593914" y="1206598"/>
                    <a:pt x="581246" y="1366904"/>
                    <a:pt x="494568" y="1491872"/>
                  </a:cubicBezTo>
                  <a:cubicBezTo>
                    <a:pt x="424274" y="1593123"/>
                    <a:pt x="307592" y="1660751"/>
                    <a:pt x="184815" y="1671323"/>
                  </a:cubicBezTo>
                  <a:cubicBezTo>
                    <a:pt x="150239" y="1674276"/>
                    <a:pt x="114330" y="1672752"/>
                    <a:pt x="82517" y="1658941"/>
                  </a:cubicBezTo>
                  <a:cubicBezTo>
                    <a:pt x="-9876" y="1618650"/>
                    <a:pt x="-26354" y="1492158"/>
                    <a:pt x="41559" y="1421292"/>
                  </a:cubicBezTo>
                  <a:cubicBezTo>
                    <a:pt x="109377" y="1350521"/>
                    <a:pt x="198436" y="1346330"/>
                    <a:pt x="245394" y="1244984"/>
                  </a:cubicBezTo>
                  <a:close/>
                </a:path>
              </a:pathLst>
            </a:custGeom>
            <a:solidFill>
              <a:srgbClr val="9EBE4D"/>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8" name="Google Shape;2208;p17"/>
            <p:cNvSpPr/>
            <p:nvPr/>
          </p:nvSpPr>
          <p:spPr>
            <a:xfrm>
              <a:off x="2155748" y="3505969"/>
              <a:ext cx="638038" cy="1553022"/>
            </a:xfrm>
            <a:custGeom>
              <a:avLst/>
              <a:gdLst/>
              <a:ahLst/>
              <a:cxnLst/>
              <a:rect l="l" t="t" r="r" b="b"/>
              <a:pathLst>
                <a:path w="638038" h="1553022" extrusionOk="0">
                  <a:moveTo>
                    <a:pt x="362036" y="1469618"/>
                  </a:moveTo>
                  <a:cubicBezTo>
                    <a:pt x="300505" y="1412277"/>
                    <a:pt x="261071" y="1335601"/>
                    <a:pt x="226686" y="1258925"/>
                  </a:cubicBezTo>
                  <a:cubicBezTo>
                    <a:pt x="74857" y="921168"/>
                    <a:pt x="-2962" y="550360"/>
                    <a:pt x="86" y="180028"/>
                  </a:cubicBezTo>
                  <a:cubicBezTo>
                    <a:pt x="658" y="115449"/>
                    <a:pt x="11040" y="38582"/>
                    <a:pt x="68761" y="9626"/>
                  </a:cubicBezTo>
                  <a:cubicBezTo>
                    <a:pt x="115529" y="-13806"/>
                    <a:pt x="175060" y="8102"/>
                    <a:pt x="209255" y="47726"/>
                  </a:cubicBezTo>
                  <a:cubicBezTo>
                    <a:pt x="243355" y="87255"/>
                    <a:pt x="257166" y="140214"/>
                    <a:pt x="266119" y="191744"/>
                  </a:cubicBezTo>
                  <a:cubicBezTo>
                    <a:pt x="293361" y="348430"/>
                    <a:pt x="272025" y="511022"/>
                    <a:pt x="301457" y="667327"/>
                  </a:cubicBezTo>
                  <a:cubicBezTo>
                    <a:pt x="336795" y="855065"/>
                    <a:pt x="362512" y="989177"/>
                    <a:pt x="475003" y="1101667"/>
                  </a:cubicBezTo>
                  <a:cubicBezTo>
                    <a:pt x="513865" y="1140529"/>
                    <a:pt x="560251" y="1172724"/>
                    <a:pt x="590636" y="1218444"/>
                  </a:cubicBezTo>
                  <a:cubicBezTo>
                    <a:pt x="634356" y="1284166"/>
                    <a:pt x="664169" y="1461903"/>
                    <a:pt x="604733" y="1528006"/>
                  </a:cubicBezTo>
                  <a:cubicBezTo>
                    <a:pt x="545678" y="1593729"/>
                    <a:pt x="409852" y="1514195"/>
                    <a:pt x="362036" y="1469618"/>
                  </a:cubicBezTo>
                  <a:close/>
                </a:path>
              </a:pathLst>
            </a:custGeom>
            <a:solidFill>
              <a:srgbClr val="9EBE4D"/>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9" name="Google Shape;2209;p17"/>
            <p:cNvSpPr/>
            <p:nvPr/>
          </p:nvSpPr>
          <p:spPr>
            <a:xfrm>
              <a:off x="3160055" y="4171867"/>
              <a:ext cx="301466" cy="1533334"/>
            </a:xfrm>
            <a:custGeom>
              <a:avLst/>
              <a:gdLst/>
              <a:ahLst/>
              <a:cxnLst/>
              <a:rect l="l" t="t" r="r" b="b"/>
              <a:pathLst>
                <a:path w="301466" h="1533334" extrusionOk="0">
                  <a:moveTo>
                    <a:pt x="3619" y="1533335"/>
                  </a:moveTo>
                  <a:lnTo>
                    <a:pt x="0" y="1524476"/>
                  </a:lnTo>
                  <a:cubicBezTo>
                    <a:pt x="78772" y="1492187"/>
                    <a:pt x="144399" y="1416653"/>
                    <a:pt x="180022" y="1317212"/>
                  </a:cubicBezTo>
                  <a:cubicBezTo>
                    <a:pt x="212312" y="1227201"/>
                    <a:pt x="218599" y="1130141"/>
                    <a:pt x="224695" y="1036320"/>
                  </a:cubicBezTo>
                  <a:lnTo>
                    <a:pt x="291941" y="0"/>
                  </a:lnTo>
                  <a:lnTo>
                    <a:pt x="301466" y="571"/>
                  </a:lnTo>
                  <a:lnTo>
                    <a:pt x="234220" y="1036892"/>
                  </a:lnTo>
                  <a:cubicBezTo>
                    <a:pt x="228124" y="1131380"/>
                    <a:pt x="221742" y="1229106"/>
                    <a:pt x="189071" y="1320451"/>
                  </a:cubicBezTo>
                  <a:cubicBezTo>
                    <a:pt x="152495" y="1422368"/>
                    <a:pt x="84963" y="1499997"/>
                    <a:pt x="3619" y="1533335"/>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0" name="Google Shape;2210;p17"/>
            <p:cNvSpPr/>
            <p:nvPr/>
          </p:nvSpPr>
          <p:spPr>
            <a:xfrm>
              <a:off x="3315312" y="4150912"/>
              <a:ext cx="213264" cy="1630679"/>
            </a:xfrm>
            <a:custGeom>
              <a:avLst/>
              <a:gdLst/>
              <a:ahLst/>
              <a:cxnLst/>
              <a:rect l="l" t="t" r="r" b="b"/>
              <a:pathLst>
                <a:path w="213264" h="1630679" extrusionOk="0">
                  <a:moveTo>
                    <a:pt x="6763" y="1630680"/>
                  </a:moveTo>
                  <a:lnTo>
                    <a:pt x="0" y="1623917"/>
                  </a:lnTo>
                  <a:cubicBezTo>
                    <a:pt x="57721" y="1566482"/>
                    <a:pt x="98869" y="1487329"/>
                    <a:pt x="122206" y="1388459"/>
                  </a:cubicBezTo>
                  <a:cubicBezTo>
                    <a:pt x="142970" y="1300639"/>
                    <a:pt x="147256" y="1208818"/>
                    <a:pt x="151447" y="1119950"/>
                  </a:cubicBezTo>
                  <a:lnTo>
                    <a:pt x="203740" y="0"/>
                  </a:lnTo>
                  <a:lnTo>
                    <a:pt x="213265" y="476"/>
                  </a:lnTo>
                  <a:lnTo>
                    <a:pt x="160972" y="1120426"/>
                  </a:lnTo>
                  <a:cubicBezTo>
                    <a:pt x="156781" y="1209675"/>
                    <a:pt x="152495" y="1301972"/>
                    <a:pt x="131540" y="1390650"/>
                  </a:cubicBezTo>
                  <a:cubicBezTo>
                    <a:pt x="107728" y="1491234"/>
                    <a:pt x="65722" y="1571911"/>
                    <a:pt x="6763" y="1630680"/>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1" name="Google Shape;2211;p17"/>
            <p:cNvSpPr/>
            <p:nvPr/>
          </p:nvSpPr>
          <p:spPr>
            <a:xfrm>
              <a:off x="2199094" y="3517976"/>
              <a:ext cx="509571" cy="1426654"/>
            </a:xfrm>
            <a:custGeom>
              <a:avLst/>
              <a:gdLst/>
              <a:ahLst/>
              <a:cxnLst/>
              <a:rect l="l" t="t" r="r" b="b"/>
              <a:pathLst>
                <a:path w="509571" h="1426654" extrusionOk="0">
                  <a:moveTo>
                    <a:pt x="504999" y="1426655"/>
                  </a:moveTo>
                  <a:cubicBezTo>
                    <a:pt x="504904" y="1426655"/>
                    <a:pt x="503952" y="1426178"/>
                    <a:pt x="502237" y="1425226"/>
                  </a:cubicBezTo>
                  <a:lnTo>
                    <a:pt x="502047" y="1425416"/>
                  </a:lnTo>
                  <a:lnTo>
                    <a:pt x="502237" y="1425226"/>
                  </a:lnTo>
                  <a:cubicBezTo>
                    <a:pt x="473281" y="1408652"/>
                    <a:pt x="224774" y="1249489"/>
                    <a:pt x="136477" y="935831"/>
                  </a:cubicBezTo>
                  <a:cubicBezTo>
                    <a:pt x="78184" y="728663"/>
                    <a:pt x="35417" y="513112"/>
                    <a:pt x="9223" y="295084"/>
                  </a:cubicBezTo>
                  <a:cubicBezTo>
                    <a:pt x="-3826" y="186404"/>
                    <a:pt x="-10970" y="82010"/>
                    <a:pt x="44275" y="0"/>
                  </a:cubicBezTo>
                  <a:lnTo>
                    <a:pt x="52181" y="5334"/>
                  </a:lnTo>
                  <a:cubicBezTo>
                    <a:pt x="-1255" y="84677"/>
                    <a:pt x="5794" y="187166"/>
                    <a:pt x="18653" y="293942"/>
                  </a:cubicBezTo>
                  <a:cubicBezTo>
                    <a:pt x="44751" y="511492"/>
                    <a:pt x="87519" y="726567"/>
                    <a:pt x="145621" y="933259"/>
                  </a:cubicBezTo>
                  <a:cubicBezTo>
                    <a:pt x="236013" y="1254633"/>
                    <a:pt x="504237" y="1416272"/>
                    <a:pt x="506809" y="1417510"/>
                  </a:cubicBezTo>
                  <a:lnTo>
                    <a:pt x="504904" y="1421797"/>
                  </a:lnTo>
                  <a:lnTo>
                    <a:pt x="504904" y="1421797"/>
                  </a:lnTo>
                  <a:lnTo>
                    <a:pt x="507857" y="1417987"/>
                  </a:lnTo>
                  <a:lnTo>
                    <a:pt x="509571" y="1423606"/>
                  </a:lnTo>
                  <a:lnTo>
                    <a:pt x="504999" y="1426655"/>
                  </a:ln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2" name="Google Shape;2212;p17"/>
            <p:cNvSpPr/>
            <p:nvPr/>
          </p:nvSpPr>
          <p:spPr>
            <a:xfrm>
              <a:off x="2304614" y="3523787"/>
              <a:ext cx="429672" cy="1226343"/>
            </a:xfrm>
            <a:custGeom>
              <a:avLst/>
              <a:gdLst/>
              <a:ahLst/>
              <a:cxnLst/>
              <a:rect l="l" t="t" r="r" b="b"/>
              <a:pathLst>
                <a:path w="429672" h="1226343" extrusionOk="0">
                  <a:moveTo>
                    <a:pt x="424244" y="1226344"/>
                  </a:moveTo>
                  <a:cubicBezTo>
                    <a:pt x="217170" y="1089755"/>
                    <a:pt x="126683" y="845344"/>
                    <a:pt x="87344" y="664274"/>
                  </a:cubicBezTo>
                  <a:cubicBezTo>
                    <a:pt x="60674" y="541687"/>
                    <a:pt x="48006" y="414909"/>
                    <a:pt x="35814" y="292227"/>
                  </a:cubicBezTo>
                  <a:cubicBezTo>
                    <a:pt x="26289" y="196596"/>
                    <a:pt x="16383" y="97726"/>
                    <a:pt x="0" y="1619"/>
                  </a:cubicBezTo>
                  <a:lnTo>
                    <a:pt x="9430" y="0"/>
                  </a:lnTo>
                  <a:cubicBezTo>
                    <a:pt x="25908" y="96488"/>
                    <a:pt x="35814" y="195453"/>
                    <a:pt x="45339" y="291275"/>
                  </a:cubicBezTo>
                  <a:cubicBezTo>
                    <a:pt x="57531" y="413671"/>
                    <a:pt x="70199" y="540258"/>
                    <a:pt x="96774" y="662273"/>
                  </a:cubicBezTo>
                  <a:cubicBezTo>
                    <a:pt x="135827" y="841534"/>
                    <a:pt x="225266" y="1083564"/>
                    <a:pt x="429673" y="1218438"/>
                  </a:cubicBezTo>
                  <a:lnTo>
                    <a:pt x="424244" y="1226344"/>
                  </a:ln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3" name="Google Shape;2213;p17"/>
            <p:cNvSpPr/>
            <p:nvPr/>
          </p:nvSpPr>
          <p:spPr>
            <a:xfrm>
              <a:off x="2848237" y="2828176"/>
              <a:ext cx="140272" cy="4152233"/>
            </a:xfrm>
            <a:custGeom>
              <a:avLst/>
              <a:gdLst/>
              <a:ahLst/>
              <a:cxnLst/>
              <a:rect l="l" t="t" r="r" b="b"/>
              <a:pathLst>
                <a:path w="140272" h="4152233" extrusionOk="0">
                  <a:moveTo>
                    <a:pt x="140272" y="4151186"/>
                  </a:moveTo>
                  <a:cubicBezTo>
                    <a:pt x="137224" y="4151662"/>
                    <a:pt x="134081" y="4151948"/>
                    <a:pt x="130842" y="4152233"/>
                  </a:cubicBezTo>
                  <a:cubicBezTo>
                    <a:pt x="97219" y="3765900"/>
                    <a:pt x="62834" y="3368993"/>
                    <a:pt x="38450" y="2974086"/>
                  </a:cubicBezTo>
                  <a:cubicBezTo>
                    <a:pt x="34068" y="2903220"/>
                    <a:pt x="30068" y="2832450"/>
                    <a:pt x="26448" y="2761774"/>
                  </a:cubicBezTo>
                  <a:cubicBezTo>
                    <a:pt x="25782" y="2750344"/>
                    <a:pt x="25210" y="2739009"/>
                    <a:pt x="24639" y="2727675"/>
                  </a:cubicBezTo>
                  <a:cubicBezTo>
                    <a:pt x="-126" y="2232755"/>
                    <a:pt x="-6222" y="1730597"/>
                    <a:pt x="6351" y="1235202"/>
                  </a:cubicBezTo>
                  <a:cubicBezTo>
                    <a:pt x="16447" y="840867"/>
                    <a:pt x="38069" y="418243"/>
                    <a:pt x="127223" y="0"/>
                  </a:cubicBezTo>
                  <a:lnTo>
                    <a:pt x="136557" y="2000"/>
                  </a:lnTo>
                  <a:cubicBezTo>
                    <a:pt x="47594" y="419481"/>
                    <a:pt x="25972" y="841534"/>
                    <a:pt x="15876" y="1235393"/>
                  </a:cubicBezTo>
                  <a:cubicBezTo>
                    <a:pt x="3303" y="1730597"/>
                    <a:pt x="9399" y="2232565"/>
                    <a:pt x="34164" y="2727198"/>
                  </a:cubicBezTo>
                  <a:cubicBezTo>
                    <a:pt x="38259" y="2809685"/>
                    <a:pt x="42927" y="2892266"/>
                    <a:pt x="48070" y="2975039"/>
                  </a:cubicBezTo>
                  <a:cubicBezTo>
                    <a:pt x="52928" y="3053525"/>
                    <a:pt x="58167" y="3132106"/>
                    <a:pt x="63691" y="3210687"/>
                  </a:cubicBezTo>
                  <a:cubicBezTo>
                    <a:pt x="86075" y="3526631"/>
                    <a:pt x="113412" y="3842290"/>
                    <a:pt x="140272" y="4151186"/>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4" name="Google Shape;2214;p17"/>
            <p:cNvSpPr/>
            <p:nvPr/>
          </p:nvSpPr>
          <p:spPr>
            <a:xfrm>
              <a:off x="2959178" y="2833986"/>
              <a:ext cx="149537" cy="4090511"/>
            </a:xfrm>
            <a:custGeom>
              <a:avLst/>
              <a:gdLst/>
              <a:ahLst/>
              <a:cxnLst/>
              <a:rect l="l" t="t" r="r" b="b"/>
              <a:pathLst>
                <a:path w="149537" h="4090511" extrusionOk="0">
                  <a:moveTo>
                    <a:pt x="149537" y="4080129"/>
                  </a:moveTo>
                  <a:cubicBezTo>
                    <a:pt x="146965" y="4083749"/>
                    <a:pt x="144298" y="4087178"/>
                    <a:pt x="141441" y="4090511"/>
                  </a:cubicBezTo>
                  <a:cubicBezTo>
                    <a:pt x="139917" y="4080605"/>
                    <a:pt x="138488" y="4070795"/>
                    <a:pt x="137155" y="4060889"/>
                  </a:cubicBezTo>
                  <a:cubicBezTo>
                    <a:pt x="135440" y="4049840"/>
                    <a:pt x="133916" y="4038791"/>
                    <a:pt x="132392" y="4027646"/>
                  </a:cubicBezTo>
                  <a:cubicBezTo>
                    <a:pt x="132392" y="4027646"/>
                    <a:pt x="132392" y="4027551"/>
                    <a:pt x="132392" y="4027456"/>
                  </a:cubicBezTo>
                  <a:cubicBezTo>
                    <a:pt x="-57727" y="2691575"/>
                    <a:pt x="-2768" y="1323785"/>
                    <a:pt x="51239" y="0"/>
                  </a:cubicBezTo>
                  <a:cubicBezTo>
                    <a:pt x="54382" y="1429"/>
                    <a:pt x="57526" y="2953"/>
                    <a:pt x="60574" y="4572"/>
                  </a:cubicBezTo>
                  <a:cubicBezTo>
                    <a:pt x="7138" y="1315688"/>
                    <a:pt x="-47154" y="2669667"/>
                    <a:pt x="137059" y="3992785"/>
                  </a:cubicBezTo>
                  <a:lnTo>
                    <a:pt x="137059" y="3992880"/>
                  </a:lnTo>
                  <a:cubicBezTo>
                    <a:pt x="138583" y="4004500"/>
                    <a:pt x="140298" y="4016121"/>
                    <a:pt x="141917" y="4027742"/>
                  </a:cubicBezTo>
                  <a:cubicBezTo>
                    <a:pt x="141917" y="4027742"/>
                    <a:pt x="141917" y="4027837"/>
                    <a:pt x="141917" y="4027932"/>
                  </a:cubicBezTo>
                  <a:cubicBezTo>
                    <a:pt x="144394" y="4045267"/>
                    <a:pt x="146965" y="4062794"/>
                    <a:pt x="149537" y="4080129"/>
                  </a:cubicBezTo>
                  <a:close/>
                </a:path>
              </a:pathLst>
            </a:custGeom>
            <a:solidFill>
              <a:srgbClr val="BDE467"/>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5" name="Google Shape;2215;p17"/>
            <p:cNvSpPr/>
            <p:nvPr/>
          </p:nvSpPr>
          <p:spPr>
            <a:xfrm>
              <a:off x="2256513" y="3521977"/>
              <a:ext cx="495490" cy="1317402"/>
            </a:xfrm>
            <a:custGeom>
              <a:avLst/>
              <a:gdLst/>
              <a:ahLst/>
              <a:cxnLst/>
              <a:rect l="l" t="t" r="r" b="b"/>
              <a:pathLst>
                <a:path w="495490" h="1317402" extrusionOk="0">
                  <a:moveTo>
                    <a:pt x="489776" y="1317403"/>
                  </a:moveTo>
                  <a:cubicBezTo>
                    <a:pt x="266986" y="1151668"/>
                    <a:pt x="156305" y="899351"/>
                    <a:pt x="102679" y="716947"/>
                  </a:cubicBezTo>
                  <a:cubicBezTo>
                    <a:pt x="34195" y="483870"/>
                    <a:pt x="16764" y="238220"/>
                    <a:pt x="0" y="667"/>
                  </a:cubicBezTo>
                  <a:lnTo>
                    <a:pt x="9525" y="0"/>
                  </a:lnTo>
                  <a:cubicBezTo>
                    <a:pt x="26289" y="237077"/>
                    <a:pt x="43625" y="482155"/>
                    <a:pt x="111824" y="714280"/>
                  </a:cubicBezTo>
                  <a:cubicBezTo>
                    <a:pt x="165068" y="895350"/>
                    <a:pt x="274796" y="1145667"/>
                    <a:pt x="495491" y="1309783"/>
                  </a:cubicBezTo>
                  <a:lnTo>
                    <a:pt x="489776" y="1317403"/>
                  </a:ln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6" name="Google Shape;2216;p17"/>
            <p:cNvSpPr/>
            <p:nvPr/>
          </p:nvSpPr>
          <p:spPr>
            <a:xfrm>
              <a:off x="3466950" y="4225970"/>
              <a:ext cx="128193" cy="1443799"/>
            </a:xfrm>
            <a:custGeom>
              <a:avLst/>
              <a:gdLst/>
              <a:ahLst/>
              <a:cxnLst/>
              <a:rect l="l" t="t" r="r" b="b"/>
              <a:pathLst>
                <a:path w="128193" h="1443799" extrusionOk="0">
                  <a:moveTo>
                    <a:pt x="8287" y="1443800"/>
                  </a:moveTo>
                  <a:lnTo>
                    <a:pt x="0" y="1439132"/>
                  </a:lnTo>
                  <a:cubicBezTo>
                    <a:pt x="124111" y="1216152"/>
                    <a:pt x="125921" y="943070"/>
                    <a:pt x="113729" y="729996"/>
                  </a:cubicBezTo>
                  <a:cubicBezTo>
                    <a:pt x="110680" y="677227"/>
                    <a:pt x="106585" y="623506"/>
                    <a:pt x="102679" y="571500"/>
                  </a:cubicBezTo>
                  <a:cubicBezTo>
                    <a:pt x="88392" y="383381"/>
                    <a:pt x="73628" y="188785"/>
                    <a:pt x="105061" y="0"/>
                  </a:cubicBezTo>
                  <a:lnTo>
                    <a:pt x="114490" y="1524"/>
                  </a:lnTo>
                  <a:cubicBezTo>
                    <a:pt x="83344" y="189071"/>
                    <a:pt x="98012" y="383096"/>
                    <a:pt x="112300" y="570738"/>
                  </a:cubicBezTo>
                  <a:cubicBezTo>
                    <a:pt x="116205" y="622744"/>
                    <a:pt x="120301" y="676561"/>
                    <a:pt x="123349" y="729425"/>
                  </a:cubicBezTo>
                  <a:cubicBezTo>
                    <a:pt x="135541" y="943832"/>
                    <a:pt x="133636" y="1218628"/>
                    <a:pt x="8287" y="1443800"/>
                  </a:cubicBez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7" name="Google Shape;2217;p17"/>
            <p:cNvSpPr/>
            <p:nvPr/>
          </p:nvSpPr>
          <p:spPr>
            <a:xfrm>
              <a:off x="3072139" y="2917330"/>
              <a:ext cx="85580" cy="3981926"/>
            </a:xfrm>
            <a:custGeom>
              <a:avLst/>
              <a:gdLst/>
              <a:ahLst/>
              <a:cxnLst/>
              <a:rect l="l" t="t" r="r" b="b"/>
              <a:pathLst>
                <a:path w="85580" h="3981926" extrusionOk="0">
                  <a:moveTo>
                    <a:pt x="23527" y="3981926"/>
                  </a:moveTo>
                  <a:lnTo>
                    <a:pt x="14097" y="3980498"/>
                  </a:lnTo>
                  <a:cubicBezTo>
                    <a:pt x="93917" y="3445669"/>
                    <a:pt x="78962" y="2896648"/>
                    <a:pt x="64484" y="2365629"/>
                  </a:cubicBezTo>
                  <a:lnTo>
                    <a:pt x="0" y="286"/>
                  </a:lnTo>
                  <a:lnTo>
                    <a:pt x="9525" y="0"/>
                  </a:lnTo>
                  <a:lnTo>
                    <a:pt x="74009" y="2365343"/>
                  </a:lnTo>
                  <a:cubicBezTo>
                    <a:pt x="88583" y="2896838"/>
                    <a:pt x="103537" y="3446336"/>
                    <a:pt x="23527" y="3981926"/>
                  </a:cubicBez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8" name="Google Shape;2218;p17"/>
            <p:cNvSpPr/>
            <p:nvPr/>
          </p:nvSpPr>
          <p:spPr>
            <a:xfrm>
              <a:off x="2758485" y="2841987"/>
              <a:ext cx="270315" cy="4131373"/>
            </a:xfrm>
            <a:custGeom>
              <a:avLst/>
              <a:gdLst/>
              <a:ahLst/>
              <a:cxnLst/>
              <a:rect l="l" t="t" r="r" b="b"/>
              <a:pathLst>
                <a:path w="270315" h="4131373" extrusionOk="0">
                  <a:moveTo>
                    <a:pt x="270315" y="4128707"/>
                  </a:moveTo>
                  <a:cubicBezTo>
                    <a:pt x="267267" y="4129659"/>
                    <a:pt x="264219" y="4130516"/>
                    <a:pt x="261076" y="4131374"/>
                  </a:cubicBezTo>
                  <a:cubicBezTo>
                    <a:pt x="224595" y="3823049"/>
                    <a:pt x="187638" y="3511010"/>
                    <a:pt x="153444" y="3196876"/>
                  </a:cubicBezTo>
                  <a:cubicBezTo>
                    <a:pt x="144776" y="3118104"/>
                    <a:pt x="136394" y="3039237"/>
                    <a:pt x="128202" y="2960275"/>
                  </a:cubicBezTo>
                  <a:cubicBezTo>
                    <a:pt x="78482" y="2483549"/>
                    <a:pt x="36667" y="2003298"/>
                    <a:pt x="13331" y="1525810"/>
                  </a:cubicBezTo>
                  <a:cubicBezTo>
                    <a:pt x="-9720" y="1055180"/>
                    <a:pt x="-20959" y="510350"/>
                    <a:pt x="137537" y="0"/>
                  </a:cubicBezTo>
                  <a:lnTo>
                    <a:pt x="146681" y="2857"/>
                  </a:lnTo>
                  <a:cubicBezTo>
                    <a:pt x="-11434" y="511683"/>
                    <a:pt x="-99" y="1055561"/>
                    <a:pt x="22856" y="1525334"/>
                  </a:cubicBezTo>
                  <a:cubicBezTo>
                    <a:pt x="42858" y="1932146"/>
                    <a:pt x="76101" y="2341055"/>
                    <a:pt x="116201" y="2747963"/>
                  </a:cubicBezTo>
                  <a:cubicBezTo>
                    <a:pt x="123154" y="2819114"/>
                    <a:pt x="130393" y="2890266"/>
                    <a:pt x="137823" y="2961228"/>
                  </a:cubicBezTo>
                  <a:cubicBezTo>
                    <a:pt x="178685" y="3353943"/>
                    <a:pt x="224881" y="3744278"/>
                    <a:pt x="270315" y="4128707"/>
                  </a:cubicBezTo>
                  <a:close/>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9" name="Google Shape;2219;p17"/>
            <p:cNvSpPr/>
            <p:nvPr/>
          </p:nvSpPr>
          <p:spPr>
            <a:xfrm>
              <a:off x="2092779" y="3357861"/>
              <a:ext cx="327564" cy="195933"/>
            </a:xfrm>
            <a:custGeom>
              <a:avLst/>
              <a:gdLst/>
              <a:ahLst/>
              <a:cxnLst/>
              <a:rect l="l" t="t" r="r" b="b"/>
              <a:pathLst>
                <a:path w="327564" h="195933" extrusionOk="0">
                  <a:moveTo>
                    <a:pt x="129540" y="186785"/>
                  </a:moveTo>
                  <a:cubicBezTo>
                    <a:pt x="63722" y="162973"/>
                    <a:pt x="53721" y="102489"/>
                    <a:pt x="0" y="63532"/>
                  </a:cubicBezTo>
                  <a:cubicBezTo>
                    <a:pt x="42482" y="78200"/>
                    <a:pt x="59531" y="93631"/>
                    <a:pt x="102108" y="108299"/>
                  </a:cubicBezTo>
                  <a:cubicBezTo>
                    <a:pt x="89154" y="77819"/>
                    <a:pt x="76295" y="47339"/>
                    <a:pt x="63341" y="16954"/>
                  </a:cubicBezTo>
                  <a:cubicBezTo>
                    <a:pt x="83249" y="39624"/>
                    <a:pt x="103061" y="62293"/>
                    <a:pt x="122968" y="84963"/>
                  </a:cubicBezTo>
                  <a:cubicBezTo>
                    <a:pt x="116586" y="61436"/>
                    <a:pt x="110300" y="37909"/>
                    <a:pt x="103918" y="14478"/>
                  </a:cubicBezTo>
                  <a:cubicBezTo>
                    <a:pt x="126016" y="42196"/>
                    <a:pt x="148114" y="69913"/>
                    <a:pt x="170307" y="97631"/>
                  </a:cubicBezTo>
                  <a:cubicBezTo>
                    <a:pt x="175165" y="65056"/>
                    <a:pt x="180023" y="32575"/>
                    <a:pt x="184785" y="0"/>
                  </a:cubicBezTo>
                  <a:cubicBezTo>
                    <a:pt x="192786" y="32194"/>
                    <a:pt x="200692" y="64389"/>
                    <a:pt x="208693" y="96583"/>
                  </a:cubicBezTo>
                  <a:cubicBezTo>
                    <a:pt x="225838" y="68199"/>
                    <a:pt x="242888" y="39814"/>
                    <a:pt x="260033" y="11430"/>
                  </a:cubicBezTo>
                  <a:cubicBezTo>
                    <a:pt x="256413" y="41719"/>
                    <a:pt x="252698" y="72009"/>
                    <a:pt x="249079" y="102298"/>
                  </a:cubicBezTo>
                  <a:cubicBezTo>
                    <a:pt x="264033" y="76105"/>
                    <a:pt x="288227" y="55245"/>
                    <a:pt x="316421" y="44386"/>
                  </a:cubicBezTo>
                  <a:cubicBezTo>
                    <a:pt x="305467" y="70961"/>
                    <a:pt x="294513" y="97441"/>
                    <a:pt x="283559" y="124015"/>
                  </a:cubicBezTo>
                  <a:cubicBezTo>
                    <a:pt x="298228" y="115348"/>
                    <a:pt x="312896" y="106585"/>
                    <a:pt x="327565" y="97917"/>
                  </a:cubicBezTo>
                  <a:cubicBezTo>
                    <a:pt x="322802" y="142684"/>
                    <a:pt x="281559" y="176498"/>
                    <a:pt x="237935" y="187452"/>
                  </a:cubicBezTo>
                  <a:cubicBezTo>
                    <a:pt x="194310" y="198406"/>
                    <a:pt x="195548" y="197929"/>
                    <a:pt x="151162" y="190690"/>
                  </a:cubicBezTo>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20" name="Google Shape;2220;p17"/>
            <p:cNvSpPr/>
            <p:nvPr/>
          </p:nvSpPr>
          <p:spPr>
            <a:xfrm>
              <a:off x="2754576" y="2646725"/>
              <a:ext cx="360330" cy="215442"/>
            </a:xfrm>
            <a:custGeom>
              <a:avLst/>
              <a:gdLst/>
              <a:ahLst/>
              <a:cxnLst/>
              <a:rect l="l" t="t" r="r" b="b"/>
              <a:pathLst>
                <a:path w="360330" h="215442" extrusionOk="0">
                  <a:moveTo>
                    <a:pt x="142589" y="205550"/>
                  </a:moveTo>
                  <a:cubicBezTo>
                    <a:pt x="70104" y="179261"/>
                    <a:pt x="59150" y="112776"/>
                    <a:pt x="0" y="69914"/>
                  </a:cubicBezTo>
                  <a:cubicBezTo>
                    <a:pt x="46768" y="86106"/>
                    <a:pt x="65532" y="102965"/>
                    <a:pt x="112300" y="119158"/>
                  </a:cubicBezTo>
                  <a:cubicBezTo>
                    <a:pt x="98203" y="85725"/>
                    <a:pt x="83915" y="52197"/>
                    <a:pt x="69723" y="18669"/>
                  </a:cubicBezTo>
                  <a:cubicBezTo>
                    <a:pt x="91535" y="43625"/>
                    <a:pt x="113443" y="68580"/>
                    <a:pt x="135255" y="93536"/>
                  </a:cubicBezTo>
                  <a:cubicBezTo>
                    <a:pt x="128302" y="67628"/>
                    <a:pt x="121253" y="41815"/>
                    <a:pt x="114300" y="15907"/>
                  </a:cubicBezTo>
                  <a:cubicBezTo>
                    <a:pt x="138684" y="46387"/>
                    <a:pt x="162973" y="76867"/>
                    <a:pt x="187357" y="107442"/>
                  </a:cubicBezTo>
                  <a:cubicBezTo>
                    <a:pt x="192691" y="71628"/>
                    <a:pt x="198025" y="35814"/>
                    <a:pt x="203359" y="0"/>
                  </a:cubicBezTo>
                  <a:cubicBezTo>
                    <a:pt x="212122" y="35433"/>
                    <a:pt x="220885" y="70866"/>
                    <a:pt x="229648" y="106299"/>
                  </a:cubicBezTo>
                  <a:cubicBezTo>
                    <a:pt x="248507" y="75057"/>
                    <a:pt x="267271" y="43815"/>
                    <a:pt x="286131" y="12573"/>
                  </a:cubicBezTo>
                  <a:cubicBezTo>
                    <a:pt x="282130" y="45911"/>
                    <a:pt x="278130" y="79248"/>
                    <a:pt x="274034" y="112490"/>
                  </a:cubicBezTo>
                  <a:cubicBezTo>
                    <a:pt x="290513" y="83630"/>
                    <a:pt x="317087" y="60770"/>
                    <a:pt x="348139" y="48768"/>
                  </a:cubicBezTo>
                  <a:cubicBezTo>
                    <a:pt x="336042" y="78010"/>
                    <a:pt x="324040" y="107156"/>
                    <a:pt x="311944" y="136398"/>
                  </a:cubicBezTo>
                  <a:cubicBezTo>
                    <a:pt x="328041" y="126778"/>
                    <a:pt x="344234" y="117253"/>
                    <a:pt x="360331" y="107633"/>
                  </a:cubicBezTo>
                  <a:cubicBezTo>
                    <a:pt x="355092" y="156877"/>
                    <a:pt x="309753" y="194119"/>
                    <a:pt x="261747" y="206121"/>
                  </a:cubicBezTo>
                  <a:cubicBezTo>
                    <a:pt x="213741" y="218123"/>
                    <a:pt x="215074" y="217646"/>
                    <a:pt x="166211" y="209741"/>
                  </a:cubicBezTo>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21" name="Google Shape;2221;p17"/>
            <p:cNvSpPr/>
            <p:nvPr/>
          </p:nvSpPr>
          <p:spPr>
            <a:xfrm>
              <a:off x="3330933" y="3984892"/>
              <a:ext cx="327564" cy="195933"/>
            </a:xfrm>
            <a:custGeom>
              <a:avLst/>
              <a:gdLst/>
              <a:ahLst/>
              <a:cxnLst/>
              <a:rect l="l" t="t" r="r" b="b"/>
              <a:pathLst>
                <a:path w="327564" h="195933" extrusionOk="0">
                  <a:moveTo>
                    <a:pt x="129540" y="186785"/>
                  </a:moveTo>
                  <a:cubicBezTo>
                    <a:pt x="63722" y="162973"/>
                    <a:pt x="53721" y="102489"/>
                    <a:pt x="0" y="63532"/>
                  </a:cubicBezTo>
                  <a:cubicBezTo>
                    <a:pt x="42481" y="78200"/>
                    <a:pt x="59531" y="93631"/>
                    <a:pt x="102108" y="108299"/>
                  </a:cubicBezTo>
                  <a:cubicBezTo>
                    <a:pt x="89154" y="77819"/>
                    <a:pt x="76295" y="47339"/>
                    <a:pt x="63341" y="16954"/>
                  </a:cubicBezTo>
                  <a:cubicBezTo>
                    <a:pt x="83248" y="39624"/>
                    <a:pt x="103060" y="62293"/>
                    <a:pt x="122968" y="84963"/>
                  </a:cubicBezTo>
                  <a:cubicBezTo>
                    <a:pt x="116586" y="61436"/>
                    <a:pt x="110300" y="37909"/>
                    <a:pt x="103918" y="14478"/>
                  </a:cubicBezTo>
                  <a:cubicBezTo>
                    <a:pt x="126016" y="42196"/>
                    <a:pt x="148114" y="69913"/>
                    <a:pt x="170307" y="97631"/>
                  </a:cubicBezTo>
                  <a:cubicBezTo>
                    <a:pt x="175165" y="65056"/>
                    <a:pt x="180022" y="32575"/>
                    <a:pt x="184785" y="0"/>
                  </a:cubicBezTo>
                  <a:cubicBezTo>
                    <a:pt x="192786" y="32194"/>
                    <a:pt x="200692" y="64389"/>
                    <a:pt x="208693" y="96583"/>
                  </a:cubicBezTo>
                  <a:cubicBezTo>
                    <a:pt x="225838" y="68199"/>
                    <a:pt x="242888" y="39814"/>
                    <a:pt x="260032" y="11430"/>
                  </a:cubicBezTo>
                  <a:cubicBezTo>
                    <a:pt x="256413" y="41719"/>
                    <a:pt x="252698" y="72009"/>
                    <a:pt x="249079" y="102298"/>
                  </a:cubicBezTo>
                  <a:cubicBezTo>
                    <a:pt x="264033" y="76105"/>
                    <a:pt x="288226" y="55245"/>
                    <a:pt x="316421" y="44386"/>
                  </a:cubicBezTo>
                  <a:cubicBezTo>
                    <a:pt x="305467" y="70961"/>
                    <a:pt x="294513" y="97441"/>
                    <a:pt x="283559" y="124015"/>
                  </a:cubicBezTo>
                  <a:cubicBezTo>
                    <a:pt x="298228" y="115348"/>
                    <a:pt x="312896" y="106585"/>
                    <a:pt x="327565" y="97917"/>
                  </a:cubicBezTo>
                  <a:cubicBezTo>
                    <a:pt x="322802" y="142684"/>
                    <a:pt x="281559" y="176498"/>
                    <a:pt x="237934" y="187452"/>
                  </a:cubicBezTo>
                  <a:cubicBezTo>
                    <a:pt x="194310" y="198406"/>
                    <a:pt x="195548" y="197929"/>
                    <a:pt x="151162" y="190690"/>
                  </a:cubicBezTo>
                </a:path>
              </a:pathLst>
            </a:custGeom>
            <a:solidFill>
              <a:srgbClr val="8FAF3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222" name="Google Shape;2222;p17"/>
          <p:cNvGrpSpPr/>
          <p:nvPr/>
        </p:nvGrpSpPr>
        <p:grpSpPr>
          <a:xfrm>
            <a:off x="1230294" y="5056342"/>
            <a:ext cx="1620255" cy="1696551"/>
            <a:chOff x="5224498" y="2514610"/>
            <a:chExt cx="1747094" cy="1829361"/>
          </a:xfrm>
        </p:grpSpPr>
        <p:sp>
          <p:nvSpPr>
            <p:cNvPr id="2223" name="Google Shape;2223;p17"/>
            <p:cNvSpPr/>
            <p:nvPr/>
          </p:nvSpPr>
          <p:spPr>
            <a:xfrm>
              <a:off x="6232873" y="3036897"/>
              <a:ext cx="713406" cy="663660"/>
            </a:xfrm>
            <a:custGeom>
              <a:avLst/>
              <a:gdLst/>
              <a:ahLst/>
              <a:cxnLst/>
              <a:rect l="l" t="t" r="r" b="b"/>
              <a:pathLst>
                <a:path w="713406" h="663660" extrusionOk="0">
                  <a:moveTo>
                    <a:pt x="42386" y="477351"/>
                  </a:moveTo>
                  <a:cubicBezTo>
                    <a:pt x="114300" y="381720"/>
                    <a:pt x="178117" y="301805"/>
                    <a:pt x="228695" y="240274"/>
                  </a:cubicBezTo>
                  <a:cubicBezTo>
                    <a:pt x="367189" y="71491"/>
                    <a:pt x="414052" y="30343"/>
                    <a:pt x="482727" y="11674"/>
                  </a:cubicBezTo>
                  <a:cubicBezTo>
                    <a:pt x="500062" y="6911"/>
                    <a:pt x="617411" y="-23092"/>
                    <a:pt x="677418" y="37106"/>
                  </a:cubicBezTo>
                  <a:cubicBezTo>
                    <a:pt x="753713" y="113591"/>
                    <a:pt x="692372" y="290185"/>
                    <a:pt x="643509" y="375815"/>
                  </a:cubicBezTo>
                  <a:cubicBezTo>
                    <a:pt x="485013" y="653849"/>
                    <a:pt x="65437" y="663089"/>
                    <a:pt x="0" y="663660"/>
                  </a:cubicBezTo>
                  <a:cubicBezTo>
                    <a:pt x="14192" y="601462"/>
                    <a:pt x="28289" y="539454"/>
                    <a:pt x="42386" y="477351"/>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24" name="Google Shape;2224;p17"/>
            <p:cNvSpPr/>
            <p:nvPr/>
          </p:nvSpPr>
          <p:spPr>
            <a:xfrm>
              <a:off x="5255061" y="2560941"/>
              <a:ext cx="665011" cy="724707"/>
            </a:xfrm>
            <a:custGeom>
              <a:avLst/>
              <a:gdLst/>
              <a:ahLst/>
              <a:cxnLst/>
              <a:rect l="l" t="t" r="r" b="b"/>
              <a:pathLst>
                <a:path w="665011" h="724707" extrusionOk="0">
                  <a:moveTo>
                    <a:pt x="571952" y="724707"/>
                  </a:moveTo>
                  <a:cubicBezTo>
                    <a:pt x="508420" y="698514"/>
                    <a:pt x="415075" y="655556"/>
                    <a:pt x="309443" y="589262"/>
                  </a:cubicBezTo>
                  <a:cubicBezTo>
                    <a:pt x="167616" y="500203"/>
                    <a:pt x="85129" y="446958"/>
                    <a:pt x="38552" y="343707"/>
                  </a:cubicBezTo>
                  <a:cubicBezTo>
                    <a:pt x="29122" y="322848"/>
                    <a:pt x="-43268" y="162447"/>
                    <a:pt x="38552" y="64339"/>
                  </a:cubicBezTo>
                  <a:cubicBezTo>
                    <a:pt x="109323" y="-20529"/>
                    <a:pt x="254579" y="-9956"/>
                    <a:pt x="343352" y="30430"/>
                  </a:cubicBezTo>
                  <a:cubicBezTo>
                    <a:pt x="427172" y="68625"/>
                    <a:pt x="467653" y="136634"/>
                    <a:pt x="538043" y="259030"/>
                  </a:cubicBezTo>
                  <a:cubicBezTo>
                    <a:pt x="604147" y="373711"/>
                    <a:pt x="642342" y="478486"/>
                    <a:pt x="665011" y="555353"/>
                  </a:cubicBezTo>
                  <a:cubicBezTo>
                    <a:pt x="634055" y="611836"/>
                    <a:pt x="603003" y="668224"/>
                    <a:pt x="571952" y="724707"/>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25" name="Google Shape;2225;p17"/>
            <p:cNvSpPr/>
            <p:nvPr/>
          </p:nvSpPr>
          <p:spPr>
            <a:xfrm>
              <a:off x="5721914" y="2859763"/>
              <a:ext cx="618601" cy="1484208"/>
            </a:xfrm>
            <a:custGeom>
              <a:avLst/>
              <a:gdLst/>
              <a:ahLst/>
              <a:cxnLst/>
              <a:rect l="l" t="t" r="r" b="b"/>
              <a:pathLst>
                <a:path w="618601" h="1484208" extrusionOk="0">
                  <a:moveTo>
                    <a:pt x="257499" y="1484208"/>
                  </a:moveTo>
                  <a:cubicBezTo>
                    <a:pt x="137484" y="1236463"/>
                    <a:pt x="82239" y="1021198"/>
                    <a:pt x="54331" y="874608"/>
                  </a:cubicBezTo>
                  <a:cubicBezTo>
                    <a:pt x="3182" y="606098"/>
                    <a:pt x="-61969" y="263675"/>
                    <a:pt x="122054" y="87176"/>
                  </a:cubicBezTo>
                  <a:cubicBezTo>
                    <a:pt x="144723" y="65459"/>
                    <a:pt x="235115" y="-15122"/>
                    <a:pt x="333699" y="2499"/>
                  </a:cubicBezTo>
                  <a:cubicBezTo>
                    <a:pt x="510483" y="34122"/>
                    <a:pt x="578301" y="357591"/>
                    <a:pt x="596208" y="442745"/>
                  </a:cubicBezTo>
                  <a:cubicBezTo>
                    <a:pt x="686981" y="875846"/>
                    <a:pt x="480956" y="1272182"/>
                    <a:pt x="350654" y="1475636"/>
                  </a:cubicBezTo>
                  <a:cubicBezTo>
                    <a:pt x="319602" y="1478589"/>
                    <a:pt x="288551" y="1481351"/>
                    <a:pt x="257499" y="1484208"/>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26" name="Google Shape;2226;p17"/>
            <p:cNvSpPr/>
            <p:nvPr/>
          </p:nvSpPr>
          <p:spPr>
            <a:xfrm>
              <a:off x="5798557" y="3080694"/>
              <a:ext cx="92990" cy="69890"/>
            </a:xfrm>
            <a:custGeom>
              <a:avLst/>
              <a:gdLst/>
              <a:ahLst/>
              <a:cxnLst/>
              <a:rect l="l" t="t" r="r" b="b"/>
              <a:pathLst>
                <a:path w="92990" h="69890" extrusionOk="0">
                  <a:moveTo>
                    <a:pt x="61222" y="69890"/>
                  </a:moveTo>
                  <a:cubicBezTo>
                    <a:pt x="58746" y="69890"/>
                    <a:pt x="56365" y="68938"/>
                    <a:pt x="54555" y="67128"/>
                  </a:cubicBezTo>
                  <a:lnTo>
                    <a:pt x="2834" y="16264"/>
                  </a:lnTo>
                  <a:cubicBezTo>
                    <a:pt x="-881" y="12550"/>
                    <a:pt x="-976" y="6549"/>
                    <a:pt x="2739" y="2834"/>
                  </a:cubicBezTo>
                  <a:cubicBezTo>
                    <a:pt x="6454" y="-881"/>
                    <a:pt x="12454" y="-976"/>
                    <a:pt x="16169" y="2739"/>
                  </a:cubicBezTo>
                  <a:lnTo>
                    <a:pt x="59317" y="45125"/>
                  </a:lnTo>
                  <a:lnTo>
                    <a:pt x="75319" y="18550"/>
                  </a:lnTo>
                  <a:cubicBezTo>
                    <a:pt x="77986" y="14074"/>
                    <a:pt x="83892" y="12645"/>
                    <a:pt x="88369" y="15312"/>
                  </a:cubicBezTo>
                  <a:cubicBezTo>
                    <a:pt x="92845" y="17979"/>
                    <a:pt x="94369" y="23884"/>
                    <a:pt x="91607" y="28361"/>
                  </a:cubicBezTo>
                  <a:lnTo>
                    <a:pt x="69319" y="65318"/>
                  </a:lnTo>
                  <a:cubicBezTo>
                    <a:pt x="67795" y="67795"/>
                    <a:pt x="65223" y="69509"/>
                    <a:pt x="62365" y="69890"/>
                  </a:cubicBezTo>
                  <a:cubicBezTo>
                    <a:pt x="61984" y="69890"/>
                    <a:pt x="61603" y="69890"/>
                    <a:pt x="61222" y="69890"/>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27" name="Google Shape;2227;p17"/>
            <p:cNvSpPr/>
            <p:nvPr/>
          </p:nvSpPr>
          <p:spPr>
            <a:xfrm>
              <a:off x="6162637" y="3275514"/>
              <a:ext cx="75957" cy="78142"/>
            </a:xfrm>
            <a:custGeom>
              <a:avLst/>
              <a:gdLst/>
              <a:ahLst/>
              <a:cxnLst/>
              <a:rect l="l" t="t" r="r" b="b"/>
              <a:pathLst>
                <a:path w="75957" h="78142" extrusionOk="0">
                  <a:moveTo>
                    <a:pt x="27946" y="78142"/>
                  </a:moveTo>
                  <a:cubicBezTo>
                    <a:pt x="27279" y="78142"/>
                    <a:pt x="26707" y="78047"/>
                    <a:pt x="26041" y="77952"/>
                  </a:cubicBezTo>
                  <a:cubicBezTo>
                    <a:pt x="22612" y="77285"/>
                    <a:pt x="19945" y="74809"/>
                    <a:pt x="18897" y="71475"/>
                  </a:cubicBezTo>
                  <a:lnTo>
                    <a:pt x="418" y="12325"/>
                  </a:lnTo>
                  <a:cubicBezTo>
                    <a:pt x="-1106" y="7276"/>
                    <a:pt x="1657" y="1942"/>
                    <a:pt x="6705" y="418"/>
                  </a:cubicBezTo>
                  <a:cubicBezTo>
                    <a:pt x="11753" y="-1106"/>
                    <a:pt x="17087" y="1657"/>
                    <a:pt x="18611" y="6705"/>
                  </a:cubicBezTo>
                  <a:lnTo>
                    <a:pt x="31946" y="49472"/>
                  </a:lnTo>
                  <a:lnTo>
                    <a:pt x="59188" y="17659"/>
                  </a:lnTo>
                  <a:cubicBezTo>
                    <a:pt x="62617" y="13658"/>
                    <a:pt x="68617" y="13182"/>
                    <a:pt x="72618" y="16611"/>
                  </a:cubicBezTo>
                  <a:cubicBezTo>
                    <a:pt x="76618" y="20040"/>
                    <a:pt x="77095" y="26041"/>
                    <a:pt x="73666" y="30041"/>
                  </a:cubicBezTo>
                  <a:lnTo>
                    <a:pt x="35185" y="74904"/>
                  </a:lnTo>
                  <a:cubicBezTo>
                    <a:pt x="33375" y="76999"/>
                    <a:pt x="30708" y="78142"/>
                    <a:pt x="27946" y="78142"/>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28" name="Google Shape;2228;p17"/>
            <p:cNvSpPr/>
            <p:nvPr/>
          </p:nvSpPr>
          <p:spPr>
            <a:xfrm>
              <a:off x="6179588" y="3000332"/>
              <a:ext cx="82474" cy="73480"/>
            </a:xfrm>
            <a:custGeom>
              <a:avLst/>
              <a:gdLst/>
              <a:ahLst/>
              <a:cxnLst/>
              <a:rect l="l" t="t" r="r" b="b"/>
              <a:pathLst>
                <a:path w="82474" h="73480" extrusionOk="0">
                  <a:moveTo>
                    <a:pt x="50713" y="73480"/>
                  </a:moveTo>
                  <a:cubicBezTo>
                    <a:pt x="48046" y="73480"/>
                    <a:pt x="45475" y="72337"/>
                    <a:pt x="43665" y="70337"/>
                  </a:cubicBezTo>
                  <a:lnTo>
                    <a:pt x="2422" y="24331"/>
                  </a:lnTo>
                  <a:cubicBezTo>
                    <a:pt x="-1103" y="20426"/>
                    <a:pt x="-722" y="14425"/>
                    <a:pt x="3184" y="10901"/>
                  </a:cubicBezTo>
                  <a:cubicBezTo>
                    <a:pt x="7089" y="7377"/>
                    <a:pt x="13090" y="7758"/>
                    <a:pt x="16614" y="11663"/>
                  </a:cubicBezTo>
                  <a:lnTo>
                    <a:pt x="47665" y="46334"/>
                  </a:lnTo>
                  <a:lnTo>
                    <a:pt x="64144" y="5948"/>
                  </a:lnTo>
                  <a:cubicBezTo>
                    <a:pt x="66144" y="1090"/>
                    <a:pt x="71668" y="-1291"/>
                    <a:pt x="76526" y="709"/>
                  </a:cubicBezTo>
                  <a:cubicBezTo>
                    <a:pt x="81384" y="2710"/>
                    <a:pt x="83765" y="8234"/>
                    <a:pt x="81765" y="13092"/>
                  </a:cubicBezTo>
                  <a:lnTo>
                    <a:pt x="59572" y="67575"/>
                  </a:lnTo>
                  <a:cubicBezTo>
                    <a:pt x="58333" y="70623"/>
                    <a:pt x="55571" y="72814"/>
                    <a:pt x="52428" y="73385"/>
                  </a:cubicBezTo>
                  <a:cubicBezTo>
                    <a:pt x="51856" y="73385"/>
                    <a:pt x="51285" y="73480"/>
                    <a:pt x="50713" y="73480"/>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29" name="Google Shape;2229;p17"/>
            <p:cNvSpPr/>
            <p:nvPr/>
          </p:nvSpPr>
          <p:spPr>
            <a:xfrm>
              <a:off x="5729434" y="3607984"/>
              <a:ext cx="71348" cy="75142"/>
            </a:xfrm>
            <a:custGeom>
              <a:avLst/>
              <a:gdLst/>
              <a:ahLst/>
              <a:cxnLst/>
              <a:rect l="l" t="t" r="r" b="b"/>
              <a:pathLst>
                <a:path w="71348" h="75142" extrusionOk="0">
                  <a:moveTo>
                    <a:pt x="46525" y="75142"/>
                  </a:moveTo>
                  <a:cubicBezTo>
                    <a:pt x="43382" y="75142"/>
                    <a:pt x="40334" y="73523"/>
                    <a:pt x="38620" y="70856"/>
                  </a:cubicBezTo>
                  <a:lnTo>
                    <a:pt x="1567" y="14849"/>
                  </a:lnTo>
                  <a:cubicBezTo>
                    <a:pt x="-1290" y="10468"/>
                    <a:pt x="-147" y="4562"/>
                    <a:pt x="4234" y="1609"/>
                  </a:cubicBezTo>
                  <a:cubicBezTo>
                    <a:pt x="8616" y="-1343"/>
                    <a:pt x="14521" y="-105"/>
                    <a:pt x="17474" y="4276"/>
                  </a:cubicBezTo>
                  <a:lnTo>
                    <a:pt x="44144" y="44567"/>
                  </a:lnTo>
                  <a:lnTo>
                    <a:pt x="52907" y="20755"/>
                  </a:lnTo>
                  <a:cubicBezTo>
                    <a:pt x="54717" y="15802"/>
                    <a:pt x="60241" y="13325"/>
                    <a:pt x="65099" y="15135"/>
                  </a:cubicBezTo>
                  <a:cubicBezTo>
                    <a:pt x="70052" y="16945"/>
                    <a:pt x="72624" y="22374"/>
                    <a:pt x="70719" y="27327"/>
                  </a:cubicBezTo>
                  <a:lnTo>
                    <a:pt x="55479" y="68856"/>
                  </a:lnTo>
                  <a:cubicBezTo>
                    <a:pt x="54241" y="72190"/>
                    <a:pt x="51193" y="74571"/>
                    <a:pt x="47668" y="75047"/>
                  </a:cubicBezTo>
                  <a:cubicBezTo>
                    <a:pt x="47192" y="75142"/>
                    <a:pt x="46906" y="75142"/>
                    <a:pt x="46525" y="75142"/>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0" name="Google Shape;2230;p17"/>
            <p:cNvSpPr/>
            <p:nvPr/>
          </p:nvSpPr>
          <p:spPr>
            <a:xfrm>
              <a:off x="5948330" y="3563913"/>
              <a:ext cx="73429" cy="61682"/>
            </a:xfrm>
            <a:custGeom>
              <a:avLst/>
              <a:gdLst/>
              <a:ahLst/>
              <a:cxnLst/>
              <a:rect l="l" t="t" r="r" b="b"/>
              <a:pathLst>
                <a:path w="73429" h="61682" extrusionOk="0">
                  <a:moveTo>
                    <a:pt x="42798" y="61587"/>
                  </a:moveTo>
                  <a:cubicBezTo>
                    <a:pt x="40131" y="61587"/>
                    <a:pt x="37560" y="60444"/>
                    <a:pt x="35750" y="58539"/>
                  </a:cubicBezTo>
                  <a:lnTo>
                    <a:pt x="2508" y="22344"/>
                  </a:lnTo>
                  <a:cubicBezTo>
                    <a:pt x="-1017" y="18439"/>
                    <a:pt x="-826" y="12438"/>
                    <a:pt x="3079" y="8914"/>
                  </a:cubicBezTo>
                  <a:cubicBezTo>
                    <a:pt x="6984" y="5390"/>
                    <a:pt x="12985" y="5580"/>
                    <a:pt x="16509" y="9485"/>
                  </a:cubicBezTo>
                  <a:lnTo>
                    <a:pt x="40322" y="35489"/>
                  </a:lnTo>
                  <a:lnTo>
                    <a:pt x="55371" y="5294"/>
                  </a:lnTo>
                  <a:cubicBezTo>
                    <a:pt x="57753" y="627"/>
                    <a:pt x="63372" y="-1373"/>
                    <a:pt x="68135" y="1008"/>
                  </a:cubicBezTo>
                  <a:cubicBezTo>
                    <a:pt x="72802" y="3389"/>
                    <a:pt x="74802" y="9104"/>
                    <a:pt x="72421" y="13772"/>
                  </a:cubicBezTo>
                  <a:lnTo>
                    <a:pt x="51276" y="56444"/>
                  </a:lnTo>
                  <a:cubicBezTo>
                    <a:pt x="49847" y="59301"/>
                    <a:pt x="47180" y="61206"/>
                    <a:pt x="44132" y="61682"/>
                  </a:cubicBezTo>
                  <a:cubicBezTo>
                    <a:pt x="43656" y="61492"/>
                    <a:pt x="43275" y="61587"/>
                    <a:pt x="42798" y="61587"/>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1" name="Google Shape;2231;p17"/>
            <p:cNvSpPr/>
            <p:nvPr/>
          </p:nvSpPr>
          <p:spPr>
            <a:xfrm>
              <a:off x="5835459" y="3313406"/>
              <a:ext cx="73429" cy="61682"/>
            </a:xfrm>
            <a:custGeom>
              <a:avLst/>
              <a:gdLst/>
              <a:ahLst/>
              <a:cxnLst/>
              <a:rect l="l" t="t" r="r" b="b"/>
              <a:pathLst>
                <a:path w="73429" h="61682" extrusionOk="0">
                  <a:moveTo>
                    <a:pt x="42798" y="61587"/>
                  </a:moveTo>
                  <a:cubicBezTo>
                    <a:pt x="40131" y="61587"/>
                    <a:pt x="37560" y="60444"/>
                    <a:pt x="35750" y="58539"/>
                  </a:cubicBezTo>
                  <a:lnTo>
                    <a:pt x="2508" y="22344"/>
                  </a:lnTo>
                  <a:cubicBezTo>
                    <a:pt x="-1017" y="18439"/>
                    <a:pt x="-826" y="12438"/>
                    <a:pt x="3079" y="8914"/>
                  </a:cubicBezTo>
                  <a:cubicBezTo>
                    <a:pt x="6984" y="5390"/>
                    <a:pt x="12985" y="5580"/>
                    <a:pt x="16509" y="9485"/>
                  </a:cubicBezTo>
                  <a:lnTo>
                    <a:pt x="40322" y="35489"/>
                  </a:lnTo>
                  <a:lnTo>
                    <a:pt x="55371" y="5294"/>
                  </a:lnTo>
                  <a:cubicBezTo>
                    <a:pt x="57753" y="627"/>
                    <a:pt x="63372" y="-1373"/>
                    <a:pt x="68135" y="1008"/>
                  </a:cubicBezTo>
                  <a:cubicBezTo>
                    <a:pt x="72802" y="3389"/>
                    <a:pt x="74802" y="9104"/>
                    <a:pt x="72421" y="13772"/>
                  </a:cubicBezTo>
                  <a:lnTo>
                    <a:pt x="51276" y="56444"/>
                  </a:lnTo>
                  <a:cubicBezTo>
                    <a:pt x="49847" y="59206"/>
                    <a:pt x="47180" y="61206"/>
                    <a:pt x="44132" y="61682"/>
                  </a:cubicBezTo>
                  <a:cubicBezTo>
                    <a:pt x="43751" y="61587"/>
                    <a:pt x="43275" y="61587"/>
                    <a:pt x="42798" y="61587"/>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2" name="Google Shape;2232;p17"/>
            <p:cNvSpPr/>
            <p:nvPr/>
          </p:nvSpPr>
          <p:spPr>
            <a:xfrm>
              <a:off x="5994431" y="3143765"/>
              <a:ext cx="73446" cy="61587"/>
            </a:xfrm>
            <a:custGeom>
              <a:avLst/>
              <a:gdLst/>
              <a:ahLst/>
              <a:cxnLst/>
              <a:rect l="l" t="t" r="r" b="b"/>
              <a:pathLst>
                <a:path w="73446" h="61587" extrusionOk="0">
                  <a:moveTo>
                    <a:pt x="42798" y="61587"/>
                  </a:moveTo>
                  <a:cubicBezTo>
                    <a:pt x="40131" y="61587"/>
                    <a:pt x="37560" y="60444"/>
                    <a:pt x="35750" y="58539"/>
                  </a:cubicBezTo>
                  <a:lnTo>
                    <a:pt x="2508" y="22344"/>
                  </a:lnTo>
                  <a:cubicBezTo>
                    <a:pt x="-1017" y="18439"/>
                    <a:pt x="-826" y="12438"/>
                    <a:pt x="3079" y="8914"/>
                  </a:cubicBezTo>
                  <a:cubicBezTo>
                    <a:pt x="6984" y="5390"/>
                    <a:pt x="12985" y="5580"/>
                    <a:pt x="16509" y="9485"/>
                  </a:cubicBezTo>
                  <a:lnTo>
                    <a:pt x="40322" y="35489"/>
                  </a:lnTo>
                  <a:lnTo>
                    <a:pt x="55371" y="5294"/>
                  </a:lnTo>
                  <a:cubicBezTo>
                    <a:pt x="57753" y="627"/>
                    <a:pt x="63468" y="-1373"/>
                    <a:pt x="68135" y="1008"/>
                  </a:cubicBezTo>
                  <a:cubicBezTo>
                    <a:pt x="72897" y="3389"/>
                    <a:pt x="74802" y="9104"/>
                    <a:pt x="72421" y="13772"/>
                  </a:cubicBezTo>
                  <a:lnTo>
                    <a:pt x="51276" y="56348"/>
                  </a:lnTo>
                  <a:cubicBezTo>
                    <a:pt x="49847" y="59111"/>
                    <a:pt x="47180" y="61111"/>
                    <a:pt x="44132" y="61587"/>
                  </a:cubicBezTo>
                  <a:cubicBezTo>
                    <a:pt x="43656" y="61492"/>
                    <a:pt x="43179" y="61587"/>
                    <a:pt x="42798" y="61587"/>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3" name="Google Shape;2233;p17"/>
            <p:cNvSpPr/>
            <p:nvPr/>
          </p:nvSpPr>
          <p:spPr>
            <a:xfrm>
              <a:off x="6686410" y="3073387"/>
              <a:ext cx="82792" cy="77196"/>
            </a:xfrm>
            <a:custGeom>
              <a:avLst/>
              <a:gdLst/>
              <a:ahLst/>
              <a:cxnLst/>
              <a:rect l="l" t="t" r="r" b="b"/>
              <a:pathLst>
                <a:path w="82792" h="77196" extrusionOk="0">
                  <a:moveTo>
                    <a:pt x="22999" y="77196"/>
                  </a:moveTo>
                  <a:cubicBezTo>
                    <a:pt x="21475" y="77196"/>
                    <a:pt x="20046" y="76815"/>
                    <a:pt x="18713" y="76149"/>
                  </a:cubicBezTo>
                  <a:cubicBezTo>
                    <a:pt x="16236" y="74910"/>
                    <a:pt x="14427" y="72529"/>
                    <a:pt x="13760" y="69862"/>
                  </a:cubicBezTo>
                  <a:lnTo>
                    <a:pt x="234" y="11664"/>
                  </a:lnTo>
                  <a:cubicBezTo>
                    <a:pt x="-909" y="6521"/>
                    <a:pt x="2235" y="1377"/>
                    <a:pt x="7378" y="234"/>
                  </a:cubicBezTo>
                  <a:cubicBezTo>
                    <a:pt x="12522" y="-909"/>
                    <a:pt x="17665" y="2235"/>
                    <a:pt x="18808" y="7378"/>
                  </a:cubicBezTo>
                  <a:lnTo>
                    <a:pt x="29762" y="54527"/>
                  </a:lnTo>
                  <a:lnTo>
                    <a:pt x="69576" y="37763"/>
                  </a:lnTo>
                  <a:cubicBezTo>
                    <a:pt x="74434" y="35667"/>
                    <a:pt x="79959" y="37953"/>
                    <a:pt x="82054" y="42811"/>
                  </a:cubicBezTo>
                  <a:cubicBezTo>
                    <a:pt x="84054" y="47669"/>
                    <a:pt x="81864" y="53289"/>
                    <a:pt x="77006" y="55289"/>
                  </a:cubicBezTo>
                  <a:lnTo>
                    <a:pt x="26809" y="76530"/>
                  </a:lnTo>
                  <a:cubicBezTo>
                    <a:pt x="25476" y="77006"/>
                    <a:pt x="24237" y="77196"/>
                    <a:pt x="22999" y="77196"/>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4" name="Google Shape;2234;p17"/>
            <p:cNvSpPr/>
            <p:nvPr/>
          </p:nvSpPr>
          <p:spPr>
            <a:xfrm>
              <a:off x="6861078" y="3189435"/>
              <a:ext cx="73420" cy="79925"/>
            </a:xfrm>
            <a:custGeom>
              <a:avLst/>
              <a:gdLst/>
              <a:ahLst/>
              <a:cxnLst/>
              <a:rect l="l" t="t" r="r" b="b"/>
              <a:pathLst>
                <a:path w="73420" h="79925" extrusionOk="0">
                  <a:moveTo>
                    <a:pt x="64072" y="79925"/>
                  </a:moveTo>
                  <a:cubicBezTo>
                    <a:pt x="63882" y="79925"/>
                    <a:pt x="63786" y="79925"/>
                    <a:pt x="63596" y="79925"/>
                  </a:cubicBezTo>
                  <a:lnTo>
                    <a:pt x="9113" y="77258"/>
                  </a:lnTo>
                  <a:cubicBezTo>
                    <a:pt x="6351" y="77163"/>
                    <a:pt x="3684" y="75734"/>
                    <a:pt x="1969" y="73543"/>
                  </a:cubicBezTo>
                  <a:cubicBezTo>
                    <a:pt x="255" y="71353"/>
                    <a:pt x="-412" y="68400"/>
                    <a:pt x="255" y="65733"/>
                  </a:cubicBezTo>
                  <a:lnTo>
                    <a:pt x="13209" y="7440"/>
                  </a:lnTo>
                  <a:cubicBezTo>
                    <a:pt x="14352" y="2296"/>
                    <a:pt x="19495" y="-847"/>
                    <a:pt x="24543" y="201"/>
                  </a:cubicBezTo>
                  <a:cubicBezTo>
                    <a:pt x="29687" y="1344"/>
                    <a:pt x="32925" y="6392"/>
                    <a:pt x="31782" y="11536"/>
                  </a:cubicBezTo>
                  <a:lnTo>
                    <a:pt x="21210" y="58780"/>
                  </a:lnTo>
                  <a:lnTo>
                    <a:pt x="64358" y="60875"/>
                  </a:lnTo>
                  <a:cubicBezTo>
                    <a:pt x="69597" y="61161"/>
                    <a:pt x="73692" y="65638"/>
                    <a:pt x="73407" y="70876"/>
                  </a:cubicBezTo>
                  <a:cubicBezTo>
                    <a:pt x="73407" y="75925"/>
                    <a:pt x="69120" y="79925"/>
                    <a:pt x="64072" y="79925"/>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5" name="Google Shape;2235;p17"/>
            <p:cNvSpPr/>
            <p:nvPr/>
          </p:nvSpPr>
          <p:spPr>
            <a:xfrm>
              <a:off x="6658880" y="3300958"/>
              <a:ext cx="73332" cy="78606"/>
            </a:xfrm>
            <a:custGeom>
              <a:avLst/>
              <a:gdLst/>
              <a:ahLst/>
              <a:cxnLst/>
              <a:rect l="l" t="t" r="r" b="b"/>
              <a:pathLst>
                <a:path w="73332" h="78606" extrusionOk="0">
                  <a:moveTo>
                    <a:pt x="9476" y="78607"/>
                  </a:moveTo>
                  <a:cubicBezTo>
                    <a:pt x="7000" y="78607"/>
                    <a:pt x="4523" y="77654"/>
                    <a:pt x="2809" y="75845"/>
                  </a:cubicBezTo>
                  <a:cubicBezTo>
                    <a:pt x="808" y="73844"/>
                    <a:pt x="-239" y="71082"/>
                    <a:pt x="46" y="68320"/>
                  </a:cubicBezTo>
                  <a:lnTo>
                    <a:pt x="4904" y="8789"/>
                  </a:lnTo>
                  <a:cubicBezTo>
                    <a:pt x="5380" y="3550"/>
                    <a:pt x="9857" y="-355"/>
                    <a:pt x="15191" y="26"/>
                  </a:cubicBezTo>
                  <a:cubicBezTo>
                    <a:pt x="20430" y="407"/>
                    <a:pt x="24335" y="5074"/>
                    <a:pt x="23954" y="10313"/>
                  </a:cubicBezTo>
                  <a:lnTo>
                    <a:pt x="19954" y="58509"/>
                  </a:lnTo>
                  <a:lnTo>
                    <a:pt x="63007" y="54699"/>
                  </a:lnTo>
                  <a:cubicBezTo>
                    <a:pt x="68436" y="54318"/>
                    <a:pt x="72913" y="58128"/>
                    <a:pt x="73294" y="63367"/>
                  </a:cubicBezTo>
                  <a:cubicBezTo>
                    <a:pt x="73770" y="68606"/>
                    <a:pt x="69865" y="73273"/>
                    <a:pt x="64626" y="73654"/>
                  </a:cubicBezTo>
                  <a:lnTo>
                    <a:pt x="10333" y="78512"/>
                  </a:lnTo>
                  <a:cubicBezTo>
                    <a:pt x="10048" y="78607"/>
                    <a:pt x="9762" y="78607"/>
                    <a:pt x="9476" y="78607"/>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6" name="Google Shape;2236;p17"/>
            <p:cNvSpPr/>
            <p:nvPr/>
          </p:nvSpPr>
          <p:spPr>
            <a:xfrm>
              <a:off x="6431807" y="3284271"/>
              <a:ext cx="82832" cy="77196"/>
            </a:xfrm>
            <a:custGeom>
              <a:avLst/>
              <a:gdLst/>
              <a:ahLst/>
              <a:cxnLst/>
              <a:rect l="l" t="t" r="r" b="b"/>
              <a:pathLst>
                <a:path w="82832" h="77196" extrusionOk="0">
                  <a:moveTo>
                    <a:pt x="22999" y="77196"/>
                  </a:moveTo>
                  <a:cubicBezTo>
                    <a:pt x="21475" y="77196"/>
                    <a:pt x="20046" y="76815"/>
                    <a:pt x="18713" y="76149"/>
                  </a:cubicBezTo>
                  <a:cubicBezTo>
                    <a:pt x="16236" y="74910"/>
                    <a:pt x="14427" y="72529"/>
                    <a:pt x="13760" y="69862"/>
                  </a:cubicBezTo>
                  <a:lnTo>
                    <a:pt x="234" y="11664"/>
                  </a:lnTo>
                  <a:cubicBezTo>
                    <a:pt x="-909" y="6521"/>
                    <a:pt x="2235" y="1377"/>
                    <a:pt x="7378" y="234"/>
                  </a:cubicBezTo>
                  <a:cubicBezTo>
                    <a:pt x="12522" y="-909"/>
                    <a:pt x="17665" y="2235"/>
                    <a:pt x="18808" y="7378"/>
                  </a:cubicBezTo>
                  <a:lnTo>
                    <a:pt x="29762" y="54527"/>
                  </a:lnTo>
                  <a:lnTo>
                    <a:pt x="69576" y="37763"/>
                  </a:lnTo>
                  <a:cubicBezTo>
                    <a:pt x="74434" y="35763"/>
                    <a:pt x="79959" y="37953"/>
                    <a:pt x="82054" y="42811"/>
                  </a:cubicBezTo>
                  <a:cubicBezTo>
                    <a:pt x="84150" y="47669"/>
                    <a:pt x="81864" y="53289"/>
                    <a:pt x="77006" y="55289"/>
                  </a:cubicBezTo>
                  <a:lnTo>
                    <a:pt x="26809" y="76530"/>
                  </a:lnTo>
                  <a:cubicBezTo>
                    <a:pt x="25476" y="76911"/>
                    <a:pt x="24237" y="77196"/>
                    <a:pt x="22999" y="77196"/>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7" name="Google Shape;2237;p17"/>
            <p:cNvSpPr/>
            <p:nvPr/>
          </p:nvSpPr>
          <p:spPr>
            <a:xfrm>
              <a:off x="5307042" y="2616614"/>
              <a:ext cx="78674" cy="73816"/>
            </a:xfrm>
            <a:custGeom>
              <a:avLst/>
              <a:gdLst/>
              <a:ahLst/>
              <a:cxnLst/>
              <a:rect l="l" t="t" r="r" b="b"/>
              <a:pathLst>
                <a:path w="78674" h="73816" extrusionOk="0">
                  <a:moveTo>
                    <a:pt x="9527" y="73817"/>
                  </a:moveTo>
                  <a:cubicBezTo>
                    <a:pt x="4383" y="73817"/>
                    <a:pt x="97" y="69626"/>
                    <a:pt x="2" y="64482"/>
                  </a:cubicBezTo>
                  <a:cubicBezTo>
                    <a:pt x="-94" y="59244"/>
                    <a:pt x="4097" y="54862"/>
                    <a:pt x="9336" y="54767"/>
                  </a:cubicBezTo>
                  <a:lnTo>
                    <a:pt x="57723" y="53814"/>
                  </a:lnTo>
                  <a:lnTo>
                    <a:pt x="49532" y="11333"/>
                  </a:lnTo>
                  <a:cubicBezTo>
                    <a:pt x="48579" y="6189"/>
                    <a:pt x="51913" y="1141"/>
                    <a:pt x="57056" y="189"/>
                  </a:cubicBezTo>
                  <a:cubicBezTo>
                    <a:pt x="62200" y="-859"/>
                    <a:pt x="67248" y="2570"/>
                    <a:pt x="68201" y="7713"/>
                  </a:cubicBezTo>
                  <a:lnTo>
                    <a:pt x="78488" y="61244"/>
                  </a:lnTo>
                  <a:cubicBezTo>
                    <a:pt x="79059" y="64006"/>
                    <a:pt x="78297" y="66864"/>
                    <a:pt x="76487" y="69054"/>
                  </a:cubicBezTo>
                  <a:cubicBezTo>
                    <a:pt x="74678" y="71245"/>
                    <a:pt x="72106" y="72483"/>
                    <a:pt x="69248" y="72579"/>
                  </a:cubicBezTo>
                  <a:lnTo>
                    <a:pt x="9527" y="73722"/>
                  </a:lnTo>
                  <a:cubicBezTo>
                    <a:pt x="9622" y="73817"/>
                    <a:pt x="9527" y="73817"/>
                    <a:pt x="9527" y="73817"/>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8" name="Google Shape;2238;p17"/>
            <p:cNvSpPr/>
            <p:nvPr/>
          </p:nvSpPr>
          <p:spPr>
            <a:xfrm>
              <a:off x="5301422" y="2874742"/>
              <a:ext cx="78770" cy="73721"/>
            </a:xfrm>
            <a:custGeom>
              <a:avLst/>
              <a:gdLst/>
              <a:ahLst/>
              <a:cxnLst/>
              <a:rect l="l" t="t" r="r" b="b"/>
              <a:pathLst>
                <a:path w="78770" h="73721" extrusionOk="0">
                  <a:moveTo>
                    <a:pt x="9527" y="73722"/>
                  </a:moveTo>
                  <a:cubicBezTo>
                    <a:pt x="4383" y="73722"/>
                    <a:pt x="97" y="69531"/>
                    <a:pt x="2" y="64387"/>
                  </a:cubicBezTo>
                  <a:cubicBezTo>
                    <a:pt x="-94" y="59148"/>
                    <a:pt x="4097" y="54767"/>
                    <a:pt x="9336" y="54672"/>
                  </a:cubicBezTo>
                  <a:lnTo>
                    <a:pt x="57723" y="53719"/>
                  </a:lnTo>
                  <a:lnTo>
                    <a:pt x="49627" y="11333"/>
                  </a:lnTo>
                  <a:cubicBezTo>
                    <a:pt x="48674" y="6189"/>
                    <a:pt x="52008" y="1141"/>
                    <a:pt x="57152" y="189"/>
                  </a:cubicBezTo>
                  <a:cubicBezTo>
                    <a:pt x="62295" y="-859"/>
                    <a:pt x="67343" y="2570"/>
                    <a:pt x="68296" y="7713"/>
                  </a:cubicBezTo>
                  <a:lnTo>
                    <a:pt x="78583" y="61244"/>
                  </a:lnTo>
                  <a:cubicBezTo>
                    <a:pt x="79154" y="64006"/>
                    <a:pt x="78392" y="66864"/>
                    <a:pt x="76678" y="69054"/>
                  </a:cubicBezTo>
                  <a:cubicBezTo>
                    <a:pt x="74868" y="71245"/>
                    <a:pt x="72296" y="72483"/>
                    <a:pt x="69439" y="72579"/>
                  </a:cubicBezTo>
                  <a:lnTo>
                    <a:pt x="9717" y="73722"/>
                  </a:lnTo>
                  <a:cubicBezTo>
                    <a:pt x="9717" y="73722"/>
                    <a:pt x="9622" y="73722"/>
                    <a:pt x="9527" y="73722"/>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9" name="Google Shape;2239;p17"/>
            <p:cNvSpPr/>
            <p:nvPr/>
          </p:nvSpPr>
          <p:spPr>
            <a:xfrm>
              <a:off x="5472777" y="2795520"/>
              <a:ext cx="78674" cy="73790"/>
            </a:xfrm>
            <a:custGeom>
              <a:avLst/>
              <a:gdLst/>
              <a:ahLst/>
              <a:cxnLst/>
              <a:rect l="l" t="t" r="r" b="b"/>
              <a:pathLst>
                <a:path w="78674" h="73790" extrusionOk="0">
                  <a:moveTo>
                    <a:pt x="9527" y="73791"/>
                  </a:moveTo>
                  <a:cubicBezTo>
                    <a:pt x="4383" y="73791"/>
                    <a:pt x="97" y="69600"/>
                    <a:pt x="2" y="64456"/>
                  </a:cubicBezTo>
                  <a:cubicBezTo>
                    <a:pt x="-94" y="59217"/>
                    <a:pt x="4097" y="54836"/>
                    <a:pt x="9336" y="54741"/>
                  </a:cubicBezTo>
                  <a:lnTo>
                    <a:pt x="57723" y="53788"/>
                  </a:lnTo>
                  <a:lnTo>
                    <a:pt x="49532" y="11307"/>
                  </a:lnTo>
                  <a:cubicBezTo>
                    <a:pt x="48484" y="6163"/>
                    <a:pt x="51913" y="1115"/>
                    <a:pt x="57056" y="162"/>
                  </a:cubicBezTo>
                  <a:cubicBezTo>
                    <a:pt x="62295" y="-790"/>
                    <a:pt x="67248" y="2544"/>
                    <a:pt x="68201" y="7687"/>
                  </a:cubicBezTo>
                  <a:lnTo>
                    <a:pt x="78488" y="61218"/>
                  </a:lnTo>
                  <a:cubicBezTo>
                    <a:pt x="79059" y="63980"/>
                    <a:pt x="78297" y="66837"/>
                    <a:pt x="76487" y="69028"/>
                  </a:cubicBezTo>
                  <a:cubicBezTo>
                    <a:pt x="74678" y="71219"/>
                    <a:pt x="72106" y="72457"/>
                    <a:pt x="69248" y="72552"/>
                  </a:cubicBezTo>
                  <a:lnTo>
                    <a:pt x="9527" y="73695"/>
                  </a:lnTo>
                  <a:cubicBezTo>
                    <a:pt x="9622" y="73791"/>
                    <a:pt x="9527" y="73791"/>
                    <a:pt x="9527" y="73791"/>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0" name="Google Shape;2240;p17"/>
            <p:cNvSpPr/>
            <p:nvPr/>
          </p:nvSpPr>
          <p:spPr>
            <a:xfrm>
              <a:off x="5518401" y="2561967"/>
              <a:ext cx="78674" cy="73790"/>
            </a:xfrm>
            <a:custGeom>
              <a:avLst/>
              <a:gdLst/>
              <a:ahLst/>
              <a:cxnLst/>
              <a:rect l="l" t="t" r="r" b="b"/>
              <a:pathLst>
                <a:path w="78674" h="73790" extrusionOk="0">
                  <a:moveTo>
                    <a:pt x="9527" y="73791"/>
                  </a:moveTo>
                  <a:cubicBezTo>
                    <a:pt x="4383" y="73791"/>
                    <a:pt x="97" y="69600"/>
                    <a:pt x="2" y="64456"/>
                  </a:cubicBezTo>
                  <a:cubicBezTo>
                    <a:pt x="-94" y="59217"/>
                    <a:pt x="4097" y="54836"/>
                    <a:pt x="9336" y="54741"/>
                  </a:cubicBezTo>
                  <a:lnTo>
                    <a:pt x="57723" y="53788"/>
                  </a:lnTo>
                  <a:lnTo>
                    <a:pt x="49532" y="11307"/>
                  </a:lnTo>
                  <a:cubicBezTo>
                    <a:pt x="48579" y="6163"/>
                    <a:pt x="51913" y="1115"/>
                    <a:pt x="57056" y="162"/>
                  </a:cubicBezTo>
                  <a:cubicBezTo>
                    <a:pt x="62200" y="-790"/>
                    <a:pt x="67248" y="2544"/>
                    <a:pt x="68201" y="7687"/>
                  </a:cubicBezTo>
                  <a:lnTo>
                    <a:pt x="78488" y="61218"/>
                  </a:lnTo>
                  <a:cubicBezTo>
                    <a:pt x="79059" y="63980"/>
                    <a:pt x="78297" y="66837"/>
                    <a:pt x="76487" y="69028"/>
                  </a:cubicBezTo>
                  <a:cubicBezTo>
                    <a:pt x="74678" y="71219"/>
                    <a:pt x="72106" y="72457"/>
                    <a:pt x="69248" y="72552"/>
                  </a:cubicBezTo>
                  <a:lnTo>
                    <a:pt x="9527" y="73695"/>
                  </a:lnTo>
                  <a:cubicBezTo>
                    <a:pt x="9622" y="73791"/>
                    <a:pt x="9527" y="73791"/>
                    <a:pt x="9527" y="73791"/>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1" name="Google Shape;2241;p17"/>
            <p:cNvSpPr/>
            <p:nvPr/>
          </p:nvSpPr>
          <p:spPr>
            <a:xfrm>
              <a:off x="5682517" y="2703318"/>
              <a:ext cx="78675" cy="73790"/>
            </a:xfrm>
            <a:custGeom>
              <a:avLst/>
              <a:gdLst/>
              <a:ahLst/>
              <a:cxnLst/>
              <a:rect l="l" t="t" r="r" b="b"/>
              <a:pathLst>
                <a:path w="78675" h="73790" extrusionOk="0">
                  <a:moveTo>
                    <a:pt x="9527" y="73791"/>
                  </a:moveTo>
                  <a:cubicBezTo>
                    <a:pt x="4383" y="73791"/>
                    <a:pt x="97" y="69600"/>
                    <a:pt x="2" y="64456"/>
                  </a:cubicBezTo>
                  <a:cubicBezTo>
                    <a:pt x="-94" y="59217"/>
                    <a:pt x="4097" y="54836"/>
                    <a:pt x="9336" y="54741"/>
                  </a:cubicBezTo>
                  <a:lnTo>
                    <a:pt x="57723" y="53788"/>
                  </a:lnTo>
                  <a:lnTo>
                    <a:pt x="49532" y="11307"/>
                  </a:lnTo>
                  <a:cubicBezTo>
                    <a:pt x="48579" y="6163"/>
                    <a:pt x="51913" y="1115"/>
                    <a:pt x="57056" y="162"/>
                  </a:cubicBezTo>
                  <a:cubicBezTo>
                    <a:pt x="62200" y="-790"/>
                    <a:pt x="67248" y="2544"/>
                    <a:pt x="68201" y="7687"/>
                  </a:cubicBezTo>
                  <a:lnTo>
                    <a:pt x="78488" y="61218"/>
                  </a:lnTo>
                  <a:cubicBezTo>
                    <a:pt x="79059" y="63980"/>
                    <a:pt x="78297" y="66837"/>
                    <a:pt x="76583" y="69028"/>
                  </a:cubicBezTo>
                  <a:cubicBezTo>
                    <a:pt x="74868" y="71219"/>
                    <a:pt x="72201" y="72457"/>
                    <a:pt x="69344" y="72552"/>
                  </a:cubicBezTo>
                  <a:lnTo>
                    <a:pt x="9622" y="73695"/>
                  </a:lnTo>
                  <a:cubicBezTo>
                    <a:pt x="9622" y="73791"/>
                    <a:pt x="9527" y="73791"/>
                    <a:pt x="9527" y="73791"/>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2" name="Google Shape;2242;p17"/>
            <p:cNvSpPr/>
            <p:nvPr/>
          </p:nvSpPr>
          <p:spPr>
            <a:xfrm>
              <a:off x="5652609" y="2945512"/>
              <a:ext cx="78674" cy="73816"/>
            </a:xfrm>
            <a:custGeom>
              <a:avLst/>
              <a:gdLst/>
              <a:ahLst/>
              <a:cxnLst/>
              <a:rect l="l" t="t" r="r" b="b"/>
              <a:pathLst>
                <a:path w="78674" h="73816" extrusionOk="0">
                  <a:moveTo>
                    <a:pt x="9527" y="73817"/>
                  </a:moveTo>
                  <a:cubicBezTo>
                    <a:pt x="4383" y="73817"/>
                    <a:pt x="97" y="69626"/>
                    <a:pt x="2" y="64482"/>
                  </a:cubicBezTo>
                  <a:cubicBezTo>
                    <a:pt x="-94" y="59244"/>
                    <a:pt x="4097" y="54862"/>
                    <a:pt x="9336" y="54767"/>
                  </a:cubicBezTo>
                  <a:lnTo>
                    <a:pt x="57723" y="53814"/>
                  </a:lnTo>
                  <a:lnTo>
                    <a:pt x="49532" y="11333"/>
                  </a:lnTo>
                  <a:cubicBezTo>
                    <a:pt x="48579" y="6189"/>
                    <a:pt x="51913" y="1141"/>
                    <a:pt x="57056" y="189"/>
                  </a:cubicBezTo>
                  <a:cubicBezTo>
                    <a:pt x="62200" y="-859"/>
                    <a:pt x="67248" y="2570"/>
                    <a:pt x="68201" y="7713"/>
                  </a:cubicBezTo>
                  <a:lnTo>
                    <a:pt x="78488" y="61244"/>
                  </a:lnTo>
                  <a:cubicBezTo>
                    <a:pt x="79059" y="64006"/>
                    <a:pt x="78297" y="66864"/>
                    <a:pt x="76487" y="69054"/>
                  </a:cubicBezTo>
                  <a:cubicBezTo>
                    <a:pt x="74678" y="71245"/>
                    <a:pt x="72106" y="72483"/>
                    <a:pt x="69248" y="72579"/>
                  </a:cubicBezTo>
                  <a:lnTo>
                    <a:pt x="9527" y="73722"/>
                  </a:lnTo>
                  <a:cubicBezTo>
                    <a:pt x="9717" y="73817"/>
                    <a:pt x="9622" y="73817"/>
                    <a:pt x="9527" y="73817"/>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3" name="Google Shape;2243;p17"/>
            <p:cNvSpPr/>
            <p:nvPr/>
          </p:nvSpPr>
          <p:spPr>
            <a:xfrm>
              <a:off x="5453536" y="3046001"/>
              <a:ext cx="78674" cy="73816"/>
            </a:xfrm>
            <a:custGeom>
              <a:avLst/>
              <a:gdLst/>
              <a:ahLst/>
              <a:cxnLst/>
              <a:rect l="l" t="t" r="r" b="b"/>
              <a:pathLst>
                <a:path w="78674" h="73816" extrusionOk="0">
                  <a:moveTo>
                    <a:pt x="9527" y="73817"/>
                  </a:moveTo>
                  <a:cubicBezTo>
                    <a:pt x="4383" y="73817"/>
                    <a:pt x="97" y="69626"/>
                    <a:pt x="2" y="64482"/>
                  </a:cubicBezTo>
                  <a:cubicBezTo>
                    <a:pt x="-94" y="59244"/>
                    <a:pt x="4097" y="54862"/>
                    <a:pt x="9336" y="54767"/>
                  </a:cubicBezTo>
                  <a:lnTo>
                    <a:pt x="57723" y="53814"/>
                  </a:lnTo>
                  <a:lnTo>
                    <a:pt x="49532" y="11333"/>
                  </a:lnTo>
                  <a:cubicBezTo>
                    <a:pt x="48579" y="6189"/>
                    <a:pt x="51913" y="1141"/>
                    <a:pt x="57056" y="189"/>
                  </a:cubicBezTo>
                  <a:cubicBezTo>
                    <a:pt x="62200" y="-859"/>
                    <a:pt x="67248" y="2570"/>
                    <a:pt x="68201" y="7713"/>
                  </a:cubicBezTo>
                  <a:lnTo>
                    <a:pt x="78488" y="61244"/>
                  </a:lnTo>
                  <a:cubicBezTo>
                    <a:pt x="79059" y="64006"/>
                    <a:pt x="78297" y="66864"/>
                    <a:pt x="76487" y="69054"/>
                  </a:cubicBezTo>
                  <a:cubicBezTo>
                    <a:pt x="74678" y="71245"/>
                    <a:pt x="72106" y="72483"/>
                    <a:pt x="69248" y="72579"/>
                  </a:cubicBezTo>
                  <a:lnTo>
                    <a:pt x="9527" y="73722"/>
                  </a:lnTo>
                  <a:cubicBezTo>
                    <a:pt x="9717" y="73817"/>
                    <a:pt x="9622" y="73817"/>
                    <a:pt x="9527" y="73817"/>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4" name="Google Shape;2244;p17"/>
            <p:cNvSpPr/>
            <p:nvPr/>
          </p:nvSpPr>
          <p:spPr>
            <a:xfrm>
              <a:off x="6642686" y="3529175"/>
              <a:ext cx="73511" cy="81370"/>
            </a:xfrm>
            <a:custGeom>
              <a:avLst/>
              <a:gdLst/>
              <a:ahLst/>
              <a:cxnLst/>
              <a:rect l="l" t="t" r="r" b="b"/>
              <a:pathLst>
                <a:path w="73511" h="81370" extrusionOk="0">
                  <a:moveTo>
                    <a:pt x="63865" y="81371"/>
                  </a:moveTo>
                  <a:cubicBezTo>
                    <a:pt x="63580" y="81371"/>
                    <a:pt x="63389" y="81371"/>
                    <a:pt x="63103" y="81371"/>
                  </a:cubicBezTo>
                  <a:lnTo>
                    <a:pt x="8716" y="76894"/>
                  </a:lnTo>
                  <a:cubicBezTo>
                    <a:pt x="5953" y="76703"/>
                    <a:pt x="3382" y="75179"/>
                    <a:pt x="1762" y="72893"/>
                  </a:cubicBezTo>
                  <a:cubicBezTo>
                    <a:pt x="143" y="70607"/>
                    <a:pt x="-428" y="67750"/>
                    <a:pt x="333" y="64988"/>
                  </a:cubicBezTo>
                  <a:lnTo>
                    <a:pt x="15288" y="7171"/>
                  </a:lnTo>
                  <a:cubicBezTo>
                    <a:pt x="16621" y="2027"/>
                    <a:pt x="21765" y="-1021"/>
                    <a:pt x="26908" y="313"/>
                  </a:cubicBezTo>
                  <a:cubicBezTo>
                    <a:pt x="32052" y="1646"/>
                    <a:pt x="35100" y="6790"/>
                    <a:pt x="33766" y="11933"/>
                  </a:cubicBezTo>
                  <a:lnTo>
                    <a:pt x="21670" y="58796"/>
                  </a:lnTo>
                  <a:lnTo>
                    <a:pt x="64723" y="62321"/>
                  </a:lnTo>
                  <a:cubicBezTo>
                    <a:pt x="69961" y="62702"/>
                    <a:pt x="73867" y="67369"/>
                    <a:pt x="73486" y="72608"/>
                  </a:cubicBezTo>
                  <a:cubicBezTo>
                    <a:pt x="72914" y="77561"/>
                    <a:pt x="68723" y="81371"/>
                    <a:pt x="63865" y="81371"/>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5" name="Google Shape;2245;p17"/>
            <p:cNvSpPr/>
            <p:nvPr/>
          </p:nvSpPr>
          <p:spPr>
            <a:xfrm>
              <a:off x="6428972" y="3530320"/>
              <a:ext cx="73229" cy="78606"/>
            </a:xfrm>
            <a:custGeom>
              <a:avLst/>
              <a:gdLst/>
              <a:ahLst/>
              <a:cxnLst/>
              <a:rect l="l" t="t" r="r" b="b"/>
              <a:pathLst>
                <a:path w="73229" h="78606" extrusionOk="0">
                  <a:moveTo>
                    <a:pt x="9546" y="78606"/>
                  </a:moveTo>
                  <a:cubicBezTo>
                    <a:pt x="7069" y="78606"/>
                    <a:pt x="4688" y="77654"/>
                    <a:pt x="2973" y="75939"/>
                  </a:cubicBezTo>
                  <a:cubicBezTo>
                    <a:pt x="973" y="74034"/>
                    <a:pt x="-170" y="71272"/>
                    <a:pt x="21" y="68415"/>
                  </a:cubicBezTo>
                  <a:lnTo>
                    <a:pt x="3926" y="8883"/>
                  </a:lnTo>
                  <a:cubicBezTo>
                    <a:pt x="4307" y="3645"/>
                    <a:pt x="8784" y="-356"/>
                    <a:pt x="14022" y="25"/>
                  </a:cubicBezTo>
                  <a:cubicBezTo>
                    <a:pt x="19261" y="406"/>
                    <a:pt x="23262" y="4883"/>
                    <a:pt x="22881" y="10122"/>
                  </a:cubicBezTo>
                  <a:lnTo>
                    <a:pt x="19737" y="58413"/>
                  </a:lnTo>
                  <a:lnTo>
                    <a:pt x="62695" y="53841"/>
                  </a:lnTo>
                  <a:cubicBezTo>
                    <a:pt x="68029" y="53365"/>
                    <a:pt x="72601" y="57080"/>
                    <a:pt x="73173" y="62319"/>
                  </a:cubicBezTo>
                  <a:cubicBezTo>
                    <a:pt x="73744" y="67557"/>
                    <a:pt x="69934" y="72225"/>
                    <a:pt x="64695" y="72796"/>
                  </a:cubicBezTo>
                  <a:lnTo>
                    <a:pt x="10498" y="78511"/>
                  </a:lnTo>
                  <a:cubicBezTo>
                    <a:pt x="10212" y="78606"/>
                    <a:pt x="9927" y="78606"/>
                    <a:pt x="9546" y="78606"/>
                  </a:cubicBezTo>
                  <a:close/>
                </a:path>
              </a:pathLst>
            </a:custGeom>
            <a:solidFill>
              <a:srgbClr val="9DBD4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6" name="Google Shape;2246;p17"/>
            <p:cNvSpPr/>
            <p:nvPr/>
          </p:nvSpPr>
          <p:spPr>
            <a:xfrm>
              <a:off x="6243034" y="3642875"/>
              <a:ext cx="73429" cy="61587"/>
            </a:xfrm>
            <a:custGeom>
              <a:avLst/>
              <a:gdLst/>
              <a:ahLst/>
              <a:cxnLst/>
              <a:rect l="l" t="t" r="r" b="b"/>
              <a:pathLst>
                <a:path w="73429" h="61587" extrusionOk="0">
                  <a:moveTo>
                    <a:pt x="42798" y="61587"/>
                  </a:moveTo>
                  <a:cubicBezTo>
                    <a:pt x="40131" y="61587"/>
                    <a:pt x="37560" y="60444"/>
                    <a:pt x="35750" y="58539"/>
                  </a:cubicBezTo>
                  <a:lnTo>
                    <a:pt x="2508" y="22344"/>
                  </a:lnTo>
                  <a:cubicBezTo>
                    <a:pt x="-1017" y="18439"/>
                    <a:pt x="-826" y="12438"/>
                    <a:pt x="3079" y="8914"/>
                  </a:cubicBezTo>
                  <a:cubicBezTo>
                    <a:pt x="6984" y="5390"/>
                    <a:pt x="12985" y="5580"/>
                    <a:pt x="16509" y="9485"/>
                  </a:cubicBezTo>
                  <a:lnTo>
                    <a:pt x="40322" y="35489"/>
                  </a:lnTo>
                  <a:lnTo>
                    <a:pt x="55371" y="5294"/>
                  </a:lnTo>
                  <a:cubicBezTo>
                    <a:pt x="57753" y="627"/>
                    <a:pt x="63372" y="-1373"/>
                    <a:pt x="68135" y="1008"/>
                  </a:cubicBezTo>
                  <a:cubicBezTo>
                    <a:pt x="72802" y="3389"/>
                    <a:pt x="74802" y="9104"/>
                    <a:pt x="72421" y="13772"/>
                  </a:cubicBezTo>
                  <a:lnTo>
                    <a:pt x="51276" y="56444"/>
                  </a:lnTo>
                  <a:cubicBezTo>
                    <a:pt x="49847" y="59206"/>
                    <a:pt x="47180" y="61206"/>
                    <a:pt x="44132" y="61587"/>
                  </a:cubicBezTo>
                  <a:cubicBezTo>
                    <a:pt x="43656" y="61492"/>
                    <a:pt x="43179" y="61587"/>
                    <a:pt x="42798" y="61587"/>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7" name="Google Shape;2247;p17"/>
            <p:cNvSpPr/>
            <p:nvPr/>
          </p:nvSpPr>
          <p:spPr>
            <a:xfrm>
              <a:off x="6073750" y="3804768"/>
              <a:ext cx="70248" cy="70097"/>
            </a:xfrm>
            <a:custGeom>
              <a:avLst/>
              <a:gdLst/>
              <a:ahLst/>
              <a:cxnLst/>
              <a:rect l="l" t="t" r="r" b="b"/>
              <a:pathLst>
                <a:path w="70248" h="70097" extrusionOk="0">
                  <a:moveTo>
                    <a:pt x="36156" y="70097"/>
                  </a:moveTo>
                  <a:cubicBezTo>
                    <a:pt x="33012" y="70097"/>
                    <a:pt x="30155" y="68573"/>
                    <a:pt x="28345" y="66001"/>
                  </a:cubicBezTo>
                  <a:lnTo>
                    <a:pt x="1675" y="27520"/>
                  </a:lnTo>
                  <a:cubicBezTo>
                    <a:pt x="-1278" y="23234"/>
                    <a:pt x="-230" y="17233"/>
                    <a:pt x="4056" y="14281"/>
                  </a:cubicBezTo>
                  <a:cubicBezTo>
                    <a:pt x="8343" y="11233"/>
                    <a:pt x="14343" y="12376"/>
                    <a:pt x="17296" y="16662"/>
                  </a:cubicBezTo>
                  <a:lnTo>
                    <a:pt x="34632" y="41713"/>
                  </a:lnTo>
                  <a:lnTo>
                    <a:pt x="52158" y="5422"/>
                  </a:lnTo>
                  <a:cubicBezTo>
                    <a:pt x="54444" y="660"/>
                    <a:pt x="60063" y="-1340"/>
                    <a:pt x="64826" y="946"/>
                  </a:cubicBezTo>
                  <a:cubicBezTo>
                    <a:pt x="69588" y="3232"/>
                    <a:pt x="71589" y="8947"/>
                    <a:pt x="69303" y="13709"/>
                  </a:cubicBezTo>
                  <a:lnTo>
                    <a:pt x="44728" y="64668"/>
                  </a:lnTo>
                  <a:cubicBezTo>
                    <a:pt x="43299" y="67716"/>
                    <a:pt x="40251" y="69716"/>
                    <a:pt x="36918" y="70002"/>
                  </a:cubicBezTo>
                  <a:cubicBezTo>
                    <a:pt x="36632" y="70097"/>
                    <a:pt x="36441" y="70097"/>
                    <a:pt x="36156" y="70097"/>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8" name="Google Shape;2248;p17"/>
            <p:cNvSpPr/>
            <p:nvPr/>
          </p:nvSpPr>
          <p:spPr>
            <a:xfrm>
              <a:off x="6070771" y="4135639"/>
              <a:ext cx="60008" cy="67838"/>
            </a:xfrm>
            <a:custGeom>
              <a:avLst/>
              <a:gdLst/>
              <a:ahLst/>
              <a:cxnLst/>
              <a:rect l="l" t="t" r="r" b="b"/>
              <a:pathLst>
                <a:path w="60008" h="67838" extrusionOk="0">
                  <a:moveTo>
                    <a:pt x="23704" y="67839"/>
                  </a:moveTo>
                  <a:cubicBezTo>
                    <a:pt x="23228" y="67839"/>
                    <a:pt x="22751" y="67839"/>
                    <a:pt x="22275" y="67744"/>
                  </a:cubicBezTo>
                  <a:cubicBezTo>
                    <a:pt x="18560" y="67172"/>
                    <a:pt x="15608" y="64600"/>
                    <a:pt x="14560" y="60981"/>
                  </a:cubicBezTo>
                  <a:lnTo>
                    <a:pt x="368" y="12213"/>
                  </a:lnTo>
                  <a:cubicBezTo>
                    <a:pt x="-1061" y="7164"/>
                    <a:pt x="1796" y="1926"/>
                    <a:pt x="6845" y="402"/>
                  </a:cubicBezTo>
                  <a:cubicBezTo>
                    <a:pt x="11893" y="-1122"/>
                    <a:pt x="17227" y="1831"/>
                    <a:pt x="18656" y="6879"/>
                  </a:cubicBezTo>
                  <a:lnTo>
                    <a:pt x="27038" y="35739"/>
                  </a:lnTo>
                  <a:lnTo>
                    <a:pt x="42563" y="11927"/>
                  </a:lnTo>
                  <a:cubicBezTo>
                    <a:pt x="45421" y="7545"/>
                    <a:pt x="51326" y="6307"/>
                    <a:pt x="55708" y="9165"/>
                  </a:cubicBezTo>
                  <a:cubicBezTo>
                    <a:pt x="60089" y="12022"/>
                    <a:pt x="61328" y="17928"/>
                    <a:pt x="58470" y="22309"/>
                  </a:cubicBezTo>
                  <a:lnTo>
                    <a:pt x="31610" y="63457"/>
                  </a:lnTo>
                  <a:cubicBezTo>
                    <a:pt x="29895" y="66219"/>
                    <a:pt x="26942" y="67839"/>
                    <a:pt x="23704" y="67839"/>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9" name="Google Shape;2249;p17"/>
            <p:cNvSpPr/>
            <p:nvPr/>
          </p:nvSpPr>
          <p:spPr>
            <a:xfrm>
              <a:off x="5891243" y="3983967"/>
              <a:ext cx="79697" cy="71682"/>
            </a:xfrm>
            <a:custGeom>
              <a:avLst/>
              <a:gdLst/>
              <a:ahLst/>
              <a:cxnLst/>
              <a:rect l="l" t="t" r="r" b="b"/>
              <a:pathLst>
                <a:path w="79697" h="71682" extrusionOk="0">
                  <a:moveTo>
                    <a:pt x="48546" y="71492"/>
                  </a:moveTo>
                  <a:cubicBezTo>
                    <a:pt x="45498" y="71492"/>
                    <a:pt x="42736" y="70063"/>
                    <a:pt x="40926" y="67682"/>
                  </a:cubicBezTo>
                  <a:lnTo>
                    <a:pt x="1874" y="15199"/>
                  </a:lnTo>
                  <a:cubicBezTo>
                    <a:pt x="-1174" y="11104"/>
                    <a:pt x="-412" y="5389"/>
                    <a:pt x="3493" y="2150"/>
                  </a:cubicBezTo>
                  <a:cubicBezTo>
                    <a:pt x="7398" y="-1088"/>
                    <a:pt x="13209" y="-612"/>
                    <a:pt x="16638" y="3198"/>
                  </a:cubicBezTo>
                  <a:lnTo>
                    <a:pt x="26163" y="13866"/>
                  </a:lnTo>
                  <a:cubicBezTo>
                    <a:pt x="27496" y="15390"/>
                    <a:pt x="28258" y="17200"/>
                    <a:pt x="28544" y="19105"/>
                  </a:cubicBezTo>
                  <a:lnTo>
                    <a:pt x="47689" y="44917"/>
                  </a:lnTo>
                  <a:lnTo>
                    <a:pt x="61977" y="20724"/>
                  </a:lnTo>
                  <a:cubicBezTo>
                    <a:pt x="64644" y="16152"/>
                    <a:pt x="70454" y="14723"/>
                    <a:pt x="75026" y="17390"/>
                  </a:cubicBezTo>
                  <a:cubicBezTo>
                    <a:pt x="79598" y="20057"/>
                    <a:pt x="81027" y="25867"/>
                    <a:pt x="78360" y="30439"/>
                  </a:cubicBezTo>
                  <a:lnTo>
                    <a:pt x="56738" y="67015"/>
                  </a:lnTo>
                  <a:cubicBezTo>
                    <a:pt x="55119" y="69778"/>
                    <a:pt x="52261" y="71492"/>
                    <a:pt x="49023" y="71683"/>
                  </a:cubicBezTo>
                  <a:cubicBezTo>
                    <a:pt x="48832" y="71492"/>
                    <a:pt x="48737" y="71492"/>
                    <a:pt x="48546" y="71492"/>
                  </a:cubicBezTo>
                  <a:close/>
                </a:path>
              </a:pathLst>
            </a:custGeom>
            <a:solidFill>
              <a:srgbClr val="76903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0" name="Google Shape;2250;p17"/>
            <p:cNvSpPr/>
            <p:nvPr/>
          </p:nvSpPr>
          <p:spPr>
            <a:xfrm>
              <a:off x="5913510" y="2763095"/>
              <a:ext cx="197580" cy="138551"/>
            </a:xfrm>
            <a:custGeom>
              <a:avLst/>
              <a:gdLst/>
              <a:ahLst/>
              <a:cxnLst/>
              <a:rect l="l" t="t" r="r" b="b"/>
              <a:pathLst>
                <a:path w="197580" h="138551" extrusionOk="0">
                  <a:moveTo>
                    <a:pt x="98002" y="3345"/>
                  </a:moveTo>
                  <a:cubicBezTo>
                    <a:pt x="91811" y="107"/>
                    <a:pt x="84858" y="-1036"/>
                    <a:pt x="78190" y="1059"/>
                  </a:cubicBezTo>
                  <a:cubicBezTo>
                    <a:pt x="65903" y="4965"/>
                    <a:pt x="58855" y="18490"/>
                    <a:pt x="58474" y="31349"/>
                  </a:cubicBezTo>
                  <a:cubicBezTo>
                    <a:pt x="58093" y="44208"/>
                    <a:pt x="63141" y="56495"/>
                    <a:pt x="68189" y="68306"/>
                  </a:cubicBezTo>
                  <a:cubicBezTo>
                    <a:pt x="63998" y="56495"/>
                    <a:pt x="59426" y="44398"/>
                    <a:pt x="50758" y="35349"/>
                  </a:cubicBezTo>
                  <a:cubicBezTo>
                    <a:pt x="38947" y="23062"/>
                    <a:pt x="17707" y="17823"/>
                    <a:pt x="5610" y="35445"/>
                  </a:cubicBezTo>
                  <a:cubicBezTo>
                    <a:pt x="-867" y="44874"/>
                    <a:pt x="-1343" y="57162"/>
                    <a:pt x="2181" y="68020"/>
                  </a:cubicBezTo>
                  <a:cubicBezTo>
                    <a:pt x="11039" y="95738"/>
                    <a:pt x="19993" y="130504"/>
                    <a:pt x="63427" y="137838"/>
                  </a:cubicBezTo>
                  <a:cubicBezTo>
                    <a:pt x="119529" y="139934"/>
                    <a:pt x="177346" y="140410"/>
                    <a:pt x="193729" y="94404"/>
                  </a:cubicBezTo>
                  <a:cubicBezTo>
                    <a:pt x="199634" y="77831"/>
                    <a:pt x="199063" y="58495"/>
                    <a:pt x="189823" y="43446"/>
                  </a:cubicBezTo>
                  <a:cubicBezTo>
                    <a:pt x="180584" y="28491"/>
                    <a:pt x="161915" y="19062"/>
                    <a:pt x="144770" y="22967"/>
                  </a:cubicBezTo>
                  <a:cubicBezTo>
                    <a:pt x="127625" y="26872"/>
                    <a:pt x="114385" y="45351"/>
                    <a:pt x="118386" y="62496"/>
                  </a:cubicBezTo>
                  <a:cubicBezTo>
                    <a:pt x="119815" y="48018"/>
                    <a:pt x="120196" y="32682"/>
                    <a:pt x="113814" y="19538"/>
                  </a:cubicBezTo>
                  <a:cubicBezTo>
                    <a:pt x="110480" y="12775"/>
                    <a:pt x="104670" y="6870"/>
                    <a:pt x="98002" y="334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1" name="Google Shape;2251;p17"/>
            <p:cNvSpPr/>
            <p:nvPr/>
          </p:nvSpPr>
          <p:spPr>
            <a:xfrm>
              <a:off x="6824162" y="2990896"/>
              <a:ext cx="147430" cy="129462"/>
            </a:xfrm>
            <a:custGeom>
              <a:avLst/>
              <a:gdLst/>
              <a:ahLst/>
              <a:cxnLst/>
              <a:rect l="l" t="t" r="r" b="b"/>
              <a:pathLst>
                <a:path w="147430" h="129462" extrusionOk="0">
                  <a:moveTo>
                    <a:pt x="97654" y="15479"/>
                  </a:moveTo>
                  <a:cubicBezTo>
                    <a:pt x="94511" y="10812"/>
                    <a:pt x="89939" y="7288"/>
                    <a:pt x="84415" y="6145"/>
                  </a:cubicBezTo>
                  <a:cubicBezTo>
                    <a:pt x="74223" y="4144"/>
                    <a:pt x="63841" y="11002"/>
                    <a:pt x="58602" y="20051"/>
                  </a:cubicBezTo>
                  <a:cubicBezTo>
                    <a:pt x="53363" y="29100"/>
                    <a:pt x="52125" y="39768"/>
                    <a:pt x="51173" y="50150"/>
                  </a:cubicBezTo>
                  <a:cubicBezTo>
                    <a:pt x="52792" y="40149"/>
                    <a:pt x="54220" y="29767"/>
                    <a:pt x="51553" y="19956"/>
                  </a:cubicBezTo>
                  <a:cubicBezTo>
                    <a:pt x="47934" y="6621"/>
                    <a:pt x="34790" y="-5381"/>
                    <a:pt x="19359" y="2525"/>
                  </a:cubicBezTo>
                  <a:cubicBezTo>
                    <a:pt x="11072" y="6716"/>
                    <a:pt x="6024" y="15289"/>
                    <a:pt x="4214" y="24433"/>
                  </a:cubicBezTo>
                  <a:cubicBezTo>
                    <a:pt x="-263" y="47578"/>
                    <a:pt x="-7311" y="75868"/>
                    <a:pt x="20692" y="97966"/>
                  </a:cubicBezTo>
                  <a:cubicBezTo>
                    <a:pt x="59840" y="121302"/>
                    <a:pt x="100798" y="143971"/>
                    <a:pt x="130325" y="117682"/>
                  </a:cubicBezTo>
                  <a:cubicBezTo>
                    <a:pt x="140993" y="108157"/>
                    <a:pt x="148137" y="94156"/>
                    <a:pt x="147375" y="79868"/>
                  </a:cubicBezTo>
                  <a:cubicBezTo>
                    <a:pt x="146613" y="65581"/>
                    <a:pt x="136993" y="51674"/>
                    <a:pt x="123277" y="47769"/>
                  </a:cubicBezTo>
                  <a:cubicBezTo>
                    <a:pt x="109561" y="43864"/>
                    <a:pt x="92892" y="51865"/>
                    <a:pt x="89177" y="65676"/>
                  </a:cubicBezTo>
                  <a:cubicBezTo>
                    <a:pt x="95845" y="55865"/>
                    <a:pt x="102036" y="45197"/>
                    <a:pt x="102608" y="33291"/>
                  </a:cubicBezTo>
                  <a:cubicBezTo>
                    <a:pt x="102893" y="27004"/>
                    <a:pt x="101083" y="20623"/>
                    <a:pt x="97654" y="1547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2" name="Google Shape;2252;p17"/>
            <p:cNvSpPr/>
            <p:nvPr/>
          </p:nvSpPr>
          <p:spPr>
            <a:xfrm>
              <a:off x="5224498" y="2514610"/>
              <a:ext cx="133010" cy="138675"/>
            </a:xfrm>
            <a:custGeom>
              <a:avLst/>
              <a:gdLst/>
              <a:ahLst/>
              <a:cxnLst/>
              <a:rect l="l" t="t" r="r" b="b"/>
              <a:pathLst>
                <a:path w="133010" h="138675" extrusionOk="0">
                  <a:moveTo>
                    <a:pt x="29491" y="29327"/>
                  </a:moveTo>
                  <a:cubicBezTo>
                    <a:pt x="31110" y="24279"/>
                    <a:pt x="34348" y="19992"/>
                    <a:pt x="39206" y="17802"/>
                  </a:cubicBezTo>
                  <a:cubicBezTo>
                    <a:pt x="48160" y="13801"/>
                    <a:pt x="59590" y="18183"/>
                    <a:pt x="66829" y="25612"/>
                  </a:cubicBezTo>
                  <a:cubicBezTo>
                    <a:pt x="74068" y="33042"/>
                    <a:pt x="78163" y="42852"/>
                    <a:pt x="81878" y="52568"/>
                  </a:cubicBezTo>
                  <a:cubicBezTo>
                    <a:pt x="77687" y="43424"/>
                    <a:pt x="73496" y="33899"/>
                    <a:pt x="73306" y="23993"/>
                  </a:cubicBezTo>
                  <a:cubicBezTo>
                    <a:pt x="73020" y="10658"/>
                    <a:pt x="81973" y="-3439"/>
                    <a:pt x="98356" y="752"/>
                  </a:cubicBezTo>
                  <a:cubicBezTo>
                    <a:pt x="107215" y="3038"/>
                    <a:pt x="114168" y="9991"/>
                    <a:pt x="118264" y="18278"/>
                  </a:cubicBezTo>
                  <a:cubicBezTo>
                    <a:pt x="128646" y="39328"/>
                    <a:pt x="142933" y="64474"/>
                    <a:pt x="123026" y="91335"/>
                  </a:cubicBezTo>
                  <a:cubicBezTo>
                    <a:pt x="93118" y="121529"/>
                    <a:pt x="61399" y="151628"/>
                    <a:pt x="26824" y="132864"/>
                  </a:cubicBezTo>
                  <a:cubicBezTo>
                    <a:pt x="14441" y="126101"/>
                    <a:pt x="4059" y="114290"/>
                    <a:pt x="916" y="100669"/>
                  </a:cubicBezTo>
                  <a:cubicBezTo>
                    <a:pt x="-2228" y="87048"/>
                    <a:pt x="2821" y="71808"/>
                    <a:pt x="14536" y="65236"/>
                  </a:cubicBezTo>
                  <a:cubicBezTo>
                    <a:pt x="26252" y="58664"/>
                    <a:pt x="43778" y="62760"/>
                    <a:pt x="51017" y="75047"/>
                  </a:cubicBezTo>
                  <a:cubicBezTo>
                    <a:pt x="42159" y="67141"/>
                    <a:pt x="33396" y="58188"/>
                    <a:pt x="29681" y="47139"/>
                  </a:cubicBezTo>
                  <a:cubicBezTo>
                    <a:pt x="27776" y="41424"/>
                    <a:pt x="27681" y="34851"/>
                    <a:pt x="29491" y="293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53" name="Google Shape;2253;p17"/>
          <p:cNvSpPr/>
          <p:nvPr/>
        </p:nvSpPr>
        <p:spPr>
          <a:xfrm flipH="1">
            <a:off x="143225" y="1115503"/>
            <a:ext cx="1611171" cy="951747"/>
          </a:xfrm>
          <a:custGeom>
            <a:avLst/>
            <a:gdLst/>
            <a:ahLst/>
            <a:cxnLst/>
            <a:rect l="l" t="t" r="r" b="b"/>
            <a:pathLst>
              <a:path w="2072246" h="1224112" extrusionOk="0">
                <a:moveTo>
                  <a:pt x="821417" y="373300"/>
                </a:moveTo>
                <a:cubicBezTo>
                  <a:pt x="810844" y="235188"/>
                  <a:pt x="878757" y="104696"/>
                  <a:pt x="994296" y="41354"/>
                </a:cubicBezTo>
                <a:cubicBezTo>
                  <a:pt x="1124598" y="-30083"/>
                  <a:pt x="1304906" y="-10176"/>
                  <a:pt x="1402252" y="110506"/>
                </a:cubicBezTo>
                <a:cubicBezTo>
                  <a:pt x="1504645" y="237379"/>
                  <a:pt x="1455115" y="400828"/>
                  <a:pt x="1450639" y="414734"/>
                </a:cubicBezTo>
                <a:cubicBezTo>
                  <a:pt x="1467021" y="395303"/>
                  <a:pt x="1534744" y="319580"/>
                  <a:pt x="1644282" y="311007"/>
                </a:cubicBezTo>
                <a:cubicBezTo>
                  <a:pt x="1675809" y="308531"/>
                  <a:pt x="1786204" y="299958"/>
                  <a:pt x="1837925" y="380158"/>
                </a:cubicBezTo>
                <a:cubicBezTo>
                  <a:pt x="1888027" y="457882"/>
                  <a:pt x="1840973" y="553895"/>
                  <a:pt x="1837925" y="559990"/>
                </a:cubicBezTo>
                <a:cubicBezTo>
                  <a:pt x="1861547" y="561324"/>
                  <a:pt x="1954606" y="569420"/>
                  <a:pt x="2017757" y="642953"/>
                </a:cubicBezTo>
                <a:cubicBezTo>
                  <a:pt x="2098910" y="737537"/>
                  <a:pt x="2081384" y="882983"/>
                  <a:pt x="2017757" y="967946"/>
                </a:cubicBezTo>
                <a:cubicBezTo>
                  <a:pt x="1915744" y="1104249"/>
                  <a:pt x="1708480" y="1067864"/>
                  <a:pt x="1651235" y="1057862"/>
                </a:cubicBezTo>
                <a:cubicBezTo>
                  <a:pt x="1502549" y="1031764"/>
                  <a:pt x="1405966" y="944515"/>
                  <a:pt x="1367676" y="905748"/>
                </a:cubicBezTo>
                <a:cubicBezTo>
                  <a:pt x="1361389" y="941467"/>
                  <a:pt x="1346435" y="999950"/>
                  <a:pt x="1305477" y="1057862"/>
                </a:cubicBezTo>
                <a:cubicBezTo>
                  <a:pt x="1183462" y="1230646"/>
                  <a:pt x="954195" y="1225026"/>
                  <a:pt x="925144" y="1223788"/>
                </a:cubicBezTo>
                <a:cubicBezTo>
                  <a:pt x="875519" y="1221788"/>
                  <a:pt x="758838" y="1217120"/>
                  <a:pt x="662350" y="1127014"/>
                </a:cubicBezTo>
                <a:cubicBezTo>
                  <a:pt x="592626" y="1061863"/>
                  <a:pt x="567766" y="984329"/>
                  <a:pt x="558622" y="947182"/>
                </a:cubicBezTo>
                <a:cubicBezTo>
                  <a:pt x="536810" y="972423"/>
                  <a:pt x="498424" y="1009380"/>
                  <a:pt x="441083" y="1030145"/>
                </a:cubicBezTo>
                <a:cubicBezTo>
                  <a:pt x="309353" y="1077960"/>
                  <a:pt x="156096" y="1012142"/>
                  <a:pt x="74562" y="912606"/>
                </a:cubicBezTo>
                <a:cubicBezTo>
                  <a:pt x="-40881" y="771636"/>
                  <a:pt x="-5449" y="571706"/>
                  <a:pt x="67609" y="449310"/>
                </a:cubicBezTo>
                <a:cubicBezTo>
                  <a:pt x="173717" y="271573"/>
                  <a:pt x="369360" y="240046"/>
                  <a:pt x="406413" y="234902"/>
                </a:cubicBezTo>
                <a:cubicBezTo>
                  <a:pt x="638346" y="202993"/>
                  <a:pt x="800557" y="353298"/>
                  <a:pt x="821417" y="3733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4" name="Google Shape;2254;p17"/>
          <p:cNvSpPr/>
          <p:nvPr/>
        </p:nvSpPr>
        <p:spPr>
          <a:xfrm flipH="1">
            <a:off x="1906540" y="354426"/>
            <a:ext cx="1992408" cy="1175111"/>
          </a:xfrm>
          <a:custGeom>
            <a:avLst/>
            <a:gdLst/>
            <a:ahLst/>
            <a:cxnLst/>
            <a:rect l="l" t="t" r="r" b="b"/>
            <a:pathLst>
              <a:path w="1786913" h="1175111" extrusionOk="0">
                <a:moveTo>
                  <a:pt x="311926" y="495440"/>
                </a:moveTo>
                <a:cubicBezTo>
                  <a:pt x="284970" y="351803"/>
                  <a:pt x="363932" y="213976"/>
                  <a:pt x="484805" y="170447"/>
                </a:cubicBezTo>
                <a:cubicBezTo>
                  <a:pt x="627775" y="118917"/>
                  <a:pt x="805511" y="207880"/>
                  <a:pt x="851327" y="377902"/>
                </a:cubicBezTo>
                <a:cubicBezTo>
                  <a:pt x="869424" y="132538"/>
                  <a:pt x="1091738" y="-29578"/>
                  <a:pt x="1287000" y="4522"/>
                </a:cubicBezTo>
                <a:cubicBezTo>
                  <a:pt x="1488740" y="39764"/>
                  <a:pt x="1644759" y="281604"/>
                  <a:pt x="1563606" y="523158"/>
                </a:cubicBezTo>
                <a:cubicBezTo>
                  <a:pt x="1655904" y="525158"/>
                  <a:pt x="1738009" y="573355"/>
                  <a:pt x="1771061" y="647649"/>
                </a:cubicBezTo>
                <a:cubicBezTo>
                  <a:pt x="1821829" y="761664"/>
                  <a:pt x="1744581" y="908825"/>
                  <a:pt x="1625804" y="945020"/>
                </a:cubicBezTo>
                <a:cubicBezTo>
                  <a:pt x="1505885" y="981596"/>
                  <a:pt x="1402062" y="887013"/>
                  <a:pt x="1397585" y="882822"/>
                </a:cubicBezTo>
                <a:cubicBezTo>
                  <a:pt x="1381964" y="989502"/>
                  <a:pt x="1315670" y="1079418"/>
                  <a:pt x="1224707" y="1111041"/>
                </a:cubicBezTo>
                <a:cubicBezTo>
                  <a:pt x="1097453" y="1155237"/>
                  <a:pt x="934861" y="1080751"/>
                  <a:pt x="871996" y="924351"/>
                </a:cubicBezTo>
                <a:cubicBezTo>
                  <a:pt x="865995" y="1040080"/>
                  <a:pt x="791700" y="1137711"/>
                  <a:pt x="692164" y="1166381"/>
                </a:cubicBezTo>
                <a:cubicBezTo>
                  <a:pt x="567196" y="1202386"/>
                  <a:pt x="419844" y="1124471"/>
                  <a:pt x="374029" y="979691"/>
                </a:cubicBezTo>
                <a:cubicBezTo>
                  <a:pt x="359456" y="992073"/>
                  <a:pt x="272778" y="1063892"/>
                  <a:pt x="173528" y="1041889"/>
                </a:cubicBezTo>
                <a:cubicBezTo>
                  <a:pt x="47988" y="1014076"/>
                  <a:pt x="-6685" y="856342"/>
                  <a:pt x="649" y="744519"/>
                </a:cubicBezTo>
                <a:cubicBezTo>
                  <a:pt x="1506" y="731946"/>
                  <a:pt x="15508" y="559543"/>
                  <a:pt x="152763" y="502489"/>
                </a:cubicBezTo>
                <a:cubicBezTo>
                  <a:pt x="220391" y="474295"/>
                  <a:pt x="284589" y="487915"/>
                  <a:pt x="311926" y="49544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5" name="Google Shape;2255;p17"/>
          <p:cNvSpPr txBox="1">
            <a:spLocks noGrp="1"/>
          </p:cNvSpPr>
          <p:nvPr>
            <p:ph type="title" hasCustomPrompt="1"/>
          </p:nvPr>
        </p:nvSpPr>
        <p:spPr>
          <a:xfrm>
            <a:off x="1629426" y="2378151"/>
            <a:ext cx="2856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accent2"/>
              </a:buClr>
              <a:buSzPts val="5000"/>
              <a:buNone/>
              <a:defRPr sz="5000">
                <a:solidFill>
                  <a:schemeClr val="accent2"/>
                </a:solidFill>
              </a:defRPr>
            </a:lvl1pPr>
            <a:lvl2pPr lvl="1" algn="ctr" rtl="0">
              <a:spcBef>
                <a:spcPts val="0"/>
              </a:spcBef>
              <a:spcAft>
                <a:spcPts val="0"/>
              </a:spcAft>
              <a:buClr>
                <a:schemeClr val="accent2"/>
              </a:buClr>
              <a:buSzPts val="5000"/>
              <a:buNone/>
              <a:defRPr sz="5000">
                <a:solidFill>
                  <a:schemeClr val="accent2"/>
                </a:solidFill>
              </a:defRPr>
            </a:lvl2pPr>
            <a:lvl3pPr lvl="2" algn="ctr" rtl="0">
              <a:spcBef>
                <a:spcPts val="0"/>
              </a:spcBef>
              <a:spcAft>
                <a:spcPts val="0"/>
              </a:spcAft>
              <a:buClr>
                <a:schemeClr val="accent2"/>
              </a:buClr>
              <a:buSzPts val="5000"/>
              <a:buNone/>
              <a:defRPr sz="5000">
                <a:solidFill>
                  <a:schemeClr val="accent2"/>
                </a:solidFill>
              </a:defRPr>
            </a:lvl3pPr>
            <a:lvl4pPr lvl="3" algn="ctr" rtl="0">
              <a:spcBef>
                <a:spcPts val="0"/>
              </a:spcBef>
              <a:spcAft>
                <a:spcPts val="0"/>
              </a:spcAft>
              <a:buClr>
                <a:schemeClr val="accent2"/>
              </a:buClr>
              <a:buSzPts val="5000"/>
              <a:buNone/>
              <a:defRPr sz="5000">
                <a:solidFill>
                  <a:schemeClr val="accent2"/>
                </a:solidFill>
              </a:defRPr>
            </a:lvl4pPr>
            <a:lvl5pPr lvl="4" algn="ctr" rtl="0">
              <a:spcBef>
                <a:spcPts val="0"/>
              </a:spcBef>
              <a:spcAft>
                <a:spcPts val="0"/>
              </a:spcAft>
              <a:buClr>
                <a:schemeClr val="accent2"/>
              </a:buClr>
              <a:buSzPts val="5000"/>
              <a:buNone/>
              <a:defRPr sz="5000">
                <a:solidFill>
                  <a:schemeClr val="accent2"/>
                </a:solidFill>
              </a:defRPr>
            </a:lvl5pPr>
            <a:lvl6pPr lvl="5" algn="ctr" rtl="0">
              <a:spcBef>
                <a:spcPts val="0"/>
              </a:spcBef>
              <a:spcAft>
                <a:spcPts val="0"/>
              </a:spcAft>
              <a:buClr>
                <a:schemeClr val="accent2"/>
              </a:buClr>
              <a:buSzPts val="5000"/>
              <a:buNone/>
              <a:defRPr sz="5000">
                <a:solidFill>
                  <a:schemeClr val="accent2"/>
                </a:solidFill>
              </a:defRPr>
            </a:lvl6pPr>
            <a:lvl7pPr lvl="6" algn="ctr" rtl="0">
              <a:spcBef>
                <a:spcPts val="0"/>
              </a:spcBef>
              <a:spcAft>
                <a:spcPts val="0"/>
              </a:spcAft>
              <a:buClr>
                <a:schemeClr val="accent2"/>
              </a:buClr>
              <a:buSzPts val="5000"/>
              <a:buNone/>
              <a:defRPr sz="5000">
                <a:solidFill>
                  <a:schemeClr val="accent2"/>
                </a:solidFill>
              </a:defRPr>
            </a:lvl7pPr>
            <a:lvl8pPr lvl="7" algn="ctr" rtl="0">
              <a:spcBef>
                <a:spcPts val="0"/>
              </a:spcBef>
              <a:spcAft>
                <a:spcPts val="0"/>
              </a:spcAft>
              <a:buClr>
                <a:schemeClr val="accent2"/>
              </a:buClr>
              <a:buSzPts val="5000"/>
              <a:buNone/>
              <a:defRPr sz="5000">
                <a:solidFill>
                  <a:schemeClr val="accent2"/>
                </a:solidFill>
              </a:defRPr>
            </a:lvl8pPr>
            <a:lvl9pPr lvl="8" algn="ctr" rtl="0">
              <a:spcBef>
                <a:spcPts val="0"/>
              </a:spcBef>
              <a:spcAft>
                <a:spcPts val="0"/>
              </a:spcAft>
              <a:buClr>
                <a:schemeClr val="accent2"/>
              </a:buClr>
              <a:buSzPts val="5000"/>
              <a:buNone/>
              <a:defRPr sz="5000">
                <a:solidFill>
                  <a:schemeClr val="accent2"/>
                </a:solidFill>
              </a:defRPr>
            </a:lvl9pPr>
          </a:lstStyle>
          <a:p>
            <a:r>
              <a:t>xx%</a:t>
            </a:r>
          </a:p>
        </p:txBody>
      </p:sp>
      <p:sp>
        <p:nvSpPr>
          <p:cNvPr id="2256" name="Google Shape;2256;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257" name="Google Shape;2257;p17"/>
          <p:cNvSpPr txBox="1">
            <a:spLocks noGrp="1"/>
          </p:cNvSpPr>
          <p:nvPr>
            <p:ph type="title" idx="3" hasCustomPrompt="1"/>
          </p:nvPr>
        </p:nvSpPr>
        <p:spPr>
          <a:xfrm>
            <a:off x="4721395" y="2378151"/>
            <a:ext cx="2856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accent2"/>
              </a:buClr>
              <a:buSzPts val="5000"/>
              <a:buNone/>
              <a:defRPr sz="5000">
                <a:solidFill>
                  <a:schemeClr val="accent2"/>
                </a:solidFill>
              </a:defRPr>
            </a:lvl1pPr>
            <a:lvl2pPr lvl="1" algn="ctr" rtl="0">
              <a:spcBef>
                <a:spcPts val="0"/>
              </a:spcBef>
              <a:spcAft>
                <a:spcPts val="0"/>
              </a:spcAft>
              <a:buClr>
                <a:schemeClr val="accent2"/>
              </a:buClr>
              <a:buSzPts val="5000"/>
              <a:buNone/>
              <a:defRPr sz="5000">
                <a:solidFill>
                  <a:schemeClr val="accent2"/>
                </a:solidFill>
              </a:defRPr>
            </a:lvl2pPr>
            <a:lvl3pPr lvl="2" algn="ctr" rtl="0">
              <a:spcBef>
                <a:spcPts val="0"/>
              </a:spcBef>
              <a:spcAft>
                <a:spcPts val="0"/>
              </a:spcAft>
              <a:buClr>
                <a:schemeClr val="accent2"/>
              </a:buClr>
              <a:buSzPts val="5000"/>
              <a:buNone/>
              <a:defRPr sz="5000">
                <a:solidFill>
                  <a:schemeClr val="accent2"/>
                </a:solidFill>
              </a:defRPr>
            </a:lvl3pPr>
            <a:lvl4pPr lvl="3" algn="ctr" rtl="0">
              <a:spcBef>
                <a:spcPts val="0"/>
              </a:spcBef>
              <a:spcAft>
                <a:spcPts val="0"/>
              </a:spcAft>
              <a:buClr>
                <a:schemeClr val="accent2"/>
              </a:buClr>
              <a:buSzPts val="5000"/>
              <a:buNone/>
              <a:defRPr sz="5000">
                <a:solidFill>
                  <a:schemeClr val="accent2"/>
                </a:solidFill>
              </a:defRPr>
            </a:lvl4pPr>
            <a:lvl5pPr lvl="4" algn="ctr" rtl="0">
              <a:spcBef>
                <a:spcPts val="0"/>
              </a:spcBef>
              <a:spcAft>
                <a:spcPts val="0"/>
              </a:spcAft>
              <a:buClr>
                <a:schemeClr val="accent2"/>
              </a:buClr>
              <a:buSzPts val="5000"/>
              <a:buNone/>
              <a:defRPr sz="5000">
                <a:solidFill>
                  <a:schemeClr val="accent2"/>
                </a:solidFill>
              </a:defRPr>
            </a:lvl5pPr>
            <a:lvl6pPr lvl="5" algn="ctr" rtl="0">
              <a:spcBef>
                <a:spcPts val="0"/>
              </a:spcBef>
              <a:spcAft>
                <a:spcPts val="0"/>
              </a:spcAft>
              <a:buClr>
                <a:schemeClr val="accent2"/>
              </a:buClr>
              <a:buSzPts val="5000"/>
              <a:buNone/>
              <a:defRPr sz="5000">
                <a:solidFill>
                  <a:schemeClr val="accent2"/>
                </a:solidFill>
              </a:defRPr>
            </a:lvl6pPr>
            <a:lvl7pPr lvl="6" algn="ctr" rtl="0">
              <a:spcBef>
                <a:spcPts val="0"/>
              </a:spcBef>
              <a:spcAft>
                <a:spcPts val="0"/>
              </a:spcAft>
              <a:buClr>
                <a:schemeClr val="accent2"/>
              </a:buClr>
              <a:buSzPts val="5000"/>
              <a:buNone/>
              <a:defRPr sz="5000">
                <a:solidFill>
                  <a:schemeClr val="accent2"/>
                </a:solidFill>
              </a:defRPr>
            </a:lvl7pPr>
            <a:lvl8pPr lvl="7" algn="ctr" rtl="0">
              <a:spcBef>
                <a:spcPts val="0"/>
              </a:spcBef>
              <a:spcAft>
                <a:spcPts val="0"/>
              </a:spcAft>
              <a:buClr>
                <a:schemeClr val="accent2"/>
              </a:buClr>
              <a:buSzPts val="5000"/>
              <a:buNone/>
              <a:defRPr sz="5000">
                <a:solidFill>
                  <a:schemeClr val="accent2"/>
                </a:solidFill>
              </a:defRPr>
            </a:lvl8pPr>
            <a:lvl9pPr lvl="8" algn="ctr" rtl="0">
              <a:spcBef>
                <a:spcPts val="0"/>
              </a:spcBef>
              <a:spcAft>
                <a:spcPts val="0"/>
              </a:spcAft>
              <a:buClr>
                <a:schemeClr val="accent2"/>
              </a:buClr>
              <a:buSzPts val="5000"/>
              <a:buNone/>
              <a:defRPr sz="5000">
                <a:solidFill>
                  <a:schemeClr val="accent2"/>
                </a:solidFill>
              </a:defRPr>
            </a:lvl9pPr>
          </a:lstStyle>
          <a:p>
            <a:r>
              <a:t>xx%</a:t>
            </a:r>
          </a:p>
        </p:txBody>
      </p:sp>
      <p:sp>
        <p:nvSpPr>
          <p:cNvPr id="2258" name="Google Shape;2258;p17"/>
          <p:cNvSpPr txBox="1">
            <a:spLocks noGrp="1"/>
          </p:cNvSpPr>
          <p:nvPr>
            <p:ph type="title" idx="4" hasCustomPrompt="1"/>
          </p:nvPr>
        </p:nvSpPr>
        <p:spPr>
          <a:xfrm>
            <a:off x="7824414" y="2378151"/>
            <a:ext cx="2856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accent2"/>
              </a:buClr>
              <a:buSzPts val="5000"/>
              <a:buNone/>
              <a:defRPr sz="5000">
                <a:solidFill>
                  <a:schemeClr val="accent2"/>
                </a:solidFill>
              </a:defRPr>
            </a:lvl1pPr>
            <a:lvl2pPr lvl="1" algn="ctr" rtl="0">
              <a:spcBef>
                <a:spcPts val="0"/>
              </a:spcBef>
              <a:spcAft>
                <a:spcPts val="0"/>
              </a:spcAft>
              <a:buClr>
                <a:schemeClr val="accent2"/>
              </a:buClr>
              <a:buSzPts val="5000"/>
              <a:buNone/>
              <a:defRPr sz="5000">
                <a:solidFill>
                  <a:schemeClr val="accent2"/>
                </a:solidFill>
              </a:defRPr>
            </a:lvl2pPr>
            <a:lvl3pPr lvl="2" algn="ctr" rtl="0">
              <a:spcBef>
                <a:spcPts val="0"/>
              </a:spcBef>
              <a:spcAft>
                <a:spcPts val="0"/>
              </a:spcAft>
              <a:buClr>
                <a:schemeClr val="accent2"/>
              </a:buClr>
              <a:buSzPts val="5000"/>
              <a:buNone/>
              <a:defRPr sz="5000">
                <a:solidFill>
                  <a:schemeClr val="accent2"/>
                </a:solidFill>
              </a:defRPr>
            </a:lvl3pPr>
            <a:lvl4pPr lvl="3" algn="ctr" rtl="0">
              <a:spcBef>
                <a:spcPts val="0"/>
              </a:spcBef>
              <a:spcAft>
                <a:spcPts val="0"/>
              </a:spcAft>
              <a:buClr>
                <a:schemeClr val="accent2"/>
              </a:buClr>
              <a:buSzPts val="5000"/>
              <a:buNone/>
              <a:defRPr sz="5000">
                <a:solidFill>
                  <a:schemeClr val="accent2"/>
                </a:solidFill>
              </a:defRPr>
            </a:lvl4pPr>
            <a:lvl5pPr lvl="4" algn="ctr" rtl="0">
              <a:spcBef>
                <a:spcPts val="0"/>
              </a:spcBef>
              <a:spcAft>
                <a:spcPts val="0"/>
              </a:spcAft>
              <a:buClr>
                <a:schemeClr val="accent2"/>
              </a:buClr>
              <a:buSzPts val="5000"/>
              <a:buNone/>
              <a:defRPr sz="5000">
                <a:solidFill>
                  <a:schemeClr val="accent2"/>
                </a:solidFill>
              </a:defRPr>
            </a:lvl5pPr>
            <a:lvl6pPr lvl="5" algn="ctr" rtl="0">
              <a:spcBef>
                <a:spcPts val="0"/>
              </a:spcBef>
              <a:spcAft>
                <a:spcPts val="0"/>
              </a:spcAft>
              <a:buClr>
                <a:schemeClr val="accent2"/>
              </a:buClr>
              <a:buSzPts val="5000"/>
              <a:buNone/>
              <a:defRPr sz="5000">
                <a:solidFill>
                  <a:schemeClr val="accent2"/>
                </a:solidFill>
              </a:defRPr>
            </a:lvl6pPr>
            <a:lvl7pPr lvl="6" algn="ctr" rtl="0">
              <a:spcBef>
                <a:spcPts val="0"/>
              </a:spcBef>
              <a:spcAft>
                <a:spcPts val="0"/>
              </a:spcAft>
              <a:buClr>
                <a:schemeClr val="accent2"/>
              </a:buClr>
              <a:buSzPts val="5000"/>
              <a:buNone/>
              <a:defRPr sz="5000">
                <a:solidFill>
                  <a:schemeClr val="accent2"/>
                </a:solidFill>
              </a:defRPr>
            </a:lvl7pPr>
            <a:lvl8pPr lvl="7" algn="ctr" rtl="0">
              <a:spcBef>
                <a:spcPts val="0"/>
              </a:spcBef>
              <a:spcAft>
                <a:spcPts val="0"/>
              </a:spcAft>
              <a:buClr>
                <a:schemeClr val="accent2"/>
              </a:buClr>
              <a:buSzPts val="5000"/>
              <a:buNone/>
              <a:defRPr sz="5000">
                <a:solidFill>
                  <a:schemeClr val="accent2"/>
                </a:solidFill>
              </a:defRPr>
            </a:lvl8pPr>
            <a:lvl9pPr lvl="8" algn="ctr" rtl="0">
              <a:spcBef>
                <a:spcPts val="0"/>
              </a:spcBef>
              <a:spcAft>
                <a:spcPts val="0"/>
              </a:spcAft>
              <a:buClr>
                <a:schemeClr val="accent2"/>
              </a:buClr>
              <a:buSzPts val="5000"/>
              <a:buNone/>
              <a:defRPr sz="5000">
                <a:solidFill>
                  <a:schemeClr val="accent2"/>
                </a:solidFill>
              </a:defRPr>
            </a:lvl9pPr>
          </a:lstStyle>
          <a:p>
            <a:r>
              <a:t>xx%</a:t>
            </a:r>
          </a:p>
        </p:txBody>
      </p:sp>
      <p:sp>
        <p:nvSpPr>
          <p:cNvPr id="2259" name="Google Shape;2259;p17"/>
          <p:cNvSpPr txBox="1">
            <a:spLocks noGrp="1"/>
          </p:cNvSpPr>
          <p:nvPr>
            <p:ph type="body" idx="1"/>
          </p:nvPr>
        </p:nvSpPr>
        <p:spPr>
          <a:xfrm>
            <a:off x="7824407" y="3619725"/>
            <a:ext cx="2856300" cy="925200"/>
          </a:xfrm>
          <a:prstGeom prst="rect">
            <a:avLst/>
          </a:prstGeom>
        </p:spPr>
        <p:txBody>
          <a:bodyPr spcFirstLastPara="1" wrap="square" lIns="121900" tIns="121900" rIns="121900" bIns="121900" anchor="t" anchorCtr="0">
            <a:noAutofit/>
          </a:bodyPr>
          <a:lstStyle>
            <a:lvl1pPr marL="457189" lvl="0" indent="-368291" algn="ctr">
              <a:lnSpc>
                <a:spcPct val="100000"/>
              </a:lnSpc>
              <a:spcBef>
                <a:spcPts val="0"/>
              </a:spcBef>
              <a:spcAft>
                <a:spcPts val="0"/>
              </a:spcAft>
              <a:buSzPts val="2200"/>
              <a:buChar char="●"/>
              <a:defRPr sz="2200"/>
            </a:lvl1pPr>
            <a:lvl2pPr marL="914377" lvl="1" indent="-368291" algn="ctr">
              <a:lnSpc>
                <a:spcPct val="100000"/>
              </a:lnSpc>
              <a:spcBef>
                <a:spcPts val="0"/>
              </a:spcBef>
              <a:spcAft>
                <a:spcPts val="0"/>
              </a:spcAft>
              <a:buSzPts val="2200"/>
              <a:buChar char="○"/>
              <a:defRPr sz="2200"/>
            </a:lvl2pPr>
            <a:lvl3pPr marL="1371566" lvl="2" indent="-368291" algn="ctr">
              <a:lnSpc>
                <a:spcPct val="100000"/>
              </a:lnSpc>
              <a:spcBef>
                <a:spcPts val="0"/>
              </a:spcBef>
              <a:spcAft>
                <a:spcPts val="0"/>
              </a:spcAft>
              <a:buSzPts val="2200"/>
              <a:buChar char="■"/>
              <a:defRPr sz="2200"/>
            </a:lvl3pPr>
            <a:lvl4pPr marL="1828754" lvl="3" indent="-368291" algn="ctr">
              <a:lnSpc>
                <a:spcPct val="100000"/>
              </a:lnSpc>
              <a:spcBef>
                <a:spcPts val="0"/>
              </a:spcBef>
              <a:spcAft>
                <a:spcPts val="0"/>
              </a:spcAft>
              <a:buSzPts val="2200"/>
              <a:buChar char="●"/>
              <a:defRPr sz="2200"/>
            </a:lvl4pPr>
            <a:lvl5pPr marL="2285943" lvl="4" indent="-368291" algn="ctr">
              <a:lnSpc>
                <a:spcPct val="100000"/>
              </a:lnSpc>
              <a:spcBef>
                <a:spcPts val="0"/>
              </a:spcBef>
              <a:spcAft>
                <a:spcPts val="0"/>
              </a:spcAft>
              <a:buSzPts val="2200"/>
              <a:buChar char="○"/>
              <a:defRPr sz="2200"/>
            </a:lvl5pPr>
            <a:lvl6pPr marL="2743131" lvl="5" indent="-368291" algn="ctr">
              <a:lnSpc>
                <a:spcPct val="100000"/>
              </a:lnSpc>
              <a:spcBef>
                <a:spcPts val="0"/>
              </a:spcBef>
              <a:spcAft>
                <a:spcPts val="0"/>
              </a:spcAft>
              <a:buSzPts val="2200"/>
              <a:buChar char="■"/>
              <a:defRPr sz="2200"/>
            </a:lvl6pPr>
            <a:lvl7pPr marL="3200320" lvl="6" indent="-368291" algn="ctr">
              <a:lnSpc>
                <a:spcPct val="100000"/>
              </a:lnSpc>
              <a:spcBef>
                <a:spcPts val="0"/>
              </a:spcBef>
              <a:spcAft>
                <a:spcPts val="0"/>
              </a:spcAft>
              <a:buSzPts val="2200"/>
              <a:buChar char="●"/>
              <a:defRPr sz="2200"/>
            </a:lvl7pPr>
            <a:lvl8pPr marL="3657509" lvl="7" indent="-368291" algn="ctr">
              <a:lnSpc>
                <a:spcPct val="100000"/>
              </a:lnSpc>
              <a:spcBef>
                <a:spcPts val="0"/>
              </a:spcBef>
              <a:spcAft>
                <a:spcPts val="0"/>
              </a:spcAft>
              <a:buSzPts val="2200"/>
              <a:buChar char="○"/>
              <a:defRPr sz="2200"/>
            </a:lvl8pPr>
            <a:lvl9pPr marL="4114697" lvl="8" indent="-368291" algn="ctr">
              <a:lnSpc>
                <a:spcPct val="100000"/>
              </a:lnSpc>
              <a:spcBef>
                <a:spcPts val="0"/>
              </a:spcBef>
              <a:spcAft>
                <a:spcPts val="0"/>
              </a:spcAft>
              <a:buSzPts val="2200"/>
              <a:buChar char="■"/>
              <a:defRPr sz="2200"/>
            </a:lvl9pPr>
          </a:lstStyle>
          <a:p>
            <a:endParaRPr/>
          </a:p>
        </p:txBody>
      </p:sp>
      <p:sp>
        <p:nvSpPr>
          <p:cNvPr id="2260" name="Google Shape;2260;p17"/>
          <p:cNvSpPr txBox="1">
            <a:spLocks noGrp="1"/>
          </p:cNvSpPr>
          <p:nvPr>
            <p:ph type="body" idx="5"/>
          </p:nvPr>
        </p:nvSpPr>
        <p:spPr>
          <a:xfrm>
            <a:off x="4721403" y="3608575"/>
            <a:ext cx="2856300" cy="925200"/>
          </a:xfrm>
          <a:prstGeom prst="rect">
            <a:avLst/>
          </a:prstGeom>
        </p:spPr>
        <p:txBody>
          <a:bodyPr spcFirstLastPara="1" wrap="square" lIns="121900" tIns="121900" rIns="121900" bIns="121900" anchor="t" anchorCtr="0">
            <a:noAutofit/>
          </a:bodyPr>
          <a:lstStyle>
            <a:lvl1pPr marL="457189" lvl="0" indent="-368291" algn="ctr" rtl="0">
              <a:lnSpc>
                <a:spcPct val="100000"/>
              </a:lnSpc>
              <a:spcBef>
                <a:spcPts val="0"/>
              </a:spcBef>
              <a:spcAft>
                <a:spcPts val="0"/>
              </a:spcAft>
              <a:buSzPts val="2200"/>
              <a:buChar char="●"/>
              <a:defRPr sz="2200"/>
            </a:lvl1pPr>
            <a:lvl2pPr marL="914377" lvl="1" indent="-368291" algn="ctr" rtl="0">
              <a:lnSpc>
                <a:spcPct val="100000"/>
              </a:lnSpc>
              <a:spcBef>
                <a:spcPts val="0"/>
              </a:spcBef>
              <a:spcAft>
                <a:spcPts val="0"/>
              </a:spcAft>
              <a:buSzPts val="2200"/>
              <a:buChar char="○"/>
              <a:defRPr sz="2200"/>
            </a:lvl2pPr>
            <a:lvl3pPr marL="1371566" lvl="2" indent="-368291" algn="ctr" rtl="0">
              <a:lnSpc>
                <a:spcPct val="100000"/>
              </a:lnSpc>
              <a:spcBef>
                <a:spcPts val="0"/>
              </a:spcBef>
              <a:spcAft>
                <a:spcPts val="0"/>
              </a:spcAft>
              <a:buSzPts val="2200"/>
              <a:buChar char="■"/>
              <a:defRPr sz="2200"/>
            </a:lvl3pPr>
            <a:lvl4pPr marL="1828754" lvl="3" indent="-368291" algn="ctr" rtl="0">
              <a:lnSpc>
                <a:spcPct val="100000"/>
              </a:lnSpc>
              <a:spcBef>
                <a:spcPts val="0"/>
              </a:spcBef>
              <a:spcAft>
                <a:spcPts val="0"/>
              </a:spcAft>
              <a:buSzPts val="2200"/>
              <a:buChar char="●"/>
              <a:defRPr sz="2200"/>
            </a:lvl4pPr>
            <a:lvl5pPr marL="2285943" lvl="4" indent="-368291" algn="ctr" rtl="0">
              <a:lnSpc>
                <a:spcPct val="100000"/>
              </a:lnSpc>
              <a:spcBef>
                <a:spcPts val="0"/>
              </a:spcBef>
              <a:spcAft>
                <a:spcPts val="0"/>
              </a:spcAft>
              <a:buSzPts val="2200"/>
              <a:buChar char="○"/>
              <a:defRPr sz="2200"/>
            </a:lvl5pPr>
            <a:lvl6pPr marL="2743131" lvl="5" indent="-368291" algn="ctr" rtl="0">
              <a:lnSpc>
                <a:spcPct val="100000"/>
              </a:lnSpc>
              <a:spcBef>
                <a:spcPts val="0"/>
              </a:spcBef>
              <a:spcAft>
                <a:spcPts val="0"/>
              </a:spcAft>
              <a:buSzPts val="2200"/>
              <a:buChar char="■"/>
              <a:defRPr sz="2200"/>
            </a:lvl6pPr>
            <a:lvl7pPr marL="3200320" lvl="6" indent="-368291" algn="ctr" rtl="0">
              <a:lnSpc>
                <a:spcPct val="100000"/>
              </a:lnSpc>
              <a:spcBef>
                <a:spcPts val="0"/>
              </a:spcBef>
              <a:spcAft>
                <a:spcPts val="0"/>
              </a:spcAft>
              <a:buSzPts val="2200"/>
              <a:buChar char="●"/>
              <a:defRPr sz="2200"/>
            </a:lvl7pPr>
            <a:lvl8pPr marL="3657509" lvl="7" indent="-368291" algn="ctr" rtl="0">
              <a:lnSpc>
                <a:spcPct val="100000"/>
              </a:lnSpc>
              <a:spcBef>
                <a:spcPts val="0"/>
              </a:spcBef>
              <a:spcAft>
                <a:spcPts val="0"/>
              </a:spcAft>
              <a:buSzPts val="2200"/>
              <a:buChar char="○"/>
              <a:defRPr sz="2200"/>
            </a:lvl8pPr>
            <a:lvl9pPr marL="4114697" lvl="8" indent="-368291" algn="ctr" rtl="0">
              <a:lnSpc>
                <a:spcPct val="100000"/>
              </a:lnSpc>
              <a:spcBef>
                <a:spcPts val="0"/>
              </a:spcBef>
              <a:spcAft>
                <a:spcPts val="0"/>
              </a:spcAft>
              <a:buSzPts val="2200"/>
              <a:buChar char="■"/>
              <a:defRPr sz="2200"/>
            </a:lvl9pPr>
          </a:lstStyle>
          <a:p>
            <a:endParaRPr/>
          </a:p>
        </p:txBody>
      </p:sp>
      <p:sp>
        <p:nvSpPr>
          <p:cNvPr id="2261" name="Google Shape;2261;p17"/>
          <p:cNvSpPr txBox="1">
            <a:spLocks noGrp="1"/>
          </p:cNvSpPr>
          <p:nvPr>
            <p:ph type="body" idx="6"/>
          </p:nvPr>
        </p:nvSpPr>
        <p:spPr>
          <a:xfrm>
            <a:off x="1629426" y="3608575"/>
            <a:ext cx="2856300" cy="925200"/>
          </a:xfrm>
          <a:prstGeom prst="rect">
            <a:avLst/>
          </a:prstGeom>
        </p:spPr>
        <p:txBody>
          <a:bodyPr spcFirstLastPara="1" wrap="square" lIns="121900" tIns="121900" rIns="121900" bIns="121900" anchor="t" anchorCtr="0">
            <a:noAutofit/>
          </a:bodyPr>
          <a:lstStyle>
            <a:lvl1pPr marL="457189" lvl="0" indent="-368291" algn="ctr" rtl="0">
              <a:lnSpc>
                <a:spcPct val="100000"/>
              </a:lnSpc>
              <a:spcBef>
                <a:spcPts val="0"/>
              </a:spcBef>
              <a:spcAft>
                <a:spcPts val="0"/>
              </a:spcAft>
              <a:buSzPts val="2200"/>
              <a:buChar char="●"/>
              <a:defRPr sz="2200"/>
            </a:lvl1pPr>
            <a:lvl2pPr marL="914377" lvl="1" indent="-368291" algn="ctr" rtl="0">
              <a:lnSpc>
                <a:spcPct val="100000"/>
              </a:lnSpc>
              <a:spcBef>
                <a:spcPts val="0"/>
              </a:spcBef>
              <a:spcAft>
                <a:spcPts val="0"/>
              </a:spcAft>
              <a:buSzPts val="2200"/>
              <a:buChar char="○"/>
              <a:defRPr sz="2200"/>
            </a:lvl2pPr>
            <a:lvl3pPr marL="1371566" lvl="2" indent="-368291" algn="ctr" rtl="0">
              <a:lnSpc>
                <a:spcPct val="100000"/>
              </a:lnSpc>
              <a:spcBef>
                <a:spcPts val="0"/>
              </a:spcBef>
              <a:spcAft>
                <a:spcPts val="0"/>
              </a:spcAft>
              <a:buSzPts val="2200"/>
              <a:buChar char="■"/>
              <a:defRPr sz="2200"/>
            </a:lvl3pPr>
            <a:lvl4pPr marL="1828754" lvl="3" indent="-368291" algn="ctr" rtl="0">
              <a:lnSpc>
                <a:spcPct val="100000"/>
              </a:lnSpc>
              <a:spcBef>
                <a:spcPts val="0"/>
              </a:spcBef>
              <a:spcAft>
                <a:spcPts val="0"/>
              </a:spcAft>
              <a:buSzPts val="2200"/>
              <a:buChar char="●"/>
              <a:defRPr sz="2200"/>
            </a:lvl4pPr>
            <a:lvl5pPr marL="2285943" lvl="4" indent="-368291" algn="ctr" rtl="0">
              <a:lnSpc>
                <a:spcPct val="100000"/>
              </a:lnSpc>
              <a:spcBef>
                <a:spcPts val="0"/>
              </a:spcBef>
              <a:spcAft>
                <a:spcPts val="0"/>
              </a:spcAft>
              <a:buSzPts val="2200"/>
              <a:buChar char="○"/>
              <a:defRPr sz="2200"/>
            </a:lvl5pPr>
            <a:lvl6pPr marL="2743131" lvl="5" indent="-368291" algn="ctr" rtl="0">
              <a:lnSpc>
                <a:spcPct val="100000"/>
              </a:lnSpc>
              <a:spcBef>
                <a:spcPts val="0"/>
              </a:spcBef>
              <a:spcAft>
                <a:spcPts val="0"/>
              </a:spcAft>
              <a:buSzPts val="2200"/>
              <a:buChar char="■"/>
              <a:defRPr sz="2200"/>
            </a:lvl6pPr>
            <a:lvl7pPr marL="3200320" lvl="6" indent="-368291" algn="ctr" rtl="0">
              <a:lnSpc>
                <a:spcPct val="100000"/>
              </a:lnSpc>
              <a:spcBef>
                <a:spcPts val="0"/>
              </a:spcBef>
              <a:spcAft>
                <a:spcPts val="0"/>
              </a:spcAft>
              <a:buSzPts val="2200"/>
              <a:buChar char="●"/>
              <a:defRPr sz="2200"/>
            </a:lvl7pPr>
            <a:lvl8pPr marL="3657509" lvl="7" indent="-368291" algn="ctr" rtl="0">
              <a:lnSpc>
                <a:spcPct val="100000"/>
              </a:lnSpc>
              <a:spcBef>
                <a:spcPts val="0"/>
              </a:spcBef>
              <a:spcAft>
                <a:spcPts val="0"/>
              </a:spcAft>
              <a:buSzPts val="2200"/>
              <a:buChar char="○"/>
              <a:defRPr sz="2200"/>
            </a:lvl8pPr>
            <a:lvl9pPr marL="4114697" lvl="8" indent="-368291" algn="ctr" rtl="0">
              <a:lnSpc>
                <a:spcPct val="100000"/>
              </a:lnSpc>
              <a:spcBef>
                <a:spcPts val="0"/>
              </a:spcBef>
              <a:spcAft>
                <a:spcPts val="0"/>
              </a:spcAft>
              <a:buSzPts val="2200"/>
              <a:buChar char="■"/>
              <a:defRPr sz="2200"/>
            </a:lvl9pPr>
          </a:lstStyle>
          <a:p>
            <a:endParaRPr/>
          </a:p>
        </p:txBody>
      </p:sp>
      <p:grpSp>
        <p:nvGrpSpPr>
          <p:cNvPr id="2262" name="Google Shape;2262;p17"/>
          <p:cNvGrpSpPr/>
          <p:nvPr/>
        </p:nvGrpSpPr>
        <p:grpSpPr>
          <a:xfrm flipH="1">
            <a:off x="10681052" y="3619722"/>
            <a:ext cx="1438307" cy="2419117"/>
            <a:chOff x="6083206" y="490713"/>
            <a:chExt cx="3551372" cy="5973128"/>
          </a:xfrm>
        </p:grpSpPr>
        <p:grpSp>
          <p:nvGrpSpPr>
            <p:cNvPr id="2263" name="Google Shape;2263;p17"/>
            <p:cNvGrpSpPr/>
            <p:nvPr/>
          </p:nvGrpSpPr>
          <p:grpSpPr>
            <a:xfrm>
              <a:off x="6516762" y="5322936"/>
              <a:ext cx="495570" cy="986885"/>
              <a:chOff x="4753275" y="5275039"/>
              <a:chExt cx="495570" cy="986885"/>
            </a:xfrm>
          </p:grpSpPr>
          <p:sp>
            <p:nvSpPr>
              <p:cNvPr id="2264" name="Google Shape;2264;p17"/>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65" name="Google Shape;2265;p17"/>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66" name="Google Shape;2266;p17"/>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267" name="Google Shape;2267;p17"/>
            <p:cNvGrpSpPr/>
            <p:nvPr/>
          </p:nvGrpSpPr>
          <p:grpSpPr>
            <a:xfrm>
              <a:off x="8357373" y="5383706"/>
              <a:ext cx="495474" cy="986885"/>
              <a:chOff x="6593886" y="5335809"/>
              <a:chExt cx="495474" cy="986885"/>
            </a:xfrm>
          </p:grpSpPr>
          <p:sp>
            <p:nvSpPr>
              <p:cNvPr id="2268" name="Google Shape;2268;p17"/>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69" name="Google Shape;2269;p17"/>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70" name="Google Shape;2270;p17"/>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271" name="Google Shape;2271;p17"/>
            <p:cNvGrpSpPr/>
            <p:nvPr/>
          </p:nvGrpSpPr>
          <p:grpSpPr>
            <a:xfrm>
              <a:off x="6386253" y="5289694"/>
              <a:ext cx="609130" cy="558069"/>
              <a:chOff x="4622766" y="5241797"/>
              <a:chExt cx="609130" cy="558069"/>
            </a:xfrm>
          </p:grpSpPr>
          <p:sp>
            <p:nvSpPr>
              <p:cNvPr id="2272" name="Google Shape;2272;p17"/>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73" name="Google Shape;2273;p17"/>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274" name="Google Shape;2274;p17"/>
            <p:cNvGrpSpPr/>
            <p:nvPr/>
          </p:nvGrpSpPr>
          <p:grpSpPr>
            <a:xfrm>
              <a:off x="8264529" y="5273478"/>
              <a:ext cx="604287" cy="547806"/>
              <a:chOff x="6501042" y="5225581"/>
              <a:chExt cx="604287" cy="547806"/>
            </a:xfrm>
          </p:grpSpPr>
          <p:sp>
            <p:nvSpPr>
              <p:cNvPr id="2275" name="Google Shape;2275;p17"/>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76" name="Google Shape;2276;p17"/>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277" name="Google Shape;2277;p17"/>
            <p:cNvGrpSpPr/>
            <p:nvPr/>
          </p:nvGrpSpPr>
          <p:grpSpPr>
            <a:xfrm>
              <a:off x="6786424" y="5231401"/>
              <a:ext cx="416789" cy="1135760"/>
              <a:chOff x="5022937" y="5183504"/>
              <a:chExt cx="416789" cy="1135760"/>
            </a:xfrm>
          </p:grpSpPr>
          <p:sp>
            <p:nvSpPr>
              <p:cNvPr id="2278" name="Google Shape;2278;p17"/>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79" name="Google Shape;2279;p17"/>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80" name="Google Shape;2280;p17"/>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281" name="Google Shape;2281;p17"/>
            <p:cNvGrpSpPr/>
            <p:nvPr/>
          </p:nvGrpSpPr>
          <p:grpSpPr>
            <a:xfrm>
              <a:off x="8615700" y="5328080"/>
              <a:ext cx="416789" cy="1135761"/>
              <a:chOff x="6852213" y="5280183"/>
              <a:chExt cx="416789" cy="1135761"/>
            </a:xfrm>
          </p:grpSpPr>
          <p:sp>
            <p:nvSpPr>
              <p:cNvPr id="2282" name="Google Shape;2282;p17"/>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83" name="Google Shape;2283;p17"/>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284" name="Google Shape;2284;p17"/>
            <p:cNvGrpSpPr/>
            <p:nvPr/>
          </p:nvGrpSpPr>
          <p:grpSpPr>
            <a:xfrm>
              <a:off x="6083206" y="3943301"/>
              <a:ext cx="516683" cy="555818"/>
              <a:chOff x="4319719" y="3895404"/>
              <a:chExt cx="516683" cy="555818"/>
            </a:xfrm>
          </p:grpSpPr>
          <p:sp>
            <p:nvSpPr>
              <p:cNvPr id="2285" name="Google Shape;2285;p17"/>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86" name="Google Shape;2286;p17"/>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287" name="Google Shape;2287;p17"/>
            <p:cNvGrpSpPr/>
            <p:nvPr/>
          </p:nvGrpSpPr>
          <p:grpSpPr>
            <a:xfrm>
              <a:off x="6257831" y="912088"/>
              <a:ext cx="3376747" cy="4718505"/>
              <a:chOff x="4494344" y="864191"/>
              <a:chExt cx="3376747" cy="4718505"/>
            </a:xfrm>
          </p:grpSpPr>
          <p:sp>
            <p:nvSpPr>
              <p:cNvPr id="2288" name="Google Shape;2288;p17"/>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89" name="Google Shape;2289;p17"/>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90" name="Google Shape;2290;p17"/>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1" name="Google Shape;2291;p17"/>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2" name="Google Shape;2292;p17"/>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3" name="Google Shape;2293;p17"/>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4" name="Google Shape;2294;p17"/>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5" name="Google Shape;2295;p17"/>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6" name="Google Shape;2296;p17"/>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7" name="Google Shape;2297;p17"/>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8" name="Google Shape;2298;p17"/>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9" name="Google Shape;2299;p17"/>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300" name="Google Shape;2300;p17"/>
            <p:cNvGrpSpPr/>
            <p:nvPr/>
          </p:nvGrpSpPr>
          <p:grpSpPr>
            <a:xfrm>
              <a:off x="8831187" y="490713"/>
              <a:ext cx="413227" cy="584549"/>
              <a:chOff x="7067700" y="442816"/>
              <a:chExt cx="413227" cy="584549"/>
            </a:xfrm>
          </p:grpSpPr>
          <p:sp>
            <p:nvSpPr>
              <p:cNvPr id="2301" name="Google Shape;2301;p17"/>
              <p:cNvSpPr/>
              <p:nvPr/>
            </p:nvSpPr>
            <p:spPr>
              <a:xfrm>
                <a:off x="7071117" y="446522"/>
                <a:ext cx="406091" cy="579033"/>
              </a:xfrm>
              <a:custGeom>
                <a:avLst/>
                <a:gdLst/>
                <a:ahLst/>
                <a:cxnLst/>
                <a:rect l="l" t="t" r="r" b="b"/>
                <a:pathLst>
                  <a:path w="406091" h="579033" extrusionOk="0">
                    <a:moveTo>
                      <a:pt x="99111" y="535123"/>
                    </a:moveTo>
                    <a:cubicBezTo>
                      <a:pt x="89967" y="481688"/>
                      <a:pt x="102349" y="422442"/>
                      <a:pt x="104635" y="372055"/>
                    </a:cubicBezTo>
                    <a:cubicBezTo>
                      <a:pt x="108160" y="295569"/>
                      <a:pt x="85014" y="218131"/>
                      <a:pt x="39294" y="153933"/>
                    </a:cubicBezTo>
                    <a:cubicBezTo>
                      <a:pt x="19863" y="126596"/>
                      <a:pt x="-4807" y="97354"/>
                      <a:pt x="813" y="65160"/>
                    </a:cubicBezTo>
                    <a:cubicBezTo>
                      <a:pt x="7290" y="28298"/>
                      <a:pt x="51105" y="6771"/>
                      <a:pt x="91491" y="1723"/>
                    </a:cubicBezTo>
                    <a:cubicBezTo>
                      <a:pt x="201124" y="-11898"/>
                      <a:pt x="308566" y="56968"/>
                      <a:pt x="359048" y="146979"/>
                    </a:cubicBezTo>
                    <a:cubicBezTo>
                      <a:pt x="409531" y="236991"/>
                      <a:pt x="412579" y="343099"/>
                      <a:pt x="399530" y="443493"/>
                    </a:cubicBezTo>
                    <a:cubicBezTo>
                      <a:pt x="393433" y="490356"/>
                      <a:pt x="382766" y="539314"/>
                      <a:pt x="356667" y="579033"/>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2" name="Google Shape;2302;p17"/>
              <p:cNvSpPr/>
              <p:nvPr/>
            </p:nvSpPr>
            <p:spPr>
              <a:xfrm>
                <a:off x="7067700" y="442816"/>
                <a:ext cx="413227" cy="584549"/>
              </a:xfrm>
              <a:custGeom>
                <a:avLst/>
                <a:gdLst/>
                <a:ahLst/>
                <a:cxnLst/>
                <a:rect l="l" t="t" r="r" b="b"/>
                <a:pathLst>
                  <a:path w="413227" h="584549" extrusionOk="0">
                    <a:moveTo>
                      <a:pt x="363133" y="584550"/>
                    </a:moveTo>
                    <a:lnTo>
                      <a:pt x="357132" y="580644"/>
                    </a:lnTo>
                    <a:cubicBezTo>
                      <a:pt x="384754" y="538639"/>
                      <a:pt x="394279" y="486918"/>
                      <a:pt x="399518" y="446628"/>
                    </a:cubicBezTo>
                    <a:cubicBezTo>
                      <a:pt x="415234" y="324803"/>
                      <a:pt x="402185" y="228505"/>
                      <a:pt x="359418" y="152305"/>
                    </a:cubicBezTo>
                    <a:cubicBezTo>
                      <a:pt x="305030" y="55341"/>
                      <a:pt x="196540" y="-3619"/>
                      <a:pt x="95385" y="8859"/>
                    </a:cubicBezTo>
                    <a:cubicBezTo>
                      <a:pt x="56142" y="13716"/>
                      <a:pt x="13851" y="34290"/>
                      <a:pt x="7755" y="69342"/>
                    </a:cubicBezTo>
                    <a:cubicBezTo>
                      <a:pt x="2992" y="96679"/>
                      <a:pt x="21375" y="122111"/>
                      <a:pt x="39283" y="146685"/>
                    </a:cubicBezTo>
                    <a:cubicBezTo>
                      <a:pt x="41473" y="149638"/>
                      <a:pt x="43569" y="152591"/>
                      <a:pt x="45664" y="155448"/>
                    </a:cubicBezTo>
                    <a:cubicBezTo>
                      <a:pt x="91765" y="220314"/>
                      <a:pt x="115197" y="298514"/>
                      <a:pt x="111672" y="375857"/>
                    </a:cubicBezTo>
                    <a:cubicBezTo>
                      <a:pt x="110910" y="391287"/>
                      <a:pt x="109291" y="407289"/>
                      <a:pt x="107672" y="424149"/>
                    </a:cubicBezTo>
                    <a:cubicBezTo>
                      <a:pt x="103767" y="462153"/>
                      <a:pt x="99861" y="501492"/>
                      <a:pt x="106148" y="538163"/>
                    </a:cubicBezTo>
                    <a:lnTo>
                      <a:pt x="99100" y="539401"/>
                    </a:lnTo>
                    <a:cubicBezTo>
                      <a:pt x="92622" y="501777"/>
                      <a:pt x="96718" y="461963"/>
                      <a:pt x="100623" y="423387"/>
                    </a:cubicBezTo>
                    <a:cubicBezTo>
                      <a:pt x="102338" y="406623"/>
                      <a:pt x="103957" y="390716"/>
                      <a:pt x="104624" y="375476"/>
                    </a:cubicBezTo>
                    <a:cubicBezTo>
                      <a:pt x="108053" y="299752"/>
                      <a:pt x="85098" y="223076"/>
                      <a:pt x="39949" y="159544"/>
                    </a:cubicBezTo>
                    <a:cubicBezTo>
                      <a:pt x="37854" y="156687"/>
                      <a:pt x="35758" y="153734"/>
                      <a:pt x="33663" y="150781"/>
                    </a:cubicBezTo>
                    <a:cubicBezTo>
                      <a:pt x="14994" y="124968"/>
                      <a:pt x="-4437" y="98394"/>
                      <a:pt x="897" y="68009"/>
                    </a:cubicBezTo>
                    <a:cubicBezTo>
                      <a:pt x="7659" y="29433"/>
                      <a:pt x="52903" y="6858"/>
                      <a:pt x="94718" y="1715"/>
                    </a:cubicBezTo>
                    <a:cubicBezTo>
                      <a:pt x="198636" y="-11144"/>
                      <a:pt x="310078" y="49340"/>
                      <a:pt x="365800" y="148781"/>
                    </a:cubicBezTo>
                    <a:cubicBezTo>
                      <a:pt x="409329" y="226410"/>
                      <a:pt x="422664" y="324041"/>
                      <a:pt x="406757" y="447485"/>
                    </a:cubicBezTo>
                    <a:cubicBezTo>
                      <a:pt x="401328" y="488633"/>
                      <a:pt x="391517" y="541401"/>
                      <a:pt x="363133" y="58455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303" name="Google Shape;2303;p17"/>
            <p:cNvGrpSpPr/>
            <p:nvPr/>
          </p:nvGrpSpPr>
          <p:grpSpPr>
            <a:xfrm>
              <a:off x="7888761" y="716887"/>
              <a:ext cx="345534" cy="624789"/>
              <a:chOff x="6125274" y="668990"/>
              <a:chExt cx="345534" cy="624789"/>
            </a:xfrm>
          </p:grpSpPr>
          <p:sp>
            <p:nvSpPr>
              <p:cNvPr id="2304" name="Google Shape;2304;p17"/>
              <p:cNvSpPr/>
              <p:nvPr/>
            </p:nvSpPr>
            <p:spPr>
              <a:xfrm>
                <a:off x="6128947" y="672295"/>
                <a:ext cx="338526" cy="618627"/>
              </a:xfrm>
              <a:custGeom>
                <a:avLst/>
                <a:gdLst/>
                <a:ahLst/>
                <a:cxnLst/>
                <a:rect l="l" t="t" r="r" b="b"/>
                <a:pathLst>
                  <a:path w="338526" h="618627" extrusionOk="0">
                    <a:moveTo>
                      <a:pt x="179936" y="618627"/>
                    </a:moveTo>
                    <a:cubicBezTo>
                      <a:pt x="123833" y="576336"/>
                      <a:pt x="72779" y="509661"/>
                      <a:pt x="49538" y="466132"/>
                    </a:cubicBezTo>
                    <a:cubicBezTo>
                      <a:pt x="294" y="374216"/>
                      <a:pt x="-13041" y="261154"/>
                      <a:pt x="13153" y="159141"/>
                    </a:cubicBezTo>
                    <a:cubicBezTo>
                      <a:pt x="27345" y="103991"/>
                      <a:pt x="54682" y="49699"/>
                      <a:pt x="100402" y="19886"/>
                    </a:cubicBezTo>
                    <a:cubicBezTo>
                      <a:pt x="146122" y="-9928"/>
                      <a:pt x="212606" y="-7546"/>
                      <a:pt x="247277" y="36078"/>
                    </a:cubicBezTo>
                    <a:cubicBezTo>
                      <a:pt x="273757" y="69416"/>
                      <a:pt x="276519" y="117231"/>
                      <a:pt x="272423" y="160665"/>
                    </a:cubicBezTo>
                    <a:cubicBezTo>
                      <a:pt x="268328" y="204099"/>
                      <a:pt x="258707" y="247819"/>
                      <a:pt x="264994" y="290967"/>
                    </a:cubicBezTo>
                    <a:cubicBezTo>
                      <a:pt x="270709" y="330115"/>
                      <a:pt x="289187" y="365548"/>
                      <a:pt x="308237" y="399552"/>
                    </a:cubicBezTo>
                    <a:cubicBezTo>
                      <a:pt x="317572" y="416221"/>
                      <a:pt x="328811" y="439843"/>
                      <a:pt x="338527" y="466132"/>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5" name="Google Shape;2305;p17"/>
              <p:cNvSpPr/>
              <p:nvPr/>
            </p:nvSpPr>
            <p:spPr>
              <a:xfrm>
                <a:off x="6125274" y="668990"/>
                <a:ext cx="345534" cy="624789"/>
              </a:xfrm>
              <a:custGeom>
                <a:avLst/>
                <a:gdLst/>
                <a:ahLst/>
                <a:cxnLst/>
                <a:rect l="l" t="t" r="r" b="b"/>
                <a:pathLst>
                  <a:path w="345534" h="624789" extrusionOk="0">
                    <a:moveTo>
                      <a:pt x="181514" y="624790"/>
                    </a:moveTo>
                    <a:cubicBezTo>
                      <a:pt x="124840" y="582022"/>
                      <a:pt x="73690" y="515157"/>
                      <a:pt x="50068" y="471151"/>
                    </a:cubicBezTo>
                    <a:cubicBezTo>
                      <a:pt x="157" y="377902"/>
                      <a:pt x="-13178" y="265030"/>
                      <a:pt x="13397" y="161494"/>
                    </a:cubicBezTo>
                    <a:cubicBezTo>
                      <a:pt x="25113" y="115774"/>
                      <a:pt x="50068" y="54052"/>
                      <a:pt x="102170" y="20143"/>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5912" y="420383"/>
                      <a:pt x="336961" y="444862"/>
                      <a:pt x="345534" y="468199"/>
                    </a:cubicBezTo>
                    <a:lnTo>
                      <a:pt x="338771" y="470675"/>
                    </a:lnTo>
                    <a:cubicBezTo>
                      <a:pt x="330389" y="447720"/>
                      <a:pt x="319435" y="423622"/>
                      <a:pt x="308768" y="404572"/>
                    </a:cubicBezTo>
                    <a:cubicBezTo>
                      <a:pt x="289908" y="370853"/>
                      <a:pt x="270953" y="334563"/>
                      <a:pt x="265143" y="294748"/>
                    </a:cubicBezTo>
                    <a:cubicBezTo>
                      <a:pt x="260380" y="262268"/>
                      <a:pt x="264572" y="229121"/>
                      <a:pt x="268667" y="197117"/>
                    </a:cubicBezTo>
                    <a:cubicBezTo>
                      <a:pt x="270096" y="185878"/>
                      <a:pt x="271525" y="174733"/>
                      <a:pt x="272572" y="163494"/>
                    </a:cubicBezTo>
                    <a:cubicBezTo>
                      <a:pt x="277716" y="108535"/>
                      <a:pt x="269810" y="68625"/>
                      <a:pt x="248189" y="41479"/>
                    </a:cubicBezTo>
                    <a:cubicBezTo>
                      <a:pt x="213232" y="-2527"/>
                      <a:pt x="147223" y="-812"/>
                      <a:pt x="106076" y="26048"/>
                    </a:cubicBezTo>
                    <a:cubicBezTo>
                      <a:pt x="55879" y="58719"/>
                      <a:pt x="31780" y="118631"/>
                      <a:pt x="20351" y="163208"/>
                    </a:cubicBezTo>
                    <a:cubicBezTo>
                      <a:pt x="-5843" y="265030"/>
                      <a:pt x="7301" y="375997"/>
                      <a:pt x="56450" y="467627"/>
                    </a:cubicBezTo>
                    <a:cubicBezTo>
                      <a:pt x="79691" y="511061"/>
                      <a:pt x="130078" y="576879"/>
                      <a:pt x="185895" y="618979"/>
                    </a:cubicBezTo>
                    <a:lnTo>
                      <a:pt x="181514" y="624790"/>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306" name="Google Shape;2306;p17"/>
            <p:cNvSpPr/>
            <p:nvPr/>
          </p:nvSpPr>
          <p:spPr>
            <a:xfrm>
              <a:off x="7943669" y="762697"/>
              <a:ext cx="205291" cy="507893"/>
            </a:xfrm>
            <a:custGeom>
              <a:avLst/>
              <a:gdLst/>
              <a:ahLst/>
              <a:cxnLst/>
              <a:rect l="l" t="t" r="r" b="b"/>
              <a:pathLst>
                <a:path w="205291" h="507893" extrusionOk="0">
                  <a:moveTo>
                    <a:pt x="5066" y="302659"/>
                  </a:moveTo>
                  <a:cubicBezTo>
                    <a:pt x="-12269" y="208171"/>
                    <a:pt x="15544" y="106349"/>
                    <a:pt x="78409" y="33673"/>
                  </a:cubicBezTo>
                  <a:cubicBezTo>
                    <a:pt x="89648" y="20624"/>
                    <a:pt x="102602" y="8146"/>
                    <a:pt x="118890" y="2622"/>
                  </a:cubicBezTo>
                  <a:cubicBezTo>
                    <a:pt x="135178" y="-2998"/>
                    <a:pt x="155561" y="240"/>
                    <a:pt x="165753" y="14052"/>
                  </a:cubicBezTo>
                  <a:cubicBezTo>
                    <a:pt x="179374" y="32340"/>
                    <a:pt x="170039" y="57867"/>
                    <a:pt x="162419" y="79393"/>
                  </a:cubicBezTo>
                  <a:cubicBezTo>
                    <a:pt x="135749" y="154545"/>
                    <a:pt x="136320" y="239127"/>
                    <a:pt x="163943" y="313994"/>
                  </a:cubicBezTo>
                  <a:cubicBezTo>
                    <a:pt x="180136" y="357904"/>
                    <a:pt x="256526" y="522972"/>
                    <a:pt x="148608" y="506780"/>
                  </a:cubicBezTo>
                  <a:cubicBezTo>
                    <a:pt x="70408" y="494969"/>
                    <a:pt x="17068" y="368477"/>
                    <a:pt x="5066" y="302659"/>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7" name="Google Shape;2307;p17"/>
            <p:cNvSpPr/>
            <p:nvPr/>
          </p:nvSpPr>
          <p:spPr>
            <a:xfrm>
              <a:off x="8949624" y="541679"/>
              <a:ext cx="239920" cy="476721"/>
            </a:xfrm>
            <a:custGeom>
              <a:avLst/>
              <a:gdLst/>
              <a:ahLst/>
              <a:cxnLst/>
              <a:rect l="l" t="t" r="r" b="b"/>
              <a:pathLst>
                <a:path w="239920" h="476721" extrusionOk="0">
                  <a:moveTo>
                    <a:pt x="23811" y="81337"/>
                  </a:moveTo>
                  <a:cubicBezTo>
                    <a:pt x="78294" y="150583"/>
                    <a:pt x="102773" y="242595"/>
                    <a:pt x="90010" y="329749"/>
                  </a:cubicBezTo>
                  <a:cubicBezTo>
                    <a:pt x="85724" y="358514"/>
                    <a:pt x="77627" y="387470"/>
                    <a:pt x="81533" y="416331"/>
                  </a:cubicBezTo>
                  <a:cubicBezTo>
                    <a:pt x="85438" y="445192"/>
                    <a:pt x="105917" y="474719"/>
                    <a:pt x="134968" y="476624"/>
                  </a:cubicBezTo>
                  <a:cubicBezTo>
                    <a:pt x="164591" y="478529"/>
                    <a:pt x="188022" y="452145"/>
                    <a:pt x="202405" y="426237"/>
                  </a:cubicBezTo>
                  <a:cubicBezTo>
                    <a:pt x="246125" y="347560"/>
                    <a:pt x="252030" y="248977"/>
                    <a:pt x="218026" y="165728"/>
                  </a:cubicBezTo>
                  <a:cubicBezTo>
                    <a:pt x="192309" y="102673"/>
                    <a:pt x="144017" y="49237"/>
                    <a:pt x="84676" y="16090"/>
                  </a:cubicBezTo>
                  <a:cubicBezTo>
                    <a:pt x="15429" y="-22772"/>
                    <a:pt x="-30291" y="12566"/>
                    <a:pt x="23811" y="81337"/>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8" name="Google Shape;2308;p17"/>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9" name="Google Shape;2309;p17"/>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0" name="Google Shape;2310;p17"/>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311" name="Google Shape;2311;p17"/>
            <p:cNvGrpSpPr/>
            <p:nvPr/>
          </p:nvGrpSpPr>
          <p:grpSpPr>
            <a:xfrm>
              <a:off x="6650191" y="5328651"/>
              <a:ext cx="609320" cy="558260"/>
              <a:chOff x="4886704" y="5280754"/>
              <a:chExt cx="609320" cy="558260"/>
            </a:xfrm>
          </p:grpSpPr>
          <p:sp>
            <p:nvSpPr>
              <p:cNvPr id="2312" name="Google Shape;2312;p17"/>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3" name="Google Shape;2313;p17"/>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314" name="Google Shape;2314;p17"/>
            <p:cNvGrpSpPr/>
            <p:nvPr/>
          </p:nvGrpSpPr>
          <p:grpSpPr>
            <a:xfrm>
              <a:off x="8440360" y="5294718"/>
              <a:ext cx="604287" cy="547806"/>
              <a:chOff x="6676873" y="5246821"/>
              <a:chExt cx="604287" cy="547806"/>
            </a:xfrm>
          </p:grpSpPr>
          <p:sp>
            <p:nvSpPr>
              <p:cNvPr id="2315" name="Google Shape;2315;p17"/>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6" name="Google Shape;2316;p17"/>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2317" name="Google Shape;2317;p17"/>
          <p:cNvGrpSpPr/>
          <p:nvPr/>
        </p:nvGrpSpPr>
        <p:grpSpPr>
          <a:xfrm flipH="1">
            <a:off x="11142087" y="4875296"/>
            <a:ext cx="616884" cy="672269"/>
            <a:chOff x="6288960" y="4088616"/>
            <a:chExt cx="1523171" cy="1659923"/>
          </a:xfrm>
        </p:grpSpPr>
        <p:sp>
          <p:nvSpPr>
            <p:cNvPr id="2318" name="Google Shape;2318;p17"/>
            <p:cNvSpPr/>
            <p:nvPr/>
          </p:nvSpPr>
          <p:spPr>
            <a:xfrm>
              <a:off x="6403031" y="5335478"/>
              <a:ext cx="192829" cy="385132"/>
            </a:xfrm>
            <a:custGeom>
              <a:avLst/>
              <a:gdLst/>
              <a:ahLst/>
              <a:cxnLst/>
              <a:rect l="l" t="t" r="r" b="b"/>
              <a:pathLst>
                <a:path w="521159" h="1040897" extrusionOk="0">
                  <a:moveTo>
                    <a:pt x="519968" y="778288"/>
                  </a:moveTo>
                  <a:lnTo>
                    <a:pt x="380331" y="439293"/>
                  </a:lnTo>
                  <a:cubicBezTo>
                    <a:pt x="407668" y="412242"/>
                    <a:pt x="424432" y="374713"/>
                    <a:pt x="423384" y="333280"/>
                  </a:cubicBezTo>
                  <a:cubicBezTo>
                    <a:pt x="421479" y="256794"/>
                    <a:pt x="360138" y="196310"/>
                    <a:pt x="284700" y="193453"/>
                  </a:cubicBezTo>
                  <a:lnTo>
                    <a:pt x="284224" y="15907"/>
                  </a:lnTo>
                  <a:cubicBezTo>
                    <a:pt x="284224" y="7048"/>
                    <a:pt x="276985" y="0"/>
                    <a:pt x="268222" y="0"/>
                  </a:cubicBezTo>
                  <a:cubicBezTo>
                    <a:pt x="259173" y="95"/>
                    <a:pt x="252315" y="7144"/>
                    <a:pt x="252315" y="16002"/>
                  </a:cubicBezTo>
                  <a:lnTo>
                    <a:pt x="252791" y="195644"/>
                  </a:lnTo>
                  <a:cubicBezTo>
                    <a:pt x="184307" y="208407"/>
                    <a:pt x="133157" y="268796"/>
                    <a:pt x="134967" y="340614"/>
                  </a:cubicBezTo>
                  <a:cubicBezTo>
                    <a:pt x="136015" y="383381"/>
                    <a:pt x="156017" y="420910"/>
                    <a:pt x="186212" y="446532"/>
                  </a:cubicBezTo>
                  <a:cubicBezTo>
                    <a:pt x="161542" y="498348"/>
                    <a:pt x="136110" y="549497"/>
                    <a:pt x="110678" y="599122"/>
                  </a:cubicBezTo>
                  <a:cubicBezTo>
                    <a:pt x="73531" y="671513"/>
                    <a:pt x="35145" y="746474"/>
                    <a:pt x="1331" y="823722"/>
                  </a:cubicBezTo>
                  <a:cubicBezTo>
                    <a:pt x="-2193" y="831818"/>
                    <a:pt x="1522" y="841248"/>
                    <a:pt x="9618" y="844772"/>
                  </a:cubicBezTo>
                  <a:cubicBezTo>
                    <a:pt x="17810" y="848297"/>
                    <a:pt x="27144" y="844582"/>
                    <a:pt x="30668" y="836581"/>
                  </a:cubicBezTo>
                  <a:cubicBezTo>
                    <a:pt x="64006" y="760190"/>
                    <a:pt x="102201" y="685705"/>
                    <a:pt x="139158" y="613696"/>
                  </a:cubicBezTo>
                  <a:cubicBezTo>
                    <a:pt x="142492" y="607219"/>
                    <a:pt x="145826" y="600456"/>
                    <a:pt x="149159" y="593884"/>
                  </a:cubicBezTo>
                  <a:lnTo>
                    <a:pt x="62672" y="874776"/>
                  </a:lnTo>
                  <a:cubicBezTo>
                    <a:pt x="60101" y="883158"/>
                    <a:pt x="64768" y="892112"/>
                    <a:pt x="73245" y="894683"/>
                  </a:cubicBezTo>
                  <a:cubicBezTo>
                    <a:pt x="74960" y="895255"/>
                    <a:pt x="76674" y="895445"/>
                    <a:pt x="78293" y="895350"/>
                  </a:cubicBezTo>
                  <a:cubicBezTo>
                    <a:pt x="84961" y="895160"/>
                    <a:pt x="91057" y="890873"/>
                    <a:pt x="93152" y="884111"/>
                  </a:cubicBezTo>
                  <a:lnTo>
                    <a:pt x="171734" y="628840"/>
                  </a:lnTo>
                  <a:lnTo>
                    <a:pt x="124299" y="884015"/>
                  </a:lnTo>
                  <a:cubicBezTo>
                    <a:pt x="122680" y="892683"/>
                    <a:pt x="128395" y="901065"/>
                    <a:pt x="137063" y="902684"/>
                  </a:cubicBezTo>
                  <a:cubicBezTo>
                    <a:pt x="138206" y="902875"/>
                    <a:pt x="139349" y="902970"/>
                    <a:pt x="140396" y="902970"/>
                  </a:cubicBezTo>
                  <a:cubicBezTo>
                    <a:pt x="147731" y="902780"/>
                    <a:pt x="154303" y="897446"/>
                    <a:pt x="155636" y="889921"/>
                  </a:cubicBezTo>
                  <a:lnTo>
                    <a:pt x="183735" y="738759"/>
                  </a:lnTo>
                  <a:lnTo>
                    <a:pt x="173067" y="973741"/>
                  </a:lnTo>
                  <a:cubicBezTo>
                    <a:pt x="172686" y="982504"/>
                    <a:pt x="179449" y="990029"/>
                    <a:pt x="188307" y="990410"/>
                  </a:cubicBezTo>
                  <a:cubicBezTo>
                    <a:pt x="188688" y="990410"/>
                    <a:pt x="189069" y="990410"/>
                    <a:pt x="189450" y="990410"/>
                  </a:cubicBezTo>
                  <a:cubicBezTo>
                    <a:pt x="197737" y="990219"/>
                    <a:pt x="204595" y="983552"/>
                    <a:pt x="204976" y="975170"/>
                  </a:cubicBezTo>
                  <a:lnTo>
                    <a:pt x="221264" y="615601"/>
                  </a:lnTo>
                  <a:cubicBezTo>
                    <a:pt x="220025" y="654368"/>
                    <a:pt x="219454" y="693325"/>
                    <a:pt x="219168" y="731901"/>
                  </a:cubicBezTo>
                  <a:cubicBezTo>
                    <a:pt x="218882" y="776764"/>
                    <a:pt x="218597" y="821055"/>
                    <a:pt x="216787" y="863822"/>
                  </a:cubicBezTo>
                  <a:cubicBezTo>
                    <a:pt x="216406" y="872680"/>
                    <a:pt x="223264" y="880110"/>
                    <a:pt x="232027" y="880396"/>
                  </a:cubicBezTo>
                  <a:cubicBezTo>
                    <a:pt x="232408" y="880396"/>
                    <a:pt x="232694" y="880396"/>
                    <a:pt x="233075" y="880396"/>
                  </a:cubicBezTo>
                  <a:cubicBezTo>
                    <a:pt x="241361" y="880205"/>
                    <a:pt x="248219" y="873538"/>
                    <a:pt x="248600" y="865156"/>
                  </a:cubicBezTo>
                  <a:cubicBezTo>
                    <a:pt x="250410" y="822007"/>
                    <a:pt x="250696" y="777240"/>
                    <a:pt x="250982" y="732092"/>
                  </a:cubicBezTo>
                  <a:cubicBezTo>
                    <a:pt x="251363" y="678656"/>
                    <a:pt x="252029" y="624364"/>
                    <a:pt x="254982" y="571214"/>
                  </a:cubicBezTo>
                  <a:lnTo>
                    <a:pt x="254887" y="953262"/>
                  </a:lnTo>
                  <a:cubicBezTo>
                    <a:pt x="254887" y="962120"/>
                    <a:pt x="262031" y="969169"/>
                    <a:pt x="270889" y="969264"/>
                  </a:cubicBezTo>
                  <a:cubicBezTo>
                    <a:pt x="271079" y="969264"/>
                    <a:pt x="271175" y="969264"/>
                    <a:pt x="271270" y="969264"/>
                  </a:cubicBezTo>
                  <a:cubicBezTo>
                    <a:pt x="279938" y="969073"/>
                    <a:pt x="286796" y="961930"/>
                    <a:pt x="286796" y="953357"/>
                  </a:cubicBezTo>
                  <a:lnTo>
                    <a:pt x="286891" y="700945"/>
                  </a:lnTo>
                  <a:lnTo>
                    <a:pt x="299654" y="844582"/>
                  </a:lnTo>
                  <a:cubicBezTo>
                    <a:pt x="300416" y="853059"/>
                    <a:pt x="307560" y="859346"/>
                    <a:pt x="315942" y="859155"/>
                  </a:cubicBezTo>
                  <a:cubicBezTo>
                    <a:pt x="316323" y="859155"/>
                    <a:pt x="316609" y="859155"/>
                    <a:pt x="316990" y="859060"/>
                  </a:cubicBezTo>
                  <a:cubicBezTo>
                    <a:pt x="325753" y="858298"/>
                    <a:pt x="332230" y="850487"/>
                    <a:pt x="331468" y="841724"/>
                  </a:cubicBezTo>
                  <a:lnTo>
                    <a:pt x="306703" y="561975"/>
                  </a:lnTo>
                  <a:cubicBezTo>
                    <a:pt x="316990" y="610267"/>
                    <a:pt x="321848" y="663893"/>
                    <a:pt x="325848" y="709708"/>
                  </a:cubicBezTo>
                  <a:cubicBezTo>
                    <a:pt x="328420" y="739807"/>
                    <a:pt x="330896" y="768191"/>
                    <a:pt x="334516" y="790385"/>
                  </a:cubicBezTo>
                  <a:cubicBezTo>
                    <a:pt x="335945" y="799147"/>
                    <a:pt x="344327" y="805244"/>
                    <a:pt x="352804" y="803529"/>
                  </a:cubicBezTo>
                  <a:cubicBezTo>
                    <a:pt x="361472" y="802100"/>
                    <a:pt x="367377" y="793909"/>
                    <a:pt x="366044" y="785241"/>
                  </a:cubicBezTo>
                  <a:cubicBezTo>
                    <a:pt x="365853" y="783812"/>
                    <a:pt x="365663" y="782193"/>
                    <a:pt x="365377" y="780669"/>
                  </a:cubicBezTo>
                  <a:lnTo>
                    <a:pt x="408239" y="961358"/>
                  </a:lnTo>
                  <a:cubicBezTo>
                    <a:pt x="410049" y="968883"/>
                    <a:pt x="416812" y="973836"/>
                    <a:pt x="424146" y="973646"/>
                  </a:cubicBezTo>
                  <a:cubicBezTo>
                    <a:pt x="425289" y="973646"/>
                    <a:pt x="426337" y="973455"/>
                    <a:pt x="427480" y="973264"/>
                  </a:cubicBezTo>
                  <a:cubicBezTo>
                    <a:pt x="436052" y="971264"/>
                    <a:pt x="441386" y="962597"/>
                    <a:pt x="439291" y="954024"/>
                  </a:cubicBezTo>
                  <a:lnTo>
                    <a:pt x="378521" y="697992"/>
                  </a:lnTo>
                  <a:lnTo>
                    <a:pt x="469961" y="1029176"/>
                  </a:lnTo>
                  <a:cubicBezTo>
                    <a:pt x="471962" y="1036320"/>
                    <a:pt x="478534" y="1041082"/>
                    <a:pt x="485773" y="1040892"/>
                  </a:cubicBezTo>
                  <a:cubicBezTo>
                    <a:pt x="487106" y="1040892"/>
                    <a:pt x="488345" y="1040702"/>
                    <a:pt x="489678" y="1040321"/>
                  </a:cubicBezTo>
                  <a:cubicBezTo>
                    <a:pt x="498155" y="1037939"/>
                    <a:pt x="503204" y="1029176"/>
                    <a:pt x="500822" y="1020699"/>
                  </a:cubicBezTo>
                  <a:lnTo>
                    <a:pt x="400905" y="658844"/>
                  </a:lnTo>
                  <a:lnTo>
                    <a:pt x="466151" y="835343"/>
                  </a:lnTo>
                  <a:cubicBezTo>
                    <a:pt x="468628" y="841915"/>
                    <a:pt x="474914" y="845915"/>
                    <a:pt x="481487" y="845725"/>
                  </a:cubicBezTo>
                  <a:cubicBezTo>
                    <a:pt x="483201" y="845725"/>
                    <a:pt x="484916" y="845344"/>
                    <a:pt x="486630" y="844677"/>
                  </a:cubicBezTo>
                  <a:cubicBezTo>
                    <a:pt x="494917" y="841629"/>
                    <a:pt x="499108" y="832485"/>
                    <a:pt x="496060" y="824198"/>
                  </a:cubicBezTo>
                  <a:lnTo>
                    <a:pt x="423479" y="627888"/>
                  </a:lnTo>
                  <a:lnTo>
                    <a:pt x="490440" y="790385"/>
                  </a:lnTo>
                  <a:cubicBezTo>
                    <a:pt x="493012" y="796671"/>
                    <a:pt x="499203" y="800481"/>
                    <a:pt x="505585" y="800290"/>
                  </a:cubicBezTo>
                  <a:cubicBezTo>
                    <a:pt x="507490" y="800195"/>
                    <a:pt x="509395" y="799814"/>
                    <a:pt x="511300" y="799147"/>
                  </a:cubicBezTo>
                  <a:cubicBezTo>
                    <a:pt x="519396" y="795719"/>
                    <a:pt x="523301" y="786384"/>
                    <a:pt x="519968" y="778288"/>
                  </a:cubicBezTo>
                  <a:close/>
                  <a:moveTo>
                    <a:pt x="223740" y="560261"/>
                  </a:moveTo>
                  <a:lnTo>
                    <a:pt x="225931" y="511588"/>
                  </a:lnTo>
                  <a:lnTo>
                    <a:pt x="229550" y="492252"/>
                  </a:lnTo>
                  <a:cubicBezTo>
                    <a:pt x="226883" y="514636"/>
                    <a:pt x="225169" y="537401"/>
                    <a:pt x="223740" y="5602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9" name="Google Shape;2319;p17"/>
            <p:cNvSpPr/>
            <p:nvPr/>
          </p:nvSpPr>
          <p:spPr>
            <a:xfrm>
              <a:off x="6634039" y="5353388"/>
              <a:ext cx="192848" cy="385132"/>
            </a:xfrm>
            <a:custGeom>
              <a:avLst/>
              <a:gdLst/>
              <a:ahLst/>
              <a:cxnLst/>
              <a:rect l="l" t="t" r="r" b="b"/>
              <a:pathLst>
                <a:path w="521212" h="1040897" extrusionOk="0">
                  <a:moveTo>
                    <a:pt x="519968" y="778288"/>
                  </a:moveTo>
                  <a:lnTo>
                    <a:pt x="380331" y="439293"/>
                  </a:lnTo>
                  <a:cubicBezTo>
                    <a:pt x="407668" y="412242"/>
                    <a:pt x="424432" y="374713"/>
                    <a:pt x="423384" y="333280"/>
                  </a:cubicBezTo>
                  <a:cubicBezTo>
                    <a:pt x="421479" y="256794"/>
                    <a:pt x="360138" y="196310"/>
                    <a:pt x="284700" y="193453"/>
                  </a:cubicBezTo>
                  <a:lnTo>
                    <a:pt x="284224" y="15907"/>
                  </a:lnTo>
                  <a:cubicBezTo>
                    <a:pt x="284224" y="7049"/>
                    <a:pt x="276985" y="0"/>
                    <a:pt x="268222" y="0"/>
                  </a:cubicBezTo>
                  <a:cubicBezTo>
                    <a:pt x="259173" y="95"/>
                    <a:pt x="252315" y="7144"/>
                    <a:pt x="252315" y="16002"/>
                  </a:cubicBezTo>
                  <a:lnTo>
                    <a:pt x="252792" y="195644"/>
                  </a:lnTo>
                  <a:cubicBezTo>
                    <a:pt x="184307" y="208407"/>
                    <a:pt x="133158" y="268796"/>
                    <a:pt x="134967" y="340614"/>
                  </a:cubicBezTo>
                  <a:cubicBezTo>
                    <a:pt x="136015" y="383381"/>
                    <a:pt x="156017" y="420910"/>
                    <a:pt x="186211" y="446532"/>
                  </a:cubicBezTo>
                  <a:cubicBezTo>
                    <a:pt x="161542" y="498348"/>
                    <a:pt x="136110" y="549497"/>
                    <a:pt x="110678" y="599123"/>
                  </a:cubicBezTo>
                  <a:cubicBezTo>
                    <a:pt x="73531" y="671513"/>
                    <a:pt x="35145" y="746474"/>
                    <a:pt x="1331" y="823722"/>
                  </a:cubicBezTo>
                  <a:cubicBezTo>
                    <a:pt x="-2193" y="831818"/>
                    <a:pt x="1522" y="841248"/>
                    <a:pt x="9618" y="844772"/>
                  </a:cubicBezTo>
                  <a:cubicBezTo>
                    <a:pt x="17809" y="848297"/>
                    <a:pt x="27144" y="844582"/>
                    <a:pt x="30668" y="836581"/>
                  </a:cubicBezTo>
                  <a:cubicBezTo>
                    <a:pt x="64006" y="760190"/>
                    <a:pt x="102201" y="685705"/>
                    <a:pt x="139158" y="613696"/>
                  </a:cubicBezTo>
                  <a:cubicBezTo>
                    <a:pt x="142492" y="607219"/>
                    <a:pt x="145825" y="600456"/>
                    <a:pt x="149159" y="593884"/>
                  </a:cubicBezTo>
                  <a:lnTo>
                    <a:pt x="62672" y="874776"/>
                  </a:lnTo>
                  <a:cubicBezTo>
                    <a:pt x="60100" y="883158"/>
                    <a:pt x="64768" y="892112"/>
                    <a:pt x="73245" y="894683"/>
                  </a:cubicBezTo>
                  <a:cubicBezTo>
                    <a:pt x="74959" y="895255"/>
                    <a:pt x="76674" y="895445"/>
                    <a:pt x="78293" y="895350"/>
                  </a:cubicBezTo>
                  <a:cubicBezTo>
                    <a:pt x="84961" y="895159"/>
                    <a:pt x="91057" y="890873"/>
                    <a:pt x="93152" y="884111"/>
                  </a:cubicBezTo>
                  <a:lnTo>
                    <a:pt x="171734" y="628841"/>
                  </a:lnTo>
                  <a:lnTo>
                    <a:pt x="124299" y="884015"/>
                  </a:lnTo>
                  <a:cubicBezTo>
                    <a:pt x="122680" y="892683"/>
                    <a:pt x="128395" y="901065"/>
                    <a:pt x="137063" y="902684"/>
                  </a:cubicBezTo>
                  <a:cubicBezTo>
                    <a:pt x="138205" y="902875"/>
                    <a:pt x="139348" y="902970"/>
                    <a:pt x="140396" y="902970"/>
                  </a:cubicBezTo>
                  <a:cubicBezTo>
                    <a:pt x="147730" y="902780"/>
                    <a:pt x="154303" y="897446"/>
                    <a:pt x="155636" y="889921"/>
                  </a:cubicBezTo>
                  <a:lnTo>
                    <a:pt x="183735" y="738759"/>
                  </a:lnTo>
                  <a:lnTo>
                    <a:pt x="173067" y="973741"/>
                  </a:lnTo>
                  <a:cubicBezTo>
                    <a:pt x="172686" y="982504"/>
                    <a:pt x="179449" y="990029"/>
                    <a:pt x="188307" y="990409"/>
                  </a:cubicBezTo>
                  <a:cubicBezTo>
                    <a:pt x="188688" y="990409"/>
                    <a:pt x="189069" y="990409"/>
                    <a:pt x="189450" y="990409"/>
                  </a:cubicBezTo>
                  <a:cubicBezTo>
                    <a:pt x="197737" y="990219"/>
                    <a:pt x="204595" y="983552"/>
                    <a:pt x="204976" y="975170"/>
                  </a:cubicBezTo>
                  <a:lnTo>
                    <a:pt x="221264" y="615601"/>
                  </a:lnTo>
                  <a:cubicBezTo>
                    <a:pt x="220025" y="654368"/>
                    <a:pt x="219454" y="693325"/>
                    <a:pt x="219168" y="731901"/>
                  </a:cubicBezTo>
                  <a:cubicBezTo>
                    <a:pt x="218883" y="776764"/>
                    <a:pt x="218597" y="821055"/>
                    <a:pt x="216787" y="863822"/>
                  </a:cubicBezTo>
                  <a:cubicBezTo>
                    <a:pt x="216406" y="872680"/>
                    <a:pt x="223264" y="880110"/>
                    <a:pt x="232027" y="880396"/>
                  </a:cubicBezTo>
                  <a:cubicBezTo>
                    <a:pt x="232408" y="880396"/>
                    <a:pt x="232693" y="880396"/>
                    <a:pt x="233075" y="880396"/>
                  </a:cubicBezTo>
                  <a:cubicBezTo>
                    <a:pt x="241361" y="880205"/>
                    <a:pt x="248219" y="873538"/>
                    <a:pt x="248600" y="865156"/>
                  </a:cubicBezTo>
                  <a:cubicBezTo>
                    <a:pt x="250410" y="822008"/>
                    <a:pt x="250696" y="777240"/>
                    <a:pt x="250982" y="732092"/>
                  </a:cubicBezTo>
                  <a:cubicBezTo>
                    <a:pt x="251363" y="678656"/>
                    <a:pt x="252029" y="624364"/>
                    <a:pt x="254982" y="571214"/>
                  </a:cubicBezTo>
                  <a:lnTo>
                    <a:pt x="254887" y="953262"/>
                  </a:lnTo>
                  <a:cubicBezTo>
                    <a:pt x="254887" y="962120"/>
                    <a:pt x="262030" y="969169"/>
                    <a:pt x="270889" y="969264"/>
                  </a:cubicBezTo>
                  <a:cubicBezTo>
                    <a:pt x="271079" y="969264"/>
                    <a:pt x="271175" y="969264"/>
                    <a:pt x="271270" y="969264"/>
                  </a:cubicBezTo>
                  <a:cubicBezTo>
                    <a:pt x="279938" y="969074"/>
                    <a:pt x="286795" y="961930"/>
                    <a:pt x="286795" y="953357"/>
                  </a:cubicBezTo>
                  <a:lnTo>
                    <a:pt x="286891" y="700945"/>
                  </a:lnTo>
                  <a:lnTo>
                    <a:pt x="299654" y="844582"/>
                  </a:lnTo>
                  <a:cubicBezTo>
                    <a:pt x="300417" y="853059"/>
                    <a:pt x="307560" y="859346"/>
                    <a:pt x="315942" y="859155"/>
                  </a:cubicBezTo>
                  <a:cubicBezTo>
                    <a:pt x="316323" y="859155"/>
                    <a:pt x="316609" y="859155"/>
                    <a:pt x="316990" y="859060"/>
                  </a:cubicBezTo>
                  <a:cubicBezTo>
                    <a:pt x="325753" y="858298"/>
                    <a:pt x="332230" y="850487"/>
                    <a:pt x="331468" y="841724"/>
                  </a:cubicBezTo>
                  <a:lnTo>
                    <a:pt x="306703" y="561975"/>
                  </a:lnTo>
                  <a:cubicBezTo>
                    <a:pt x="316990" y="610267"/>
                    <a:pt x="321848" y="663893"/>
                    <a:pt x="325848" y="709708"/>
                  </a:cubicBezTo>
                  <a:cubicBezTo>
                    <a:pt x="328420" y="739807"/>
                    <a:pt x="330896" y="768191"/>
                    <a:pt x="334516" y="790384"/>
                  </a:cubicBezTo>
                  <a:cubicBezTo>
                    <a:pt x="335945" y="799148"/>
                    <a:pt x="344327" y="805244"/>
                    <a:pt x="352804" y="803529"/>
                  </a:cubicBezTo>
                  <a:cubicBezTo>
                    <a:pt x="361472" y="802100"/>
                    <a:pt x="367377" y="793909"/>
                    <a:pt x="366043" y="785241"/>
                  </a:cubicBezTo>
                  <a:cubicBezTo>
                    <a:pt x="365853" y="783812"/>
                    <a:pt x="365663" y="782193"/>
                    <a:pt x="365377" y="780669"/>
                  </a:cubicBezTo>
                  <a:lnTo>
                    <a:pt x="408239" y="961358"/>
                  </a:lnTo>
                  <a:cubicBezTo>
                    <a:pt x="410049" y="968883"/>
                    <a:pt x="416812" y="973836"/>
                    <a:pt x="424146" y="973646"/>
                  </a:cubicBezTo>
                  <a:cubicBezTo>
                    <a:pt x="425289" y="973646"/>
                    <a:pt x="426337" y="973455"/>
                    <a:pt x="427480" y="973265"/>
                  </a:cubicBezTo>
                  <a:cubicBezTo>
                    <a:pt x="436052" y="971264"/>
                    <a:pt x="441386" y="962597"/>
                    <a:pt x="439291" y="954024"/>
                  </a:cubicBezTo>
                  <a:lnTo>
                    <a:pt x="378521" y="697992"/>
                  </a:lnTo>
                  <a:lnTo>
                    <a:pt x="469961" y="1029176"/>
                  </a:lnTo>
                  <a:cubicBezTo>
                    <a:pt x="471961" y="1036320"/>
                    <a:pt x="478534" y="1041083"/>
                    <a:pt x="485773" y="1040892"/>
                  </a:cubicBezTo>
                  <a:cubicBezTo>
                    <a:pt x="487106" y="1040892"/>
                    <a:pt x="488345" y="1040702"/>
                    <a:pt x="489678" y="1040321"/>
                  </a:cubicBezTo>
                  <a:cubicBezTo>
                    <a:pt x="498155" y="1037939"/>
                    <a:pt x="503204" y="1029176"/>
                    <a:pt x="500822" y="1020699"/>
                  </a:cubicBezTo>
                  <a:lnTo>
                    <a:pt x="400905" y="658844"/>
                  </a:lnTo>
                  <a:lnTo>
                    <a:pt x="466151" y="835343"/>
                  </a:lnTo>
                  <a:cubicBezTo>
                    <a:pt x="468628" y="841915"/>
                    <a:pt x="474914" y="845915"/>
                    <a:pt x="481486" y="845725"/>
                  </a:cubicBezTo>
                  <a:cubicBezTo>
                    <a:pt x="483201" y="845725"/>
                    <a:pt x="484916" y="845344"/>
                    <a:pt x="486630" y="844677"/>
                  </a:cubicBezTo>
                  <a:cubicBezTo>
                    <a:pt x="494917" y="841629"/>
                    <a:pt x="499108" y="832485"/>
                    <a:pt x="496060" y="824198"/>
                  </a:cubicBezTo>
                  <a:lnTo>
                    <a:pt x="423479" y="627888"/>
                  </a:lnTo>
                  <a:lnTo>
                    <a:pt x="490440" y="790384"/>
                  </a:lnTo>
                  <a:cubicBezTo>
                    <a:pt x="493012" y="796671"/>
                    <a:pt x="499203" y="800481"/>
                    <a:pt x="505585" y="800291"/>
                  </a:cubicBezTo>
                  <a:cubicBezTo>
                    <a:pt x="507490" y="800195"/>
                    <a:pt x="509395" y="799814"/>
                    <a:pt x="511300" y="799148"/>
                  </a:cubicBezTo>
                  <a:cubicBezTo>
                    <a:pt x="519492" y="795719"/>
                    <a:pt x="523397" y="786384"/>
                    <a:pt x="519968" y="778288"/>
                  </a:cubicBezTo>
                  <a:close/>
                  <a:moveTo>
                    <a:pt x="223740" y="560261"/>
                  </a:moveTo>
                  <a:lnTo>
                    <a:pt x="225931" y="511588"/>
                  </a:lnTo>
                  <a:lnTo>
                    <a:pt x="229550" y="492252"/>
                  </a:lnTo>
                  <a:cubicBezTo>
                    <a:pt x="226979" y="514636"/>
                    <a:pt x="225169" y="537305"/>
                    <a:pt x="223740" y="56026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0" name="Google Shape;2320;p17"/>
            <p:cNvSpPr/>
            <p:nvPr/>
          </p:nvSpPr>
          <p:spPr>
            <a:xfrm>
              <a:off x="6857988" y="5345634"/>
              <a:ext cx="192828" cy="385132"/>
            </a:xfrm>
            <a:custGeom>
              <a:avLst/>
              <a:gdLst/>
              <a:ahLst/>
              <a:cxnLst/>
              <a:rect l="l" t="t" r="r" b="b"/>
              <a:pathLst>
                <a:path w="521156" h="1040897" extrusionOk="0">
                  <a:moveTo>
                    <a:pt x="519968" y="778288"/>
                  </a:moveTo>
                  <a:lnTo>
                    <a:pt x="380331" y="439293"/>
                  </a:lnTo>
                  <a:cubicBezTo>
                    <a:pt x="407668" y="412242"/>
                    <a:pt x="424432" y="374714"/>
                    <a:pt x="423384" y="333280"/>
                  </a:cubicBezTo>
                  <a:cubicBezTo>
                    <a:pt x="421479" y="256794"/>
                    <a:pt x="360138" y="196310"/>
                    <a:pt x="284700" y="193453"/>
                  </a:cubicBezTo>
                  <a:lnTo>
                    <a:pt x="284224" y="15907"/>
                  </a:lnTo>
                  <a:cubicBezTo>
                    <a:pt x="284224" y="7049"/>
                    <a:pt x="276985" y="0"/>
                    <a:pt x="268222" y="0"/>
                  </a:cubicBezTo>
                  <a:cubicBezTo>
                    <a:pt x="259173" y="95"/>
                    <a:pt x="252315" y="7144"/>
                    <a:pt x="252315" y="16002"/>
                  </a:cubicBezTo>
                  <a:lnTo>
                    <a:pt x="252792" y="195644"/>
                  </a:lnTo>
                  <a:cubicBezTo>
                    <a:pt x="184307" y="208407"/>
                    <a:pt x="133158" y="268796"/>
                    <a:pt x="134967" y="340614"/>
                  </a:cubicBezTo>
                  <a:cubicBezTo>
                    <a:pt x="136015" y="383381"/>
                    <a:pt x="156017" y="420910"/>
                    <a:pt x="186212" y="446532"/>
                  </a:cubicBezTo>
                  <a:cubicBezTo>
                    <a:pt x="161542" y="498348"/>
                    <a:pt x="136110" y="549497"/>
                    <a:pt x="110678" y="599123"/>
                  </a:cubicBezTo>
                  <a:cubicBezTo>
                    <a:pt x="73531" y="671513"/>
                    <a:pt x="35145" y="746474"/>
                    <a:pt x="1331" y="823722"/>
                  </a:cubicBezTo>
                  <a:cubicBezTo>
                    <a:pt x="-2193" y="831818"/>
                    <a:pt x="1522" y="841248"/>
                    <a:pt x="9618" y="844772"/>
                  </a:cubicBezTo>
                  <a:cubicBezTo>
                    <a:pt x="17809" y="848297"/>
                    <a:pt x="27144" y="844582"/>
                    <a:pt x="30668" y="836581"/>
                  </a:cubicBezTo>
                  <a:cubicBezTo>
                    <a:pt x="64006" y="760190"/>
                    <a:pt x="102201" y="685705"/>
                    <a:pt x="139158" y="613696"/>
                  </a:cubicBezTo>
                  <a:cubicBezTo>
                    <a:pt x="142492" y="607219"/>
                    <a:pt x="145825" y="600456"/>
                    <a:pt x="149159" y="593884"/>
                  </a:cubicBezTo>
                  <a:lnTo>
                    <a:pt x="62672" y="874776"/>
                  </a:lnTo>
                  <a:cubicBezTo>
                    <a:pt x="60100" y="883158"/>
                    <a:pt x="64768" y="892112"/>
                    <a:pt x="73245" y="894683"/>
                  </a:cubicBezTo>
                  <a:cubicBezTo>
                    <a:pt x="74959" y="895255"/>
                    <a:pt x="76674" y="895445"/>
                    <a:pt x="78293" y="895350"/>
                  </a:cubicBezTo>
                  <a:cubicBezTo>
                    <a:pt x="84961" y="895159"/>
                    <a:pt x="91057" y="890873"/>
                    <a:pt x="93152" y="884110"/>
                  </a:cubicBezTo>
                  <a:lnTo>
                    <a:pt x="171734" y="628841"/>
                  </a:lnTo>
                  <a:lnTo>
                    <a:pt x="124299" y="884015"/>
                  </a:lnTo>
                  <a:cubicBezTo>
                    <a:pt x="122680" y="892683"/>
                    <a:pt x="128395" y="901065"/>
                    <a:pt x="137063" y="902684"/>
                  </a:cubicBezTo>
                  <a:cubicBezTo>
                    <a:pt x="138205" y="902875"/>
                    <a:pt x="139348" y="902970"/>
                    <a:pt x="140397" y="902970"/>
                  </a:cubicBezTo>
                  <a:cubicBezTo>
                    <a:pt x="147730" y="902780"/>
                    <a:pt x="154303" y="897446"/>
                    <a:pt x="155636" y="889921"/>
                  </a:cubicBezTo>
                  <a:lnTo>
                    <a:pt x="183735" y="738759"/>
                  </a:lnTo>
                  <a:lnTo>
                    <a:pt x="173067" y="973741"/>
                  </a:lnTo>
                  <a:cubicBezTo>
                    <a:pt x="172686" y="982504"/>
                    <a:pt x="179449" y="990029"/>
                    <a:pt x="188307" y="990409"/>
                  </a:cubicBezTo>
                  <a:cubicBezTo>
                    <a:pt x="188688" y="990409"/>
                    <a:pt x="189069" y="990409"/>
                    <a:pt x="189450" y="990409"/>
                  </a:cubicBezTo>
                  <a:cubicBezTo>
                    <a:pt x="197737" y="990219"/>
                    <a:pt x="204595" y="983551"/>
                    <a:pt x="204976" y="975169"/>
                  </a:cubicBezTo>
                  <a:lnTo>
                    <a:pt x="221264" y="615601"/>
                  </a:lnTo>
                  <a:cubicBezTo>
                    <a:pt x="220025" y="654368"/>
                    <a:pt x="219454" y="693325"/>
                    <a:pt x="219168" y="731901"/>
                  </a:cubicBezTo>
                  <a:cubicBezTo>
                    <a:pt x="218883" y="776764"/>
                    <a:pt x="218597" y="821055"/>
                    <a:pt x="216787" y="863822"/>
                  </a:cubicBezTo>
                  <a:cubicBezTo>
                    <a:pt x="216406" y="872681"/>
                    <a:pt x="223264" y="880110"/>
                    <a:pt x="232027" y="880396"/>
                  </a:cubicBezTo>
                  <a:cubicBezTo>
                    <a:pt x="232408" y="880396"/>
                    <a:pt x="232693" y="880396"/>
                    <a:pt x="233075" y="880396"/>
                  </a:cubicBezTo>
                  <a:cubicBezTo>
                    <a:pt x="241361" y="880205"/>
                    <a:pt x="248219" y="873538"/>
                    <a:pt x="248600" y="865156"/>
                  </a:cubicBezTo>
                  <a:cubicBezTo>
                    <a:pt x="250410" y="822008"/>
                    <a:pt x="250696" y="777240"/>
                    <a:pt x="250982" y="732092"/>
                  </a:cubicBezTo>
                  <a:cubicBezTo>
                    <a:pt x="251363" y="678656"/>
                    <a:pt x="252029" y="624364"/>
                    <a:pt x="254982" y="571214"/>
                  </a:cubicBezTo>
                  <a:lnTo>
                    <a:pt x="254887" y="953262"/>
                  </a:lnTo>
                  <a:cubicBezTo>
                    <a:pt x="254887" y="962120"/>
                    <a:pt x="262030" y="969169"/>
                    <a:pt x="270889" y="969264"/>
                  </a:cubicBezTo>
                  <a:cubicBezTo>
                    <a:pt x="271079" y="969264"/>
                    <a:pt x="271175" y="969264"/>
                    <a:pt x="271270" y="969264"/>
                  </a:cubicBezTo>
                  <a:cubicBezTo>
                    <a:pt x="279938" y="969074"/>
                    <a:pt x="286796" y="961930"/>
                    <a:pt x="286796" y="953357"/>
                  </a:cubicBezTo>
                  <a:lnTo>
                    <a:pt x="286891" y="700945"/>
                  </a:lnTo>
                  <a:lnTo>
                    <a:pt x="299654" y="844582"/>
                  </a:lnTo>
                  <a:cubicBezTo>
                    <a:pt x="300417" y="853059"/>
                    <a:pt x="307560" y="859346"/>
                    <a:pt x="315942" y="859155"/>
                  </a:cubicBezTo>
                  <a:cubicBezTo>
                    <a:pt x="316323" y="859155"/>
                    <a:pt x="316609" y="859155"/>
                    <a:pt x="316990" y="859060"/>
                  </a:cubicBezTo>
                  <a:cubicBezTo>
                    <a:pt x="325753" y="858298"/>
                    <a:pt x="332230" y="850487"/>
                    <a:pt x="331468" y="841724"/>
                  </a:cubicBezTo>
                  <a:lnTo>
                    <a:pt x="306607" y="561975"/>
                  </a:lnTo>
                  <a:cubicBezTo>
                    <a:pt x="316895" y="610267"/>
                    <a:pt x="321752" y="663893"/>
                    <a:pt x="325753" y="709708"/>
                  </a:cubicBezTo>
                  <a:cubicBezTo>
                    <a:pt x="328325" y="739807"/>
                    <a:pt x="330801" y="768191"/>
                    <a:pt x="334421" y="790384"/>
                  </a:cubicBezTo>
                  <a:cubicBezTo>
                    <a:pt x="335849" y="799148"/>
                    <a:pt x="344231" y="805243"/>
                    <a:pt x="352709" y="803529"/>
                  </a:cubicBezTo>
                  <a:cubicBezTo>
                    <a:pt x="361376" y="802100"/>
                    <a:pt x="367282" y="793909"/>
                    <a:pt x="365949" y="785241"/>
                  </a:cubicBezTo>
                  <a:cubicBezTo>
                    <a:pt x="365758" y="783812"/>
                    <a:pt x="365567" y="782193"/>
                    <a:pt x="365282" y="780669"/>
                  </a:cubicBezTo>
                  <a:lnTo>
                    <a:pt x="408144" y="961358"/>
                  </a:lnTo>
                  <a:cubicBezTo>
                    <a:pt x="409954" y="968883"/>
                    <a:pt x="416716" y="973836"/>
                    <a:pt x="424051" y="973646"/>
                  </a:cubicBezTo>
                  <a:cubicBezTo>
                    <a:pt x="425194" y="973646"/>
                    <a:pt x="426241" y="973455"/>
                    <a:pt x="427384" y="973265"/>
                  </a:cubicBezTo>
                  <a:cubicBezTo>
                    <a:pt x="435957" y="971264"/>
                    <a:pt x="441291" y="962597"/>
                    <a:pt x="439196" y="954024"/>
                  </a:cubicBezTo>
                  <a:lnTo>
                    <a:pt x="378426" y="697992"/>
                  </a:lnTo>
                  <a:lnTo>
                    <a:pt x="469866" y="1029176"/>
                  </a:lnTo>
                  <a:cubicBezTo>
                    <a:pt x="471867" y="1036320"/>
                    <a:pt x="478439" y="1041083"/>
                    <a:pt x="485583" y="1040892"/>
                  </a:cubicBezTo>
                  <a:cubicBezTo>
                    <a:pt x="486916" y="1040892"/>
                    <a:pt x="488154" y="1040701"/>
                    <a:pt x="489488" y="1040321"/>
                  </a:cubicBezTo>
                  <a:cubicBezTo>
                    <a:pt x="497965" y="1037939"/>
                    <a:pt x="503013" y="1029176"/>
                    <a:pt x="500632" y="1020699"/>
                  </a:cubicBezTo>
                  <a:lnTo>
                    <a:pt x="400714" y="658844"/>
                  </a:lnTo>
                  <a:lnTo>
                    <a:pt x="465961" y="835343"/>
                  </a:lnTo>
                  <a:cubicBezTo>
                    <a:pt x="468437" y="841915"/>
                    <a:pt x="474724" y="845915"/>
                    <a:pt x="481296" y="845725"/>
                  </a:cubicBezTo>
                  <a:cubicBezTo>
                    <a:pt x="483011" y="845725"/>
                    <a:pt x="484725" y="845344"/>
                    <a:pt x="486439" y="844677"/>
                  </a:cubicBezTo>
                  <a:cubicBezTo>
                    <a:pt x="494726" y="841629"/>
                    <a:pt x="498917" y="832485"/>
                    <a:pt x="495869" y="824198"/>
                  </a:cubicBezTo>
                  <a:lnTo>
                    <a:pt x="423289" y="627888"/>
                  </a:lnTo>
                  <a:lnTo>
                    <a:pt x="490250" y="790384"/>
                  </a:lnTo>
                  <a:cubicBezTo>
                    <a:pt x="492822" y="796671"/>
                    <a:pt x="499013" y="800386"/>
                    <a:pt x="505394" y="800291"/>
                  </a:cubicBezTo>
                  <a:cubicBezTo>
                    <a:pt x="507299" y="800195"/>
                    <a:pt x="509204" y="799814"/>
                    <a:pt x="511109" y="799148"/>
                  </a:cubicBezTo>
                  <a:cubicBezTo>
                    <a:pt x="519396" y="795718"/>
                    <a:pt x="523301" y="786384"/>
                    <a:pt x="519968" y="778288"/>
                  </a:cubicBezTo>
                  <a:close/>
                  <a:moveTo>
                    <a:pt x="223740" y="560260"/>
                  </a:moveTo>
                  <a:lnTo>
                    <a:pt x="225931" y="511588"/>
                  </a:lnTo>
                  <a:lnTo>
                    <a:pt x="229550" y="492252"/>
                  </a:lnTo>
                  <a:cubicBezTo>
                    <a:pt x="226883" y="514636"/>
                    <a:pt x="225073" y="537401"/>
                    <a:pt x="223740" y="5602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1" name="Google Shape;2321;p17"/>
            <p:cNvSpPr/>
            <p:nvPr/>
          </p:nvSpPr>
          <p:spPr>
            <a:xfrm>
              <a:off x="7090950" y="5340926"/>
              <a:ext cx="192828" cy="385132"/>
            </a:xfrm>
            <a:custGeom>
              <a:avLst/>
              <a:gdLst/>
              <a:ahLst/>
              <a:cxnLst/>
              <a:rect l="l" t="t" r="r" b="b"/>
              <a:pathLst>
                <a:path w="521156" h="1040897" extrusionOk="0">
                  <a:moveTo>
                    <a:pt x="519968" y="778288"/>
                  </a:moveTo>
                  <a:lnTo>
                    <a:pt x="380331" y="439293"/>
                  </a:lnTo>
                  <a:cubicBezTo>
                    <a:pt x="407668" y="412242"/>
                    <a:pt x="424432" y="374714"/>
                    <a:pt x="423384" y="333280"/>
                  </a:cubicBezTo>
                  <a:cubicBezTo>
                    <a:pt x="421479" y="256794"/>
                    <a:pt x="360138" y="196310"/>
                    <a:pt x="284700" y="193453"/>
                  </a:cubicBezTo>
                  <a:lnTo>
                    <a:pt x="284224" y="15907"/>
                  </a:lnTo>
                  <a:cubicBezTo>
                    <a:pt x="284224" y="7049"/>
                    <a:pt x="276985" y="0"/>
                    <a:pt x="268222" y="0"/>
                  </a:cubicBezTo>
                  <a:cubicBezTo>
                    <a:pt x="259173" y="95"/>
                    <a:pt x="252315" y="7144"/>
                    <a:pt x="252315" y="16002"/>
                  </a:cubicBezTo>
                  <a:lnTo>
                    <a:pt x="252792" y="195644"/>
                  </a:lnTo>
                  <a:cubicBezTo>
                    <a:pt x="184307" y="208407"/>
                    <a:pt x="133158" y="268796"/>
                    <a:pt x="134967" y="340614"/>
                  </a:cubicBezTo>
                  <a:cubicBezTo>
                    <a:pt x="136015" y="383381"/>
                    <a:pt x="156018" y="420910"/>
                    <a:pt x="186212" y="446532"/>
                  </a:cubicBezTo>
                  <a:cubicBezTo>
                    <a:pt x="161542" y="498348"/>
                    <a:pt x="136110" y="549497"/>
                    <a:pt x="110679" y="599123"/>
                  </a:cubicBezTo>
                  <a:cubicBezTo>
                    <a:pt x="73531" y="671513"/>
                    <a:pt x="35145" y="746474"/>
                    <a:pt x="1331" y="823722"/>
                  </a:cubicBezTo>
                  <a:cubicBezTo>
                    <a:pt x="-2193" y="831818"/>
                    <a:pt x="1522" y="841248"/>
                    <a:pt x="9619" y="844772"/>
                  </a:cubicBezTo>
                  <a:cubicBezTo>
                    <a:pt x="17810" y="848297"/>
                    <a:pt x="27144" y="844582"/>
                    <a:pt x="30668" y="836581"/>
                  </a:cubicBezTo>
                  <a:cubicBezTo>
                    <a:pt x="64006" y="760190"/>
                    <a:pt x="102201" y="685705"/>
                    <a:pt x="139158" y="613696"/>
                  </a:cubicBezTo>
                  <a:cubicBezTo>
                    <a:pt x="142492" y="607219"/>
                    <a:pt x="145826" y="600456"/>
                    <a:pt x="149159" y="593884"/>
                  </a:cubicBezTo>
                  <a:lnTo>
                    <a:pt x="62672" y="874776"/>
                  </a:lnTo>
                  <a:cubicBezTo>
                    <a:pt x="60101" y="883158"/>
                    <a:pt x="64768" y="892112"/>
                    <a:pt x="73245" y="894683"/>
                  </a:cubicBezTo>
                  <a:cubicBezTo>
                    <a:pt x="74960" y="895255"/>
                    <a:pt x="76674" y="895445"/>
                    <a:pt x="78293" y="895350"/>
                  </a:cubicBezTo>
                  <a:cubicBezTo>
                    <a:pt x="84961" y="895160"/>
                    <a:pt x="91057" y="890873"/>
                    <a:pt x="93152" y="884111"/>
                  </a:cubicBezTo>
                  <a:lnTo>
                    <a:pt x="171734" y="628840"/>
                  </a:lnTo>
                  <a:lnTo>
                    <a:pt x="124299" y="884015"/>
                  </a:lnTo>
                  <a:cubicBezTo>
                    <a:pt x="122680" y="892683"/>
                    <a:pt x="128395" y="901065"/>
                    <a:pt x="137063" y="902684"/>
                  </a:cubicBezTo>
                  <a:cubicBezTo>
                    <a:pt x="138206" y="902875"/>
                    <a:pt x="139349" y="902970"/>
                    <a:pt x="140397" y="902970"/>
                  </a:cubicBezTo>
                  <a:cubicBezTo>
                    <a:pt x="147731" y="902780"/>
                    <a:pt x="154303" y="897446"/>
                    <a:pt x="155636" y="889921"/>
                  </a:cubicBezTo>
                  <a:lnTo>
                    <a:pt x="183735" y="738759"/>
                  </a:lnTo>
                  <a:lnTo>
                    <a:pt x="173067" y="973741"/>
                  </a:lnTo>
                  <a:cubicBezTo>
                    <a:pt x="172687" y="982504"/>
                    <a:pt x="179449" y="990029"/>
                    <a:pt x="188307" y="990410"/>
                  </a:cubicBezTo>
                  <a:cubicBezTo>
                    <a:pt x="188688" y="990410"/>
                    <a:pt x="189069" y="990410"/>
                    <a:pt x="189450" y="990410"/>
                  </a:cubicBezTo>
                  <a:cubicBezTo>
                    <a:pt x="197737" y="990219"/>
                    <a:pt x="204595" y="983552"/>
                    <a:pt x="204976" y="975170"/>
                  </a:cubicBezTo>
                  <a:lnTo>
                    <a:pt x="221264" y="615601"/>
                  </a:lnTo>
                  <a:cubicBezTo>
                    <a:pt x="220025" y="654368"/>
                    <a:pt x="219454" y="693325"/>
                    <a:pt x="219169" y="731901"/>
                  </a:cubicBezTo>
                  <a:cubicBezTo>
                    <a:pt x="218883" y="776764"/>
                    <a:pt x="218597" y="821055"/>
                    <a:pt x="216787" y="863822"/>
                  </a:cubicBezTo>
                  <a:cubicBezTo>
                    <a:pt x="216406" y="872681"/>
                    <a:pt x="223264" y="880110"/>
                    <a:pt x="232027" y="880396"/>
                  </a:cubicBezTo>
                  <a:cubicBezTo>
                    <a:pt x="232408" y="880396"/>
                    <a:pt x="232694" y="880396"/>
                    <a:pt x="233075" y="880396"/>
                  </a:cubicBezTo>
                  <a:cubicBezTo>
                    <a:pt x="241361" y="880205"/>
                    <a:pt x="248220" y="873538"/>
                    <a:pt x="248600" y="865156"/>
                  </a:cubicBezTo>
                  <a:cubicBezTo>
                    <a:pt x="250410" y="822008"/>
                    <a:pt x="250696" y="777240"/>
                    <a:pt x="250982" y="732092"/>
                  </a:cubicBezTo>
                  <a:cubicBezTo>
                    <a:pt x="251363" y="678656"/>
                    <a:pt x="252029" y="624364"/>
                    <a:pt x="254982" y="571214"/>
                  </a:cubicBezTo>
                  <a:lnTo>
                    <a:pt x="254887" y="953262"/>
                  </a:lnTo>
                  <a:cubicBezTo>
                    <a:pt x="254887" y="962120"/>
                    <a:pt x="262031" y="969169"/>
                    <a:pt x="270889" y="969264"/>
                  </a:cubicBezTo>
                  <a:cubicBezTo>
                    <a:pt x="271079" y="969264"/>
                    <a:pt x="271175" y="969264"/>
                    <a:pt x="271270" y="969264"/>
                  </a:cubicBezTo>
                  <a:cubicBezTo>
                    <a:pt x="279938" y="969074"/>
                    <a:pt x="286796" y="961930"/>
                    <a:pt x="286796" y="953357"/>
                  </a:cubicBezTo>
                  <a:lnTo>
                    <a:pt x="286891" y="700945"/>
                  </a:lnTo>
                  <a:lnTo>
                    <a:pt x="299654" y="844582"/>
                  </a:lnTo>
                  <a:cubicBezTo>
                    <a:pt x="300417" y="853059"/>
                    <a:pt x="307560" y="859346"/>
                    <a:pt x="315942" y="859155"/>
                  </a:cubicBezTo>
                  <a:cubicBezTo>
                    <a:pt x="316323" y="859155"/>
                    <a:pt x="316609" y="859155"/>
                    <a:pt x="316990" y="859060"/>
                  </a:cubicBezTo>
                  <a:cubicBezTo>
                    <a:pt x="325753" y="858298"/>
                    <a:pt x="332230" y="850487"/>
                    <a:pt x="331468" y="841724"/>
                  </a:cubicBezTo>
                  <a:lnTo>
                    <a:pt x="306608" y="561975"/>
                  </a:lnTo>
                  <a:cubicBezTo>
                    <a:pt x="316895" y="610267"/>
                    <a:pt x="321752" y="663893"/>
                    <a:pt x="325753" y="709708"/>
                  </a:cubicBezTo>
                  <a:cubicBezTo>
                    <a:pt x="328325" y="739807"/>
                    <a:pt x="330801" y="768191"/>
                    <a:pt x="334421" y="790385"/>
                  </a:cubicBezTo>
                  <a:cubicBezTo>
                    <a:pt x="335850" y="799148"/>
                    <a:pt x="344231" y="805244"/>
                    <a:pt x="352709" y="803529"/>
                  </a:cubicBezTo>
                  <a:cubicBezTo>
                    <a:pt x="361377" y="802100"/>
                    <a:pt x="367282" y="793909"/>
                    <a:pt x="365949" y="785241"/>
                  </a:cubicBezTo>
                  <a:cubicBezTo>
                    <a:pt x="365758" y="783812"/>
                    <a:pt x="365568" y="782193"/>
                    <a:pt x="365282" y="780669"/>
                  </a:cubicBezTo>
                  <a:lnTo>
                    <a:pt x="408144" y="961358"/>
                  </a:lnTo>
                  <a:cubicBezTo>
                    <a:pt x="409954" y="968883"/>
                    <a:pt x="416717" y="973836"/>
                    <a:pt x="424051" y="973646"/>
                  </a:cubicBezTo>
                  <a:cubicBezTo>
                    <a:pt x="425194" y="973646"/>
                    <a:pt x="426242" y="973455"/>
                    <a:pt x="427385" y="973265"/>
                  </a:cubicBezTo>
                  <a:cubicBezTo>
                    <a:pt x="435957" y="971264"/>
                    <a:pt x="441291" y="962597"/>
                    <a:pt x="439196" y="954024"/>
                  </a:cubicBezTo>
                  <a:lnTo>
                    <a:pt x="378426" y="697992"/>
                  </a:lnTo>
                  <a:lnTo>
                    <a:pt x="469866" y="1029176"/>
                  </a:lnTo>
                  <a:cubicBezTo>
                    <a:pt x="471867" y="1036320"/>
                    <a:pt x="478439" y="1041083"/>
                    <a:pt x="485583" y="1040892"/>
                  </a:cubicBezTo>
                  <a:cubicBezTo>
                    <a:pt x="486916" y="1040892"/>
                    <a:pt x="488154" y="1040702"/>
                    <a:pt x="489488" y="1040321"/>
                  </a:cubicBezTo>
                  <a:cubicBezTo>
                    <a:pt x="497966" y="1037939"/>
                    <a:pt x="503013" y="1029176"/>
                    <a:pt x="500632" y="1020699"/>
                  </a:cubicBezTo>
                  <a:lnTo>
                    <a:pt x="400715" y="658844"/>
                  </a:lnTo>
                  <a:lnTo>
                    <a:pt x="465961" y="835343"/>
                  </a:lnTo>
                  <a:cubicBezTo>
                    <a:pt x="468438" y="841915"/>
                    <a:pt x="474724" y="845915"/>
                    <a:pt x="481297" y="845725"/>
                  </a:cubicBezTo>
                  <a:cubicBezTo>
                    <a:pt x="483011" y="845725"/>
                    <a:pt x="484726" y="845344"/>
                    <a:pt x="486439" y="844677"/>
                  </a:cubicBezTo>
                  <a:cubicBezTo>
                    <a:pt x="494726" y="841629"/>
                    <a:pt x="498918" y="832485"/>
                    <a:pt x="495869" y="824198"/>
                  </a:cubicBezTo>
                  <a:lnTo>
                    <a:pt x="423289" y="627888"/>
                  </a:lnTo>
                  <a:lnTo>
                    <a:pt x="490250" y="790385"/>
                  </a:lnTo>
                  <a:cubicBezTo>
                    <a:pt x="492822" y="796671"/>
                    <a:pt x="499013" y="800481"/>
                    <a:pt x="505394" y="800290"/>
                  </a:cubicBezTo>
                  <a:cubicBezTo>
                    <a:pt x="507300" y="800195"/>
                    <a:pt x="509204" y="799814"/>
                    <a:pt x="511110" y="799148"/>
                  </a:cubicBezTo>
                  <a:cubicBezTo>
                    <a:pt x="519397" y="795719"/>
                    <a:pt x="523301" y="786384"/>
                    <a:pt x="519968" y="778288"/>
                  </a:cubicBezTo>
                  <a:close/>
                  <a:moveTo>
                    <a:pt x="223740" y="560261"/>
                  </a:moveTo>
                  <a:lnTo>
                    <a:pt x="225931" y="511588"/>
                  </a:lnTo>
                  <a:lnTo>
                    <a:pt x="229550" y="492252"/>
                  </a:lnTo>
                  <a:cubicBezTo>
                    <a:pt x="226884" y="514636"/>
                    <a:pt x="225074" y="537401"/>
                    <a:pt x="223740" y="56026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2" name="Google Shape;2322;p17"/>
            <p:cNvSpPr/>
            <p:nvPr/>
          </p:nvSpPr>
          <p:spPr>
            <a:xfrm>
              <a:off x="7310584" y="5352409"/>
              <a:ext cx="192779" cy="385132"/>
            </a:xfrm>
            <a:custGeom>
              <a:avLst/>
              <a:gdLst/>
              <a:ahLst/>
              <a:cxnLst/>
              <a:rect l="l" t="t" r="r" b="b"/>
              <a:pathLst>
                <a:path w="521024" h="1040897" extrusionOk="0">
                  <a:moveTo>
                    <a:pt x="9956" y="799147"/>
                  </a:moveTo>
                  <a:cubicBezTo>
                    <a:pt x="11861" y="799910"/>
                    <a:pt x="13766" y="800290"/>
                    <a:pt x="15671" y="800290"/>
                  </a:cubicBezTo>
                  <a:cubicBezTo>
                    <a:pt x="22052" y="800481"/>
                    <a:pt x="28244" y="796671"/>
                    <a:pt x="30815" y="790385"/>
                  </a:cubicBezTo>
                  <a:lnTo>
                    <a:pt x="97776" y="627888"/>
                  </a:lnTo>
                  <a:lnTo>
                    <a:pt x="25196" y="824198"/>
                  </a:lnTo>
                  <a:cubicBezTo>
                    <a:pt x="22148" y="832485"/>
                    <a:pt x="26339" y="841629"/>
                    <a:pt x="34626" y="844677"/>
                  </a:cubicBezTo>
                  <a:cubicBezTo>
                    <a:pt x="36340" y="845344"/>
                    <a:pt x="38054" y="845630"/>
                    <a:pt x="39769" y="845725"/>
                  </a:cubicBezTo>
                  <a:cubicBezTo>
                    <a:pt x="46436" y="845915"/>
                    <a:pt x="52723" y="841915"/>
                    <a:pt x="55104" y="835343"/>
                  </a:cubicBezTo>
                  <a:lnTo>
                    <a:pt x="120351" y="658844"/>
                  </a:lnTo>
                  <a:lnTo>
                    <a:pt x="20433" y="1020699"/>
                  </a:lnTo>
                  <a:cubicBezTo>
                    <a:pt x="18052" y="1029176"/>
                    <a:pt x="23100" y="1037939"/>
                    <a:pt x="31577" y="1040321"/>
                  </a:cubicBezTo>
                  <a:cubicBezTo>
                    <a:pt x="32911" y="1040606"/>
                    <a:pt x="34149" y="1040797"/>
                    <a:pt x="35483" y="1040892"/>
                  </a:cubicBezTo>
                  <a:cubicBezTo>
                    <a:pt x="42627" y="1041082"/>
                    <a:pt x="49294" y="1036415"/>
                    <a:pt x="51199" y="1029176"/>
                  </a:cubicBezTo>
                  <a:lnTo>
                    <a:pt x="142639" y="697992"/>
                  </a:lnTo>
                  <a:lnTo>
                    <a:pt x="81869" y="954024"/>
                  </a:lnTo>
                  <a:cubicBezTo>
                    <a:pt x="79869" y="962597"/>
                    <a:pt x="85108" y="971169"/>
                    <a:pt x="93680" y="973264"/>
                  </a:cubicBezTo>
                  <a:cubicBezTo>
                    <a:pt x="94823" y="973455"/>
                    <a:pt x="95871" y="973646"/>
                    <a:pt x="97014" y="973646"/>
                  </a:cubicBezTo>
                  <a:cubicBezTo>
                    <a:pt x="104348" y="973836"/>
                    <a:pt x="111111" y="968883"/>
                    <a:pt x="112921" y="961358"/>
                  </a:cubicBezTo>
                  <a:lnTo>
                    <a:pt x="155784" y="780669"/>
                  </a:lnTo>
                  <a:cubicBezTo>
                    <a:pt x="155593" y="782098"/>
                    <a:pt x="155402" y="783812"/>
                    <a:pt x="155117" y="785241"/>
                  </a:cubicBezTo>
                  <a:cubicBezTo>
                    <a:pt x="153688" y="793909"/>
                    <a:pt x="159594" y="802196"/>
                    <a:pt x="168356" y="803529"/>
                  </a:cubicBezTo>
                  <a:cubicBezTo>
                    <a:pt x="176834" y="805244"/>
                    <a:pt x="185216" y="799052"/>
                    <a:pt x="186644" y="790385"/>
                  </a:cubicBezTo>
                  <a:cubicBezTo>
                    <a:pt x="190264" y="768191"/>
                    <a:pt x="192740" y="739807"/>
                    <a:pt x="195312" y="709708"/>
                  </a:cubicBezTo>
                  <a:cubicBezTo>
                    <a:pt x="199313" y="663893"/>
                    <a:pt x="204170" y="610172"/>
                    <a:pt x="214457" y="561975"/>
                  </a:cubicBezTo>
                  <a:lnTo>
                    <a:pt x="189597" y="841724"/>
                  </a:lnTo>
                  <a:cubicBezTo>
                    <a:pt x="188835" y="850487"/>
                    <a:pt x="195312" y="858298"/>
                    <a:pt x="204075" y="859060"/>
                  </a:cubicBezTo>
                  <a:cubicBezTo>
                    <a:pt x="204456" y="859155"/>
                    <a:pt x="204742" y="859155"/>
                    <a:pt x="205123" y="859155"/>
                  </a:cubicBezTo>
                  <a:cubicBezTo>
                    <a:pt x="213505" y="859346"/>
                    <a:pt x="220649" y="853059"/>
                    <a:pt x="221411" y="844582"/>
                  </a:cubicBezTo>
                  <a:lnTo>
                    <a:pt x="234174" y="700945"/>
                  </a:lnTo>
                  <a:lnTo>
                    <a:pt x="234269" y="953357"/>
                  </a:lnTo>
                  <a:cubicBezTo>
                    <a:pt x="234269" y="962025"/>
                    <a:pt x="241223" y="969073"/>
                    <a:pt x="249795" y="969264"/>
                  </a:cubicBezTo>
                  <a:cubicBezTo>
                    <a:pt x="249890" y="969264"/>
                    <a:pt x="250081" y="969264"/>
                    <a:pt x="250176" y="969264"/>
                  </a:cubicBezTo>
                  <a:cubicBezTo>
                    <a:pt x="259035" y="969264"/>
                    <a:pt x="266178" y="962120"/>
                    <a:pt x="266178" y="953262"/>
                  </a:cubicBezTo>
                  <a:lnTo>
                    <a:pt x="266083" y="571214"/>
                  </a:lnTo>
                  <a:cubicBezTo>
                    <a:pt x="269036" y="624364"/>
                    <a:pt x="269702" y="678656"/>
                    <a:pt x="270084" y="732091"/>
                  </a:cubicBezTo>
                  <a:cubicBezTo>
                    <a:pt x="270369" y="777335"/>
                    <a:pt x="270655" y="822007"/>
                    <a:pt x="272465" y="865156"/>
                  </a:cubicBezTo>
                  <a:cubicBezTo>
                    <a:pt x="272846" y="873633"/>
                    <a:pt x="279704" y="880205"/>
                    <a:pt x="287990" y="880396"/>
                  </a:cubicBezTo>
                  <a:cubicBezTo>
                    <a:pt x="288371" y="880396"/>
                    <a:pt x="288752" y="880396"/>
                    <a:pt x="289038" y="880396"/>
                  </a:cubicBezTo>
                  <a:cubicBezTo>
                    <a:pt x="297896" y="880015"/>
                    <a:pt x="304659" y="872585"/>
                    <a:pt x="304278" y="863822"/>
                  </a:cubicBezTo>
                  <a:cubicBezTo>
                    <a:pt x="302469" y="821055"/>
                    <a:pt x="302183" y="776669"/>
                    <a:pt x="301897" y="731901"/>
                  </a:cubicBezTo>
                  <a:cubicBezTo>
                    <a:pt x="301611" y="693325"/>
                    <a:pt x="301040" y="654368"/>
                    <a:pt x="299802" y="615601"/>
                  </a:cubicBezTo>
                  <a:lnTo>
                    <a:pt x="316089" y="975170"/>
                  </a:lnTo>
                  <a:cubicBezTo>
                    <a:pt x="316470" y="983552"/>
                    <a:pt x="323328" y="990219"/>
                    <a:pt x="331615" y="990410"/>
                  </a:cubicBezTo>
                  <a:cubicBezTo>
                    <a:pt x="331996" y="990410"/>
                    <a:pt x="332377" y="990410"/>
                    <a:pt x="332758" y="990410"/>
                  </a:cubicBezTo>
                  <a:cubicBezTo>
                    <a:pt x="341521" y="990029"/>
                    <a:pt x="348379" y="982504"/>
                    <a:pt x="347998" y="973741"/>
                  </a:cubicBezTo>
                  <a:lnTo>
                    <a:pt x="337330" y="738759"/>
                  </a:lnTo>
                  <a:lnTo>
                    <a:pt x="365429" y="889921"/>
                  </a:lnTo>
                  <a:cubicBezTo>
                    <a:pt x="366857" y="897446"/>
                    <a:pt x="373334" y="902780"/>
                    <a:pt x="380669" y="902970"/>
                  </a:cubicBezTo>
                  <a:cubicBezTo>
                    <a:pt x="381812" y="902970"/>
                    <a:pt x="382859" y="902875"/>
                    <a:pt x="384002" y="902684"/>
                  </a:cubicBezTo>
                  <a:cubicBezTo>
                    <a:pt x="392670" y="901065"/>
                    <a:pt x="398385" y="892778"/>
                    <a:pt x="396766" y="884015"/>
                  </a:cubicBezTo>
                  <a:lnTo>
                    <a:pt x="349332" y="628840"/>
                  </a:lnTo>
                  <a:lnTo>
                    <a:pt x="427913" y="884111"/>
                  </a:lnTo>
                  <a:cubicBezTo>
                    <a:pt x="430008" y="890873"/>
                    <a:pt x="436104" y="895255"/>
                    <a:pt x="442772" y="895350"/>
                  </a:cubicBezTo>
                  <a:cubicBezTo>
                    <a:pt x="444486" y="895350"/>
                    <a:pt x="446201" y="895160"/>
                    <a:pt x="447820" y="894683"/>
                  </a:cubicBezTo>
                  <a:cubicBezTo>
                    <a:pt x="456297" y="892112"/>
                    <a:pt x="460964" y="883158"/>
                    <a:pt x="458392" y="874776"/>
                  </a:cubicBezTo>
                  <a:lnTo>
                    <a:pt x="371906" y="593884"/>
                  </a:lnTo>
                  <a:cubicBezTo>
                    <a:pt x="375239" y="600456"/>
                    <a:pt x="378573" y="607219"/>
                    <a:pt x="381907" y="613696"/>
                  </a:cubicBezTo>
                  <a:cubicBezTo>
                    <a:pt x="418864" y="685705"/>
                    <a:pt x="457059" y="760190"/>
                    <a:pt x="490397" y="836581"/>
                  </a:cubicBezTo>
                  <a:cubicBezTo>
                    <a:pt x="493921" y="844582"/>
                    <a:pt x="503255" y="848297"/>
                    <a:pt x="511447" y="844772"/>
                  </a:cubicBezTo>
                  <a:cubicBezTo>
                    <a:pt x="519543" y="841248"/>
                    <a:pt x="523163" y="831818"/>
                    <a:pt x="519733" y="823722"/>
                  </a:cubicBezTo>
                  <a:cubicBezTo>
                    <a:pt x="486015" y="746474"/>
                    <a:pt x="447534" y="671513"/>
                    <a:pt x="410387" y="599122"/>
                  </a:cubicBezTo>
                  <a:cubicBezTo>
                    <a:pt x="384955" y="549497"/>
                    <a:pt x="359428" y="498348"/>
                    <a:pt x="334853" y="446532"/>
                  </a:cubicBezTo>
                  <a:cubicBezTo>
                    <a:pt x="365048" y="420910"/>
                    <a:pt x="384955" y="383381"/>
                    <a:pt x="386098" y="340614"/>
                  </a:cubicBezTo>
                  <a:cubicBezTo>
                    <a:pt x="387908" y="268796"/>
                    <a:pt x="336759" y="208407"/>
                    <a:pt x="268274" y="195643"/>
                  </a:cubicBezTo>
                  <a:lnTo>
                    <a:pt x="268750" y="16002"/>
                  </a:lnTo>
                  <a:cubicBezTo>
                    <a:pt x="268750" y="7144"/>
                    <a:pt x="261892" y="95"/>
                    <a:pt x="252843" y="0"/>
                  </a:cubicBezTo>
                  <a:cubicBezTo>
                    <a:pt x="243985" y="0"/>
                    <a:pt x="236841" y="7144"/>
                    <a:pt x="236841" y="15907"/>
                  </a:cubicBezTo>
                  <a:lnTo>
                    <a:pt x="236365" y="193453"/>
                  </a:lnTo>
                  <a:cubicBezTo>
                    <a:pt x="160927" y="196405"/>
                    <a:pt x="99681" y="256794"/>
                    <a:pt x="97681" y="333280"/>
                  </a:cubicBezTo>
                  <a:cubicBezTo>
                    <a:pt x="96633" y="374713"/>
                    <a:pt x="113397" y="412242"/>
                    <a:pt x="140734" y="439293"/>
                  </a:cubicBezTo>
                  <a:lnTo>
                    <a:pt x="1097" y="778288"/>
                  </a:lnTo>
                  <a:cubicBezTo>
                    <a:pt x="-2046" y="786479"/>
                    <a:pt x="1764" y="795814"/>
                    <a:pt x="9956" y="799147"/>
                  </a:cubicBezTo>
                  <a:close/>
                  <a:moveTo>
                    <a:pt x="291705" y="492347"/>
                  </a:moveTo>
                  <a:lnTo>
                    <a:pt x="295325" y="511683"/>
                  </a:lnTo>
                  <a:lnTo>
                    <a:pt x="297515" y="560356"/>
                  </a:lnTo>
                  <a:cubicBezTo>
                    <a:pt x="296087" y="537401"/>
                    <a:pt x="294277" y="514731"/>
                    <a:pt x="291705" y="4923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3" name="Google Shape;2323;p17"/>
            <p:cNvSpPr/>
            <p:nvPr/>
          </p:nvSpPr>
          <p:spPr>
            <a:xfrm>
              <a:off x="7547825" y="5363407"/>
              <a:ext cx="192779" cy="385132"/>
            </a:xfrm>
            <a:custGeom>
              <a:avLst/>
              <a:gdLst/>
              <a:ahLst/>
              <a:cxnLst/>
              <a:rect l="l" t="t" r="r" b="b"/>
              <a:pathLst>
                <a:path w="521024" h="1040897" extrusionOk="0">
                  <a:moveTo>
                    <a:pt x="9956" y="799147"/>
                  </a:moveTo>
                  <a:cubicBezTo>
                    <a:pt x="11861" y="799910"/>
                    <a:pt x="13766" y="800290"/>
                    <a:pt x="15671" y="800290"/>
                  </a:cubicBezTo>
                  <a:cubicBezTo>
                    <a:pt x="22052" y="800481"/>
                    <a:pt x="28244" y="796671"/>
                    <a:pt x="30815" y="790385"/>
                  </a:cubicBezTo>
                  <a:lnTo>
                    <a:pt x="97776" y="627888"/>
                  </a:lnTo>
                  <a:lnTo>
                    <a:pt x="25196" y="824198"/>
                  </a:lnTo>
                  <a:cubicBezTo>
                    <a:pt x="22148" y="832485"/>
                    <a:pt x="26339" y="841629"/>
                    <a:pt x="34626" y="844677"/>
                  </a:cubicBezTo>
                  <a:cubicBezTo>
                    <a:pt x="36340" y="845344"/>
                    <a:pt x="38054" y="845630"/>
                    <a:pt x="39769" y="845725"/>
                  </a:cubicBezTo>
                  <a:cubicBezTo>
                    <a:pt x="46436" y="845915"/>
                    <a:pt x="52723" y="841915"/>
                    <a:pt x="55104" y="835343"/>
                  </a:cubicBezTo>
                  <a:lnTo>
                    <a:pt x="120351" y="658844"/>
                  </a:lnTo>
                  <a:lnTo>
                    <a:pt x="20433" y="1020699"/>
                  </a:lnTo>
                  <a:cubicBezTo>
                    <a:pt x="18052" y="1029176"/>
                    <a:pt x="23100" y="1037939"/>
                    <a:pt x="31577" y="1040321"/>
                  </a:cubicBezTo>
                  <a:cubicBezTo>
                    <a:pt x="32911" y="1040606"/>
                    <a:pt x="34149" y="1040797"/>
                    <a:pt x="35483" y="1040892"/>
                  </a:cubicBezTo>
                  <a:cubicBezTo>
                    <a:pt x="42627" y="1041082"/>
                    <a:pt x="49294" y="1036415"/>
                    <a:pt x="51199" y="1029176"/>
                  </a:cubicBezTo>
                  <a:lnTo>
                    <a:pt x="142639" y="697992"/>
                  </a:lnTo>
                  <a:lnTo>
                    <a:pt x="81869" y="954024"/>
                  </a:lnTo>
                  <a:cubicBezTo>
                    <a:pt x="79869" y="962597"/>
                    <a:pt x="85108" y="971169"/>
                    <a:pt x="93680" y="973264"/>
                  </a:cubicBezTo>
                  <a:cubicBezTo>
                    <a:pt x="94823" y="973455"/>
                    <a:pt x="95871" y="973646"/>
                    <a:pt x="97014" y="973646"/>
                  </a:cubicBezTo>
                  <a:cubicBezTo>
                    <a:pt x="104348" y="973836"/>
                    <a:pt x="111111" y="968883"/>
                    <a:pt x="112921" y="961358"/>
                  </a:cubicBezTo>
                  <a:lnTo>
                    <a:pt x="155784" y="780669"/>
                  </a:lnTo>
                  <a:cubicBezTo>
                    <a:pt x="155593" y="782098"/>
                    <a:pt x="155402" y="783812"/>
                    <a:pt x="155117" y="785241"/>
                  </a:cubicBezTo>
                  <a:cubicBezTo>
                    <a:pt x="153688" y="793909"/>
                    <a:pt x="159594" y="802196"/>
                    <a:pt x="168356" y="803529"/>
                  </a:cubicBezTo>
                  <a:cubicBezTo>
                    <a:pt x="176834" y="805244"/>
                    <a:pt x="185216" y="799052"/>
                    <a:pt x="186644" y="790385"/>
                  </a:cubicBezTo>
                  <a:cubicBezTo>
                    <a:pt x="190264" y="768191"/>
                    <a:pt x="192740" y="739807"/>
                    <a:pt x="195312" y="709708"/>
                  </a:cubicBezTo>
                  <a:cubicBezTo>
                    <a:pt x="199313" y="663893"/>
                    <a:pt x="204170" y="610172"/>
                    <a:pt x="214457" y="561975"/>
                  </a:cubicBezTo>
                  <a:lnTo>
                    <a:pt x="189597" y="841724"/>
                  </a:lnTo>
                  <a:cubicBezTo>
                    <a:pt x="188835" y="850487"/>
                    <a:pt x="195312" y="858298"/>
                    <a:pt x="204075" y="859060"/>
                  </a:cubicBezTo>
                  <a:cubicBezTo>
                    <a:pt x="204456" y="859155"/>
                    <a:pt x="204742" y="859155"/>
                    <a:pt x="205123" y="859155"/>
                  </a:cubicBezTo>
                  <a:cubicBezTo>
                    <a:pt x="213505" y="859346"/>
                    <a:pt x="220649" y="853059"/>
                    <a:pt x="221411" y="844582"/>
                  </a:cubicBezTo>
                  <a:lnTo>
                    <a:pt x="234174" y="700945"/>
                  </a:lnTo>
                  <a:lnTo>
                    <a:pt x="234269" y="953357"/>
                  </a:lnTo>
                  <a:cubicBezTo>
                    <a:pt x="234269" y="962025"/>
                    <a:pt x="241223" y="969073"/>
                    <a:pt x="249795" y="969264"/>
                  </a:cubicBezTo>
                  <a:cubicBezTo>
                    <a:pt x="249890" y="969264"/>
                    <a:pt x="250081" y="969264"/>
                    <a:pt x="250176" y="969264"/>
                  </a:cubicBezTo>
                  <a:cubicBezTo>
                    <a:pt x="259035" y="969264"/>
                    <a:pt x="266178" y="962120"/>
                    <a:pt x="266178" y="953262"/>
                  </a:cubicBezTo>
                  <a:lnTo>
                    <a:pt x="266083" y="571214"/>
                  </a:lnTo>
                  <a:cubicBezTo>
                    <a:pt x="269036" y="624364"/>
                    <a:pt x="269702" y="678656"/>
                    <a:pt x="270084" y="732091"/>
                  </a:cubicBezTo>
                  <a:cubicBezTo>
                    <a:pt x="270369" y="777335"/>
                    <a:pt x="270655" y="822007"/>
                    <a:pt x="272465" y="865156"/>
                  </a:cubicBezTo>
                  <a:cubicBezTo>
                    <a:pt x="272846" y="873633"/>
                    <a:pt x="279704" y="880205"/>
                    <a:pt x="287990" y="880396"/>
                  </a:cubicBezTo>
                  <a:cubicBezTo>
                    <a:pt x="288371" y="880396"/>
                    <a:pt x="288752" y="880396"/>
                    <a:pt x="289038" y="880396"/>
                  </a:cubicBezTo>
                  <a:cubicBezTo>
                    <a:pt x="297896" y="880015"/>
                    <a:pt x="304659" y="872585"/>
                    <a:pt x="304278" y="863822"/>
                  </a:cubicBezTo>
                  <a:cubicBezTo>
                    <a:pt x="302469" y="821055"/>
                    <a:pt x="302183" y="776669"/>
                    <a:pt x="301897" y="731901"/>
                  </a:cubicBezTo>
                  <a:cubicBezTo>
                    <a:pt x="301611" y="693325"/>
                    <a:pt x="301040" y="654368"/>
                    <a:pt x="299802" y="615601"/>
                  </a:cubicBezTo>
                  <a:lnTo>
                    <a:pt x="316089" y="975170"/>
                  </a:lnTo>
                  <a:cubicBezTo>
                    <a:pt x="316470" y="983552"/>
                    <a:pt x="323328" y="990219"/>
                    <a:pt x="331615" y="990410"/>
                  </a:cubicBezTo>
                  <a:cubicBezTo>
                    <a:pt x="331996" y="990410"/>
                    <a:pt x="332377" y="990410"/>
                    <a:pt x="332758" y="990410"/>
                  </a:cubicBezTo>
                  <a:cubicBezTo>
                    <a:pt x="341521" y="990029"/>
                    <a:pt x="348379" y="982504"/>
                    <a:pt x="347998" y="973741"/>
                  </a:cubicBezTo>
                  <a:lnTo>
                    <a:pt x="337330" y="738759"/>
                  </a:lnTo>
                  <a:lnTo>
                    <a:pt x="365429" y="889921"/>
                  </a:lnTo>
                  <a:cubicBezTo>
                    <a:pt x="366857" y="897446"/>
                    <a:pt x="373334" y="902780"/>
                    <a:pt x="380669" y="902970"/>
                  </a:cubicBezTo>
                  <a:cubicBezTo>
                    <a:pt x="381812" y="902970"/>
                    <a:pt x="382859" y="902875"/>
                    <a:pt x="384002" y="902684"/>
                  </a:cubicBezTo>
                  <a:cubicBezTo>
                    <a:pt x="392670" y="901065"/>
                    <a:pt x="398385" y="892778"/>
                    <a:pt x="396766" y="884015"/>
                  </a:cubicBezTo>
                  <a:lnTo>
                    <a:pt x="349332" y="628840"/>
                  </a:lnTo>
                  <a:lnTo>
                    <a:pt x="427913" y="884111"/>
                  </a:lnTo>
                  <a:cubicBezTo>
                    <a:pt x="430008" y="890873"/>
                    <a:pt x="436104" y="895255"/>
                    <a:pt x="442772" y="895350"/>
                  </a:cubicBezTo>
                  <a:cubicBezTo>
                    <a:pt x="444486" y="895350"/>
                    <a:pt x="446201" y="895160"/>
                    <a:pt x="447820" y="894683"/>
                  </a:cubicBezTo>
                  <a:cubicBezTo>
                    <a:pt x="456297" y="892112"/>
                    <a:pt x="460964" y="883158"/>
                    <a:pt x="458392" y="874776"/>
                  </a:cubicBezTo>
                  <a:lnTo>
                    <a:pt x="371906" y="593884"/>
                  </a:lnTo>
                  <a:cubicBezTo>
                    <a:pt x="375239" y="600456"/>
                    <a:pt x="378573" y="607219"/>
                    <a:pt x="381907" y="613696"/>
                  </a:cubicBezTo>
                  <a:cubicBezTo>
                    <a:pt x="418864" y="685705"/>
                    <a:pt x="457059" y="760190"/>
                    <a:pt x="490397" y="836581"/>
                  </a:cubicBezTo>
                  <a:cubicBezTo>
                    <a:pt x="493921" y="844582"/>
                    <a:pt x="503255" y="848297"/>
                    <a:pt x="511447" y="844772"/>
                  </a:cubicBezTo>
                  <a:cubicBezTo>
                    <a:pt x="519543" y="841248"/>
                    <a:pt x="523163" y="831818"/>
                    <a:pt x="519733" y="823722"/>
                  </a:cubicBezTo>
                  <a:cubicBezTo>
                    <a:pt x="486015" y="746474"/>
                    <a:pt x="447534" y="671513"/>
                    <a:pt x="410387" y="599122"/>
                  </a:cubicBezTo>
                  <a:cubicBezTo>
                    <a:pt x="384955" y="549497"/>
                    <a:pt x="359428" y="498348"/>
                    <a:pt x="334853" y="446532"/>
                  </a:cubicBezTo>
                  <a:cubicBezTo>
                    <a:pt x="365048" y="420910"/>
                    <a:pt x="384955" y="383381"/>
                    <a:pt x="386098" y="340614"/>
                  </a:cubicBezTo>
                  <a:cubicBezTo>
                    <a:pt x="387908" y="268796"/>
                    <a:pt x="336759" y="208407"/>
                    <a:pt x="268274" y="195643"/>
                  </a:cubicBezTo>
                  <a:lnTo>
                    <a:pt x="268750" y="16002"/>
                  </a:lnTo>
                  <a:cubicBezTo>
                    <a:pt x="268750" y="7144"/>
                    <a:pt x="261892" y="95"/>
                    <a:pt x="252843" y="0"/>
                  </a:cubicBezTo>
                  <a:cubicBezTo>
                    <a:pt x="243985" y="0"/>
                    <a:pt x="236841" y="7144"/>
                    <a:pt x="236841" y="15907"/>
                  </a:cubicBezTo>
                  <a:lnTo>
                    <a:pt x="236365" y="193453"/>
                  </a:lnTo>
                  <a:cubicBezTo>
                    <a:pt x="160927" y="196405"/>
                    <a:pt x="99681" y="256794"/>
                    <a:pt x="97681" y="333280"/>
                  </a:cubicBezTo>
                  <a:cubicBezTo>
                    <a:pt x="96633" y="374713"/>
                    <a:pt x="113397" y="412242"/>
                    <a:pt x="140734" y="439293"/>
                  </a:cubicBezTo>
                  <a:lnTo>
                    <a:pt x="1097" y="778288"/>
                  </a:lnTo>
                  <a:cubicBezTo>
                    <a:pt x="-2046" y="786479"/>
                    <a:pt x="1764" y="795814"/>
                    <a:pt x="9956" y="799147"/>
                  </a:cubicBezTo>
                  <a:close/>
                  <a:moveTo>
                    <a:pt x="291705" y="492347"/>
                  </a:moveTo>
                  <a:lnTo>
                    <a:pt x="295325" y="511683"/>
                  </a:lnTo>
                  <a:lnTo>
                    <a:pt x="297515" y="560356"/>
                  </a:lnTo>
                  <a:cubicBezTo>
                    <a:pt x="296087" y="537401"/>
                    <a:pt x="294277" y="514731"/>
                    <a:pt x="291705" y="4923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4" name="Google Shape;2324;p17"/>
            <p:cNvSpPr/>
            <p:nvPr/>
          </p:nvSpPr>
          <p:spPr>
            <a:xfrm>
              <a:off x="6288960" y="4088616"/>
              <a:ext cx="1523171" cy="1317520"/>
            </a:xfrm>
            <a:custGeom>
              <a:avLst/>
              <a:gdLst/>
              <a:ahLst/>
              <a:cxnLst/>
              <a:rect l="l" t="t" r="r" b="b"/>
              <a:pathLst>
                <a:path w="1523171" h="1317520" extrusionOk="0">
                  <a:moveTo>
                    <a:pt x="1464177" y="1317499"/>
                  </a:moveTo>
                  <a:cubicBezTo>
                    <a:pt x="1016406" y="1304926"/>
                    <a:pt x="568731" y="1292449"/>
                    <a:pt x="120961" y="1279971"/>
                  </a:cubicBezTo>
                  <a:cubicBezTo>
                    <a:pt x="84576" y="1278923"/>
                    <a:pt x="58096" y="1244633"/>
                    <a:pt x="66859" y="1209295"/>
                  </a:cubicBezTo>
                  <a:cubicBezTo>
                    <a:pt x="97911" y="1083375"/>
                    <a:pt x="112198" y="953358"/>
                    <a:pt x="109912" y="823723"/>
                  </a:cubicBezTo>
                  <a:cubicBezTo>
                    <a:pt x="107531" y="687135"/>
                    <a:pt x="86766" y="550832"/>
                    <a:pt x="48000" y="419863"/>
                  </a:cubicBezTo>
                  <a:cubicBezTo>
                    <a:pt x="39237" y="390526"/>
                    <a:pt x="-13818" y="293848"/>
                    <a:pt x="3423" y="264796"/>
                  </a:cubicBezTo>
                  <a:cubicBezTo>
                    <a:pt x="11328" y="251366"/>
                    <a:pt x="109436" y="230411"/>
                    <a:pt x="227355" y="207932"/>
                  </a:cubicBezTo>
                  <a:cubicBezTo>
                    <a:pt x="370421" y="180595"/>
                    <a:pt x="542823" y="150973"/>
                    <a:pt x="619881" y="129827"/>
                  </a:cubicBezTo>
                  <a:cubicBezTo>
                    <a:pt x="645503" y="122874"/>
                    <a:pt x="820477" y="61056"/>
                    <a:pt x="931443" y="25242"/>
                  </a:cubicBezTo>
                  <a:cubicBezTo>
                    <a:pt x="983355" y="8574"/>
                    <a:pt x="1021264" y="-2475"/>
                    <a:pt x="1023360" y="477"/>
                  </a:cubicBezTo>
                  <a:cubicBezTo>
                    <a:pt x="1290250" y="367761"/>
                    <a:pt x="1463415" y="802578"/>
                    <a:pt x="1522660" y="1252634"/>
                  </a:cubicBezTo>
                  <a:cubicBezTo>
                    <a:pt x="1527327" y="1287686"/>
                    <a:pt x="1499419" y="1318452"/>
                    <a:pt x="1464177" y="13174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5" name="Google Shape;2325;p17"/>
            <p:cNvSpPr/>
            <p:nvPr/>
          </p:nvSpPr>
          <p:spPr>
            <a:xfrm>
              <a:off x="6516315" y="4108238"/>
              <a:ext cx="1092778" cy="1142068"/>
            </a:xfrm>
            <a:custGeom>
              <a:avLst/>
              <a:gdLst/>
              <a:ahLst/>
              <a:cxnLst/>
              <a:rect l="l" t="t" r="r" b="b"/>
              <a:pathLst>
                <a:path w="1092778" h="1142068" extrusionOk="0">
                  <a:moveTo>
                    <a:pt x="1049369" y="1142048"/>
                  </a:moveTo>
                  <a:cubicBezTo>
                    <a:pt x="720471" y="1129475"/>
                    <a:pt x="391573" y="1116997"/>
                    <a:pt x="62579" y="1104519"/>
                  </a:cubicBezTo>
                  <a:cubicBezTo>
                    <a:pt x="35909" y="1103471"/>
                    <a:pt x="12764" y="1068324"/>
                    <a:pt x="22860" y="1033844"/>
                  </a:cubicBezTo>
                  <a:cubicBezTo>
                    <a:pt x="132017" y="661321"/>
                    <a:pt x="46101" y="336613"/>
                    <a:pt x="0" y="182689"/>
                  </a:cubicBezTo>
                  <a:cubicBezTo>
                    <a:pt x="49435" y="173260"/>
                    <a:pt x="102394" y="163544"/>
                    <a:pt x="153638" y="154019"/>
                  </a:cubicBezTo>
                  <a:cubicBezTo>
                    <a:pt x="250793" y="135922"/>
                    <a:pt x="342043" y="118396"/>
                    <a:pt x="392525" y="104585"/>
                  </a:cubicBezTo>
                  <a:cubicBezTo>
                    <a:pt x="409956" y="99822"/>
                    <a:pt x="496824" y="69628"/>
                    <a:pt x="585407" y="39624"/>
                  </a:cubicBezTo>
                  <a:cubicBezTo>
                    <a:pt x="626840" y="25432"/>
                    <a:pt x="668750" y="11430"/>
                    <a:pt x="704088" y="0"/>
                  </a:cubicBezTo>
                  <a:cubicBezTo>
                    <a:pt x="845153" y="362807"/>
                    <a:pt x="1053941" y="679990"/>
                    <a:pt x="1092422" y="1077182"/>
                  </a:cubicBezTo>
                  <a:cubicBezTo>
                    <a:pt x="1095756" y="1112234"/>
                    <a:pt x="1075277" y="1143000"/>
                    <a:pt x="1049369" y="114204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6" name="Google Shape;2326;p17"/>
            <p:cNvSpPr/>
            <p:nvPr/>
          </p:nvSpPr>
          <p:spPr>
            <a:xfrm>
              <a:off x="6669954" y="4147863"/>
              <a:ext cx="721149" cy="880599"/>
            </a:xfrm>
            <a:custGeom>
              <a:avLst/>
              <a:gdLst/>
              <a:ahLst/>
              <a:cxnLst/>
              <a:rect l="l" t="t" r="r" b="b"/>
              <a:pathLst>
                <a:path w="721149" h="880599" extrusionOk="0">
                  <a:moveTo>
                    <a:pt x="695992" y="880586"/>
                  </a:moveTo>
                  <a:cubicBezTo>
                    <a:pt x="689419" y="880301"/>
                    <a:pt x="682752" y="880110"/>
                    <a:pt x="676180" y="879824"/>
                  </a:cubicBezTo>
                  <a:cubicBezTo>
                    <a:pt x="670369" y="879634"/>
                    <a:pt x="664559" y="879348"/>
                    <a:pt x="658749" y="879157"/>
                  </a:cubicBezTo>
                  <a:cubicBezTo>
                    <a:pt x="645985" y="878681"/>
                    <a:pt x="633317" y="878205"/>
                    <a:pt x="620554" y="877729"/>
                  </a:cubicBezTo>
                  <a:cubicBezTo>
                    <a:pt x="616363" y="877538"/>
                    <a:pt x="612076" y="877348"/>
                    <a:pt x="607885" y="877253"/>
                  </a:cubicBezTo>
                  <a:cubicBezTo>
                    <a:pt x="540163" y="874586"/>
                    <a:pt x="472535" y="872014"/>
                    <a:pt x="404813" y="869537"/>
                  </a:cubicBezTo>
                  <a:cubicBezTo>
                    <a:pt x="400812" y="869347"/>
                    <a:pt x="396907" y="869156"/>
                    <a:pt x="392906" y="869061"/>
                  </a:cubicBezTo>
                  <a:cubicBezTo>
                    <a:pt x="387477" y="868775"/>
                    <a:pt x="381952" y="868585"/>
                    <a:pt x="376523" y="868394"/>
                  </a:cubicBezTo>
                  <a:cubicBezTo>
                    <a:pt x="371665" y="868204"/>
                    <a:pt x="366713" y="868013"/>
                    <a:pt x="361855" y="867823"/>
                  </a:cubicBezTo>
                  <a:cubicBezTo>
                    <a:pt x="306896" y="865727"/>
                    <a:pt x="251936" y="863632"/>
                    <a:pt x="196882" y="861631"/>
                  </a:cubicBezTo>
                  <a:cubicBezTo>
                    <a:pt x="193072" y="861441"/>
                    <a:pt x="189262" y="861251"/>
                    <a:pt x="185452" y="861155"/>
                  </a:cubicBezTo>
                  <a:cubicBezTo>
                    <a:pt x="165449" y="860393"/>
                    <a:pt x="145351" y="859631"/>
                    <a:pt x="125349" y="858869"/>
                  </a:cubicBezTo>
                  <a:cubicBezTo>
                    <a:pt x="109918" y="858298"/>
                    <a:pt x="96583" y="837914"/>
                    <a:pt x="102394" y="818007"/>
                  </a:cubicBezTo>
                  <a:cubicBezTo>
                    <a:pt x="111633" y="786384"/>
                    <a:pt x="115919" y="749141"/>
                    <a:pt x="116491" y="707993"/>
                  </a:cubicBezTo>
                  <a:cubicBezTo>
                    <a:pt x="116586" y="702945"/>
                    <a:pt x="116681" y="697897"/>
                    <a:pt x="116491" y="692848"/>
                  </a:cubicBezTo>
                  <a:cubicBezTo>
                    <a:pt x="116396" y="676275"/>
                    <a:pt x="115729" y="659225"/>
                    <a:pt x="114586" y="641699"/>
                  </a:cubicBezTo>
                  <a:cubicBezTo>
                    <a:pt x="114300" y="637127"/>
                    <a:pt x="113919" y="632555"/>
                    <a:pt x="113538" y="627888"/>
                  </a:cubicBezTo>
                  <a:cubicBezTo>
                    <a:pt x="110300" y="588455"/>
                    <a:pt x="104775" y="547116"/>
                    <a:pt x="97726" y="505301"/>
                  </a:cubicBezTo>
                  <a:cubicBezTo>
                    <a:pt x="96964" y="500920"/>
                    <a:pt x="96202" y="496633"/>
                    <a:pt x="95345" y="492252"/>
                  </a:cubicBezTo>
                  <a:cubicBezTo>
                    <a:pt x="94679" y="488442"/>
                    <a:pt x="94012" y="484537"/>
                    <a:pt x="93250" y="480727"/>
                  </a:cubicBezTo>
                  <a:cubicBezTo>
                    <a:pt x="92488" y="476345"/>
                    <a:pt x="91726" y="471869"/>
                    <a:pt x="90773" y="467487"/>
                  </a:cubicBezTo>
                  <a:cubicBezTo>
                    <a:pt x="85439" y="439103"/>
                    <a:pt x="79438" y="410813"/>
                    <a:pt x="73057" y="382905"/>
                  </a:cubicBezTo>
                  <a:cubicBezTo>
                    <a:pt x="72104" y="378428"/>
                    <a:pt x="71056" y="374047"/>
                    <a:pt x="70009" y="369665"/>
                  </a:cubicBezTo>
                  <a:cubicBezTo>
                    <a:pt x="61436" y="332994"/>
                    <a:pt x="52292" y="297085"/>
                    <a:pt x="43148" y="263176"/>
                  </a:cubicBezTo>
                  <a:cubicBezTo>
                    <a:pt x="41529" y="257175"/>
                    <a:pt x="39910" y="251174"/>
                    <a:pt x="38290" y="245364"/>
                  </a:cubicBezTo>
                  <a:cubicBezTo>
                    <a:pt x="24670" y="195929"/>
                    <a:pt x="11335" y="151162"/>
                    <a:pt x="0" y="114395"/>
                  </a:cubicBezTo>
                  <a:cubicBezTo>
                    <a:pt x="11621" y="112204"/>
                    <a:pt x="23146" y="110109"/>
                    <a:pt x="34480" y="107918"/>
                  </a:cubicBezTo>
                  <a:cubicBezTo>
                    <a:pt x="39433" y="106966"/>
                    <a:pt x="44291" y="106108"/>
                    <a:pt x="49149" y="105156"/>
                  </a:cubicBezTo>
                  <a:cubicBezTo>
                    <a:pt x="87916" y="97822"/>
                    <a:pt x="124682" y="90678"/>
                    <a:pt x="156972" y="84011"/>
                  </a:cubicBezTo>
                  <a:cubicBezTo>
                    <a:pt x="161734" y="82963"/>
                    <a:pt x="166402" y="82010"/>
                    <a:pt x="170974" y="81058"/>
                  </a:cubicBezTo>
                  <a:cubicBezTo>
                    <a:pt x="197739" y="75247"/>
                    <a:pt x="220885" y="69818"/>
                    <a:pt x="238887" y="64961"/>
                  </a:cubicBezTo>
                  <a:cubicBezTo>
                    <a:pt x="240601" y="64484"/>
                    <a:pt x="242888" y="63818"/>
                    <a:pt x="245840" y="62865"/>
                  </a:cubicBezTo>
                  <a:cubicBezTo>
                    <a:pt x="249174" y="61817"/>
                    <a:pt x="253365" y="60484"/>
                    <a:pt x="258127" y="58960"/>
                  </a:cubicBezTo>
                  <a:cubicBezTo>
                    <a:pt x="283178" y="50673"/>
                    <a:pt x="326898" y="35719"/>
                    <a:pt x="376047" y="19050"/>
                  </a:cubicBezTo>
                  <a:cubicBezTo>
                    <a:pt x="384429" y="16097"/>
                    <a:pt x="393001" y="13240"/>
                    <a:pt x="401669" y="10287"/>
                  </a:cubicBezTo>
                  <a:cubicBezTo>
                    <a:pt x="411575" y="6858"/>
                    <a:pt x="421672" y="3429"/>
                    <a:pt x="431768" y="0"/>
                  </a:cubicBezTo>
                  <a:cubicBezTo>
                    <a:pt x="445294" y="32956"/>
                    <a:pt x="460058" y="68866"/>
                    <a:pt x="475679" y="106775"/>
                  </a:cubicBezTo>
                  <a:lnTo>
                    <a:pt x="479393" y="115919"/>
                  </a:lnTo>
                  <a:cubicBezTo>
                    <a:pt x="491109" y="144399"/>
                    <a:pt x="503110" y="174022"/>
                    <a:pt x="515398" y="204311"/>
                  </a:cubicBezTo>
                  <a:lnTo>
                    <a:pt x="521113" y="218599"/>
                  </a:lnTo>
                  <a:cubicBezTo>
                    <a:pt x="528638" y="237172"/>
                    <a:pt x="536067" y="255937"/>
                    <a:pt x="543592" y="274796"/>
                  </a:cubicBezTo>
                  <a:cubicBezTo>
                    <a:pt x="544830" y="277844"/>
                    <a:pt x="546068" y="280988"/>
                    <a:pt x="547211" y="284036"/>
                  </a:cubicBezTo>
                  <a:cubicBezTo>
                    <a:pt x="563975" y="326422"/>
                    <a:pt x="580644" y="369475"/>
                    <a:pt x="596646" y="412242"/>
                  </a:cubicBezTo>
                  <a:cubicBezTo>
                    <a:pt x="598360" y="416814"/>
                    <a:pt x="600075" y="421386"/>
                    <a:pt x="601789" y="425958"/>
                  </a:cubicBezTo>
                  <a:cubicBezTo>
                    <a:pt x="624078" y="485870"/>
                    <a:pt x="644938" y="545211"/>
                    <a:pt x="662845" y="601218"/>
                  </a:cubicBezTo>
                  <a:cubicBezTo>
                    <a:pt x="663988" y="604361"/>
                    <a:pt x="664940" y="607600"/>
                    <a:pt x="665893" y="610743"/>
                  </a:cubicBezTo>
                  <a:cubicBezTo>
                    <a:pt x="669512" y="621982"/>
                    <a:pt x="672941" y="633127"/>
                    <a:pt x="676275" y="644080"/>
                  </a:cubicBezTo>
                  <a:cubicBezTo>
                    <a:pt x="677609" y="648462"/>
                    <a:pt x="678942" y="652844"/>
                    <a:pt x="680180" y="657130"/>
                  </a:cubicBezTo>
                  <a:cubicBezTo>
                    <a:pt x="691991" y="697325"/>
                    <a:pt x="701897" y="735235"/>
                    <a:pt x="709136" y="769620"/>
                  </a:cubicBezTo>
                  <a:cubicBezTo>
                    <a:pt x="709993" y="773430"/>
                    <a:pt x="710755" y="777240"/>
                    <a:pt x="711518" y="780955"/>
                  </a:cubicBezTo>
                  <a:cubicBezTo>
                    <a:pt x="715899" y="803338"/>
                    <a:pt x="719138" y="824198"/>
                    <a:pt x="720947" y="843058"/>
                  </a:cubicBezTo>
                  <a:cubicBezTo>
                    <a:pt x="722852" y="863346"/>
                    <a:pt x="711041" y="881158"/>
                    <a:pt x="695992" y="8805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7" name="Google Shape;2327;p17"/>
            <p:cNvSpPr/>
            <p:nvPr/>
          </p:nvSpPr>
          <p:spPr>
            <a:xfrm>
              <a:off x="6572123" y="4130918"/>
              <a:ext cx="933254" cy="1040308"/>
            </a:xfrm>
            <a:custGeom>
              <a:avLst/>
              <a:gdLst/>
              <a:ahLst/>
              <a:cxnLst/>
              <a:rect l="l" t="t" r="r" b="b"/>
              <a:pathLst>
                <a:path w="933254" h="1040308" extrusionOk="0">
                  <a:moveTo>
                    <a:pt x="928601" y="1040308"/>
                  </a:moveTo>
                  <a:cubicBezTo>
                    <a:pt x="928316" y="1040308"/>
                    <a:pt x="928125" y="1040308"/>
                    <a:pt x="927839" y="1040213"/>
                  </a:cubicBezTo>
                  <a:cubicBezTo>
                    <a:pt x="833542" y="1025735"/>
                    <a:pt x="649900" y="1001922"/>
                    <a:pt x="558460" y="999446"/>
                  </a:cubicBezTo>
                  <a:lnTo>
                    <a:pt x="538552" y="998874"/>
                  </a:lnTo>
                  <a:cubicBezTo>
                    <a:pt x="345385" y="993635"/>
                    <a:pt x="273091" y="991731"/>
                    <a:pt x="84210" y="1013829"/>
                  </a:cubicBezTo>
                  <a:cubicBezTo>
                    <a:pt x="82686" y="1014019"/>
                    <a:pt x="81162" y="1013448"/>
                    <a:pt x="80114" y="1012305"/>
                  </a:cubicBezTo>
                  <a:cubicBezTo>
                    <a:pt x="79067" y="1011161"/>
                    <a:pt x="78685" y="1009638"/>
                    <a:pt x="78971" y="1008114"/>
                  </a:cubicBezTo>
                  <a:cubicBezTo>
                    <a:pt x="141836" y="711315"/>
                    <a:pt x="116119" y="435947"/>
                    <a:pt x="390" y="166199"/>
                  </a:cubicBezTo>
                  <a:cubicBezTo>
                    <a:pt x="-658" y="163817"/>
                    <a:pt x="485" y="160960"/>
                    <a:pt x="2867" y="159912"/>
                  </a:cubicBezTo>
                  <a:cubicBezTo>
                    <a:pt x="5248" y="158865"/>
                    <a:pt x="8105" y="160008"/>
                    <a:pt x="9153" y="162389"/>
                  </a:cubicBezTo>
                  <a:cubicBezTo>
                    <a:pt x="124787" y="432042"/>
                    <a:pt x="151171" y="707219"/>
                    <a:pt x="89639" y="1003542"/>
                  </a:cubicBezTo>
                  <a:cubicBezTo>
                    <a:pt x="274329" y="982110"/>
                    <a:pt x="347291" y="984110"/>
                    <a:pt x="538743" y="989254"/>
                  </a:cubicBezTo>
                  <a:lnTo>
                    <a:pt x="558650" y="989826"/>
                  </a:lnTo>
                  <a:cubicBezTo>
                    <a:pt x="648471" y="992207"/>
                    <a:pt x="826493" y="1015162"/>
                    <a:pt x="922791" y="1029735"/>
                  </a:cubicBezTo>
                  <a:cubicBezTo>
                    <a:pt x="863641" y="676263"/>
                    <a:pt x="757532" y="332124"/>
                    <a:pt x="607133" y="6750"/>
                  </a:cubicBezTo>
                  <a:cubicBezTo>
                    <a:pt x="605989" y="4369"/>
                    <a:pt x="607037" y="1511"/>
                    <a:pt x="609418" y="464"/>
                  </a:cubicBezTo>
                  <a:cubicBezTo>
                    <a:pt x="611800" y="-679"/>
                    <a:pt x="614657" y="368"/>
                    <a:pt x="615705" y="2750"/>
                  </a:cubicBezTo>
                  <a:cubicBezTo>
                    <a:pt x="767343" y="330886"/>
                    <a:pt x="874118" y="678072"/>
                    <a:pt x="933173" y="1034593"/>
                  </a:cubicBezTo>
                  <a:cubicBezTo>
                    <a:pt x="933459" y="1036117"/>
                    <a:pt x="932983" y="1037641"/>
                    <a:pt x="931840" y="1038689"/>
                  </a:cubicBezTo>
                  <a:cubicBezTo>
                    <a:pt x="931078" y="1039832"/>
                    <a:pt x="929935" y="1040308"/>
                    <a:pt x="928601" y="1040308"/>
                  </a:cubicBezTo>
                  <a:close/>
                </a:path>
              </a:pathLst>
            </a:custGeom>
            <a:solidFill>
              <a:schemeClr val="accent1"/>
            </a:solidFill>
            <a:ln w="444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328" name="Google Shape;2328;p17"/>
          <p:cNvSpPr/>
          <p:nvPr/>
        </p:nvSpPr>
        <p:spPr>
          <a:xfrm flipH="1">
            <a:off x="10684731" y="4639791"/>
            <a:ext cx="550883" cy="153320"/>
          </a:xfrm>
          <a:custGeom>
            <a:avLst/>
            <a:gdLst/>
            <a:ahLst/>
            <a:cxnLst/>
            <a:rect l="l" t="t" r="r" b="b"/>
            <a:pathLst>
              <a:path w="1360202" h="378569" extrusionOk="0">
                <a:moveTo>
                  <a:pt x="443375" y="378570"/>
                </a:moveTo>
                <a:cubicBezTo>
                  <a:pt x="385559" y="378570"/>
                  <a:pt x="327742" y="375426"/>
                  <a:pt x="270497" y="368950"/>
                </a:cubicBezTo>
                <a:cubicBezTo>
                  <a:pt x="181533" y="358948"/>
                  <a:pt x="92855" y="341136"/>
                  <a:pt x="6844" y="315895"/>
                </a:cubicBezTo>
                <a:cubicBezTo>
                  <a:pt x="1796" y="314371"/>
                  <a:pt x="-1061" y="309133"/>
                  <a:pt x="368" y="304084"/>
                </a:cubicBezTo>
                <a:cubicBezTo>
                  <a:pt x="1796" y="299036"/>
                  <a:pt x="7130" y="296178"/>
                  <a:pt x="12179" y="297607"/>
                </a:cubicBezTo>
                <a:cubicBezTo>
                  <a:pt x="97142" y="322563"/>
                  <a:pt x="184772" y="340184"/>
                  <a:pt x="272592" y="349995"/>
                </a:cubicBezTo>
                <a:cubicBezTo>
                  <a:pt x="432898" y="367997"/>
                  <a:pt x="598823" y="360282"/>
                  <a:pt x="752461" y="327706"/>
                </a:cubicBezTo>
                <a:cubicBezTo>
                  <a:pt x="862570" y="304370"/>
                  <a:pt x="987443" y="277891"/>
                  <a:pt x="1127651" y="189498"/>
                </a:cubicBezTo>
                <a:cubicBezTo>
                  <a:pt x="1207566" y="139111"/>
                  <a:pt x="1280242" y="76437"/>
                  <a:pt x="1343488" y="3285"/>
                </a:cubicBezTo>
                <a:cubicBezTo>
                  <a:pt x="1346917" y="-716"/>
                  <a:pt x="1352918" y="-1097"/>
                  <a:pt x="1356918" y="2332"/>
                </a:cubicBezTo>
                <a:cubicBezTo>
                  <a:pt x="1360919" y="5761"/>
                  <a:pt x="1361300" y="11762"/>
                  <a:pt x="1357870" y="15762"/>
                </a:cubicBezTo>
                <a:cubicBezTo>
                  <a:pt x="1293291" y="90343"/>
                  <a:pt x="1219282" y="154256"/>
                  <a:pt x="1137748" y="205596"/>
                </a:cubicBezTo>
                <a:cubicBezTo>
                  <a:pt x="994682" y="295797"/>
                  <a:pt x="868000" y="322658"/>
                  <a:pt x="756367" y="346375"/>
                </a:cubicBezTo>
                <a:cubicBezTo>
                  <a:pt x="655687" y="367711"/>
                  <a:pt x="549674" y="378570"/>
                  <a:pt x="443375" y="378570"/>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9" name="Google Shape;2329;p17"/>
          <p:cNvSpPr/>
          <p:nvPr/>
        </p:nvSpPr>
        <p:spPr>
          <a:xfrm flipH="1">
            <a:off x="10687377" y="4436567"/>
            <a:ext cx="529995" cy="173895"/>
          </a:xfrm>
          <a:custGeom>
            <a:avLst/>
            <a:gdLst/>
            <a:ahLst/>
            <a:cxnLst/>
            <a:rect l="l" t="t" r="r" b="b"/>
            <a:pathLst>
              <a:path w="1308629" h="429370" extrusionOk="0">
                <a:moveTo>
                  <a:pt x="85636" y="429371"/>
                </a:moveTo>
                <a:cubicBezTo>
                  <a:pt x="60109" y="429371"/>
                  <a:pt x="34677" y="428989"/>
                  <a:pt x="9246" y="428228"/>
                </a:cubicBezTo>
                <a:cubicBezTo>
                  <a:pt x="4007" y="428037"/>
                  <a:pt x="-184" y="423655"/>
                  <a:pt x="6" y="418417"/>
                </a:cubicBezTo>
                <a:cubicBezTo>
                  <a:pt x="197" y="413273"/>
                  <a:pt x="4388" y="409178"/>
                  <a:pt x="9531" y="409178"/>
                </a:cubicBezTo>
                <a:cubicBezTo>
                  <a:pt x="9626" y="409178"/>
                  <a:pt x="9722" y="409178"/>
                  <a:pt x="9817" y="409178"/>
                </a:cubicBezTo>
                <a:cubicBezTo>
                  <a:pt x="112211" y="412226"/>
                  <a:pt x="216129" y="409082"/>
                  <a:pt x="318618" y="399843"/>
                </a:cubicBezTo>
                <a:cubicBezTo>
                  <a:pt x="431298" y="389651"/>
                  <a:pt x="547884" y="379174"/>
                  <a:pt x="692760" y="337264"/>
                </a:cubicBezTo>
                <a:cubicBezTo>
                  <a:pt x="895261" y="278780"/>
                  <a:pt x="1044899" y="192008"/>
                  <a:pt x="1134910" y="129428"/>
                </a:cubicBezTo>
                <a:cubicBezTo>
                  <a:pt x="1190155" y="91043"/>
                  <a:pt x="1243305" y="48371"/>
                  <a:pt x="1292644" y="2555"/>
                </a:cubicBezTo>
                <a:cubicBezTo>
                  <a:pt x="1296454" y="-1064"/>
                  <a:pt x="1302550" y="-778"/>
                  <a:pt x="1306074" y="3031"/>
                </a:cubicBezTo>
                <a:cubicBezTo>
                  <a:pt x="1309694" y="6937"/>
                  <a:pt x="1309408" y="12938"/>
                  <a:pt x="1305598" y="16462"/>
                </a:cubicBezTo>
                <a:cubicBezTo>
                  <a:pt x="1255592" y="62849"/>
                  <a:pt x="1201775" y="106092"/>
                  <a:pt x="1145769" y="145049"/>
                </a:cubicBezTo>
                <a:cubicBezTo>
                  <a:pt x="1054614" y="208391"/>
                  <a:pt x="902976" y="296306"/>
                  <a:pt x="698094" y="355552"/>
                </a:cubicBezTo>
                <a:cubicBezTo>
                  <a:pt x="551504" y="397938"/>
                  <a:pt x="434061" y="408511"/>
                  <a:pt x="320427" y="418798"/>
                </a:cubicBezTo>
                <a:cubicBezTo>
                  <a:pt x="242513" y="425846"/>
                  <a:pt x="163836" y="429371"/>
                  <a:pt x="85636" y="429371"/>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0" name="Google Shape;2330;p17"/>
          <p:cNvSpPr/>
          <p:nvPr/>
        </p:nvSpPr>
        <p:spPr>
          <a:xfrm flipH="1">
            <a:off x="10977918" y="4731521"/>
            <a:ext cx="97959" cy="92505"/>
          </a:xfrm>
          <a:custGeom>
            <a:avLst/>
            <a:gdLst/>
            <a:ahLst/>
            <a:cxnLst/>
            <a:rect l="l" t="t" r="r" b="b"/>
            <a:pathLst>
              <a:path w="241874" h="228408" extrusionOk="0">
                <a:moveTo>
                  <a:pt x="132348" y="93"/>
                </a:moveTo>
                <a:cubicBezTo>
                  <a:pt x="135205" y="-2"/>
                  <a:pt x="137587" y="2093"/>
                  <a:pt x="137682" y="4951"/>
                </a:cubicBezTo>
                <a:lnTo>
                  <a:pt x="139554" y="44308"/>
                </a:lnTo>
                <a:lnTo>
                  <a:pt x="152160" y="11333"/>
                </a:lnTo>
                <a:cubicBezTo>
                  <a:pt x="153207" y="8666"/>
                  <a:pt x="156160" y="7427"/>
                  <a:pt x="158732" y="8380"/>
                </a:cubicBezTo>
                <a:cubicBezTo>
                  <a:pt x="161399" y="9428"/>
                  <a:pt x="162637" y="12380"/>
                  <a:pt x="161685" y="14952"/>
                </a:cubicBezTo>
                <a:lnTo>
                  <a:pt x="147051" y="53231"/>
                </a:lnTo>
                <a:lnTo>
                  <a:pt x="171781" y="20382"/>
                </a:lnTo>
                <a:cubicBezTo>
                  <a:pt x="173495" y="18096"/>
                  <a:pt x="176638" y="17715"/>
                  <a:pt x="178924" y="19334"/>
                </a:cubicBezTo>
                <a:cubicBezTo>
                  <a:pt x="181210" y="21049"/>
                  <a:pt x="181591" y="24192"/>
                  <a:pt x="179972" y="26478"/>
                </a:cubicBezTo>
                <a:lnTo>
                  <a:pt x="154885" y="59802"/>
                </a:lnTo>
                <a:lnTo>
                  <a:pt x="159336" y="61647"/>
                </a:lnTo>
                <a:lnTo>
                  <a:pt x="180163" y="41336"/>
                </a:lnTo>
                <a:cubicBezTo>
                  <a:pt x="182163" y="39336"/>
                  <a:pt x="185402" y="39431"/>
                  <a:pt x="187402" y="41432"/>
                </a:cubicBezTo>
                <a:cubicBezTo>
                  <a:pt x="189402" y="43432"/>
                  <a:pt x="189307" y="46670"/>
                  <a:pt x="187307" y="48671"/>
                </a:cubicBezTo>
                <a:lnTo>
                  <a:pt x="169626" y="65912"/>
                </a:lnTo>
                <a:lnTo>
                  <a:pt x="172342" y="67038"/>
                </a:lnTo>
                <a:lnTo>
                  <a:pt x="198832" y="47051"/>
                </a:lnTo>
                <a:cubicBezTo>
                  <a:pt x="201118" y="45337"/>
                  <a:pt x="204261" y="45813"/>
                  <a:pt x="205976" y="48099"/>
                </a:cubicBezTo>
                <a:cubicBezTo>
                  <a:pt x="207690" y="50385"/>
                  <a:pt x="207214" y="53528"/>
                  <a:pt x="204928" y="55243"/>
                </a:cubicBezTo>
                <a:lnTo>
                  <a:pt x="178230" y="75387"/>
                </a:lnTo>
                <a:lnTo>
                  <a:pt x="178482" y="75761"/>
                </a:lnTo>
                <a:lnTo>
                  <a:pt x="217787" y="59434"/>
                </a:lnTo>
                <a:cubicBezTo>
                  <a:pt x="220359" y="58387"/>
                  <a:pt x="223407" y="59625"/>
                  <a:pt x="224454" y="62197"/>
                </a:cubicBezTo>
                <a:cubicBezTo>
                  <a:pt x="225502" y="64768"/>
                  <a:pt x="224264" y="67816"/>
                  <a:pt x="221692" y="68864"/>
                </a:cubicBezTo>
                <a:lnTo>
                  <a:pt x="206598" y="75134"/>
                </a:lnTo>
                <a:lnTo>
                  <a:pt x="207500" y="75341"/>
                </a:lnTo>
                <a:cubicBezTo>
                  <a:pt x="209024" y="77722"/>
                  <a:pt x="208262" y="80865"/>
                  <a:pt x="205881" y="82389"/>
                </a:cubicBezTo>
                <a:lnTo>
                  <a:pt x="196434" y="88242"/>
                </a:lnTo>
                <a:lnTo>
                  <a:pt x="225979" y="80485"/>
                </a:lnTo>
                <a:cubicBezTo>
                  <a:pt x="228741" y="79723"/>
                  <a:pt x="231503" y="81437"/>
                  <a:pt x="232170" y="84104"/>
                </a:cubicBezTo>
                <a:cubicBezTo>
                  <a:pt x="232932" y="86866"/>
                  <a:pt x="231217" y="89629"/>
                  <a:pt x="228550" y="90296"/>
                </a:cubicBezTo>
                <a:lnTo>
                  <a:pt x="189374" y="100582"/>
                </a:lnTo>
                <a:lnTo>
                  <a:pt x="190131" y="104327"/>
                </a:lnTo>
                <a:lnTo>
                  <a:pt x="197879" y="103345"/>
                </a:lnTo>
                <a:cubicBezTo>
                  <a:pt x="210071" y="101440"/>
                  <a:pt x="222644" y="99440"/>
                  <a:pt x="233503" y="98868"/>
                </a:cubicBezTo>
                <a:cubicBezTo>
                  <a:pt x="236455" y="98582"/>
                  <a:pt x="238741" y="100868"/>
                  <a:pt x="238837" y="103726"/>
                </a:cubicBezTo>
                <a:cubicBezTo>
                  <a:pt x="239027" y="106583"/>
                  <a:pt x="236836" y="108965"/>
                  <a:pt x="233979" y="109060"/>
                </a:cubicBezTo>
                <a:cubicBezTo>
                  <a:pt x="223597" y="109631"/>
                  <a:pt x="211309" y="111536"/>
                  <a:pt x="199403" y="113441"/>
                </a:cubicBezTo>
                <a:lnTo>
                  <a:pt x="196761" y="113855"/>
                </a:lnTo>
                <a:lnTo>
                  <a:pt x="226264" y="115727"/>
                </a:lnTo>
                <a:cubicBezTo>
                  <a:pt x="229122" y="115917"/>
                  <a:pt x="231217" y="118299"/>
                  <a:pt x="231027" y="121156"/>
                </a:cubicBezTo>
                <a:cubicBezTo>
                  <a:pt x="230836" y="124013"/>
                  <a:pt x="228455" y="126014"/>
                  <a:pt x="225597" y="125919"/>
                </a:cubicBezTo>
                <a:lnTo>
                  <a:pt x="208146" y="124806"/>
                </a:lnTo>
                <a:lnTo>
                  <a:pt x="238646" y="136682"/>
                </a:lnTo>
                <a:cubicBezTo>
                  <a:pt x="241313" y="137730"/>
                  <a:pt x="242551" y="140683"/>
                  <a:pt x="241504" y="143255"/>
                </a:cubicBezTo>
                <a:cubicBezTo>
                  <a:pt x="240837" y="145255"/>
                  <a:pt x="238932" y="146493"/>
                  <a:pt x="236836" y="146493"/>
                </a:cubicBezTo>
                <a:cubicBezTo>
                  <a:pt x="236265" y="146493"/>
                  <a:pt x="235598" y="146398"/>
                  <a:pt x="235027" y="146112"/>
                </a:cubicBezTo>
                <a:lnTo>
                  <a:pt x="189138" y="128251"/>
                </a:lnTo>
                <a:lnTo>
                  <a:pt x="188941" y="129211"/>
                </a:lnTo>
                <a:lnTo>
                  <a:pt x="222835" y="161161"/>
                </a:lnTo>
                <a:cubicBezTo>
                  <a:pt x="224930" y="163066"/>
                  <a:pt x="225025" y="166304"/>
                  <a:pt x="223025" y="168400"/>
                </a:cubicBezTo>
                <a:cubicBezTo>
                  <a:pt x="221977" y="169448"/>
                  <a:pt x="220644" y="170019"/>
                  <a:pt x="219310" y="170019"/>
                </a:cubicBezTo>
                <a:cubicBezTo>
                  <a:pt x="218072" y="170019"/>
                  <a:pt x="216834" y="169543"/>
                  <a:pt x="215786" y="168591"/>
                </a:cubicBezTo>
                <a:lnTo>
                  <a:pt x="199050" y="152814"/>
                </a:lnTo>
                <a:lnTo>
                  <a:pt x="195880" y="155160"/>
                </a:lnTo>
                <a:lnTo>
                  <a:pt x="194592" y="154933"/>
                </a:lnTo>
                <a:lnTo>
                  <a:pt x="216929" y="182688"/>
                </a:lnTo>
                <a:cubicBezTo>
                  <a:pt x="218453" y="185069"/>
                  <a:pt x="217691" y="188212"/>
                  <a:pt x="215310" y="189736"/>
                </a:cubicBezTo>
                <a:cubicBezTo>
                  <a:pt x="212929" y="191260"/>
                  <a:pt x="209785" y="190498"/>
                  <a:pt x="208261" y="188117"/>
                </a:cubicBezTo>
                <a:cubicBezTo>
                  <a:pt x="201832" y="177830"/>
                  <a:pt x="193355" y="167114"/>
                  <a:pt x="184128" y="156899"/>
                </a:cubicBezTo>
                <a:lnTo>
                  <a:pt x="178728" y="151577"/>
                </a:lnTo>
                <a:lnTo>
                  <a:pt x="173690" y="159038"/>
                </a:lnTo>
                <a:lnTo>
                  <a:pt x="195879" y="186212"/>
                </a:lnTo>
                <a:cubicBezTo>
                  <a:pt x="197689" y="188403"/>
                  <a:pt x="197308" y="191642"/>
                  <a:pt x="195117" y="193356"/>
                </a:cubicBezTo>
                <a:cubicBezTo>
                  <a:pt x="194260" y="194118"/>
                  <a:pt x="193117" y="194499"/>
                  <a:pt x="191974" y="194499"/>
                </a:cubicBezTo>
                <a:cubicBezTo>
                  <a:pt x="190450" y="194499"/>
                  <a:pt x="189021" y="193833"/>
                  <a:pt x="187973" y="192594"/>
                </a:cubicBezTo>
                <a:lnTo>
                  <a:pt x="166578" y="166392"/>
                </a:lnTo>
                <a:lnTo>
                  <a:pt x="167226" y="168598"/>
                </a:lnTo>
                <a:lnTo>
                  <a:pt x="173115" y="179164"/>
                </a:lnTo>
                <a:lnTo>
                  <a:pt x="171739" y="183950"/>
                </a:lnTo>
                <a:lnTo>
                  <a:pt x="172468" y="186432"/>
                </a:lnTo>
                <a:lnTo>
                  <a:pt x="174639" y="190688"/>
                </a:lnTo>
                <a:cubicBezTo>
                  <a:pt x="175877" y="193165"/>
                  <a:pt x="174924" y="196308"/>
                  <a:pt x="172448" y="197546"/>
                </a:cubicBezTo>
                <a:cubicBezTo>
                  <a:pt x="171781" y="197927"/>
                  <a:pt x="171019" y="198118"/>
                  <a:pt x="170162" y="198118"/>
                </a:cubicBezTo>
                <a:cubicBezTo>
                  <a:pt x="168257" y="198118"/>
                  <a:pt x="166543" y="197070"/>
                  <a:pt x="165590" y="195356"/>
                </a:cubicBezTo>
                <a:lnTo>
                  <a:pt x="163621" y="191496"/>
                </a:lnTo>
                <a:lnTo>
                  <a:pt x="163304" y="191260"/>
                </a:lnTo>
                <a:lnTo>
                  <a:pt x="163035" y="190348"/>
                </a:lnTo>
                <a:lnTo>
                  <a:pt x="157838" y="180160"/>
                </a:lnTo>
                <a:lnTo>
                  <a:pt x="157303" y="208119"/>
                </a:lnTo>
                <a:cubicBezTo>
                  <a:pt x="156922" y="210691"/>
                  <a:pt x="154731" y="212405"/>
                  <a:pt x="152350" y="212405"/>
                </a:cubicBezTo>
                <a:cubicBezTo>
                  <a:pt x="152064" y="212405"/>
                  <a:pt x="151683" y="212405"/>
                  <a:pt x="151397" y="212310"/>
                </a:cubicBezTo>
                <a:cubicBezTo>
                  <a:pt x="148635" y="211834"/>
                  <a:pt x="146825" y="209072"/>
                  <a:pt x="147301" y="206310"/>
                </a:cubicBezTo>
                <a:cubicBezTo>
                  <a:pt x="148825" y="198166"/>
                  <a:pt x="148968" y="189808"/>
                  <a:pt x="147778" y="181640"/>
                </a:cubicBezTo>
                <a:lnTo>
                  <a:pt x="145961" y="175961"/>
                </a:lnTo>
                <a:lnTo>
                  <a:pt x="136229" y="177937"/>
                </a:lnTo>
                <a:lnTo>
                  <a:pt x="144158" y="217645"/>
                </a:lnTo>
                <a:cubicBezTo>
                  <a:pt x="144730" y="220407"/>
                  <a:pt x="142920" y="223074"/>
                  <a:pt x="140158" y="223645"/>
                </a:cubicBezTo>
                <a:cubicBezTo>
                  <a:pt x="139872" y="223741"/>
                  <a:pt x="139586" y="223741"/>
                  <a:pt x="139205" y="223741"/>
                </a:cubicBezTo>
                <a:cubicBezTo>
                  <a:pt x="136824" y="223741"/>
                  <a:pt x="134729" y="222026"/>
                  <a:pt x="134157" y="219645"/>
                </a:cubicBezTo>
                <a:lnTo>
                  <a:pt x="126233" y="179967"/>
                </a:lnTo>
                <a:lnTo>
                  <a:pt x="125966" y="180021"/>
                </a:lnTo>
                <a:lnTo>
                  <a:pt x="122228" y="179266"/>
                </a:lnTo>
                <a:lnTo>
                  <a:pt x="121775" y="221835"/>
                </a:lnTo>
                <a:cubicBezTo>
                  <a:pt x="121775" y="224693"/>
                  <a:pt x="119489" y="226979"/>
                  <a:pt x="116727" y="226979"/>
                </a:cubicBezTo>
                <a:cubicBezTo>
                  <a:pt x="113869" y="226979"/>
                  <a:pt x="111583" y="224597"/>
                  <a:pt x="111583" y="221835"/>
                </a:cubicBezTo>
                <a:lnTo>
                  <a:pt x="111880" y="194271"/>
                </a:lnTo>
                <a:lnTo>
                  <a:pt x="108726" y="206977"/>
                </a:lnTo>
                <a:cubicBezTo>
                  <a:pt x="108726" y="209644"/>
                  <a:pt x="106440" y="211834"/>
                  <a:pt x="103678" y="211834"/>
                </a:cubicBezTo>
                <a:cubicBezTo>
                  <a:pt x="103582" y="211834"/>
                  <a:pt x="103582" y="211834"/>
                  <a:pt x="103487" y="211834"/>
                </a:cubicBezTo>
                <a:cubicBezTo>
                  <a:pt x="100630" y="211739"/>
                  <a:pt x="98439" y="209358"/>
                  <a:pt x="98534" y="206596"/>
                </a:cubicBezTo>
                <a:lnTo>
                  <a:pt x="106129" y="176012"/>
                </a:lnTo>
                <a:lnTo>
                  <a:pt x="105008" y="175785"/>
                </a:lnTo>
                <a:lnTo>
                  <a:pt x="89771" y="224884"/>
                </a:lnTo>
                <a:cubicBezTo>
                  <a:pt x="89104" y="226979"/>
                  <a:pt x="87104" y="228408"/>
                  <a:pt x="84913" y="228408"/>
                </a:cubicBezTo>
                <a:cubicBezTo>
                  <a:pt x="84437" y="228408"/>
                  <a:pt x="83865" y="228313"/>
                  <a:pt x="83389" y="228217"/>
                </a:cubicBezTo>
                <a:cubicBezTo>
                  <a:pt x="80722" y="227360"/>
                  <a:pt x="79198" y="224503"/>
                  <a:pt x="80055" y="221836"/>
                </a:cubicBezTo>
                <a:lnTo>
                  <a:pt x="88068" y="196017"/>
                </a:lnTo>
                <a:lnTo>
                  <a:pt x="85771" y="197166"/>
                </a:lnTo>
                <a:cubicBezTo>
                  <a:pt x="83104" y="196308"/>
                  <a:pt x="81580" y="193451"/>
                  <a:pt x="82532" y="190688"/>
                </a:cubicBezTo>
                <a:lnTo>
                  <a:pt x="92833" y="169822"/>
                </a:lnTo>
                <a:lnTo>
                  <a:pt x="88470" y="166880"/>
                </a:lnTo>
                <a:lnTo>
                  <a:pt x="86913" y="171067"/>
                </a:lnTo>
                <a:cubicBezTo>
                  <a:pt x="84056" y="179831"/>
                  <a:pt x="81103" y="188974"/>
                  <a:pt x="76627" y="198595"/>
                </a:cubicBezTo>
                <a:cubicBezTo>
                  <a:pt x="75864" y="200405"/>
                  <a:pt x="73960" y="201452"/>
                  <a:pt x="72054" y="201452"/>
                </a:cubicBezTo>
                <a:cubicBezTo>
                  <a:pt x="71388" y="201452"/>
                  <a:pt x="70626" y="201262"/>
                  <a:pt x="69959" y="200976"/>
                </a:cubicBezTo>
                <a:cubicBezTo>
                  <a:pt x="67387" y="199833"/>
                  <a:pt x="66244" y="196785"/>
                  <a:pt x="67482" y="194213"/>
                </a:cubicBezTo>
                <a:cubicBezTo>
                  <a:pt x="71673" y="185165"/>
                  <a:pt x="74436" y="176687"/>
                  <a:pt x="77293" y="167829"/>
                </a:cubicBezTo>
                <a:lnTo>
                  <a:pt x="78582" y="163962"/>
                </a:lnTo>
                <a:lnTo>
                  <a:pt x="48147" y="206309"/>
                </a:lnTo>
                <a:cubicBezTo>
                  <a:pt x="47194" y="207643"/>
                  <a:pt x="45575" y="208405"/>
                  <a:pt x="43956" y="208405"/>
                </a:cubicBezTo>
                <a:cubicBezTo>
                  <a:pt x="42908" y="208405"/>
                  <a:pt x="41860" y="208119"/>
                  <a:pt x="41003" y="207452"/>
                </a:cubicBezTo>
                <a:cubicBezTo>
                  <a:pt x="38717" y="205833"/>
                  <a:pt x="38145" y="202595"/>
                  <a:pt x="39860" y="200309"/>
                </a:cubicBezTo>
                <a:lnTo>
                  <a:pt x="55523" y="178515"/>
                </a:lnTo>
                <a:lnTo>
                  <a:pt x="50909" y="178211"/>
                </a:lnTo>
                <a:cubicBezTo>
                  <a:pt x="49099" y="176116"/>
                  <a:pt x="49290" y="172877"/>
                  <a:pt x="51385" y="170972"/>
                </a:cubicBezTo>
                <a:lnTo>
                  <a:pt x="73381" y="151972"/>
                </a:lnTo>
                <a:lnTo>
                  <a:pt x="70843" y="148210"/>
                </a:lnTo>
                <a:lnTo>
                  <a:pt x="31383" y="168686"/>
                </a:lnTo>
                <a:cubicBezTo>
                  <a:pt x="30716" y="169067"/>
                  <a:pt x="29859" y="169257"/>
                  <a:pt x="29097" y="169257"/>
                </a:cubicBezTo>
                <a:cubicBezTo>
                  <a:pt x="27287" y="169257"/>
                  <a:pt x="25478" y="168210"/>
                  <a:pt x="24525" y="166495"/>
                </a:cubicBezTo>
                <a:cubicBezTo>
                  <a:pt x="23191" y="164018"/>
                  <a:pt x="24239" y="160875"/>
                  <a:pt x="26716" y="159637"/>
                </a:cubicBezTo>
                <a:lnTo>
                  <a:pt x="52902" y="146048"/>
                </a:lnTo>
                <a:lnTo>
                  <a:pt x="31954" y="152302"/>
                </a:lnTo>
                <a:cubicBezTo>
                  <a:pt x="31001" y="152779"/>
                  <a:pt x="30144" y="152969"/>
                  <a:pt x="29287" y="152969"/>
                </a:cubicBezTo>
                <a:cubicBezTo>
                  <a:pt x="27573" y="152969"/>
                  <a:pt x="25858" y="152112"/>
                  <a:pt x="24905" y="150493"/>
                </a:cubicBezTo>
                <a:cubicBezTo>
                  <a:pt x="23477" y="148111"/>
                  <a:pt x="24239" y="144968"/>
                  <a:pt x="26715" y="143540"/>
                </a:cubicBezTo>
                <a:lnTo>
                  <a:pt x="63621" y="132517"/>
                </a:lnTo>
                <a:lnTo>
                  <a:pt x="62138" y="125177"/>
                </a:lnTo>
                <a:lnTo>
                  <a:pt x="5761" y="132776"/>
                </a:lnTo>
                <a:cubicBezTo>
                  <a:pt x="5570" y="132681"/>
                  <a:pt x="5284" y="132776"/>
                  <a:pt x="5094" y="132776"/>
                </a:cubicBezTo>
                <a:cubicBezTo>
                  <a:pt x="2617" y="132776"/>
                  <a:pt x="427" y="130871"/>
                  <a:pt x="46" y="128395"/>
                </a:cubicBezTo>
                <a:cubicBezTo>
                  <a:pt x="-335" y="125633"/>
                  <a:pt x="1665" y="123061"/>
                  <a:pt x="4427" y="122680"/>
                </a:cubicBezTo>
                <a:lnTo>
                  <a:pt x="39721" y="117923"/>
                </a:lnTo>
                <a:lnTo>
                  <a:pt x="5951" y="114203"/>
                </a:lnTo>
                <a:cubicBezTo>
                  <a:pt x="3188" y="113917"/>
                  <a:pt x="1093" y="111345"/>
                  <a:pt x="1474" y="108583"/>
                </a:cubicBezTo>
                <a:cubicBezTo>
                  <a:pt x="1760" y="105821"/>
                  <a:pt x="4236" y="103820"/>
                  <a:pt x="7094" y="104106"/>
                </a:cubicBezTo>
                <a:lnTo>
                  <a:pt x="53343" y="109197"/>
                </a:lnTo>
                <a:lnTo>
                  <a:pt x="18428" y="87724"/>
                </a:lnTo>
                <a:cubicBezTo>
                  <a:pt x="16047" y="86200"/>
                  <a:pt x="15285" y="83152"/>
                  <a:pt x="16714" y="80675"/>
                </a:cubicBezTo>
                <a:cubicBezTo>
                  <a:pt x="18238" y="78294"/>
                  <a:pt x="21286" y="77532"/>
                  <a:pt x="23762" y="78961"/>
                </a:cubicBezTo>
                <a:lnTo>
                  <a:pt x="63145" y="103181"/>
                </a:lnTo>
                <a:lnTo>
                  <a:pt x="63359" y="102479"/>
                </a:lnTo>
                <a:lnTo>
                  <a:pt x="25857" y="76007"/>
                </a:lnTo>
                <a:cubicBezTo>
                  <a:pt x="23286" y="74864"/>
                  <a:pt x="22143" y="71816"/>
                  <a:pt x="23381" y="69244"/>
                </a:cubicBezTo>
                <a:cubicBezTo>
                  <a:pt x="24524" y="66673"/>
                  <a:pt x="27572" y="65530"/>
                  <a:pt x="30144" y="66768"/>
                </a:cubicBezTo>
                <a:lnTo>
                  <a:pt x="66452" y="92365"/>
                </a:lnTo>
                <a:lnTo>
                  <a:pt x="67018" y="90513"/>
                </a:lnTo>
                <a:lnTo>
                  <a:pt x="35954" y="54100"/>
                </a:lnTo>
                <a:cubicBezTo>
                  <a:pt x="34144" y="51909"/>
                  <a:pt x="34335" y="48766"/>
                  <a:pt x="36525" y="46861"/>
                </a:cubicBezTo>
                <a:cubicBezTo>
                  <a:pt x="38716" y="45051"/>
                  <a:pt x="41860" y="45242"/>
                  <a:pt x="43765" y="47433"/>
                </a:cubicBezTo>
                <a:lnTo>
                  <a:pt x="70580" y="78865"/>
                </a:lnTo>
                <a:lnTo>
                  <a:pt x="71159" y="76971"/>
                </a:lnTo>
                <a:lnTo>
                  <a:pt x="75488" y="73405"/>
                </a:lnTo>
                <a:lnTo>
                  <a:pt x="44717" y="39527"/>
                </a:lnTo>
                <a:cubicBezTo>
                  <a:pt x="42812" y="37432"/>
                  <a:pt x="43003" y="34193"/>
                  <a:pt x="45098" y="32288"/>
                </a:cubicBezTo>
                <a:cubicBezTo>
                  <a:pt x="47194" y="30383"/>
                  <a:pt x="50432" y="30574"/>
                  <a:pt x="52337" y="32669"/>
                </a:cubicBezTo>
                <a:lnTo>
                  <a:pt x="83411" y="66880"/>
                </a:lnTo>
                <a:lnTo>
                  <a:pt x="89307" y="62023"/>
                </a:lnTo>
                <a:lnTo>
                  <a:pt x="75007" y="36479"/>
                </a:lnTo>
                <a:cubicBezTo>
                  <a:pt x="73673" y="34003"/>
                  <a:pt x="74531" y="30859"/>
                  <a:pt x="77007" y="29526"/>
                </a:cubicBezTo>
                <a:cubicBezTo>
                  <a:pt x="79484" y="28192"/>
                  <a:pt x="82627" y="29050"/>
                  <a:pt x="83960" y="31526"/>
                </a:cubicBezTo>
                <a:lnTo>
                  <a:pt x="97333" y="55413"/>
                </a:lnTo>
                <a:lnTo>
                  <a:pt x="100247" y="53013"/>
                </a:lnTo>
                <a:lnTo>
                  <a:pt x="101483" y="52763"/>
                </a:lnTo>
                <a:lnTo>
                  <a:pt x="87961" y="24287"/>
                </a:lnTo>
                <a:cubicBezTo>
                  <a:pt x="86723" y="21715"/>
                  <a:pt x="87866" y="18667"/>
                  <a:pt x="90342" y="17524"/>
                </a:cubicBezTo>
                <a:cubicBezTo>
                  <a:pt x="92914" y="16286"/>
                  <a:pt x="95962" y="17429"/>
                  <a:pt x="97105" y="19905"/>
                </a:cubicBezTo>
                <a:lnTo>
                  <a:pt x="111724" y="50693"/>
                </a:lnTo>
                <a:lnTo>
                  <a:pt x="114240" y="50184"/>
                </a:lnTo>
                <a:lnTo>
                  <a:pt x="102439" y="6475"/>
                </a:lnTo>
                <a:cubicBezTo>
                  <a:pt x="101677" y="3713"/>
                  <a:pt x="103296" y="950"/>
                  <a:pt x="106059" y="188"/>
                </a:cubicBezTo>
                <a:cubicBezTo>
                  <a:pt x="108726" y="-574"/>
                  <a:pt x="111583" y="1046"/>
                  <a:pt x="112345" y="3808"/>
                </a:cubicBezTo>
                <a:lnTo>
                  <a:pt x="124317" y="48147"/>
                </a:lnTo>
                <a:lnTo>
                  <a:pt x="125966" y="47814"/>
                </a:lnTo>
                <a:lnTo>
                  <a:pt x="129577" y="49311"/>
                </a:lnTo>
                <a:lnTo>
                  <a:pt x="127490" y="5427"/>
                </a:lnTo>
                <a:cubicBezTo>
                  <a:pt x="127395" y="2569"/>
                  <a:pt x="129490" y="188"/>
                  <a:pt x="132348" y="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1" name="Google Shape;2331;p17"/>
          <p:cNvSpPr/>
          <p:nvPr/>
        </p:nvSpPr>
        <p:spPr>
          <a:xfrm flipH="1">
            <a:off x="11164185" y="4717729"/>
            <a:ext cx="93244" cy="92756"/>
          </a:xfrm>
          <a:custGeom>
            <a:avLst/>
            <a:gdLst/>
            <a:ahLst/>
            <a:cxnLst/>
            <a:rect l="l" t="t" r="r" b="b"/>
            <a:pathLst>
              <a:path w="230232" h="229026" extrusionOk="0">
                <a:moveTo>
                  <a:pt x="137266" y="72"/>
                </a:moveTo>
                <a:cubicBezTo>
                  <a:pt x="140028" y="548"/>
                  <a:pt x="141933" y="3120"/>
                  <a:pt x="141457" y="5882"/>
                </a:cubicBezTo>
                <a:lnTo>
                  <a:pt x="134759" y="48992"/>
                </a:lnTo>
                <a:lnTo>
                  <a:pt x="142372" y="51329"/>
                </a:lnTo>
                <a:lnTo>
                  <a:pt x="152697" y="25599"/>
                </a:lnTo>
                <a:cubicBezTo>
                  <a:pt x="153745" y="23027"/>
                  <a:pt x="156697" y="21789"/>
                  <a:pt x="159269" y="22837"/>
                </a:cubicBezTo>
                <a:cubicBezTo>
                  <a:pt x="161841" y="23884"/>
                  <a:pt x="163079" y="26837"/>
                  <a:pt x="162031" y="29409"/>
                </a:cubicBezTo>
                <a:lnTo>
                  <a:pt x="152044" y="54299"/>
                </a:lnTo>
                <a:lnTo>
                  <a:pt x="155529" y="55369"/>
                </a:lnTo>
                <a:lnTo>
                  <a:pt x="156499" y="56173"/>
                </a:lnTo>
                <a:lnTo>
                  <a:pt x="170032" y="28075"/>
                </a:lnTo>
                <a:cubicBezTo>
                  <a:pt x="171270" y="25598"/>
                  <a:pt x="174223" y="24551"/>
                  <a:pt x="176794" y="25694"/>
                </a:cubicBezTo>
                <a:cubicBezTo>
                  <a:pt x="179271" y="26932"/>
                  <a:pt x="180319" y="29885"/>
                  <a:pt x="179176" y="32456"/>
                </a:cubicBezTo>
                <a:lnTo>
                  <a:pt x="164542" y="62839"/>
                </a:lnTo>
                <a:lnTo>
                  <a:pt x="166403" y="64382"/>
                </a:lnTo>
                <a:lnTo>
                  <a:pt x="192701" y="28171"/>
                </a:lnTo>
                <a:cubicBezTo>
                  <a:pt x="194320" y="25884"/>
                  <a:pt x="197464" y="25408"/>
                  <a:pt x="199750" y="27028"/>
                </a:cubicBezTo>
                <a:cubicBezTo>
                  <a:pt x="202036" y="28647"/>
                  <a:pt x="202512" y="31790"/>
                  <a:pt x="200893" y="34076"/>
                </a:cubicBezTo>
                <a:lnTo>
                  <a:pt x="174193" y="70839"/>
                </a:lnTo>
                <a:lnTo>
                  <a:pt x="175461" y="71890"/>
                </a:lnTo>
                <a:lnTo>
                  <a:pt x="176557" y="75625"/>
                </a:lnTo>
                <a:lnTo>
                  <a:pt x="209180" y="46649"/>
                </a:lnTo>
                <a:cubicBezTo>
                  <a:pt x="211275" y="44840"/>
                  <a:pt x="214419" y="45030"/>
                  <a:pt x="216324" y="47030"/>
                </a:cubicBezTo>
                <a:cubicBezTo>
                  <a:pt x="218133" y="49126"/>
                  <a:pt x="217943" y="52269"/>
                  <a:pt x="215943" y="54174"/>
                </a:cubicBezTo>
                <a:lnTo>
                  <a:pt x="186611" y="80226"/>
                </a:lnTo>
                <a:lnTo>
                  <a:pt x="219943" y="69413"/>
                </a:lnTo>
                <a:cubicBezTo>
                  <a:pt x="222610" y="68556"/>
                  <a:pt x="225372" y="69985"/>
                  <a:pt x="226325" y="72652"/>
                </a:cubicBezTo>
                <a:cubicBezTo>
                  <a:pt x="227182" y="75319"/>
                  <a:pt x="225753" y="78177"/>
                  <a:pt x="223086" y="79034"/>
                </a:cubicBezTo>
                <a:lnTo>
                  <a:pt x="184836" y="91442"/>
                </a:lnTo>
                <a:lnTo>
                  <a:pt x="224991" y="90083"/>
                </a:lnTo>
                <a:cubicBezTo>
                  <a:pt x="227754" y="89988"/>
                  <a:pt x="230135" y="92179"/>
                  <a:pt x="230230" y="94941"/>
                </a:cubicBezTo>
                <a:cubicBezTo>
                  <a:pt x="230325" y="97703"/>
                  <a:pt x="228134" y="100084"/>
                  <a:pt x="225372" y="100179"/>
                </a:cubicBezTo>
                <a:lnTo>
                  <a:pt x="184167" y="101574"/>
                </a:lnTo>
                <a:lnTo>
                  <a:pt x="185493" y="106096"/>
                </a:lnTo>
                <a:lnTo>
                  <a:pt x="214228" y="109514"/>
                </a:lnTo>
                <a:cubicBezTo>
                  <a:pt x="216990" y="109895"/>
                  <a:pt x="218990" y="112372"/>
                  <a:pt x="218609" y="115134"/>
                </a:cubicBezTo>
                <a:cubicBezTo>
                  <a:pt x="218324" y="117896"/>
                  <a:pt x="215752" y="119897"/>
                  <a:pt x="212990" y="119516"/>
                </a:cubicBezTo>
                <a:lnTo>
                  <a:pt x="188577" y="116612"/>
                </a:lnTo>
                <a:lnTo>
                  <a:pt x="189418" y="119483"/>
                </a:lnTo>
                <a:lnTo>
                  <a:pt x="221372" y="127516"/>
                </a:lnTo>
                <a:cubicBezTo>
                  <a:pt x="224039" y="128183"/>
                  <a:pt x="225754" y="130945"/>
                  <a:pt x="224992" y="133612"/>
                </a:cubicBezTo>
                <a:cubicBezTo>
                  <a:pt x="224325" y="136279"/>
                  <a:pt x="221563" y="137994"/>
                  <a:pt x="218896" y="137232"/>
                </a:cubicBezTo>
                <a:lnTo>
                  <a:pt x="185101" y="128736"/>
                </a:lnTo>
                <a:lnTo>
                  <a:pt x="223658" y="149709"/>
                </a:lnTo>
                <a:cubicBezTo>
                  <a:pt x="226134" y="151043"/>
                  <a:pt x="226992" y="154091"/>
                  <a:pt x="225658" y="156567"/>
                </a:cubicBezTo>
                <a:cubicBezTo>
                  <a:pt x="224325" y="159044"/>
                  <a:pt x="221277" y="159901"/>
                  <a:pt x="218800" y="158568"/>
                </a:cubicBezTo>
                <a:lnTo>
                  <a:pt x="204870" y="150990"/>
                </a:lnTo>
                <a:lnTo>
                  <a:pt x="205084" y="151425"/>
                </a:lnTo>
                <a:cubicBezTo>
                  <a:pt x="204132" y="154092"/>
                  <a:pt x="201274" y="155425"/>
                  <a:pt x="198702" y="154568"/>
                </a:cubicBezTo>
                <a:lnTo>
                  <a:pt x="187959" y="150852"/>
                </a:lnTo>
                <a:lnTo>
                  <a:pt x="212704" y="169045"/>
                </a:lnTo>
                <a:cubicBezTo>
                  <a:pt x="214990" y="170664"/>
                  <a:pt x="215466" y="173903"/>
                  <a:pt x="213752" y="176093"/>
                </a:cubicBezTo>
                <a:cubicBezTo>
                  <a:pt x="212133" y="178379"/>
                  <a:pt x="208894" y="178856"/>
                  <a:pt x="206703" y="177141"/>
                </a:cubicBezTo>
                <a:lnTo>
                  <a:pt x="172161" y="151746"/>
                </a:lnTo>
                <a:lnTo>
                  <a:pt x="170547" y="154711"/>
                </a:lnTo>
                <a:lnTo>
                  <a:pt x="177556" y="161425"/>
                </a:lnTo>
                <a:cubicBezTo>
                  <a:pt x="186605" y="169617"/>
                  <a:pt x="195940" y="177999"/>
                  <a:pt x="203179" y="186000"/>
                </a:cubicBezTo>
                <a:cubicBezTo>
                  <a:pt x="205179" y="188095"/>
                  <a:pt x="204893" y="191238"/>
                  <a:pt x="202798" y="193144"/>
                </a:cubicBezTo>
                <a:cubicBezTo>
                  <a:pt x="200702" y="195048"/>
                  <a:pt x="197559" y="194858"/>
                  <a:pt x="195654" y="192762"/>
                </a:cubicBezTo>
                <a:cubicBezTo>
                  <a:pt x="188796" y="185142"/>
                  <a:pt x="179652" y="176856"/>
                  <a:pt x="170794" y="168950"/>
                </a:cubicBezTo>
                <a:lnTo>
                  <a:pt x="168056" y="166454"/>
                </a:lnTo>
                <a:lnTo>
                  <a:pt x="185558" y="191239"/>
                </a:lnTo>
                <a:cubicBezTo>
                  <a:pt x="187177" y="193525"/>
                  <a:pt x="186606" y="196668"/>
                  <a:pt x="184320" y="198287"/>
                </a:cubicBezTo>
                <a:cubicBezTo>
                  <a:pt x="182034" y="199906"/>
                  <a:pt x="178986" y="199335"/>
                  <a:pt x="177271" y="197049"/>
                </a:cubicBezTo>
                <a:lnTo>
                  <a:pt x="167862" y="183753"/>
                </a:lnTo>
                <a:lnTo>
                  <a:pt x="177366" y="213622"/>
                </a:lnTo>
                <a:cubicBezTo>
                  <a:pt x="178223" y="216289"/>
                  <a:pt x="176699" y="219147"/>
                  <a:pt x="174032" y="220004"/>
                </a:cubicBezTo>
                <a:cubicBezTo>
                  <a:pt x="171937" y="220671"/>
                  <a:pt x="169746" y="220004"/>
                  <a:pt x="168508" y="218385"/>
                </a:cubicBezTo>
                <a:cubicBezTo>
                  <a:pt x="168127" y="217908"/>
                  <a:pt x="167841" y="217337"/>
                  <a:pt x="167650" y="216765"/>
                </a:cubicBezTo>
                <a:lnTo>
                  <a:pt x="152905" y="170329"/>
                </a:lnTo>
                <a:lnTo>
                  <a:pt x="151965" y="170817"/>
                </a:lnTo>
                <a:lnTo>
                  <a:pt x="148411" y="216765"/>
                </a:lnTo>
                <a:cubicBezTo>
                  <a:pt x="148220" y="219527"/>
                  <a:pt x="145744" y="221623"/>
                  <a:pt x="142981" y="221432"/>
                </a:cubicBezTo>
                <a:cubicBezTo>
                  <a:pt x="141553" y="221242"/>
                  <a:pt x="140314" y="220575"/>
                  <a:pt x="139457" y="219527"/>
                </a:cubicBezTo>
                <a:cubicBezTo>
                  <a:pt x="138695" y="218575"/>
                  <a:pt x="138219" y="217336"/>
                  <a:pt x="138314" y="216003"/>
                </a:cubicBezTo>
                <a:lnTo>
                  <a:pt x="140072" y="193279"/>
                </a:lnTo>
                <a:lnTo>
                  <a:pt x="136409" y="192286"/>
                </a:lnTo>
                <a:lnTo>
                  <a:pt x="135743" y="191120"/>
                </a:lnTo>
                <a:lnTo>
                  <a:pt x="128217" y="225624"/>
                </a:lnTo>
                <a:cubicBezTo>
                  <a:pt x="127265" y="228291"/>
                  <a:pt x="124407" y="229625"/>
                  <a:pt x="121836" y="228768"/>
                </a:cubicBezTo>
                <a:cubicBezTo>
                  <a:pt x="119169" y="227815"/>
                  <a:pt x="117835" y="224958"/>
                  <a:pt x="118692" y="222386"/>
                </a:cubicBezTo>
                <a:cubicBezTo>
                  <a:pt x="122598" y="211051"/>
                  <a:pt x="125575" y="197859"/>
                  <a:pt x="127718" y="184405"/>
                </a:cubicBezTo>
                <a:lnTo>
                  <a:pt x="128486" y="176854"/>
                </a:lnTo>
                <a:lnTo>
                  <a:pt x="119636" y="177611"/>
                </a:lnTo>
                <a:lnTo>
                  <a:pt x="112501" y="211622"/>
                </a:lnTo>
                <a:cubicBezTo>
                  <a:pt x="111929" y="214384"/>
                  <a:pt x="109262" y="216099"/>
                  <a:pt x="106500" y="215527"/>
                </a:cubicBezTo>
                <a:cubicBezTo>
                  <a:pt x="105357" y="215242"/>
                  <a:pt x="104404" y="214575"/>
                  <a:pt x="103643" y="213717"/>
                </a:cubicBezTo>
                <a:cubicBezTo>
                  <a:pt x="102690" y="212575"/>
                  <a:pt x="102309" y="211050"/>
                  <a:pt x="102595" y="209526"/>
                </a:cubicBezTo>
                <a:lnTo>
                  <a:pt x="109391" y="177130"/>
                </a:lnTo>
                <a:lnTo>
                  <a:pt x="108140" y="178937"/>
                </a:lnTo>
                <a:lnTo>
                  <a:pt x="103834" y="189619"/>
                </a:lnTo>
                <a:lnTo>
                  <a:pt x="99475" y="191451"/>
                </a:lnTo>
                <a:lnTo>
                  <a:pt x="97715" y="193992"/>
                </a:lnTo>
                <a:lnTo>
                  <a:pt x="95927" y="198001"/>
                </a:lnTo>
                <a:cubicBezTo>
                  <a:pt x="94784" y="200573"/>
                  <a:pt x="91832" y="201716"/>
                  <a:pt x="89260" y="200573"/>
                </a:cubicBezTo>
                <a:cubicBezTo>
                  <a:pt x="88498" y="200288"/>
                  <a:pt x="87831" y="199811"/>
                  <a:pt x="87355" y="199144"/>
                </a:cubicBezTo>
                <a:cubicBezTo>
                  <a:pt x="86212" y="197716"/>
                  <a:pt x="85831" y="195716"/>
                  <a:pt x="86688" y="193906"/>
                </a:cubicBezTo>
                <a:lnTo>
                  <a:pt x="88419" y="190025"/>
                </a:lnTo>
                <a:lnTo>
                  <a:pt x="88403" y="189525"/>
                </a:lnTo>
                <a:lnTo>
                  <a:pt x="89074" y="188556"/>
                </a:lnTo>
                <a:lnTo>
                  <a:pt x="93491" y="178654"/>
                </a:lnTo>
                <a:lnTo>
                  <a:pt x="71734" y="195525"/>
                </a:lnTo>
                <a:cubicBezTo>
                  <a:pt x="69448" y="196763"/>
                  <a:pt x="66781" y="196191"/>
                  <a:pt x="65352" y="194287"/>
                </a:cubicBezTo>
                <a:cubicBezTo>
                  <a:pt x="65162" y="194096"/>
                  <a:pt x="64971" y="193810"/>
                  <a:pt x="64876" y="193524"/>
                </a:cubicBezTo>
                <a:cubicBezTo>
                  <a:pt x="63542" y="191048"/>
                  <a:pt x="64495" y="188000"/>
                  <a:pt x="66971" y="186666"/>
                </a:cubicBezTo>
                <a:lnTo>
                  <a:pt x="87109" y="164885"/>
                </a:lnTo>
                <a:lnTo>
                  <a:pt x="81921" y="160593"/>
                </a:lnTo>
                <a:lnTo>
                  <a:pt x="56303" y="191334"/>
                </a:lnTo>
                <a:cubicBezTo>
                  <a:pt x="54493" y="193430"/>
                  <a:pt x="51350" y="193810"/>
                  <a:pt x="49159" y="192001"/>
                </a:cubicBezTo>
                <a:cubicBezTo>
                  <a:pt x="48874" y="191810"/>
                  <a:pt x="48683" y="191525"/>
                  <a:pt x="48397" y="191239"/>
                </a:cubicBezTo>
                <a:cubicBezTo>
                  <a:pt x="46873" y="189429"/>
                  <a:pt x="46873" y="186762"/>
                  <a:pt x="48493" y="184857"/>
                </a:cubicBezTo>
                <a:lnTo>
                  <a:pt x="74102" y="154126"/>
                </a:lnTo>
                <a:lnTo>
                  <a:pt x="73829" y="153900"/>
                </a:lnTo>
                <a:lnTo>
                  <a:pt x="72691" y="150020"/>
                </a:lnTo>
                <a:lnTo>
                  <a:pt x="38968" y="176665"/>
                </a:lnTo>
                <a:cubicBezTo>
                  <a:pt x="36778" y="178475"/>
                  <a:pt x="33634" y="178094"/>
                  <a:pt x="31920" y="175903"/>
                </a:cubicBezTo>
                <a:cubicBezTo>
                  <a:pt x="30205" y="173712"/>
                  <a:pt x="30491" y="170474"/>
                  <a:pt x="32682" y="168759"/>
                </a:cubicBezTo>
                <a:lnTo>
                  <a:pt x="53531" y="152282"/>
                </a:lnTo>
                <a:lnTo>
                  <a:pt x="42492" y="157425"/>
                </a:lnTo>
                <a:cubicBezTo>
                  <a:pt x="40302" y="159044"/>
                  <a:pt x="37254" y="158663"/>
                  <a:pt x="35539" y="156567"/>
                </a:cubicBezTo>
                <a:cubicBezTo>
                  <a:pt x="35539" y="156567"/>
                  <a:pt x="35444" y="156472"/>
                  <a:pt x="35444" y="156472"/>
                </a:cubicBezTo>
                <a:cubicBezTo>
                  <a:pt x="33729" y="154281"/>
                  <a:pt x="34206" y="151043"/>
                  <a:pt x="36396" y="149423"/>
                </a:cubicBezTo>
                <a:lnTo>
                  <a:pt x="68176" y="134624"/>
                </a:lnTo>
                <a:lnTo>
                  <a:pt x="67887" y="133637"/>
                </a:lnTo>
                <a:lnTo>
                  <a:pt x="16870" y="153900"/>
                </a:lnTo>
                <a:cubicBezTo>
                  <a:pt x="14775" y="154758"/>
                  <a:pt x="12489" y="154091"/>
                  <a:pt x="11060" y="152376"/>
                </a:cubicBezTo>
                <a:cubicBezTo>
                  <a:pt x="10775" y="151996"/>
                  <a:pt x="10489" y="151519"/>
                  <a:pt x="10298" y="151043"/>
                </a:cubicBezTo>
                <a:cubicBezTo>
                  <a:pt x="9250" y="148471"/>
                  <a:pt x="10489" y="145519"/>
                  <a:pt x="13156" y="144471"/>
                </a:cubicBezTo>
                <a:lnTo>
                  <a:pt x="37897" y="134644"/>
                </a:lnTo>
                <a:lnTo>
                  <a:pt x="35634" y="133612"/>
                </a:lnTo>
                <a:cubicBezTo>
                  <a:pt x="34682" y="131040"/>
                  <a:pt x="35920" y="128087"/>
                  <a:pt x="38587" y="127135"/>
                </a:cubicBezTo>
                <a:lnTo>
                  <a:pt x="64289" y="121371"/>
                </a:lnTo>
                <a:lnTo>
                  <a:pt x="62773" y="116201"/>
                </a:lnTo>
                <a:lnTo>
                  <a:pt x="56589" y="118277"/>
                </a:lnTo>
                <a:cubicBezTo>
                  <a:pt x="48017" y="121515"/>
                  <a:pt x="39159" y="124849"/>
                  <a:pt x="29062" y="127421"/>
                </a:cubicBezTo>
                <a:cubicBezTo>
                  <a:pt x="27062" y="127992"/>
                  <a:pt x="25062" y="127231"/>
                  <a:pt x="23823" y="125706"/>
                </a:cubicBezTo>
                <a:cubicBezTo>
                  <a:pt x="23347" y="125135"/>
                  <a:pt x="23061" y="124468"/>
                  <a:pt x="22871" y="123801"/>
                </a:cubicBezTo>
                <a:cubicBezTo>
                  <a:pt x="22204" y="121134"/>
                  <a:pt x="23823" y="118372"/>
                  <a:pt x="26490" y="117706"/>
                </a:cubicBezTo>
                <a:cubicBezTo>
                  <a:pt x="36015" y="115324"/>
                  <a:pt x="44207" y="112181"/>
                  <a:pt x="52875" y="108847"/>
                </a:cubicBezTo>
                <a:lnTo>
                  <a:pt x="56338" y="107538"/>
                </a:lnTo>
                <a:lnTo>
                  <a:pt x="5345" y="110371"/>
                </a:lnTo>
                <a:cubicBezTo>
                  <a:pt x="3630" y="110466"/>
                  <a:pt x="2106" y="109704"/>
                  <a:pt x="1154" y="108466"/>
                </a:cubicBezTo>
                <a:cubicBezTo>
                  <a:pt x="487" y="107704"/>
                  <a:pt x="106" y="106656"/>
                  <a:pt x="11" y="105609"/>
                </a:cubicBezTo>
                <a:cubicBezTo>
                  <a:pt x="-180" y="102846"/>
                  <a:pt x="2011" y="100465"/>
                  <a:pt x="4773" y="100275"/>
                </a:cubicBezTo>
                <a:lnTo>
                  <a:pt x="31265" y="98803"/>
                </a:lnTo>
                <a:lnTo>
                  <a:pt x="28586" y="94941"/>
                </a:lnTo>
                <a:cubicBezTo>
                  <a:pt x="29062" y="92179"/>
                  <a:pt x="31729" y="90369"/>
                  <a:pt x="34491" y="90845"/>
                </a:cubicBezTo>
                <a:lnTo>
                  <a:pt x="62833" y="95974"/>
                </a:lnTo>
                <a:lnTo>
                  <a:pt x="64106" y="91827"/>
                </a:lnTo>
                <a:lnTo>
                  <a:pt x="23823" y="74176"/>
                </a:lnTo>
                <a:cubicBezTo>
                  <a:pt x="23061" y="73795"/>
                  <a:pt x="22394" y="73319"/>
                  <a:pt x="21918" y="72748"/>
                </a:cubicBezTo>
                <a:cubicBezTo>
                  <a:pt x="20775" y="71319"/>
                  <a:pt x="20394" y="69319"/>
                  <a:pt x="21251" y="67509"/>
                </a:cubicBezTo>
                <a:cubicBezTo>
                  <a:pt x="22394" y="64937"/>
                  <a:pt x="25347" y="63794"/>
                  <a:pt x="27919" y="64937"/>
                </a:cubicBezTo>
                <a:lnTo>
                  <a:pt x="55016" y="76810"/>
                </a:lnTo>
                <a:lnTo>
                  <a:pt x="36777" y="64271"/>
                </a:lnTo>
                <a:cubicBezTo>
                  <a:pt x="35920" y="63985"/>
                  <a:pt x="35158" y="63413"/>
                  <a:pt x="34587" y="62747"/>
                </a:cubicBezTo>
                <a:cubicBezTo>
                  <a:pt x="33539" y="61413"/>
                  <a:pt x="33158" y="59508"/>
                  <a:pt x="33825" y="57794"/>
                </a:cubicBezTo>
                <a:cubicBezTo>
                  <a:pt x="34777" y="55222"/>
                  <a:pt x="37730" y="53888"/>
                  <a:pt x="40302" y="54841"/>
                </a:cubicBezTo>
                <a:lnTo>
                  <a:pt x="71749" y="76426"/>
                </a:lnTo>
                <a:lnTo>
                  <a:pt x="76497" y="70697"/>
                </a:lnTo>
                <a:lnTo>
                  <a:pt x="35634" y="32076"/>
                </a:lnTo>
                <a:cubicBezTo>
                  <a:pt x="35443" y="31885"/>
                  <a:pt x="35348" y="31790"/>
                  <a:pt x="35158" y="31599"/>
                </a:cubicBezTo>
                <a:cubicBezTo>
                  <a:pt x="33634" y="29694"/>
                  <a:pt x="33634" y="26837"/>
                  <a:pt x="35443" y="24932"/>
                </a:cubicBezTo>
                <a:cubicBezTo>
                  <a:pt x="37348" y="22931"/>
                  <a:pt x="40587" y="22836"/>
                  <a:pt x="42587" y="24741"/>
                </a:cubicBezTo>
                <a:lnTo>
                  <a:pt x="67546" y="48330"/>
                </a:lnTo>
                <a:lnTo>
                  <a:pt x="49921" y="20836"/>
                </a:lnTo>
                <a:cubicBezTo>
                  <a:pt x="48397" y="18455"/>
                  <a:pt x="49064" y="15407"/>
                  <a:pt x="51445" y="13883"/>
                </a:cubicBezTo>
                <a:cubicBezTo>
                  <a:pt x="53827" y="12359"/>
                  <a:pt x="56875" y="13026"/>
                  <a:pt x="58399" y="15407"/>
                </a:cubicBezTo>
                <a:lnTo>
                  <a:pt x="83204" y="54130"/>
                </a:lnTo>
                <a:lnTo>
                  <a:pt x="78021" y="13978"/>
                </a:lnTo>
                <a:cubicBezTo>
                  <a:pt x="77640" y="11216"/>
                  <a:pt x="79640" y="8644"/>
                  <a:pt x="82402" y="8359"/>
                </a:cubicBezTo>
                <a:cubicBezTo>
                  <a:pt x="85164" y="7978"/>
                  <a:pt x="87736" y="9978"/>
                  <a:pt x="88022" y="12740"/>
                </a:cubicBezTo>
                <a:lnTo>
                  <a:pt x="93716" y="56850"/>
                </a:lnTo>
                <a:lnTo>
                  <a:pt x="94580" y="56402"/>
                </a:lnTo>
                <a:lnTo>
                  <a:pt x="91737" y="12359"/>
                </a:lnTo>
                <a:cubicBezTo>
                  <a:pt x="91070" y="9692"/>
                  <a:pt x="92689" y="6930"/>
                  <a:pt x="95356" y="6263"/>
                </a:cubicBezTo>
                <a:cubicBezTo>
                  <a:pt x="98023" y="5596"/>
                  <a:pt x="100786" y="7215"/>
                  <a:pt x="101452" y="9882"/>
                </a:cubicBezTo>
                <a:lnTo>
                  <a:pt x="104160" y="51431"/>
                </a:lnTo>
                <a:lnTo>
                  <a:pt x="106619" y="50155"/>
                </a:lnTo>
                <a:lnTo>
                  <a:pt x="114787" y="6549"/>
                </a:lnTo>
                <a:cubicBezTo>
                  <a:pt x="115263" y="3787"/>
                  <a:pt x="117930" y="1977"/>
                  <a:pt x="120692" y="2548"/>
                </a:cubicBezTo>
                <a:cubicBezTo>
                  <a:pt x="123454" y="3025"/>
                  <a:pt x="125264" y="5692"/>
                  <a:pt x="124693" y="8454"/>
                </a:cubicBezTo>
                <a:lnTo>
                  <a:pt x="117049" y="49260"/>
                </a:lnTo>
                <a:lnTo>
                  <a:pt x="124564" y="48618"/>
                </a:lnTo>
                <a:lnTo>
                  <a:pt x="131456" y="4263"/>
                </a:lnTo>
                <a:cubicBezTo>
                  <a:pt x="131837" y="1501"/>
                  <a:pt x="134504" y="-404"/>
                  <a:pt x="137266" y="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2" name="Google Shape;2332;p17"/>
          <p:cNvSpPr/>
          <p:nvPr/>
        </p:nvSpPr>
        <p:spPr>
          <a:xfrm flipH="1">
            <a:off x="10828482" y="4715719"/>
            <a:ext cx="99596" cy="96764"/>
          </a:xfrm>
          <a:custGeom>
            <a:avLst/>
            <a:gdLst/>
            <a:ahLst/>
            <a:cxnLst/>
            <a:rect l="l" t="t" r="r" b="b"/>
            <a:pathLst>
              <a:path w="245916" h="238924" extrusionOk="0">
                <a:moveTo>
                  <a:pt x="112202" y="26"/>
                </a:moveTo>
                <a:cubicBezTo>
                  <a:pt x="115155" y="-260"/>
                  <a:pt x="117822" y="1836"/>
                  <a:pt x="118107" y="4789"/>
                </a:cubicBezTo>
                <a:lnTo>
                  <a:pt x="123023" y="50805"/>
                </a:lnTo>
                <a:lnTo>
                  <a:pt x="131511" y="51134"/>
                </a:lnTo>
                <a:lnTo>
                  <a:pt x="135061" y="22124"/>
                </a:lnTo>
                <a:cubicBezTo>
                  <a:pt x="135442" y="19171"/>
                  <a:pt x="138109" y="17076"/>
                  <a:pt x="141062" y="17457"/>
                </a:cubicBezTo>
                <a:cubicBezTo>
                  <a:pt x="144015" y="17838"/>
                  <a:pt x="146110" y="20505"/>
                  <a:pt x="145729" y="23457"/>
                </a:cubicBezTo>
                <a:lnTo>
                  <a:pt x="142291" y="51552"/>
                </a:lnTo>
                <a:lnTo>
                  <a:pt x="146262" y="51705"/>
                </a:lnTo>
                <a:lnTo>
                  <a:pt x="147414" y="52239"/>
                </a:lnTo>
                <a:lnTo>
                  <a:pt x="153635" y="19744"/>
                </a:lnTo>
                <a:cubicBezTo>
                  <a:pt x="154207" y="16791"/>
                  <a:pt x="156969" y="14886"/>
                  <a:pt x="159922" y="15457"/>
                </a:cubicBezTo>
                <a:cubicBezTo>
                  <a:pt x="162780" y="16029"/>
                  <a:pt x="164780" y="18791"/>
                  <a:pt x="164208" y="21744"/>
                </a:cubicBezTo>
                <a:lnTo>
                  <a:pt x="157478" y="56896"/>
                </a:lnTo>
                <a:lnTo>
                  <a:pt x="159842" y="57990"/>
                </a:lnTo>
                <a:lnTo>
                  <a:pt x="176972" y="13648"/>
                </a:lnTo>
                <a:cubicBezTo>
                  <a:pt x="178019" y="10885"/>
                  <a:pt x="181163" y="9552"/>
                  <a:pt x="183925" y="10600"/>
                </a:cubicBezTo>
                <a:cubicBezTo>
                  <a:pt x="186687" y="11647"/>
                  <a:pt x="188116" y="14791"/>
                  <a:pt x="186973" y="17553"/>
                </a:cubicBezTo>
                <a:lnTo>
                  <a:pt x="169607" y="62508"/>
                </a:lnTo>
                <a:lnTo>
                  <a:pt x="171257" y="63272"/>
                </a:lnTo>
                <a:lnTo>
                  <a:pt x="173823" y="66085"/>
                </a:lnTo>
                <a:lnTo>
                  <a:pt x="198974" y="28126"/>
                </a:lnTo>
                <a:cubicBezTo>
                  <a:pt x="200594" y="25649"/>
                  <a:pt x="203927" y="24982"/>
                  <a:pt x="206404" y="26602"/>
                </a:cubicBezTo>
                <a:cubicBezTo>
                  <a:pt x="208881" y="28221"/>
                  <a:pt x="209547" y="31555"/>
                  <a:pt x="207928" y="34031"/>
                </a:cubicBezTo>
                <a:lnTo>
                  <a:pt x="184915" y="68764"/>
                </a:lnTo>
                <a:lnTo>
                  <a:pt x="216120" y="48604"/>
                </a:lnTo>
                <a:cubicBezTo>
                  <a:pt x="218596" y="46985"/>
                  <a:pt x="221930" y="47747"/>
                  <a:pt x="223549" y="50223"/>
                </a:cubicBezTo>
                <a:cubicBezTo>
                  <a:pt x="225169" y="52700"/>
                  <a:pt x="224406" y="56034"/>
                  <a:pt x="221930" y="57653"/>
                </a:cubicBezTo>
                <a:lnTo>
                  <a:pt x="186819" y="80336"/>
                </a:lnTo>
                <a:lnTo>
                  <a:pt x="186984" y="80517"/>
                </a:lnTo>
                <a:lnTo>
                  <a:pt x="226978" y="68416"/>
                </a:lnTo>
                <a:cubicBezTo>
                  <a:pt x="229836" y="67559"/>
                  <a:pt x="232788" y="69179"/>
                  <a:pt x="233646" y="72036"/>
                </a:cubicBezTo>
                <a:cubicBezTo>
                  <a:pt x="234503" y="74893"/>
                  <a:pt x="232884" y="77846"/>
                  <a:pt x="230026" y="78704"/>
                </a:cubicBezTo>
                <a:lnTo>
                  <a:pt x="191522" y="90354"/>
                </a:lnTo>
                <a:lnTo>
                  <a:pt x="192792" y="95335"/>
                </a:lnTo>
                <a:lnTo>
                  <a:pt x="221263" y="91275"/>
                </a:lnTo>
                <a:cubicBezTo>
                  <a:pt x="224216" y="90895"/>
                  <a:pt x="226883" y="92895"/>
                  <a:pt x="227359" y="95848"/>
                </a:cubicBezTo>
                <a:cubicBezTo>
                  <a:pt x="227740" y="98800"/>
                  <a:pt x="225740" y="101467"/>
                  <a:pt x="222787" y="101944"/>
                </a:cubicBezTo>
                <a:lnTo>
                  <a:pt x="195471" y="105838"/>
                </a:lnTo>
                <a:lnTo>
                  <a:pt x="196091" y="108267"/>
                </a:lnTo>
                <a:lnTo>
                  <a:pt x="233550" y="107754"/>
                </a:lnTo>
                <a:cubicBezTo>
                  <a:pt x="236503" y="107754"/>
                  <a:pt x="238979" y="110135"/>
                  <a:pt x="238979" y="113088"/>
                </a:cubicBezTo>
                <a:cubicBezTo>
                  <a:pt x="238979" y="116041"/>
                  <a:pt x="236693" y="118517"/>
                  <a:pt x="233645" y="118517"/>
                </a:cubicBezTo>
                <a:lnTo>
                  <a:pt x="198826" y="118994"/>
                </a:lnTo>
                <a:lnTo>
                  <a:pt x="199009" y="119710"/>
                </a:lnTo>
                <a:lnTo>
                  <a:pt x="241837" y="130138"/>
                </a:lnTo>
                <a:cubicBezTo>
                  <a:pt x="244694" y="130804"/>
                  <a:pt x="246504" y="133757"/>
                  <a:pt x="245742" y="136615"/>
                </a:cubicBezTo>
                <a:cubicBezTo>
                  <a:pt x="245075" y="139472"/>
                  <a:pt x="242123" y="141282"/>
                  <a:pt x="239265" y="140520"/>
                </a:cubicBezTo>
                <a:lnTo>
                  <a:pt x="222961" y="136550"/>
                </a:lnTo>
                <a:lnTo>
                  <a:pt x="223264" y="136900"/>
                </a:lnTo>
                <a:cubicBezTo>
                  <a:pt x="223073" y="139853"/>
                  <a:pt x="220502" y="142044"/>
                  <a:pt x="217549" y="141853"/>
                </a:cubicBezTo>
                <a:lnTo>
                  <a:pt x="205546" y="140985"/>
                </a:lnTo>
                <a:lnTo>
                  <a:pt x="235836" y="152903"/>
                </a:lnTo>
                <a:cubicBezTo>
                  <a:pt x="238599" y="153951"/>
                  <a:pt x="239932" y="157094"/>
                  <a:pt x="238884" y="159856"/>
                </a:cubicBezTo>
                <a:cubicBezTo>
                  <a:pt x="237837" y="162619"/>
                  <a:pt x="234693" y="163952"/>
                  <a:pt x="231931" y="162904"/>
                </a:cubicBezTo>
                <a:lnTo>
                  <a:pt x="190915" y="146766"/>
                </a:lnTo>
                <a:lnTo>
                  <a:pt x="189667" y="150340"/>
                </a:lnTo>
                <a:lnTo>
                  <a:pt x="197737" y="154807"/>
                </a:lnTo>
                <a:cubicBezTo>
                  <a:pt x="209262" y="160713"/>
                  <a:pt x="221168" y="166809"/>
                  <a:pt x="230693" y="173095"/>
                </a:cubicBezTo>
                <a:cubicBezTo>
                  <a:pt x="233360" y="174715"/>
                  <a:pt x="233836" y="178048"/>
                  <a:pt x="232217" y="180525"/>
                </a:cubicBezTo>
                <a:cubicBezTo>
                  <a:pt x="230598" y="183001"/>
                  <a:pt x="227264" y="183668"/>
                  <a:pt x="224788" y="182049"/>
                </a:cubicBezTo>
                <a:cubicBezTo>
                  <a:pt x="215644" y="176048"/>
                  <a:pt x="204023" y="170142"/>
                  <a:pt x="192784" y="164332"/>
                </a:cubicBezTo>
                <a:lnTo>
                  <a:pt x="190402" y="163091"/>
                </a:lnTo>
                <a:lnTo>
                  <a:pt x="214215" y="183002"/>
                </a:lnTo>
                <a:cubicBezTo>
                  <a:pt x="216501" y="184907"/>
                  <a:pt x="216786" y="188241"/>
                  <a:pt x="214881" y="190527"/>
                </a:cubicBezTo>
                <a:cubicBezTo>
                  <a:pt x="212976" y="192813"/>
                  <a:pt x="209643" y="193003"/>
                  <a:pt x="207357" y="191194"/>
                </a:cubicBezTo>
                <a:lnTo>
                  <a:pt x="193187" y="179358"/>
                </a:lnTo>
                <a:lnTo>
                  <a:pt x="211643" y="208338"/>
                </a:lnTo>
                <a:cubicBezTo>
                  <a:pt x="213262" y="210814"/>
                  <a:pt x="212500" y="214148"/>
                  <a:pt x="210024" y="215767"/>
                </a:cubicBezTo>
                <a:cubicBezTo>
                  <a:pt x="208119" y="217101"/>
                  <a:pt x="205738" y="216910"/>
                  <a:pt x="204023" y="215672"/>
                </a:cubicBezTo>
                <a:cubicBezTo>
                  <a:pt x="203452" y="215291"/>
                  <a:pt x="203071" y="214815"/>
                  <a:pt x="202690" y="214243"/>
                </a:cubicBezTo>
                <a:lnTo>
                  <a:pt x="174873" y="170570"/>
                </a:lnTo>
                <a:lnTo>
                  <a:pt x="174023" y="171344"/>
                </a:lnTo>
                <a:lnTo>
                  <a:pt x="182972" y="219387"/>
                </a:lnTo>
                <a:cubicBezTo>
                  <a:pt x="183544" y="222340"/>
                  <a:pt x="181543" y="225102"/>
                  <a:pt x="178686" y="225674"/>
                </a:cubicBezTo>
                <a:cubicBezTo>
                  <a:pt x="177162" y="225960"/>
                  <a:pt x="175638" y="225579"/>
                  <a:pt x="174495" y="224721"/>
                </a:cubicBezTo>
                <a:cubicBezTo>
                  <a:pt x="173447" y="223959"/>
                  <a:pt x="172685" y="222816"/>
                  <a:pt x="172399" y="221388"/>
                </a:cubicBezTo>
                <a:lnTo>
                  <a:pt x="167952" y="197514"/>
                </a:lnTo>
                <a:lnTo>
                  <a:pt x="163923" y="197575"/>
                </a:lnTo>
                <a:lnTo>
                  <a:pt x="162909" y="196476"/>
                </a:lnTo>
                <a:lnTo>
                  <a:pt x="164589" y="233960"/>
                </a:lnTo>
                <a:cubicBezTo>
                  <a:pt x="164399" y="236913"/>
                  <a:pt x="161827" y="239104"/>
                  <a:pt x="158874" y="238913"/>
                </a:cubicBezTo>
                <a:cubicBezTo>
                  <a:pt x="155922" y="238723"/>
                  <a:pt x="153731" y="236151"/>
                  <a:pt x="153921" y="233198"/>
                </a:cubicBezTo>
                <a:cubicBezTo>
                  <a:pt x="154874" y="220530"/>
                  <a:pt x="154350" y="206171"/>
                  <a:pt x="152874" y="191764"/>
                </a:cubicBezTo>
                <a:lnTo>
                  <a:pt x="151598" y="183891"/>
                </a:lnTo>
                <a:lnTo>
                  <a:pt x="142656" y="187100"/>
                </a:lnTo>
                <a:lnTo>
                  <a:pt x="144587" y="223959"/>
                </a:lnTo>
                <a:cubicBezTo>
                  <a:pt x="144778" y="226912"/>
                  <a:pt x="142492" y="229484"/>
                  <a:pt x="139539" y="229579"/>
                </a:cubicBezTo>
                <a:cubicBezTo>
                  <a:pt x="138301" y="229579"/>
                  <a:pt x="137158" y="229198"/>
                  <a:pt x="136110" y="228531"/>
                </a:cubicBezTo>
                <a:cubicBezTo>
                  <a:pt x="134872" y="227579"/>
                  <a:pt x="134014" y="226150"/>
                  <a:pt x="133919" y="224531"/>
                </a:cubicBezTo>
                <a:lnTo>
                  <a:pt x="132063" y="189102"/>
                </a:lnTo>
                <a:lnTo>
                  <a:pt x="131265" y="191321"/>
                </a:lnTo>
                <a:lnTo>
                  <a:pt x="129727" y="203766"/>
                </a:lnTo>
                <a:lnTo>
                  <a:pt x="125647" y="206940"/>
                </a:lnTo>
                <a:lnTo>
                  <a:pt x="124937" y="208913"/>
                </a:lnTo>
                <a:lnTo>
                  <a:pt x="124013" y="214625"/>
                </a:lnTo>
                <a:cubicBezTo>
                  <a:pt x="123536" y="217578"/>
                  <a:pt x="120774" y="219578"/>
                  <a:pt x="117822" y="219102"/>
                </a:cubicBezTo>
                <a:cubicBezTo>
                  <a:pt x="116869" y="218816"/>
                  <a:pt x="116107" y="218530"/>
                  <a:pt x="115440" y="218054"/>
                </a:cubicBezTo>
                <a:cubicBezTo>
                  <a:pt x="113821" y="216911"/>
                  <a:pt x="112964" y="214911"/>
                  <a:pt x="113345" y="212911"/>
                </a:cubicBezTo>
                <a:lnTo>
                  <a:pt x="114055" y="208525"/>
                </a:lnTo>
                <a:lnTo>
                  <a:pt x="113821" y="207766"/>
                </a:lnTo>
                <a:lnTo>
                  <a:pt x="114467" y="205973"/>
                </a:lnTo>
                <a:lnTo>
                  <a:pt x="116356" y="194297"/>
                </a:lnTo>
                <a:lnTo>
                  <a:pt x="116083" y="195110"/>
                </a:lnTo>
                <a:cubicBezTo>
                  <a:pt x="111488" y="203814"/>
                  <a:pt x="105487" y="211767"/>
                  <a:pt x="98295" y="218530"/>
                </a:cubicBezTo>
                <a:cubicBezTo>
                  <a:pt x="96390" y="220435"/>
                  <a:pt x="93533" y="220530"/>
                  <a:pt x="91533" y="219006"/>
                </a:cubicBezTo>
                <a:cubicBezTo>
                  <a:pt x="91247" y="218816"/>
                  <a:pt x="91056" y="218625"/>
                  <a:pt x="90770" y="218339"/>
                </a:cubicBezTo>
                <a:cubicBezTo>
                  <a:pt x="88770" y="216149"/>
                  <a:pt x="88866" y="212815"/>
                  <a:pt x="90961" y="210719"/>
                </a:cubicBezTo>
                <a:lnTo>
                  <a:pt x="105746" y="182799"/>
                </a:lnTo>
                <a:lnTo>
                  <a:pt x="99337" y="179844"/>
                </a:lnTo>
                <a:lnTo>
                  <a:pt x="81340" y="218530"/>
                </a:lnTo>
                <a:cubicBezTo>
                  <a:pt x="80102" y="221197"/>
                  <a:pt x="76864" y="222340"/>
                  <a:pt x="74197" y="221102"/>
                </a:cubicBezTo>
                <a:cubicBezTo>
                  <a:pt x="73911" y="220911"/>
                  <a:pt x="73625" y="220721"/>
                  <a:pt x="73339" y="220530"/>
                </a:cubicBezTo>
                <a:cubicBezTo>
                  <a:pt x="71339" y="219006"/>
                  <a:pt x="70577" y="216339"/>
                  <a:pt x="71625" y="213958"/>
                </a:cubicBezTo>
                <a:lnTo>
                  <a:pt x="89586" y="175347"/>
                </a:lnTo>
                <a:lnTo>
                  <a:pt x="89247" y="175191"/>
                </a:lnTo>
                <a:lnTo>
                  <a:pt x="86439" y="172111"/>
                </a:lnTo>
                <a:lnTo>
                  <a:pt x="59434" y="208148"/>
                </a:lnTo>
                <a:cubicBezTo>
                  <a:pt x="57910" y="210529"/>
                  <a:pt x="54576" y="211005"/>
                  <a:pt x="52195" y="209291"/>
                </a:cubicBezTo>
                <a:cubicBezTo>
                  <a:pt x="49813" y="207481"/>
                  <a:pt x="49337" y="204147"/>
                  <a:pt x="51052" y="201766"/>
                </a:cubicBezTo>
                <a:lnTo>
                  <a:pt x="68083" y="178985"/>
                </a:lnTo>
                <a:lnTo>
                  <a:pt x="58004" y="187384"/>
                </a:lnTo>
                <a:cubicBezTo>
                  <a:pt x="56195" y="189670"/>
                  <a:pt x="52956" y="190146"/>
                  <a:pt x="50575" y="188431"/>
                </a:cubicBezTo>
                <a:cubicBezTo>
                  <a:pt x="50575" y="188431"/>
                  <a:pt x="50480" y="188336"/>
                  <a:pt x="50480" y="188336"/>
                </a:cubicBezTo>
                <a:cubicBezTo>
                  <a:pt x="48098" y="186526"/>
                  <a:pt x="47717" y="183097"/>
                  <a:pt x="49527" y="180812"/>
                </a:cubicBezTo>
                <a:lnTo>
                  <a:pt x="75004" y="159573"/>
                </a:lnTo>
                <a:lnTo>
                  <a:pt x="74142" y="158628"/>
                </a:lnTo>
                <a:lnTo>
                  <a:pt x="30763" y="190812"/>
                </a:lnTo>
                <a:cubicBezTo>
                  <a:pt x="28858" y="192241"/>
                  <a:pt x="26191" y="192145"/>
                  <a:pt x="24381" y="190812"/>
                </a:cubicBezTo>
                <a:cubicBezTo>
                  <a:pt x="24000" y="190526"/>
                  <a:pt x="23619" y="190145"/>
                  <a:pt x="23238" y="189669"/>
                </a:cubicBezTo>
                <a:cubicBezTo>
                  <a:pt x="21429" y="187288"/>
                  <a:pt x="22000" y="183954"/>
                  <a:pt x="24381" y="182144"/>
                </a:cubicBezTo>
                <a:lnTo>
                  <a:pt x="47031" y="165340"/>
                </a:lnTo>
                <a:lnTo>
                  <a:pt x="44384" y="164904"/>
                </a:lnTo>
                <a:cubicBezTo>
                  <a:pt x="42670" y="162523"/>
                  <a:pt x="43241" y="159189"/>
                  <a:pt x="45622" y="157379"/>
                </a:cubicBezTo>
                <a:lnTo>
                  <a:pt x="67509" y="145977"/>
                </a:lnTo>
                <a:lnTo>
                  <a:pt x="65633" y="140761"/>
                </a:lnTo>
                <a:lnTo>
                  <a:pt x="61814" y="143282"/>
                </a:lnTo>
                <a:cubicBezTo>
                  <a:pt x="53908" y="148997"/>
                  <a:pt x="45717" y="154807"/>
                  <a:pt x="36097" y="160237"/>
                </a:cubicBezTo>
                <a:cubicBezTo>
                  <a:pt x="34097" y="161380"/>
                  <a:pt x="31811" y="161189"/>
                  <a:pt x="30191" y="159951"/>
                </a:cubicBezTo>
                <a:cubicBezTo>
                  <a:pt x="29620" y="159475"/>
                  <a:pt x="29048" y="158903"/>
                  <a:pt x="28667" y="158236"/>
                </a:cubicBezTo>
                <a:cubicBezTo>
                  <a:pt x="27239" y="155665"/>
                  <a:pt x="28191" y="152426"/>
                  <a:pt x="30763" y="150902"/>
                </a:cubicBezTo>
                <a:cubicBezTo>
                  <a:pt x="39907" y="145759"/>
                  <a:pt x="47432" y="140425"/>
                  <a:pt x="55432" y="134614"/>
                </a:cubicBezTo>
                <a:lnTo>
                  <a:pt x="58567" y="132387"/>
                </a:lnTo>
                <a:lnTo>
                  <a:pt x="7046" y="149188"/>
                </a:lnTo>
                <a:cubicBezTo>
                  <a:pt x="5332" y="149759"/>
                  <a:pt x="3522" y="149378"/>
                  <a:pt x="2188" y="148425"/>
                </a:cubicBezTo>
                <a:cubicBezTo>
                  <a:pt x="1331" y="147759"/>
                  <a:pt x="664" y="146901"/>
                  <a:pt x="283" y="145758"/>
                </a:cubicBezTo>
                <a:cubicBezTo>
                  <a:pt x="-669" y="142901"/>
                  <a:pt x="855" y="139948"/>
                  <a:pt x="3713" y="138996"/>
                </a:cubicBezTo>
                <a:lnTo>
                  <a:pt x="30569" y="130239"/>
                </a:lnTo>
                <a:lnTo>
                  <a:pt x="26762" y="126994"/>
                </a:lnTo>
                <a:cubicBezTo>
                  <a:pt x="26476" y="124042"/>
                  <a:pt x="28763" y="121470"/>
                  <a:pt x="31715" y="121184"/>
                </a:cubicBezTo>
                <a:lnTo>
                  <a:pt x="62126" y="118719"/>
                </a:lnTo>
                <a:lnTo>
                  <a:pt x="62305" y="114097"/>
                </a:lnTo>
                <a:lnTo>
                  <a:pt x="16190" y="106992"/>
                </a:lnTo>
                <a:cubicBezTo>
                  <a:pt x="15237" y="106897"/>
                  <a:pt x="14475" y="106516"/>
                  <a:pt x="13809" y="106039"/>
                </a:cubicBezTo>
                <a:cubicBezTo>
                  <a:pt x="12285" y="104896"/>
                  <a:pt x="11332" y="102896"/>
                  <a:pt x="11713" y="100896"/>
                </a:cubicBezTo>
                <a:cubicBezTo>
                  <a:pt x="12189" y="97943"/>
                  <a:pt x="14952" y="95943"/>
                  <a:pt x="17809" y="96419"/>
                </a:cubicBezTo>
                <a:lnTo>
                  <a:pt x="49051" y="101233"/>
                </a:lnTo>
                <a:lnTo>
                  <a:pt x="26763" y="93276"/>
                </a:lnTo>
                <a:cubicBezTo>
                  <a:pt x="25715" y="93276"/>
                  <a:pt x="24763" y="92895"/>
                  <a:pt x="24096" y="92324"/>
                </a:cubicBezTo>
                <a:cubicBezTo>
                  <a:pt x="22667" y="91276"/>
                  <a:pt x="21715" y="89466"/>
                  <a:pt x="21905" y="87466"/>
                </a:cubicBezTo>
                <a:cubicBezTo>
                  <a:pt x="22191" y="84513"/>
                  <a:pt x="24763" y="82322"/>
                  <a:pt x="27715" y="82608"/>
                </a:cubicBezTo>
                <a:lnTo>
                  <a:pt x="65962" y="96228"/>
                </a:lnTo>
                <a:lnTo>
                  <a:pt x="69262" y="89097"/>
                </a:lnTo>
                <a:lnTo>
                  <a:pt x="16761" y="60606"/>
                </a:lnTo>
                <a:cubicBezTo>
                  <a:pt x="16571" y="60511"/>
                  <a:pt x="16285" y="60320"/>
                  <a:pt x="16094" y="60225"/>
                </a:cubicBezTo>
                <a:cubicBezTo>
                  <a:pt x="13999" y="58701"/>
                  <a:pt x="13237" y="55748"/>
                  <a:pt x="14570" y="53367"/>
                </a:cubicBezTo>
                <a:cubicBezTo>
                  <a:pt x="15999" y="50795"/>
                  <a:pt x="19238" y="49843"/>
                  <a:pt x="21809" y="51176"/>
                </a:cubicBezTo>
                <a:lnTo>
                  <a:pt x="54308" y="68813"/>
                </a:lnTo>
                <a:lnTo>
                  <a:pt x="28382" y="45080"/>
                </a:lnTo>
                <a:cubicBezTo>
                  <a:pt x="26191" y="43079"/>
                  <a:pt x="26001" y="39650"/>
                  <a:pt x="28096" y="37460"/>
                </a:cubicBezTo>
                <a:cubicBezTo>
                  <a:pt x="30097" y="35269"/>
                  <a:pt x="33430" y="35174"/>
                  <a:pt x="35716" y="37174"/>
                </a:cubicBezTo>
                <a:lnTo>
                  <a:pt x="71369" y="69824"/>
                </a:lnTo>
                <a:lnTo>
                  <a:pt x="55243" y="30411"/>
                </a:lnTo>
                <a:cubicBezTo>
                  <a:pt x="54100" y="27649"/>
                  <a:pt x="55433" y="24505"/>
                  <a:pt x="58195" y="23458"/>
                </a:cubicBezTo>
                <a:cubicBezTo>
                  <a:pt x="60958" y="22315"/>
                  <a:pt x="64101" y="23648"/>
                  <a:pt x="65149" y="26410"/>
                </a:cubicBezTo>
                <a:lnTo>
                  <a:pt x="83073" y="70218"/>
                </a:lnTo>
                <a:lnTo>
                  <a:pt x="83931" y="69436"/>
                </a:lnTo>
                <a:lnTo>
                  <a:pt x="68958" y="24982"/>
                </a:lnTo>
                <a:cubicBezTo>
                  <a:pt x="67529" y="22411"/>
                  <a:pt x="68482" y="19077"/>
                  <a:pt x="71054" y="17648"/>
                </a:cubicBezTo>
                <a:cubicBezTo>
                  <a:pt x="73625" y="16219"/>
                  <a:pt x="76864" y="17172"/>
                  <a:pt x="78388" y="19744"/>
                </a:cubicBezTo>
                <a:lnTo>
                  <a:pt x="92489" y="61632"/>
                </a:lnTo>
                <a:lnTo>
                  <a:pt x="94499" y="59800"/>
                </a:lnTo>
                <a:lnTo>
                  <a:pt x="90962" y="12790"/>
                </a:lnTo>
                <a:cubicBezTo>
                  <a:pt x="90771" y="9837"/>
                  <a:pt x="92962" y="7265"/>
                  <a:pt x="95914" y="7075"/>
                </a:cubicBezTo>
                <a:cubicBezTo>
                  <a:pt x="98867" y="6884"/>
                  <a:pt x="101439" y="9075"/>
                  <a:pt x="101630" y="12028"/>
                </a:cubicBezTo>
                <a:lnTo>
                  <a:pt x="104936" y="55974"/>
                </a:lnTo>
                <a:lnTo>
                  <a:pt x="112494" y="53256"/>
                </a:lnTo>
                <a:lnTo>
                  <a:pt x="107439" y="5932"/>
                </a:lnTo>
                <a:cubicBezTo>
                  <a:pt x="107153" y="2979"/>
                  <a:pt x="109249" y="312"/>
                  <a:pt x="112202" y="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3" name="Google Shape;2333;p17"/>
          <p:cNvSpPr/>
          <p:nvPr/>
        </p:nvSpPr>
        <p:spPr>
          <a:xfrm flipH="1">
            <a:off x="11151141" y="4555151"/>
            <a:ext cx="91427" cy="86259"/>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4" name="Google Shape;2334;p17"/>
          <p:cNvSpPr/>
          <p:nvPr/>
        </p:nvSpPr>
        <p:spPr>
          <a:xfrm flipH="1">
            <a:off x="10968194" y="4552994"/>
            <a:ext cx="99799" cy="94436"/>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5" name="Google Shape;2335;p17"/>
          <p:cNvSpPr/>
          <p:nvPr/>
        </p:nvSpPr>
        <p:spPr>
          <a:xfrm flipH="1">
            <a:off x="10833796" y="4503983"/>
            <a:ext cx="86957" cy="86484"/>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336" name="Google Shape;2336;p17"/>
          <p:cNvGrpSpPr/>
          <p:nvPr/>
        </p:nvGrpSpPr>
        <p:grpSpPr>
          <a:xfrm flipH="1">
            <a:off x="10967483" y="3737067"/>
            <a:ext cx="274616" cy="204163"/>
            <a:chOff x="10109248" y="958732"/>
            <a:chExt cx="815126" cy="606006"/>
          </a:xfrm>
        </p:grpSpPr>
        <p:sp>
          <p:nvSpPr>
            <p:cNvPr id="2337" name="Google Shape;2337;p17"/>
            <p:cNvSpPr/>
            <p:nvPr/>
          </p:nvSpPr>
          <p:spPr>
            <a:xfrm>
              <a:off x="10112696" y="962493"/>
              <a:ext cx="808241" cy="598779"/>
            </a:xfrm>
            <a:custGeom>
              <a:avLst/>
              <a:gdLst/>
              <a:ahLst/>
              <a:cxnLst/>
              <a:rect l="l" t="t" r="r" b="b"/>
              <a:pathLst>
                <a:path w="808241" h="598779" extrusionOk="0">
                  <a:moveTo>
                    <a:pt x="5234" y="381837"/>
                  </a:moveTo>
                  <a:cubicBezTo>
                    <a:pt x="-14578" y="338307"/>
                    <a:pt x="24380" y="283539"/>
                    <a:pt x="79529" y="277347"/>
                  </a:cubicBezTo>
                  <a:cubicBezTo>
                    <a:pt x="28475" y="241724"/>
                    <a:pt x="25904" y="167715"/>
                    <a:pt x="74481" y="129710"/>
                  </a:cubicBezTo>
                  <a:cubicBezTo>
                    <a:pt x="123059" y="91705"/>
                    <a:pt x="211070" y="98754"/>
                    <a:pt x="250217" y="143807"/>
                  </a:cubicBezTo>
                  <a:cubicBezTo>
                    <a:pt x="229072" y="85323"/>
                    <a:pt x="277078" y="16172"/>
                    <a:pt x="348134" y="2456"/>
                  </a:cubicBezTo>
                  <a:cubicBezTo>
                    <a:pt x="419286" y="-11165"/>
                    <a:pt x="498439" y="33603"/>
                    <a:pt x="509869" y="93896"/>
                  </a:cubicBezTo>
                  <a:cubicBezTo>
                    <a:pt x="533777" y="58082"/>
                    <a:pt x="599499" y="48557"/>
                    <a:pt x="636361" y="75608"/>
                  </a:cubicBezTo>
                  <a:cubicBezTo>
                    <a:pt x="673223" y="102659"/>
                    <a:pt x="670651" y="158380"/>
                    <a:pt x="631408" y="182955"/>
                  </a:cubicBezTo>
                  <a:cubicBezTo>
                    <a:pt x="664174" y="136663"/>
                    <a:pt x="758281" y="136092"/>
                    <a:pt x="792000" y="181907"/>
                  </a:cubicBezTo>
                  <a:cubicBezTo>
                    <a:pt x="825718" y="227722"/>
                    <a:pt x="782475" y="297731"/>
                    <a:pt x="718371" y="301350"/>
                  </a:cubicBezTo>
                  <a:cubicBezTo>
                    <a:pt x="770473" y="293730"/>
                    <a:pt x="817526" y="343165"/>
                    <a:pt x="806668" y="386504"/>
                  </a:cubicBezTo>
                  <a:cubicBezTo>
                    <a:pt x="795809" y="429843"/>
                    <a:pt x="741708" y="459084"/>
                    <a:pt x="688844" y="460132"/>
                  </a:cubicBezTo>
                  <a:cubicBezTo>
                    <a:pt x="635980" y="461085"/>
                    <a:pt x="585783" y="438891"/>
                    <a:pt x="545778" y="409935"/>
                  </a:cubicBezTo>
                  <a:cubicBezTo>
                    <a:pt x="543397" y="457560"/>
                    <a:pt x="496058" y="500804"/>
                    <a:pt x="439670" y="506995"/>
                  </a:cubicBezTo>
                  <a:cubicBezTo>
                    <a:pt x="383282" y="513186"/>
                    <a:pt x="324227" y="481659"/>
                    <a:pt x="307177" y="436224"/>
                  </a:cubicBezTo>
                  <a:cubicBezTo>
                    <a:pt x="292699" y="477372"/>
                    <a:pt x="277459" y="519759"/>
                    <a:pt x="244979" y="553001"/>
                  </a:cubicBezTo>
                  <a:cubicBezTo>
                    <a:pt x="212498" y="586243"/>
                    <a:pt x="157920" y="608151"/>
                    <a:pt x="109152" y="594816"/>
                  </a:cubicBezTo>
                  <a:cubicBezTo>
                    <a:pt x="65718" y="582909"/>
                    <a:pt x="36476" y="542238"/>
                    <a:pt x="44382" y="504519"/>
                  </a:cubicBezTo>
                  <a:cubicBezTo>
                    <a:pt x="52764" y="464514"/>
                    <a:pt x="99818" y="439749"/>
                    <a:pt x="142394" y="434700"/>
                  </a:cubicBezTo>
                  <a:cubicBezTo>
                    <a:pt x="94960" y="432224"/>
                    <a:pt x="26570" y="428604"/>
                    <a:pt x="5234" y="381837"/>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8" name="Google Shape;2338;p17"/>
            <p:cNvSpPr/>
            <p:nvPr/>
          </p:nvSpPr>
          <p:spPr>
            <a:xfrm>
              <a:off x="10109248" y="958732"/>
              <a:ext cx="815126" cy="606006"/>
            </a:xfrm>
            <a:custGeom>
              <a:avLst/>
              <a:gdLst/>
              <a:ahLst/>
              <a:cxnLst/>
              <a:rect l="l" t="t" r="r" b="b"/>
              <a:pathLst>
                <a:path w="815126" h="606006" extrusionOk="0">
                  <a:moveTo>
                    <a:pt x="143271" y="606007"/>
                  </a:moveTo>
                  <a:cubicBezTo>
                    <a:pt x="132793" y="606007"/>
                    <a:pt x="122221" y="604673"/>
                    <a:pt x="111743" y="601816"/>
                  </a:cubicBezTo>
                  <a:cubicBezTo>
                    <a:pt x="66309" y="589338"/>
                    <a:pt x="36115" y="546952"/>
                    <a:pt x="44401" y="507328"/>
                  </a:cubicBezTo>
                  <a:cubicBezTo>
                    <a:pt x="51545" y="473323"/>
                    <a:pt x="84502" y="450654"/>
                    <a:pt x="118982" y="440272"/>
                  </a:cubicBezTo>
                  <a:cubicBezTo>
                    <a:pt x="75167" y="436843"/>
                    <a:pt x="23827" y="427413"/>
                    <a:pt x="5539" y="387027"/>
                  </a:cubicBezTo>
                  <a:lnTo>
                    <a:pt x="5539" y="387027"/>
                  </a:lnTo>
                  <a:cubicBezTo>
                    <a:pt x="-3224" y="367882"/>
                    <a:pt x="-1509" y="345212"/>
                    <a:pt x="10111" y="324733"/>
                  </a:cubicBezTo>
                  <a:cubicBezTo>
                    <a:pt x="23351" y="301397"/>
                    <a:pt x="47449" y="284252"/>
                    <a:pt x="74310" y="278823"/>
                  </a:cubicBezTo>
                  <a:cubicBezTo>
                    <a:pt x="52879" y="261011"/>
                    <a:pt x="40401" y="235484"/>
                    <a:pt x="39639" y="207576"/>
                  </a:cubicBezTo>
                  <a:cubicBezTo>
                    <a:pt x="38782" y="177286"/>
                    <a:pt x="52021" y="149188"/>
                    <a:pt x="75929" y="130519"/>
                  </a:cubicBezTo>
                  <a:cubicBezTo>
                    <a:pt x="122697" y="93943"/>
                    <a:pt x="202993" y="97372"/>
                    <a:pt x="246808" y="135376"/>
                  </a:cubicBezTo>
                  <a:cubicBezTo>
                    <a:pt x="242521" y="113088"/>
                    <a:pt x="246808" y="89371"/>
                    <a:pt x="259476" y="67082"/>
                  </a:cubicBezTo>
                  <a:cubicBezTo>
                    <a:pt x="278240" y="34030"/>
                    <a:pt x="312530" y="9932"/>
                    <a:pt x="351106" y="2503"/>
                  </a:cubicBezTo>
                  <a:cubicBezTo>
                    <a:pt x="389968" y="-4927"/>
                    <a:pt x="433498" y="4408"/>
                    <a:pt x="467502" y="27553"/>
                  </a:cubicBezTo>
                  <a:cubicBezTo>
                    <a:pt x="491886" y="44127"/>
                    <a:pt x="508555" y="65844"/>
                    <a:pt x="515222" y="89275"/>
                  </a:cubicBezTo>
                  <a:cubicBezTo>
                    <a:pt x="527128" y="75464"/>
                    <a:pt x="545893" y="65653"/>
                    <a:pt x="567800" y="61748"/>
                  </a:cubicBezTo>
                  <a:cubicBezTo>
                    <a:pt x="595232" y="56890"/>
                    <a:pt x="623045" y="62320"/>
                    <a:pt x="642000" y="76226"/>
                  </a:cubicBezTo>
                  <a:cubicBezTo>
                    <a:pt x="660383" y="89656"/>
                    <a:pt x="670384" y="110421"/>
                    <a:pt x="669527" y="133186"/>
                  </a:cubicBezTo>
                  <a:cubicBezTo>
                    <a:pt x="669241" y="142139"/>
                    <a:pt x="667146" y="150807"/>
                    <a:pt x="663526" y="158808"/>
                  </a:cubicBezTo>
                  <a:cubicBezTo>
                    <a:pt x="678195" y="151855"/>
                    <a:pt x="695721" y="147949"/>
                    <a:pt x="714485" y="147854"/>
                  </a:cubicBezTo>
                  <a:cubicBezTo>
                    <a:pt x="750109" y="147473"/>
                    <a:pt x="781732" y="160808"/>
                    <a:pt x="798210" y="183287"/>
                  </a:cubicBezTo>
                  <a:cubicBezTo>
                    <a:pt x="812974" y="203385"/>
                    <a:pt x="814688" y="229198"/>
                    <a:pt x="802973" y="254058"/>
                  </a:cubicBezTo>
                  <a:cubicBezTo>
                    <a:pt x="792400" y="276442"/>
                    <a:pt x="772969" y="293777"/>
                    <a:pt x="750013" y="302445"/>
                  </a:cubicBezTo>
                  <a:cubicBezTo>
                    <a:pt x="766873" y="306255"/>
                    <a:pt x="782779" y="315399"/>
                    <a:pt x="795162" y="329115"/>
                  </a:cubicBezTo>
                  <a:cubicBezTo>
                    <a:pt x="811735" y="347403"/>
                    <a:pt x="818593" y="370453"/>
                    <a:pt x="813450" y="390837"/>
                  </a:cubicBezTo>
                  <a:cubicBezTo>
                    <a:pt x="802877" y="433223"/>
                    <a:pt x="750680" y="466084"/>
                    <a:pt x="692197" y="467132"/>
                  </a:cubicBezTo>
                  <a:cubicBezTo>
                    <a:pt x="634570" y="468085"/>
                    <a:pt x="585040" y="442843"/>
                    <a:pt x="552084" y="419888"/>
                  </a:cubicBezTo>
                  <a:cubicBezTo>
                    <a:pt x="545988" y="466370"/>
                    <a:pt x="498649" y="507899"/>
                    <a:pt x="443404" y="513995"/>
                  </a:cubicBezTo>
                  <a:cubicBezTo>
                    <a:pt x="389397" y="519996"/>
                    <a:pt x="332152" y="491421"/>
                    <a:pt x="310911" y="449416"/>
                  </a:cubicBezTo>
                  <a:cubicBezTo>
                    <a:pt x="297766" y="486468"/>
                    <a:pt x="282050" y="527140"/>
                    <a:pt x="250903" y="558953"/>
                  </a:cubicBezTo>
                  <a:cubicBezTo>
                    <a:pt x="226043" y="584575"/>
                    <a:pt x="185657" y="606007"/>
                    <a:pt x="143271" y="606007"/>
                  </a:cubicBezTo>
                  <a:close/>
                  <a:moveTo>
                    <a:pt x="11921" y="384074"/>
                  </a:moveTo>
                  <a:cubicBezTo>
                    <a:pt x="32495" y="429127"/>
                    <a:pt x="100789" y="432461"/>
                    <a:pt x="146033" y="434652"/>
                  </a:cubicBezTo>
                  <a:lnTo>
                    <a:pt x="146319" y="441796"/>
                  </a:lnTo>
                  <a:cubicBezTo>
                    <a:pt x="106314" y="446463"/>
                    <a:pt x="59546" y="469418"/>
                    <a:pt x="51355" y="508756"/>
                  </a:cubicBezTo>
                  <a:cubicBezTo>
                    <a:pt x="43830" y="544761"/>
                    <a:pt x="71738" y="583432"/>
                    <a:pt x="113553" y="594862"/>
                  </a:cubicBezTo>
                  <a:cubicBezTo>
                    <a:pt x="163559" y="608578"/>
                    <a:pt x="217185" y="583337"/>
                    <a:pt x="245855" y="554000"/>
                  </a:cubicBezTo>
                  <a:cubicBezTo>
                    <a:pt x="278335" y="520853"/>
                    <a:pt x="293671" y="477133"/>
                    <a:pt x="307196" y="438557"/>
                  </a:cubicBezTo>
                  <a:lnTo>
                    <a:pt x="310435" y="429318"/>
                  </a:lnTo>
                  <a:lnTo>
                    <a:pt x="313864" y="438557"/>
                  </a:lnTo>
                  <a:cubicBezTo>
                    <a:pt x="330247" y="482372"/>
                    <a:pt x="388063" y="513043"/>
                    <a:pt x="442642" y="507042"/>
                  </a:cubicBezTo>
                  <a:cubicBezTo>
                    <a:pt x="497125" y="501041"/>
                    <a:pt x="543226" y="459036"/>
                    <a:pt x="545607" y="413316"/>
                  </a:cubicBezTo>
                  <a:lnTo>
                    <a:pt x="545988" y="406744"/>
                  </a:lnTo>
                  <a:lnTo>
                    <a:pt x="551322" y="410649"/>
                  </a:lnTo>
                  <a:cubicBezTo>
                    <a:pt x="583326" y="433795"/>
                    <a:pt x="633332" y="461036"/>
                    <a:pt x="692197" y="460179"/>
                  </a:cubicBezTo>
                  <a:cubicBezTo>
                    <a:pt x="747632" y="459131"/>
                    <a:pt x="796781" y="428651"/>
                    <a:pt x="806687" y="389313"/>
                  </a:cubicBezTo>
                  <a:cubicBezTo>
                    <a:pt x="811164" y="371215"/>
                    <a:pt x="804973" y="350641"/>
                    <a:pt x="790018" y="334068"/>
                  </a:cubicBezTo>
                  <a:cubicBezTo>
                    <a:pt x="774016" y="316351"/>
                    <a:pt x="751728" y="306826"/>
                    <a:pt x="729440" y="307874"/>
                  </a:cubicBezTo>
                  <a:cubicBezTo>
                    <a:pt x="726963" y="308255"/>
                    <a:pt x="724582" y="308446"/>
                    <a:pt x="722105" y="308541"/>
                  </a:cubicBezTo>
                  <a:lnTo>
                    <a:pt x="721343" y="301397"/>
                  </a:lnTo>
                  <a:cubicBezTo>
                    <a:pt x="723819" y="301016"/>
                    <a:pt x="726296" y="300826"/>
                    <a:pt x="728773" y="300635"/>
                  </a:cubicBezTo>
                  <a:cubicBezTo>
                    <a:pt x="758015" y="296539"/>
                    <a:pt x="784113" y="277680"/>
                    <a:pt x="796686" y="251105"/>
                  </a:cubicBezTo>
                  <a:cubicBezTo>
                    <a:pt x="807259" y="228721"/>
                    <a:pt x="805735" y="205576"/>
                    <a:pt x="792590" y="187669"/>
                  </a:cubicBezTo>
                  <a:cubicBezTo>
                    <a:pt x="777636" y="167285"/>
                    <a:pt x="748013" y="154807"/>
                    <a:pt x="714676" y="155188"/>
                  </a:cubicBezTo>
                  <a:cubicBezTo>
                    <a:pt x="692578" y="155379"/>
                    <a:pt x="672099" y="161189"/>
                    <a:pt x="656573" y="171190"/>
                  </a:cubicBezTo>
                  <a:cubicBezTo>
                    <a:pt x="651334" y="178429"/>
                    <a:pt x="644667" y="184716"/>
                    <a:pt x="636856" y="189669"/>
                  </a:cubicBezTo>
                  <a:lnTo>
                    <a:pt x="621711" y="199099"/>
                  </a:lnTo>
                  <a:lnTo>
                    <a:pt x="631999" y="184525"/>
                  </a:lnTo>
                  <a:cubicBezTo>
                    <a:pt x="637142" y="177286"/>
                    <a:pt x="643810" y="171000"/>
                    <a:pt x="651620" y="165666"/>
                  </a:cubicBezTo>
                  <a:cubicBezTo>
                    <a:pt x="658097" y="156141"/>
                    <a:pt x="661907" y="144901"/>
                    <a:pt x="662383" y="133090"/>
                  </a:cubicBezTo>
                  <a:cubicBezTo>
                    <a:pt x="663145" y="112707"/>
                    <a:pt x="654192" y="94133"/>
                    <a:pt x="637714" y="82132"/>
                  </a:cubicBezTo>
                  <a:cubicBezTo>
                    <a:pt x="620283" y="69368"/>
                    <a:pt x="594470" y="64415"/>
                    <a:pt x="568943" y="68892"/>
                  </a:cubicBezTo>
                  <a:cubicBezTo>
                    <a:pt x="545798" y="72988"/>
                    <a:pt x="526557" y="84132"/>
                    <a:pt x="516270" y="99467"/>
                  </a:cubicBezTo>
                  <a:lnTo>
                    <a:pt x="511412" y="106706"/>
                  </a:lnTo>
                  <a:lnTo>
                    <a:pt x="509793" y="98134"/>
                  </a:lnTo>
                  <a:cubicBezTo>
                    <a:pt x="505126" y="73654"/>
                    <a:pt x="488648" y="50699"/>
                    <a:pt x="463311" y="33459"/>
                  </a:cubicBezTo>
                  <a:cubicBezTo>
                    <a:pt x="430831" y="11361"/>
                    <a:pt x="389302" y="2407"/>
                    <a:pt x="352249" y="9551"/>
                  </a:cubicBezTo>
                  <a:cubicBezTo>
                    <a:pt x="315673" y="16600"/>
                    <a:pt x="283193" y="39364"/>
                    <a:pt x="265477" y="70606"/>
                  </a:cubicBezTo>
                  <a:cubicBezTo>
                    <a:pt x="251380" y="95467"/>
                    <a:pt x="248332" y="122232"/>
                    <a:pt x="256999" y="146140"/>
                  </a:cubicBezTo>
                  <a:lnTo>
                    <a:pt x="263572" y="164237"/>
                  </a:lnTo>
                  <a:lnTo>
                    <a:pt x="250999" y="149759"/>
                  </a:lnTo>
                  <a:cubicBezTo>
                    <a:pt x="213280" y="106325"/>
                    <a:pt x="127078" y="99467"/>
                    <a:pt x="80215" y="136138"/>
                  </a:cubicBezTo>
                  <a:cubicBezTo>
                    <a:pt x="58117" y="153379"/>
                    <a:pt x="45925" y="179382"/>
                    <a:pt x="46687" y="207385"/>
                  </a:cubicBezTo>
                  <a:cubicBezTo>
                    <a:pt x="47449" y="235865"/>
                    <a:pt x="61451" y="261678"/>
                    <a:pt x="85073" y="278156"/>
                  </a:cubicBezTo>
                  <a:lnTo>
                    <a:pt x="92884" y="283585"/>
                  </a:lnTo>
                  <a:lnTo>
                    <a:pt x="83454" y="284633"/>
                  </a:lnTo>
                  <a:cubicBezTo>
                    <a:pt x="55546" y="287776"/>
                    <a:pt x="29733" y="304445"/>
                    <a:pt x="16207" y="328353"/>
                  </a:cubicBezTo>
                  <a:cubicBezTo>
                    <a:pt x="5730" y="346736"/>
                    <a:pt x="4206" y="367120"/>
                    <a:pt x="11921" y="384074"/>
                  </a:cubicBezTo>
                  <a:lnTo>
                    <a:pt x="11921" y="38407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339" name="Google Shape;2339;p17"/>
          <p:cNvGrpSpPr/>
          <p:nvPr/>
        </p:nvGrpSpPr>
        <p:grpSpPr>
          <a:xfrm flipH="1">
            <a:off x="10805661" y="4036789"/>
            <a:ext cx="442859" cy="287611"/>
            <a:chOff x="9682072" y="1712821"/>
            <a:chExt cx="1147301" cy="745106"/>
          </a:xfrm>
        </p:grpSpPr>
        <p:sp>
          <p:nvSpPr>
            <p:cNvPr id="2340" name="Google Shape;2340;p17"/>
            <p:cNvSpPr/>
            <p:nvPr/>
          </p:nvSpPr>
          <p:spPr>
            <a:xfrm rot="-439219">
              <a:off x="10619339" y="1845869"/>
              <a:ext cx="199016" cy="185673"/>
            </a:xfrm>
            <a:custGeom>
              <a:avLst/>
              <a:gdLst/>
              <a:ahLst/>
              <a:cxnLst/>
              <a:rect l="l" t="t" r="r" b="b"/>
              <a:pathLst>
                <a:path w="198886" h="185551" extrusionOk="0">
                  <a:moveTo>
                    <a:pt x="198886" y="92776"/>
                  </a:moveTo>
                  <a:cubicBezTo>
                    <a:pt x="198886" y="144014"/>
                    <a:pt x="154364" y="185551"/>
                    <a:pt x="99443" y="185551"/>
                  </a:cubicBezTo>
                  <a:cubicBezTo>
                    <a:pt x="44522" y="185551"/>
                    <a:pt x="0" y="144014"/>
                    <a:pt x="0" y="92776"/>
                  </a:cubicBezTo>
                  <a:cubicBezTo>
                    <a:pt x="0" y="41537"/>
                    <a:pt x="44522" y="0"/>
                    <a:pt x="99443" y="0"/>
                  </a:cubicBezTo>
                  <a:cubicBezTo>
                    <a:pt x="154364" y="0"/>
                    <a:pt x="198886" y="41537"/>
                    <a:pt x="198886"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41" name="Google Shape;2341;p17"/>
            <p:cNvSpPr/>
            <p:nvPr/>
          </p:nvSpPr>
          <p:spPr>
            <a:xfrm rot="-439219">
              <a:off x="9693090" y="2095388"/>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342" name="Google Shape;2342;p17"/>
            <p:cNvGrpSpPr/>
            <p:nvPr/>
          </p:nvGrpSpPr>
          <p:grpSpPr>
            <a:xfrm>
              <a:off x="10037526" y="1960075"/>
              <a:ext cx="532818" cy="497852"/>
              <a:chOff x="10037526" y="1960075"/>
              <a:chExt cx="532818" cy="497852"/>
            </a:xfrm>
          </p:grpSpPr>
          <p:sp>
            <p:nvSpPr>
              <p:cNvPr id="2343" name="Google Shape;2343;p17"/>
              <p:cNvSpPr/>
              <p:nvPr/>
            </p:nvSpPr>
            <p:spPr>
              <a:xfrm>
                <a:off x="10037526" y="1960075"/>
                <a:ext cx="532818" cy="497852"/>
              </a:xfrm>
              <a:custGeom>
                <a:avLst/>
                <a:gdLst/>
                <a:ahLst/>
                <a:cxnLst/>
                <a:rect l="l" t="t" r="r" b="b"/>
                <a:pathLst>
                  <a:path w="532818" h="497852" extrusionOk="0">
                    <a:moveTo>
                      <a:pt x="55870" y="78260"/>
                    </a:moveTo>
                    <a:cubicBezTo>
                      <a:pt x="9388" y="123980"/>
                      <a:pt x="-10043" y="189702"/>
                      <a:pt x="5006" y="249424"/>
                    </a:cubicBezTo>
                    <a:cubicBezTo>
                      <a:pt x="20342" y="310003"/>
                      <a:pt x="67395" y="360486"/>
                      <a:pt x="116925" y="404872"/>
                    </a:cubicBezTo>
                    <a:cubicBezTo>
                      <a:pt x="176552" y="458402"/>
                      <a:pt x="255800" y="510599"/>
                      <a:pt x="339429" y="495074"/>
                    </a:cubicBezTo>
                    <a:cubicBezTo>
                      <a:pt x="417534" y="480596"/>
                      <a:pt x="465921" y="412587"/>
                      <a:pt x="495734" y="347722"/>
                    </a:cubicBezTo>
                    <a:cubicBezTo>
                      <a:pt x="523071" y="288381"/>
                      <a:pt x="542693" y="223421"/>
                      <a:pt x="527548" y="160841"/>
                    </a:cubicBezTo>
                    <a:cubicBezTo>
                      <a:pt x="513546" y="103120"/>
                      <a:pt x="468969" y="51685"/>
                      <a:pt x="409152" y="24539"/>
                    </a:cubicBezTo>
                    <a:cubicBezTo>
                      <a:pt x="304568" y="-22991"/>
                      <a:pt x="134832" y="440"/>
                      <a:pt x="55870" y="78260"/>
                    </a:cubicBezTo>
                    <a:close/>
                  </a:path>
                </a:pathLst>
              </a:custGeom>
              <a:solidFill>
                <a:srgbClr val="EBE5E5"/>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344" name="Google Shape;2344;p17"/>
              <p:cNvGrpSpPr/>
              <p:nvPr/>
            </p:nvGrpSpPr>
            <p:grpSpPr>
              <a:xfrm>
                <a:off x="10155975" y="2070427"/>
                <a:ext cx="285190" cy="95161"/>
                <a:chOff x="10573987" y="1965925"/>
                <a:chExt cx="285190" cy="95161"/>
              </a:xfrm>
            </p:grpSpPr>
            <p:sp>
              <p:nvSpPr>
                <p:cNvPr id="2345" name="Google Shape;2345;p17"/>
                <p:cNvSpPr/>
                <p:nvPr/>
              </p:nvSpPr>
              <p:spPr>
                <a:xfrm>
                  <a:off x="10573987" y="2005854"/>
                  <a:ext cx="82742" cy="37174"/>
                </a:xfrm>
                <a:custGeom>
                  <a:avLst/>
                  <a:gdLst/>
                  <a:ahLst/>
                  <a:cxnLst/>
                  <a:rect l="l" t="t" r="r" b="b"/>
                  <a:pathLst>
                    <a:path w="82742" h="37174" extrusionOk="0">
                      <a:moveTo>
                        <a:pt x="30099" y="273"/>
                      </a:moveTo>
                      <a:cubicBezTo>
                        <a:pt x="22765" y="940"/>
                        <a:pt x="15430" y="2940"/>
                        <a:pt x="9715" y="6750"/>
                      </a:cubicBezTo>
                      <a:cubicBezTo>
                        <a:pt x="4000" y="10560"/>
                        <a:pt x="0" y="16275"/>
                        <a:pt x="0" y="22276"/>
                      </a:cubicBezTo>
                      <a:cubicBezTo>
                        <a:pt x="0" y="28277"/>
                        <a:pt x="4572" y="34278"/>
                        <a:pt x="11525" y="36373"/>
                      </a:cubicBezTo>
                      <a:cubicBezTo>
                        <a:pt x="17145" y="37992"/>
                        <a:pt x="23336" y="36945"/>
                        <a:pt x="28861" y="35135"/>
                      </a:cubicBezTo>
                      <a:cubicBezTo>
                        <a:pt x="34385" y="33325"/>
                        <a:pt x="39338" y="30563"/>
                        <a:pt x="44767" y="28658"/>
                      </a:cubicBezTo>
                      <a:cubicBezTo>
                        <a:pt x="54292" y="25324"/>
                        <a:pt x="63817" y="25038"/>
                        <a:pt x="73914" y="25991"/>
                      </a:cubicBezTo>
                      <a:cubicBezTo>
                        <a:pt x="84677" y="27039"/>
                        <a:pt x="84963" y="22467"/>
                        <a:pt x="78200" y="16180"/>
                      </a:cubicBezTo>
                      <a:cubicBezTo>
                        <a:pt x="66484" y="5036"/>
                        <a:pt x="48006" y="-1441"/>
                        <a:pt x="30099" y="27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346" name="Google Shape;2346;p17"/>
                <p:cNvGrpSpPr/>
                <p:nvPr/>
              </p:nvGrpSpPr>
              <p:grpSpPr>
                <a:xfrm>
                  <a:off x="10638090" y="1965925"/>
                  <a:ext cx="221087" cy="95161"/>
                  <a:chOff x="10638090" y="1965925"/>
                  <a:chExt cx="221087" cy="95161"/>
                </a:xfrm>
              </p:grpSpPr>
              <p:sp>
                <p:nvSpPr>
                  <p:cNvPr id="2347" name="Google Shape;2347;p17"/>
                  <p:cNvSpPr/>
                  <p:nvPr/>
                </p:nvSpPr>
                <p:spPr>
                  <a:xfrm>
                    <a:off x="10782240" y="1965925"/>
                    <a:ext cx="76937" cy="42033"/>
                  </a:xfrm>
                  <a:custGeom>
                    <a:avLst/>
                    <a:gdLst/>
                    <a:ahLst/>
                    <a:cxnLst/>
                    <a:rect l="l" t="t" r="r" b="b"/>
                    <a:pathLst>
                      <a:path w="76937" h="42033" extrusionOk="0">
                        <a:moveTo>
                          <a:pt x="36539" y="1912"/>
                        </a:moveTo>
                        <a:cubicBezTo>
                          <a:pt x="43588" y="7"/>
                          <a:pt x="51208" y="-660"/>
                          <a:pt x="58352" y="769"/>
                        </a:cubicBezTo>
                        <a:cubicBezTo>
                          <a:pt x="65495" y="2198"/>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8"/>
                          <a:pt x="18728" y="35725"/>
                          <a:pt x="10060" y="40107"/>
                        </a:cubicBezTo>
                        <a:cubicBezTo>
                          <a:pt x="821" y="44679"/>
                          <a:pt x="-1751" y="40678"/>
                          <a:pt x="1106" y="32678"/>
                        </a:cubicBezTo>
                        <a:cubicBezTo>
                          <a:pt x="5964" y="18676"/>
                          <a:pt x="19394" y="6579"/>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48" name="Google Shape;2348;p17"/>
                  <p:cNvSpPr/>
                  <p:nvPr/>
                </p:nvSpPr>
                <p:spPr>
                  <a:xfrm>
                    <a:off x="10638090" y="1993078"/>
                    <a:ext cx="160401" cy="68008"/>
                  </a:xfrm>
                  <a:custGeom>
                    <a:avLst/>
                    <a:gdLst/>
                    <a:ahLst/>
                    <a:cxnLst/>
                    <a:rect l="l" t="t" r="r" b="b"/>
                    <a:pathLst>
                      <a:path w="160401" h="68008" extrusionOk="0">
                        <a:moveTo>
                          <a:pt x="73343" y="68008"/>
                        </a:moveTo>
                        <a:cubicBezTo>
                          <a:pt x="62008" y="68008"/>
                          <a:pt x="52769" y="65913"/>
                          <a:pt x="44672" y="61722"/>
                        </a:cubicBezTo>
                        <a:cubicBezTo>
                          <a:pt x="38862" y="58674"/>
                          <a:pt x="34100" y="54769"/>
                          <a:pt x="29528" y="50863"/>
                        </a:cubicBezTo>
                        <a:cubicBezTo>
                          <a:pt x="27908" y="49530"/>
                          <a:pt x="26194" y="48101"/>
                          <a:pt x="24575" y="46768"/>
                        </a:cubicBezTo>
                        <a:cubicBezTo>
                          <a:pt x="17241" y="41053"/>
                          <a:pt x="10859" y="38100"/>
                          <a:pt x="4477" y="37433"/>
                        </a:cubicBezTo>
                        <a:lnTo>
                          <a:pt x="4763" y="34195"/>
                        </a:lnTo>
                        <a:lnTo>
                          <a:pt x="0" y="33528"/>
                        </a:lnTo>
                        <a:lnTo>
                          <a:pt x="762" y="27527"/>
                        </a:lnTo>
                        <a:lnTo>
                          <a:pt x="5334" y="27908"/>
                        </a:lnTo>
                        <a:cubicBezTo>
                          <a:pt x="16193" y="28956"/>
                          <a:pt x="24860" y="34862"/>
                          <a:pt x="30385" y="39148"/>
                        </a:cubicBezTo>
                        <a:cubicBezTo>
                          <a:pt x="32195" y="40576"/>
                          <a:pt x="33909" y="42005"/>
                          <a:pt x="35624" y="43434"/>
                        </a:cubicBezTo>
                        <a:cubicBezTo>
                          <a:pt x="40005" y="47054"/>
                          <a:pt x="44196" y="50578"/>
                          <a:pt x="49149" y="53150"/>
                        </a:cubicBezTo>
                        <a:cubicBezTo>
                          <a:pt x="59531" y="58579"/>
                          <a:pt x="72581" y="59722"/>
                          <a:pt x="91440" y="56864"/>
                        </a:cubicBezTo>
                        <a:cubicBezTo>
                          <a:pt x="100775" y="55436"/>
                          <a:pt x="117634" y="51435"/>
                          <a:pt x="126587" y="39815"/>
                        </a:cubicBezTo>
                        <a:cubicBezTo>
                          <a:pt x="129635" y="35909"/>
                          <a:pt x="131541"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8" y="26956"/>
                          <a:pt x="143066" y="28670"/>
                          <a:pt x="142304" y="30480"/>
                        </a:cubicBezTo>
                        <a:cubicBezTo>
                          <a:pt x="140113" y="35624"/>
                          <a:pt x="137827" y="40862"/>
                          <a:pt x="134017" y="45720"/>
                        </a:cubicBezTo>
                        <a:cubicBezTo>
                          <a:pt x="122968" y="60008"/>
                          <a:pt x="103442" y="64770"/>
                          <a:pt x="92774" y="66389"/>
                        </a:cubicBezTo>
                        <a:cubicBezTo>
                          <a:pt x="85725" y="67437"/>
                          <a:pt x="79248" y="68008"/>
                          <a:pt x="73343" y="6800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2349" name="Google Shape;2349;p17"/>
              <p:cNvSpPr/>
              <p:nvPr/>
            </p:nvSpPr>
            <p:spPr>
              <a:xfrm>
                <a:off x="10309994" y="2155587"/>
                <a:ext cx="39624" cy="203454"/>
              </a:xfrm>
              <a:custGeom>
                <a:avLst/>
                <a:gdLst/>
                <a:ahLst/>
                <a:cxnLst/>
                <a:rect l="l" t="t" r="r" b="b"/>
                <a:pathLst>
                  <a:path w="39624" h="203454" extrusionOk="0">
                    <a:moveTo>
                      <a:pt x="30194" y="203454"/>
                    </a:moveTo>
                    <a:cubicBezTo>
                      <a:pt x="26289" y="135065"/>
                      <a:pt x="16097" y="67437"/>
                      <a:pt x="0" y="2286"/>
                    </a:cubicBezTo>
                    <a:lnTo>
                      <a:pt x="9239" y="0"/>
                    </a:lnTo>
                    <a:cubicBezTo>
                      <a:pt x="25432" y="65723"/>
                      <a:pt x="35719" y="134017"/>
                      <a:pt x="39624" y="202883"/>
                    </a:cubicBezTo>
                    <a:lnTo>
                      <a:pt x="30194" y="203454"/>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0" name="Google Shape;2350;p17"/>
              <p:cNvSpPr/>
              <p:nvPr/>
            </p:nvSpPr>
            <p:spPr>
              <a:xfrm>
                <a:off x="10248951" y="2283790"/>
                <a:ext cx="170581" cy="79822"/>
              </a:xfrm>
              <a:custGeom>
                <a:avLst/>
                <a:gdLst/>
                <a:ahLst/>
                <a:cxnLst/>
                <a:rect l="l" t="t" r="r" b="b"/>
                <a:pathLst>
                  <a:path w="170581" h="79822" extrusionOk="0">
                    <a:moveTo>
                      <a:pt x="74569" y="79823"/>
                    </a:moveTo>
                    <a:cubicBezTo>
                      <a:pt x="43518" y="79823"/>
                      <a:pt x="14181" y="66869"/>
                      <a:pt x="751" y="45342"/>
                    </a:cubicBezTo>
                    <a:cubicBezTo>
                      <a:pt x="-678" y="43151"/>
                      <a:pt x="-11" y="40199"/>
                      <a:pt x="2275" y="38770"/>
                    </a:cubicBezTo>
                    <a:cubicBezTo>
                      <a:pt x="4465" y="37436"/>
                      <a:pt x="7418" y="38008"/>
                      <a:pt x="8847" y="40294"/>
                    </a:cubicBezTo>
                    <a:cubicBezTo>
                      <a:pt x="23706" y="63821"/>
                      <a:pt x="62663" y="75917"/>
                      <a:pt x="97620" y="67631"/>
                    </a:cubicBezTo>
                    <a:cubicBezTo>
                      <a:pt x="132386" y="59439"/>
                      <a:pt x="160294" y="31817"/>
                      <a:pt x="161056" y="4670"/>
                    </a:cubicBezTo>
                    <a:cubicBezTo>
                      <a:pt x="161152" y="2003"/>
                      <a:pt x="163437" y="-92"/>
                      <a:pt x="165914" y="3"/>
                    </a:cubicBezTo>
                    <a:cubicBezTo>
                      <a:pt x="168581" y="98"/>
                      <a:pt x="170581" y="2289"/>
                      <a:pt x="170581" y="4861"/>
                    </a:cubicBezTo>
                    <a:cubicBezTo>
                      <a:pt x="169629" y="36579"/>
                      <a:pt x="139244" y="67440"/>
                      <a:pt x="99811" y="76775"/>
                    </a:cubicBezTo>
                    <a:cubicBezTo>
                      <a:pt x="91429" y="78870"/>
                      <a:pt x="82951" y="79823"/>
                      <a:pt x="74569" y="7982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351" name="Google Shape;2351;p17"/>
            <p:cNvSpPr/>
            <p:nvPr/>
          </p:nvSpPr>
          <p:spPr>
            <a:xfrm rot="-904748">
              <a:off x="9892231" y="1850817"/>
              <a:ext cx="93668" cy="160683"/>
            </a:xfrm>
            <a:custGeom>
              <a:avLst/>
              <a:gdLst/>
              <a:ahLst/>
              <a:cxnLst/>
              <a:rect l="l" t="t" r="r" b="b"/>
              <a:pathLst>
                <a:path w="93723" h="160777" extrusionOk="0">
                  <a:moveTo>
                    <a:pt x="93723" y="80389"/>
                  </a:moveTo>
                  <a:cubicBezTo>
                    <a:pt x="93723" y="124786"/>
                    <a:pt x="72743" y="160777"/>
                    <a:pt x="46862" y="160777"/>
                  </a:cubicBezTo>
                  <a:cubicBezTo>
                    <a:pt x="20981" y="160777"/>
                    <a:pt x="0" y="124786"/>
                    <a:pt x="0" y="80389"/>
                  </a:cubicBezTo>
                  <a:cubicBezTo>
                    <a:pt x="0" y="35991"/>
                    <a:pt x="20981" y="0"/>
                    <a:pt x="46862" y="0"/>
                  </a:cubicBezTo>
                  <a:cubicBezTo>
                    <a:pt x="72743" y="0"/>
                    <a:pt x="93723" y="35991"/>
                    <a:pt x="93723" y="8038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2" name="Google Shape;2352;p17"/>
            <p:cNvSpPr/>
            <p:nvPr/>
          </p:nvSpPr>
          <p:spPr>
            <a:xfrm rot="-612915">
              <a:off x="10385869" y="1719863"/>
              <a:ext cx="93805" cy="160917"/>
            </a:xfrm>
            <a:custGeom>
              <a:avLst/>
              <a:gdLst/>
              <a:ahLst/>
              <a:cxnLst/>
              <a:rect l="l" t="t" r="r" b="b"/>
              <a:pathLst>
                <a:path w="93724" h="160778" extrusionOk="0">
                  <a:moveTo>
                    <a:pt x="93724" y="80389"/>
                  </a:moveTo>
                  <a:cubicBezTo>
                    <a:pt x="93724" y="124787"/>
                    <a:pt x="72743" y="160779"/>
                    <a:pt x="46862" y="160779"/>
                  </a:cubicBezTo>
                  <a:cubicBezTo>
                    <a:pt x="20980" y="160779"/>
                    <a:pt x="0" y="124787"/>
                    <a:pt x="0" y="80389"/>
                  </a:cubicBezTo>
                  <a:cubicBezTo>
                    <a:pt x="0" y="35992"/>
                    <a:pt x="20980" y="0"/>
                    <a:pt x="46862" y="0"/>
                  </a:cubicBezTo>
                  <a:cubicBezTo>
                    <a:pt x="72743" y="0"/>
                    <a:pt x="93724" y="35992"/>
                    <a:pt x="93724" y="8038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353" name="Google Shape;2353;p17"/>
          <p:cNvSpPr/>
          <p:nvPr/>
        </p:nvSpPr>
        <p:spPr>
          <a:xfrm flipH="1">
            <a:off x="10687575" y="4436567"/>
            <a:ext cx="99799" cy="94436"/>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4" name="Google Shape;2354;p17"/>
          <p:cNvSpPr/>
          <p:nvPr/>
        </p:nvSpPr>
        <p:spPr>
          <a:xfrm flipH="1">
            <a:off x="10680695" y="4639784"/>
            <a:ext cx="97959" cy="92505"/>
          </a:xfrm>
          <a:custGeom>
            <a:avLst/>
            <a:gdLst/>
            <a:ahLst/>
            <a:cxnLst/>
            <a:rect l="l" t="t" r="r" b="b"/>
            <a:pathLst>
              <a:path w="241874" h="228408" extrusionOk="0">
                <a:moveTo>
                  <a:pt x="132348" y="93"/>
                </a:moveTo>
                <a:cubicBezTo>
                  <a:pt x="135205" y="-2"/>
                  <a:pt x="137587" y="2093"/>
                  <a:pt x="137682" y="4951"/>
                </a:cubicBezTo>
                <a:lnTo>
                  <a:pt x="139554" y="44308"/>
                </a:lnTo>
                <a:lnTo>
                  <a:pt x="152160" y="11333"/>
                </a:lnTo>
                <a:cubicBezTo>
                  <a:pt x="153207" y="8666"/>
                  <a:pt x="156160" y="7427"/>
                  <a:pt x="158732" y="8380"/>
                </a:cubicBezTo>
                <a:cubicBezTo>
                  <a:pt x="161399" y="9428"/>
                  <a:pt x="162637" y="12380"/>
                  <a:pt x="161685" y="14952"/>
                </a:cubicBezTo>
                <a:lnTo>
                  <a:pt x="147051" y="53231"/>
                </a:lnTo>
                <a:lnTo>
                  <a:pt x="171781" y="20382"/>
                </a:lnTo>
                <a:cubicBezTo>
                  <a:pt x="173495" y="18096"/>
                  <a:pt x="176638" y="17715"/>
                  <a:pt x="178924" y="19334"/>
                </a:cubicBezTo>
                <a:cubicBezTo>
                  <a:pt x="181210" y="21049"/>
                  <a:pt x="181591" y="24192"/>
                  <a:pt x="179972" y="26478"/>
                </a:cubicBezTo>
                <a:lnTo>
                  <a:pt x="154885" y="59802"/>
                </a:lnTo>
                <a:lnTo>
                  <a:pt x="159336" y="61647"/>
                </a:lnTo>
                <a:lnTo>
                  <a:pt x="180163" y="41336"/>
                </a:lnTo>
                <a:cubicBezTo>
                  <a:pt x="182163" y="39336"/>
                  <a:pt x="185402" y="39431"/>
                  <a:pt x="187402" y="41432"/>
                </a:cubicBezTo>
                <a:cubicBezTo>
                  <a:pt x="189402" y="43432"/>
                  <a:pt x="189307" y="46670"/>
                  <a:pt x="187307" y="48671"/>
                </a:cubicBezTo>
                <a:lnTo>
                  <a:pt x="169626" y="65912"/>
                </a:lnTo>
                <a:lnTo>
                  <a:pt x="172342" y="67038"/>
                </a:lnTo>
                <a:lnTo>
                  <a:pt x="198832" y="47051"/>
                </a:lnTo>
                <a:cubicBezTo>
                  <a:pt x="201118" y="45337"/>
                  <a:pt x="204261" y="45813"/>
                  <a:pt x="205976" y="48099"/>
                </a:cubicBezTo>
                <a:cubicBezTo>
                  <a:pt x="207690" y="50385"/>
                  <a:pt x="207214" y="53528"/>
                  <a:pt x="204928" y="55243"/>
                </a:cubicBezTo>
                <a:lnTo>
                  <a:pt x="178230" y="75387"/>
                </a:lnTo>
                <a:lnTo>
                  <a:pt x="178482" y="75761"/>
                </a:lnTo>
                <a:lnTo>
                  <a:pt x="217787" y="59434"/>
                </a:lnTo>
                <a:cubicBezTo>
                  <a:pt x="220359" y="58387"/>
                  <a:pt x="223407" y="59625"/>
                  <a:pt x="224454" y="62197"/>
                </a:cubicBezTo>
                <a:cubicBezTo>
                  <a:pt x="225502" y="64768"/>
                  <a:pt x="224264" y="67816"/>
                  <a:pt x="221692" y="68864"/>
                </a:cubicBezTo>
                <a:lnTo>
                  <a:pt x="206598" y="75134"/>
                </a:lnTo>
                <a:lnTo>
                  <a:pt x="207500" y="75341"/>
                </a:lnTo>
                <a:cubicBezTo>
                  <a:pt x="209024" y="77722"/>
                  <a:pt x="208262" y="80865"/>
                  <a:pt x="205881" y="82389"/>
                </a:cubicBezTo>
                <a:lnTo>
                  <a:pt x="196434" y="88242"/>
                </a:lnTo>
                <a:lnTo>
                  <a:pt x="225979" y="80485"/>
                </a:lnTo>
                <a:cubicBezTo>
                  <a:pt x="228741" y="79723"/>
                  <a:pt x="231503" y="81437"/>
                  <a:pt x="232170" y="84104"/>
                </a:cubicBezTo>
                <a:cubicBezTo>
                  <a:pt x="232932" y="86866"/>
                  <a:pt x="231217" y="89629"/>
                  <a:pt x="228550" y="90296"/>
                </a:cubicBezTo>
                <a:lnTo>
                  <a:pt x="189374" y="100582"/>
                </a:lnTo>
                <a:lnTo>
                  <a:pt x="190131" y="104327"/>
                </a:lnTo>
                <a:lnTo>
                  <a:pt x="197879" y="103345"/>
                </a:lnTo>
                <a:cubicBezTo>
                  <a:pt x="210071" y="101440"/>
                  <a:pt x="222644" y="99440"/>
                  <a:pt x="233503" y="98868"/>
                </a:cubicBezTo>
                <a:cubicBezTo>
                  <a:pt x="236455" y="98582"/>
                  <a:pt x="238741" y="100868"/>
                  <a:pt x="238837" y="103726"/>
                </a:cubicBezTo>
                <a:cubicBezTo>
                  <a:pt x="239027" y="106583"/>
                  <a:pt x="236836" y="108965"/>
                  <a:pt x="233979" y="109060"/>
                </a:cubicBezTo>
                <a:cubicBezTo>
                  <a:pt x="223597" y="109631"/>
                  <a:pt x="211309" y="111536"/>
                  <a:pt x="199403" y="113441"/>
                </a:cubicBezTo>
                <a:lnTo>
                  <a:pt x="196761" y="113855"/>
                </a:lnTo>
                <a:lnTo>
                  <a:pt x="226264" y="115727"/>
                </a:lnTo>
                <a:cubicBezTo>
                  <a:pt x="229122" y="115917"/>
                  <a:pt x="231217" y="118299"/>
                  <a:pt x="231027" y="121156"/>
                </a:cubicBezTo>
                <a:cubicBezTo>
                  <a:pt x="230836" y="124013"/>
                  <a:pt x="228455" y="126014"/>
                  <a:pt x="225597" y="125919"/>
                </a:cubicBezTo>
                <a:lnTo>
                  <a:pt x="208146" y="124806"/>
                </a:lnTo>
                <a:lnTo>
                  <a:pt x="238646" y="136682"/>
                </a:lnTo>
                <a:cubicBezTo>
                  <a:pt x="241313" y="137730"/>
                  <a:pt x="242551" y="140683"/>
                  <a:pt x="241504" y="143255"/>
                </a:cubicBezTo>
                <a:cubicBezTo>
                  <a:pt x="240837" y="145255"/>
                  <a:pt x="238932" y="146493"/>
                  <a:pt x="236836" y="146493"/>
                </a:cubicBezTo>
                <a:cubicBezTo>
                  <a:pt x="236265" y="146493"/>
                  <a:pt x="235598" y="146398"/>
                  <a:pt x="235027" y="146112"/>
                </a:cubicBezTo>
                <a:lnTo>
                  <a:pt x="189138" y="128251"/>
                </a:lnTo>
                <a:lnTo>
                  <a:pt x="188941" y="129211"/>
                </a:lnTo>
                <a:lnTo>
                  <a:pt x="222835" y="161161"/>
                </a:lnTo>
                <a:cubicBezTo>
                  <a:pt x="224930" y="163066"/>
                  <a:pt x="225025" y="166304"/>
                  <a:pt x="223025" y="168400"/>
                </a:cubicBezTo>
                <a:cubicBezTo>
                  <a:pt x="221977" y="169448"/>
                  <a:pt x="220644" y="170019"/>
                  <a:pt x="219310" y="170019"/>
                </a:cubicBezTo>
                <a:cubicBezTo>
                  <a:pt x="218072" y="170019"/>
                  <a:pt x="216834" y="169543"/>
                  <a:pt x="215786" y="168591"/>
                </a:cubicBezTo>
                <a:lnTo>
                  <a:pt x="199050" y="152814"/>
                </a:lnTo>
                <a:lnTo>
                  <a:pt x="195880" y="155160"/>
                </a:lnTo>
                <a:lnTo>
                  <a:pt x="194592" y="154933"/>
                </a:lnTo>
                <a:lnTo>
                  <a:pt x="216929" y="182688"/>
                </a:lnTo>
                <a:cubicBezTo>
                  <a:pt x="218453" y="185069"/>
                  <a:pt x="217691" y="188212"/>
                  <a:pt x="215310" y="189736"/>
                </a:cubicBezTo>
                <a:cubicBezTo>
                  <a:pt x="212929" y="191260"/>
                  <a:pt x="209785" y="190498"/>
                  <a:pt x="208261" y="188117"/>
                </a:cubicBezTo>
                <a:cubicBezTo>
                  <a:pt x="201832" y="177830"/>
                  <a:pt x="193355" y="167114"/>
                  <a:pt x="184128" y="156899"/>
                </a:cubicBezTo>
                <a:lnTo>
                  <a:pt x="178728" y="151577"/>
                </a:lnTo>
                <a:lnTo>
                  <a:pt x="173690" y="159038"/>
                </a:lnTo>
                <a:lnTo>
                  <a:pt x="195879" y="186212"/>
                </a:lnTo>
                <a:cubicBezTo>
                  <a:pt x="197689" y="188403"/>
                  <a:pt x="197308" y="191642"/>
                  <a:pt x="195117" y="193356"/>
                </a:cubicBezTo>
                <a:cubicBezTo>
                  <a:pt x="194260" y="194118"/>
                  <a:pt x="193117" y="194499"/>
                  <a:pt x="191974" y="194499"/>
                </a:cubicBezTo>
                <a:cubicBezTo>
                  <a:pt x="190450" y="194499"/>
                  <a:pt x="189021" y="193833"/>
                  <a:pt x="187973" y="192594"/>
                </a:cubicBezTo>
                <a:lnTo>
                  <a:pt x="166578" y="166392"/>
                </a:lnTo>
                <a:lnTo>
                  <a:pt x="167226" y="168598"/>
                </a:lnTo>
                <a:lnTo>
                  <a:pt x="173115" y="179164"/>
                </a:lnTo>
                <a:lnTo>
                  <a:pt x="171739" y="183950"/>
                </a:lnTo>
                <a:lnTo>
                  <a:pt x="172468" y="186432"/>
                </a:lnTo>
                <a:lnTo>
                  <a:pt x="174639" y="190688"/>
                </a:lnTo>
                <a:cubicBezTo>
                  <a:pt x="175877" y="193165"/>
                  <a:pt x="174924" y="196308"/>
                  <a:pt x="172448" y="197546"/>
                </a:cubicBezTo>
                <a:cubicBezTo>
                  <a:pt x="171781" y="197927"/>
                  <a:pt x="171019" y="198118"/>
                  <a:pt x="170162" y="198118"/>
                </a:cubicBezTo>
                <a:cubicBezTo>
                  <a:pt x="168257" y="198118"/>
                  <a:pt x="166543" y="197070"/>
                  <a:pt x="165590" y="195356"/>
                </a:cubicBezTo>
                <a:lnTo>
                  <a:pt x="163621" y="191496"/>
                </a:lnTo>
                <a:lnTo>
                  <a:pt x="163304" y="191260"/>
                </a:lnTo>
                <a:lnTo>
                  <a:pt x="163035" y="190348"/>
                </a:lnTo>
                <a:lnTo>
                  <a:pt x="157838" y="180160"/>
                </a:lnTo>
                <a:lnTo>
                  <a:pt x="157303" y="208119"/>
                </a:lnTo>
                <a:cubicBezTo>
                  <a:pt x="156922" y="210691"/>
                  <a:pt x="154731" y="212405"/>
                  <a:pt x="152350" y="212405"/>
                </a:cubicBezTo>
                <a:cubicBezTo>
                  <a:pt x="152064" y="212405"/>
                  <a:pt x="151683" y="212405"/>
                  <a:pt x="151397" y="212310"/>
                </a:cubicBezTo>
                <a:cubicBezTo>
                  <a:pt x="148635" y="211834"/>
                  <a:pt x="146825" y="209072"/>
                  <a:pt x="147301" y="206310"/>
                </a:cubicBezTo>
                <a:cubicBezTo>
                  <a:pt x="148825" y="198166"/>
                  <a:pt x="148968" y="189808"/>
                  <a:pt x="147778" y="181640"/>
                </a:cubicBezTo>
                <a:lnTo>
                  <a:pt x="145961" y="175961"/>
                </a:lnTo>
                <a:lnTo>
                  <a:pt x="136229" y="177937"/>
                </a:lnTo>
                <a:lnTo>
                  <a:pt x="144158" y="217645"/>
                </a:lnTo>
                <a:cubicBezTo>
                  <a:pt x="144730" y="220407"/>
                  <a:pt x="142920" y="223074"/>
                  <a:pt x="140158" y="223645"/>
                </a:cubicBezTo>
                <a:cubicBezTo>
                  <a:pt x="139872" y="223741"/>
                  <a:pt x="139586" y="223741"/>
                  <a:pt x="139205" y="223741"/>
                </a:cubicBezTo>
                <a:cubicBezTo>
                  <a:pt x="136824" y="223741"/>
                  <a:pt x="134729" y="222026"/>
                  <a:pt x="134157" y="219645"/>
                </a:cubicBezTo>
                <a:lnTo>
                  <a:pt x="126233" y="179967"/>
                </a:lnTo>
                <a:lnTo>
                  <a:pt x="125966" y="180021"/>
                </a:lnTo>
                <a:lnTo>
                  <a:pt x="122228" y="179266"/>
                </a:lnTo>
                <a:lnTo>
                  <a:pt x="121775" y="221835"/>
                </a:lnTo>
                <a:cubicBezTo>
                  <a:pt x="121775" y="224693"/>
                  <a:pt x="119489" y="226979"/>
                  <a:pt x="116727" y="226979"/>
                </a:cubicBezTo>
                <a:cubicBezTo>
                  <a:pt x="113869" y="226979"/>
                  <a:pt x="111583" y="224597"/>
                  <a:pt x="111583" y="221835"/>
                </a:cubicBezTo>
                <a:lnTo>
                  <a:pt x="111880" y="194271"/>
                </a:lnTo>
                <a:lnTo>
                  <a:pt x="108726" y="206977"/>
                </a:lnTo>
                <a:cubicBezTo>
                  <a:pt x="108726" y="209644"/>
                  <a:pt x="106440" y="211834"/>
                  <a:pt x="103678" y="211834"/>
                </a:cubicBezTo>
                <a:cubicBezTo>
                  <a:pt x="103582" y="211834"/>
                  <a:pt x="103582" y="211834"/>
                  <a:pt x="103487" y="211834"/>
                </a:cubicBezTo>
                <a:cubicBezTo>
                  <a:pt x="100630" y="211739"/>
                  <a:pt x="98439" y="209358"/>
                  <a:pt x="98534" y="206596"/>
                </a:cubicBezTo>
                <a:lnTo>
                  <a:pt x="106129" y="176012"/>
                </a:lnTo>
                <a:lnTo>
                  <a:pt x="105008" y="175785"/>
                </a:lnTo>
                <a:lnTo>
                  <a:pt x="89771" y="224884"/>
                </a:lnTo>
                <a:cubicBezTo>
                  <a:pt x="89104" y="226979"/>
                  <a:pt x="87104" y="228408"/>
                  <a:pt x="84913" y="228408"/>
                </a:cubicBezTo>
                <a:cubicBezTo>
                  <a:pt x="84437" y="228408"/>
                  <a:pt x="83865" y="228313"/>
                  <a:pt x="83389" y="228217"/>
                </a:cubicBezTo>
                <a:cubicBezTo>
                  <a:pt x="80722" y="227360"/>
                  <a:pt x="79198" y="224503"/>
                  <a:pt x="80055" y="221836"/>
                </a:cubicBezTo>
                <a:lnTo>
                  <a:pt x="88068" y="196017"/>
                </a:lnTo>
                <a:lnTo>
                  <a:pt x="85771" y="197166"/>
                </a:lnTo>
                <a:cubicBezTo>
                  <a:pt x="83104" y="196308"/>
                  <a:pt x="81580" y="193451"/>
                  <a:pt x="82532" y="190688"/>
                </a:cubicBezTo>
                <a:lnTo>
                  <a:pt x="92833" y="169822"/>
                </a:lnTo>
                <a:lnTo>
                  <a:pt x="88470" y="166880"/>
                </a:lnTo>
                <a:lnTo>
                  <a:pt x="86913" y="171067"/>
                </a:lnTo>
                <a:cubicBezTo>
                  <a:pt x="84056" y="179831"/>
                  <a:pt x="81103" y="188974"/>
                  <a:pt x="76627" y="198595"/>
                </a:cubicBezTo>
                <a:cubicBezTo>
                  <a:pt x="75864" y="200405"/>
                  <a:pt x="73960" y="201452"/>
                  <a:pt x="72054" y="201452"/>
                </a:cubicBezTo>
                <a:cubicBezTo>
                  <a:pt x="71388" y="201452"/>
                  <a:pt x="70626" y="201262"/>
                  <a:pt x="69959" y="200976"/>
                </a:cubicBezTo>
                <a:cubicBezTo>
                  <a:pt x="67387" y="199833"/>
                  <a:pt x="66244" y="196785"/>
                  <a:pt x="67482" y="194213"/>
                </a:cubicBezTo>
                <a:cubicBezTo>
                  <a:pt x="71673" y="185165"/>
                  <a:pt x="74436" y="176687"/>
                  <a:pt x="77293" y="167829"/>
                </a:cubicBezTo>
                <a:lnTo>
                  <a:pt x="78582" y="163962"/>
                </a:lnTo>
                <a:lnTo>
                  <a:pt x="48147" y="206309"/>
                </a:lnTo>
                <a:cubicBezTo>
                  <a:pt x="47194" y="207643"/>
                  <a:pt x="45575" y="208405"/>
                  <a:pt x="43956" y="208405"/>
                </a:cubicBezTo>
                <a:cubicBezTo>
                  <a:pt x="42908" y="208405"/>
                  <a:pt x="41860" y="208119"/>
                  <a:pt x="41003" y="207452"/>
                </a:cubicBezTo>
                <a:cubicBezTo>
                  <a:pt x="38717" y="205833"/>
                  <a:pt x="38145" y="202595"/>
                  <a:pt x="39860" y="200309"/>
                </a:cubicBezTo>
                <a:lnTo>
                  <a:pt x="55523" y="178515"/>
                </a:lnTo>
                <a:lnTo>
                  <a:pt x="50909" y="178211"/>
                </a:lnTo>
                <a:cubicBezTo>
                  <a:pt x="49099" y="176116"/>
                  <a:pt x="49290" y="172877"/>
                  <a:pt x="51385" y="170972"/>
                </a:cubicBezTo>
                <a:lnTo>
                  <a:pt x="73381" y="151972"/>
                </a:lnTo>
                <a:lnTo>
                  <a:pt x="70843" y="148210"/>
                </a:lnTo>
                <a:lnTo>
                  <a:pt x="31383" y="168686"/>
                </a:lnTo>
                <a:cubicBezTo>
                  <a:pt x="30716" y="169067"/>
                  <a:pt x="29859" y="169257"/>
                  <a:pt x="29097" y="169257"/>
                </a:cubicBezTo>
                <a:cubicBezTo>
                  <a:pt x="27287" y="169257"/>
                  <a:pt x="25478" y="168210"/>
                  <a:pt x="24525" y="166495"/>
                </a:cubicBezTo>
                <a:cubicBezTo>
                  <a:pt x="23191" y="164018"/>
                  <a:pt x="24239" y="160875"/>
                  <a:pt x="26716" y="159637"/>
                </a:cubicBezTo>
                <a:lnTo>
                  <a:pt x="52902" y="146048"/>
                </a:lnTo>
                <a:lnTo>
                  <a:pt x="31954" y="152302"/>
                </a:lnTo>
                <a:cubicBezTo>
                  <a:pt x="31001" y="152779"/>
                  <a:pt x="30144" y="152969"/>
                  <a:pt x="29287" y="152969"/>
                </a:cubicBezTo>
                <a:cubicBezTo>
                  <a:pt x="27573" y="152969"/>
                  <a:pt x="25858" y="152112"/>
                  <a:pt x="24905" y="150493"/>
                </a:cubicBezTo>
                <a:cubicBezTo>
                  <a:pt x="23477" y="148111"/>
                  <a:pt x="24239" y="144968"/>
                  <a:pt x="26715" y="143540"/>
                </a:cubicBezTo>
                <a:lnTo>
                  <a:pt x="63621" y="132517"/>
                </a:lnTo>
                <a:lnTo>
                  <a:pt x="62138" y="125177"/>
                </a:lnTo>
                <a:lnTo>
                  <a:pt x="5761" y="132776"/>
                </a:lnTo>
                <a:cubicBezTo>
                  <a:pt x="5570" y="132681"/>
                  <a:pt x="5284" y="132776"/>
                  <a:pt x="5094" y="132776"/>
                </a:cubicBezTo>
                <a:cubicBezTo>
                  <a:pt x="2617" y="132776"/>
                  <a:pt x="427" y="130871"/>
                  <a:pt x="46" y="128395"/>
                </a:cubicBezTo>
                <a:cubicBezTo>
                  <a:pt x="-335" y="125633"/>
                  <a:pt x="1665" y="123061"/>
                  <a:pt x="4427" y="122680"/>
                </a:cubicBezTo>
                <a:lnTo>
                  <a:pt x="39721" y="117923"/>
                </a:lnTo>
                <a:lnTo>
                  <a:pt x="5951" y="114203"/>
                </a:lnTo>
                <a:cubicBezTo>
                  <a:pt x="3188" y="113917"/>
                  <a:pt x="1093" y="111345"/>
                  <a:pt x="1474" y="108583"/>
                </a:cubicBezTo>
                <a:cubicBezTo>
                  <a:pt x="1760" y="105821"/>
                  <a:pt x="4236" y="103820"/>
                  <a:pt x="7094" y="104106"/>
                </a:cubicBezTo>
                <a:lnTo>
                  <a:pt x="53343" y="109197"/>
                </a:lnTo>
                <a:lnTo>
                  <a:pt x="18428" y="87724"/>
                </a:lnTo>
                <a:cubicBezTo>
                  <a:pt x="16047" y="86200"/>
                  <a:pt x="15285" y="83152"/>
                  <a:pt x="16714" y="80675"/>
                </a:cubicBezTo>
                <a:cubicBezTo>
                  <a:pt x="18238" y="78294"/>
                  <a:pt x="21286" y="77532"/>
                  <a:pt x="23762" y="78961"/>
                </a:cubicBezTo>
                <a:lnTo>
                  <a:pt x="63145" y="103181"/>
                </a:lnTo>
                <a:lnTo>
                  <a:pt x="63359" y="102479"/>
                </a:lnTo>
                <a:lnTo>
                  <a:pt x="25857" y="76007"/>
                </a:lnTo>
                <a:cubicBezTo>
                  <a:pt x="23286" y="74864"/>
                  <a:pt x="22143" y="71816"/>
                  <a:pt x="23381" y="69244"/>
                </a:cubicBezTo>
                <a:cubicBezTo>
                  <a:pt x="24524" y="66673"/>
                  <a:pt x="27572" y="65530"/>
                  <a:pt x="30144" y="66768"/>
                </a:cubicBezTo>
                <a:lnTo>
                  <a:pt x="66452" y="92365"/>
                </a:lnTo>
                <a:lnTo>
                  <a:pt x="67018" y="90513"/>
                </a:lnTo>
                <a:lnTo>
                  <a:pt x="35954" y="54100"/>
                </a:lnTo>
                <a:cubicBezTo>
                  <a:pt x="34144" y="51909"/>
                  <a:pt x="34335" y="48766"/>
                  <a:pt x="36525" y="46861"/>
                </a:cubicBezTo>
                <a:cubicBezTo>
                  <a:pt x="38716" y="45051"/>
                  <a:pt x="41860" y="45242"/>
                  <a:pt x="43765" y="47433"/>
                </a:cubicBezTo>
                <a:lnTo>
                  <a:pt x="70580" y="78865"/>
                </a:lnTo>
                <a:lnTo>
                  <a:pt x="71159" y="76971"/>
                </a:lnTo>
                <a:lnTo>
                  <a:pt x="75488" y="73405"/>
                </a:lnTo>
                <a:lnTo>
                  <a:pt x="44717" y="39527"/>
                </a:lnTo>
                <a:cubicBezTo>
                  <a:pt x="42812" y="37432"/>
                  <a:pt x="43003" y="34193"/>
                  <a:pt x="45098" y="32288"/>
                </a:cubicBezTo>
                <a:cubicBezTo>
                  <a:pt x="47194" y="30383"/>
                  <a:pt x="50432" y="30574"/>
                  <a:pt x="52337" y="32669"/>
                </a:cubicBezTo>
                <a:lnTo>
                  <a:pt x="83411" y="66880"/>
                </a:lnTo>
                <a:lnTo>
                  <a:pt x="89307" y="62023"/>
                </a:lnTo>
                <a:lnTo>
                  <a:pt x="75007" y="36479"/>
                </a:lnTo>
                <a:cubicBezTo>
                  <a:pt x="73673" y="34003"/>
                  <a:pt x="74531" y="30859"/>
                  <a:pt x="77007" y="29526"/>
                </a:cubicBezTo>
                <a:cubicBezTo>
                  <a:pt x="79484" y="28192"/>
                  <a:pt x="82627" y="29050"/>
                  <a:pt x="83960" y="31526"/>
                </a:cubicBezTo>
                <a:lnTo>
                  <a:pt x="97333" y="55413"/>
                </a:lnTo>
                <a:lnTo>
                  <a:pt x="100247" y="53013"/>
                </a:lnTo>
                <a:lnTo>
                  <a:pt x="101483" y="52763"/>
                </a:lnTo>
                <a:lnTo>
                  <a:pt x="87961" y="24287"/>
                </a:lnTo>
                <a:cubicBezTo>
                  <a:pt x="86723" y="21715"/>
                  <a:pt x="87866" y="18667"/>
                  <a:pt x="90342" y="17524"/>
                </a:cubicBezTo>
                <a:cubicBezTo>
                  <a:pt x="92914" y="16286"/>
                  <a:pt x="95962" y="17429"/>
                  <a:pt x="97105" y="19905"/>
                </a:cubicBezTo>
                <a:lnTo>
                  <a:pt x="111724" y="50693"/>
                </a:lnTo>
                <a:lnTo>
                  <a:pt x="114240" y="50184"/>
                </a:lnTo>
                <a:lnTo>
                  <a:pt x="102439" y="6475"/>
                </a:lnTo>
                <a:cubicBezTo>
                  <a:pt x="101677" y="3713"/>
                  <a:pt x="103296" y="950"/>
                  <a:pt x="106059" y="188"/>
                </a:cubicBezTo>
                <a:cubicBezTo>
                  <a:pt x="108726" y="-574"/>
                  <a:pt x="111583" y="1046"/>
                  <a:pt x="112345" y="3808"/>
                </a:cubicBezTo>
                <a:lnTo>
                  <a:pt x="124317" y="48147"/>
                </a:lnTo>
                <a:lnTo>
                  <a:pt x="125966" y="47814"/>
                </a:lnTo>
                <a:lnTo>
                  <a:pt x="129577" y="49311"/>
                </a:lnTo>
                <a:lnTo>
                  <a:pt x="127490" y="5427"/>
                </a:lnTo>
                <a:cubicBezTo>
                  <a:pt x="127395" y="2569"/>
                  <a:pt x="129490" y="188"/>
                  <a:pt x="132348" y="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5" name="Google Shape;2355;p17"/>
          <p:cNvSpPr txBox="1"/>
          <p:nvPr/>
        </p:nvSpPr>
        <p:spPr>
          <a:xfrm rot="5400000">
            <a:off x="-679351" y="6198501"/>
            <a:ext cx="1579800" cy="373500"/>
          </a:xfrm>
          <a:prstGeom prst="rect">
            <a:avLst/>
          </a:prstGeom>
          <a:noFill/>
          <a:ln>
            <a:noFill/>
          </a:ln>
        </p:spPr>
        <p:txBody>
          <a:bodyPr spcFirstLastPara="1" wrap="square" lIns="91425" tIns="91425" rIns="91425" bIns="91425" anchor="t"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r>
              <a:rPr kumimoji="0" lang="en" sz="2400" b="0" i="0" u="none" strike="noStrike" kern="1200" cap="none" spc="0" normalizeH="0" baseline="0" noProof="0">
                <a:ln>
                  <a:noFill/>
                </a:ln>
                <a:solidFill>
                  <a:srgbClr val="000000"/>
                </a:solidFill>
                <a:effectLst/>
                <a:uLnTx/>
                <a:uFillTx/>
                <a:latin typeface="Barlow Condensed"/>
                <a:ea typeface="Barlow Condensed"/>
                <a:cs typeface="Barlow Condensed"/>
                <a:sym typeface="Barlow Condensed"/>
              </a:rPr>
              <a:t>SLIDESMANIA.COM</a:t>
            </a:r>
            <a:endParaRPr kumimoji="0" sz="2400" b="0" i="0" u="none" strike="noStrike" kern="1200" cap="none" spc="0" normalizeH="0" baseline="0" noProof="0">
              <a:ln>
                <a:noFill/>
              </a:ln>
              <a:solidFill>
                <a:srgbClr val="00000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596025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3 Talking Points">
  <p:cSld name="003 Talking Points">
    <p:bg>
      <p:bgPr>
        <a:solidFill>
          <a:srgbClr val="F6EFE2"/>
        </a:solidFill>
        <a:effectLst/>
      </p:bgPr>
    </p:bg>
    <p:spTree>
      <p:nvGrpSpPr>
        <p:cNvPr id="1" name="Shape 741"/>
        <p:cNvGrpSpPr/>
        <p:nvPr/>
      </p:nvGrpSpPr>
      <p:grpSpPr>
        <a:xfrm>
          <a:off x="0" y="0"/>
          <a:ext cx="0" cy="0"/>
          <a:chOff x="0" y="0"/>
          <a:chExt cx="0" cy="0"/>
        </a:xfrm>
      </p:grpSpPr>
      <p:sp>
        <p:nvSpPr>
          <p:cNvPr id="742" name="Google Shape;742;p7"/>
          <p:cNvSpPr/>
          <p:nvPr/>
        </p:nvSpPr>
        <p:spPr>
          <a:xfrm>
            <a:off x="0" y="5690275"/>
            <a:ext cx="12181523" cy="1154112"/>
          </a:xfrm>
          <a:custGeom>
            <a:avLst/>
            <a:gdLst/>
            <a:ahLst/>
            <a:cxnLst/>
            <a:rect l="l" t="t" r="r" b="b"/>
            <a:pathLst>
              <a:path w="12181522" h="1361784" extrusionOk="0">
                <a:moveTo>
                  <a:pt x="0" y="101341"/>
                </a:moveTo>
                <a:cubicBezTo>
                  <a:pt x="349568" y="38286"/>
                  <a:pt x="880301" y="-28198"/>
                  <a:pt x="1522952" y="12473"/>
                </a:cubicBezTo>
                <a:cubicBezTo>
                  <a:pt x="2023967" y="44096"/>
                  <a:pt x="2344769" y="125249"/>
                  <a:pt x="2805684" y="215641"/>
                </a:cubicBezTo>
                <a:cubicBezTo>
                  <a:pt x="2805684" y="215641"/>
                  <a:pt x="3932015" y="436717"/>
                  <a:pt x="5040916" y="520441"/>
                </a:cubicBezTo>
                <a:cubicBezTo>
                  <a:pt x="5568506" y="560256"/>
                  <a:pt x="6649974" y="635408"/>
                  <a:pt x="8000048" y="418810"/>
                </a:cubicBezTo>
                <a:cubicBezTo>
                  <a:pt x="8740330" y="300033"/>
                  <a:pt x="8807672" y="214498"/>
                  <a:pt x="9447848" y="114010"/>
                </a:cubicBezTo>
                <a:cubicBezTo>
                  <a:pt x="10592848" y="-65632"/>
                  <a:pt x="11552110" y="23808"/>
                  <a:pt x="12181523" y="126678"/>
                </a:cubicBezTo>
                <a:cubicBezTo>
                  <a:pt x="12181523" y="538348"/>
                  <a:pt x="12181523" y="950019"/>
                  <a:pt x="12181523" y="1361785"/>
                </a:cubicBezTo>
                <a:cubicBezTo>
                  <a:pt x="8121015" y="1361785"/>
                  <a:pt x="4060603" y="1361785"/>
                  <a:pt x="95" y="1361785"/>
                </a:cubicBezTo>
                <a:cubicBezTo>
                  <a:pt x="0" y="941732"/>
                  <a:pt x="0" y="521584"/>
                  <a:pt x="0" y="1013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Tx/>
              <a:buFont typeface="Arial"/>
              <a:buNone/>
              <a:tabLst/>
              <a:defRPr/>
            </a:pPr>
            <a:endParaRPr kumimoji="0"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743" name="Google Shape;743;p7"/>
          <p:cNvGrpSpPr/>
          <p:nvPr/>
        </p:nvGrpSpPr>
        <p:grpSpPr>
          <a:xfrm>
            <a:off x="8374477" y="3856918"/>
            <a:ext cx="1757671" cy="2931015"/>
            <a:chOff x="-147725" y="171801"/>
            <a:chExt cx="3581966" cy="5973128"/>
          </a:xfrm>
        </p:grpSpPr>
        <p:grpSp>
          <p:nvGrpSpPr>
            <p:cNvPr id="744" name="Google Shape;744;p7"/>
            <p:cNvGrpSpPr/>
            <p:nvPr/>
          </p:nvGrpSpPr>
          <p:grpSpPr>
            <a:xfrm>
              <a:off x="-147725" y="171801"/>
              <a:ext cx="3551372" cy="5973128"/>
              <a:chOff x="5007697" y="599571"/>
              <a:chExt cx="3551372" cy="5973128"/>
            </a:xfrm>
          </p:grpSpPr>
          <p:grpSp>
            <p:nvGrpSpPr>
              <p:cNvPr id="745" name="Google Shape;745;p7"/>
              <p:cNvGrpSpPr/>
              <p:nvPr/>
            </p:nvGrpSpPr>
            <p:grpSpPr>
              <a:xfrm>
                <a:off x="5007697" y="599571"/>
                <a:ext cx="3551372" cy="5973128"/>
                <a:chOff x="6083206" y="490713"/>
                <a:chExt cx="3551372" cy="5973128"/>
              </a:xfrm>
            </p:grpSpPr>
            <p:grpSp>
              <p:nvGrpSpPr>
                <p:cNvPr id="746" name="Google Shape;746;p7"/>
                <p:cNvGrpSpPr/>
                <p:nvPr/>
              </p:nvGrpSpPr>
              <p:grpSpPr>
                <a:xfrm>
                  <a:off x="6516762" y="5322936"/>
                  <a:ext cx="495570" cy="986885"/>
                  <a:chOff x="4753275" y="5275039"/>
                  <a:chExt cx="495570" cy="986885"/>
                </a:xfrm>
              </p:grpSpPr>
              <p:sp>
                <p:nvSpPr>
                  <p:cNvPr id="747" name="Google Shape;747;p7"/>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8" name="Google Shape;748;p7"/>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49" name="Google Shape;749;p7"/>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0" name="Google Shape;750;p7"/>
                <p:cNvGrpSpPr/>
                <p:nvPr/>
              </p:nvGrpSpPr>
              <p:grpSpPr>
                <a:xfrm>
                  <a:off x="8357373" y="5383706"/>
                  <a:ext cx="495474" cy="986885"/>
                  <a:chOff x="6593886" y="5335809"/>
                  <a:chExt cx="495474" cy="986885"/>
                </a:xfrm>
              </p:grpSpPr>
              <p:sp>
                <p:nvSpPr>
                  <p:cNvPr id="751" name="Google Shape;751;p7"/>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2" name="Google Shape;752;p7"/>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53" name="Google Shape;753;p7"/>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4" name="Google Shape;754;p7"/>
                <p:cNvGrpSpPr/>
                <p:nvPr/>
              </p:nvGrpSpPr>
              <p:grpSpPr>
                <a:xfrm>
                  <a:off x="6386253" y="5289694"/>
                  <a:ext cx="609130" cy="558069"/>
                  <a:chOff x="4622766" y="5241797"/>
                  <a:chExt cx="609130" cy="558069"/>
                </a:xfrm>
              </p:grpSpPr>
              <p:sp>
                <p:nvSpPr>
                  <p:cNvPr id="755" name="Google Shape;755;p7"/>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6" name="Google Shape;756;p7"/>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57" name="Google Shape;757;p7"/>
                <p:cNvGrpSpPr/>
                <p:nvPr/>
              </p:nvGrpSpPr>
              <p:grpSpPr>
                <a:xfrm>
                  <a:off x="8264529" y="5273478"/>
                  <a:ext cx="604287" cy="547806"/>
                  <a:chOff x="6501042" y="5225581"/>
                  <a:chExt cx="604287" cy="547806"/>
                </a:xfrm>
              </p:grpSpPr>
              <p:sp>
                <p:nvSpPr>
                  <p:cNvPr id="758" name="Google Shape;758;p7"/>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9" name="Google Shape;759;p7"/>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60" name="Google Shape;760;p7"/>
                <p:cNvGrpSpPr/>
                <p:nvPr/>
              </p:nvGrpSpPr>
              <p:grpSpPr>
                <a:xfrm>
                  <a:off x="6786424" y="5231401"/>
                  <a:ext cx="416789" cy="1135760"/>
                  <a:chOff x="5022937" y="5183504"/>
                  <a:chExt cx="416789" cy="1135760"/>
                </a:xfrm>
              </p:grpSpPr>
              <p:sp>
                <p:nvSpPr>
                  <p:cNvPr id="761" name="Google Shape;761;p7"/>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62" name="Google Shape;762;p7"/>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63" name="Google Shape;763;p7"/>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64" name="Google Shape;764;p7"/>
                <p:cNvGrpSpPr/>
                <p:nvPr/>
              </p:nvGrpSpPr>
              <p:grpSpPr>
                <a:xfrm>
                  <a:off x="8615700" y="5328080"/>
                  <a:ext cx="416789" cy="1135761"/>
                  <a:chOff x="6852213" y="5280183"/>
                  <a:chExt cx="416789" cy="1135761"/>
                </a:xfrm>
              </p:grpSpPr>
              <p:sp>
                <p:nvSpPr>
                  <p:cNvPr id="765" name="Google Shape;765;p7"/>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66" name="Google Shape;766;p7"/>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67" name="Google Shape;767;p7"/>
                <p:cNvGrpSpPr/>
                <p:nvPr/>
              </p:nvGrpSpPr>
              <p:grpSpPr>
                <a:xfrm>
                  <a:off x="6083206" y="3943301"/>
                  <a:ext cx="516683" cy="555818"/>
                  <a:chOff x="4319719" y="3895404"/>
                  <a:chExt cx="516683" cy="555818"/>
                </a:xfrm>
              </p:grpSpPr>
              <p:sp>
                <p:nvSpPr>
                  <p:cNvPr id="768" name="Google Shape;768;p7"/>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69" name="Google Shape;769;p7"/>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70" name="Google Shape;770;p7"/>
                <p:cNvGrpSpPr/>
                <p:nvPr/>
              </p:nvGrpSpPr>
              <p:grpSpPr>
                <a:xfrm>
                  <a:off x="6257831" y="912088"/>
                  <a:ext cx="3376747" cy="4718505"/>
                  <a:chOff x="4494344" y="864191"/>
                  <a:chExt cx="3376747" cy="4718505"/>
                </a:xfrm>
              </p:grpSpPr>
              <p:sp>
                <p:nvSpPr>
                  <p:cNvPr id="771" name="Google Shape;771;p7"/>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72" name="Google Shape;772;p7"/>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73" name="Google Shape;773;p7"/>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74" name="Google Shape;774;p7"/>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75" name="Google Shape;775;p7"/>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76" name="Google Shape;776;p7"/>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77" name="Google Shape;777;p7"/>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78" name="Google Shape;778;p7"/>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79" name="Google Shape;779;p7"/>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0" name="Google Shape;780;p7"/>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1" name="Google Shape;781;p7"/>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2" name="Google Shape;782;p7"/>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83" name="Google Shape;783;p7"/>
                <p:cNvGrpSpPr/>
                <p:nvPr/>
              </p:nvGrpSpPr>
              <p:grpSpPr>
                <a:xfrm>
                  <a:off x="8831187" y="490713"/>
                  <a:ext cx="413227" cy="584549"/>
                  <a:chOff x="7067700" y="442816"/>
                  <a:chExt cx="413227" cy="584549"/>
                </a:xfrm>
              </p:grpSpPr>
              <p:sp>
                <p:nvSpPr>
                  <p:cNvPr id="784" name="Google Shape;784;p7"/>
                  <p:cNvSpPr/>
                  <p:nvPr/>
                </p:nvSpPr>
                <p:spPr>
                  <a:xfrm>
                    <a:off x="7071117" y="446522"/>
                    <a:ext cx="406091" cy="579033"/>
                  </a:xfrm>
                  <a:custGeom>
                    <a:avLst/>
                    <a:gdLst/>
                    <a:ahLst/>
                    <a:cxnLst/>
                    <a:rect l="l" t="t" r="r" b="b"/>
                    <a:pathLst>
                      <a:path w="406091" h="579033" extrusionOk="0">
                        <a:moveTo>
                          <a:pt x="99111" y="535123"/>
                        </a:moveTo>
                        <a:cubicBezTo>
                          <a:pt x="89967" y="481688"/>
                          <a:pt x="102349" y="422442"/>
                          <a:pt x="104635" y="372055"/>
                        </a:cubicBezTo>
                        <a:cubicBezTo>
                          <a:pt x="108160" y="295569"/>
                          <a:pt x="85014" y="218131"/>
                          <a:pt x="39294" y="153933"/>
                        </a:cubicBezTo>
                        <a:cubicBezTo>
                          <a:pt x="19863" y="126596"/>
                          <a:pt x="-4807" y="97354"/>
                          <a:pt x="813" y="65160"/>
                        </a:cubicBezTo>
                        <a:cubicBezTo>
                          <a:pt x="7290" y="28298"/>
                          <a:pt x="51105" y="6771"/>
                          <a:pt x="91491" y="1723"/>
                        </a:cubicBezTo>
                        <a:cubicBezTo>
                          <a:pt x="201124" y="-11898"/>
                          <a:pt x="308566" y="56968"/>
                          <a:pt x="359048" y="146979"/>
                        </a:cubicBezTo>
                        <a:cubicBezTo>
                          <a:pt x="409531" y="236991"/>
                          <a:pt x="412579" y="343099"/>
                          <a:pt x="399530" y="443493"/>
                        </a:cubicBezTo>
                        <a:cubicBezTo>
                          <a:pt x="393433" y="490356"/>
                          <a:pt x="382766" y="539314"/>
                          <a:pt x="356667" y="579033"/>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5" name="Google Shape;785;p7"/>
                  <p:cNvSpPr/>
                  <p:nvPr/>
                </p:nvSpPr>
                <p:spPr>
                  <a:xfrm>
                    <a:off x="7067700" y="442816"/>
                    <a:ext cx="413227" cy="584549"/>
                  </a:xfrm>
                  <a:custGeom>
                    <a:avLst/>
                    <a:gdLst/>
                    <a:ahLst/>
                    <a:cxnLst/>
                    <a:rect l="l" t="t" r="r" b="b"/>
                    <a:pathLst>
                      <a:path w="413227" h="584549" extrusionOk="0">
                        <a:moveTo>
                          <a:pt x="363133" y="584550"/>
                        </a:moveTo>
                        <a:lnTo>
                          <a:pt x="357132" y="580644"/>
                        </a:lnTo>
                        <a:cubicBezTo>
                          <a:pt x="384754" y="538639"/>
                          <a:pt x="394279" y="486918"/>
                          <a:pt x="399518" y="446628"/>
                        </a:cubicBezTo>
                        <a:cubicBezTo>
                          <a:pt x="415234" y="324803"/>
                          <a:pt x="402185" y="228505"/>
                          <a:pt x="359418" y="152305"/>
                        </a:cubicBezTo>
                        <a:cubicBezTo>
                          <a:pt x="305030" y="55341"/>
                          <a:pt x="196540" y="-3619"/>
                          <a:pt x="95385" y="8859"/>
                        </a:cubicBezTo>
                        <a:cubicBezTo>
                          <a:pt x="56142" y="13716"/>
                          <a:pt x="13851" y="34290"/>
                          <a:pt x="7755" y="69342"/>
                        </a:cubicBezTo>
                        <a:cubicBezTo>
                          <a:pt x="2992" y="96679"/>
                          <a:pt x="21375" y="122111"/>
                          <a:pt x="39283" y="146685"/>
                        </a:cubicBezTo>
                        <a:cubicBezTo>
                          <a:pt x="41473" y="149638"/>
                          <a:pt x="43569" y="152591"/>
                          <a:pt x="45664" y="155448"/>
                        </a:cubicBezTo>
                        <a:cubicBezTo>
                          <a:pt x="91765" y="220314"/>
                          <a:pt x="115197" y="298514"/>
                          <a:pt x="111672" y="375857"/>
                        </a:cubicBezTo>
                        <a:cubicBezTo>
                          <a:pt x="110910" y="391287"/>
                          <a:pt x="109291" y="407289"/>
                          <a:pt x="107672" y="424149"/>
                        </a:cubicBezTo>
                        <a:cubicBezTo>
                          <a:pt x="103767" y="462153"/>
                          <a:pt x="99861" y="501492"/>
                          <a:pt x="106148" y="538163"/>
                        </a:cubicBezTo>
                        <a:lnTo>
                          <a:pt x="99100" y="539401"/>
                        </a:lnTo>
                        <a:cubicBezTo>
                          <a:pt x="92622" y="501777"/>
                          <a:pt x="96718" y="461963"/>
                          <a:pt x="100623" y="423387"/>
                        </a:cubicBezTo>
                        <a:cubicBezTo>
                          <a:pt x="102338" y="406623"/>
                          <a:pt x="103957" y="390716"/>
                          <a:pt x="104624" y="375476"/>
                        </a:cubicBezTo>
                        <a:cubicBezTo>
                          <a:pt x="108053" y="299752"/>
                          <a:pt x="85098" y="223076"/>
                          <a:pt x="39949" y="159544"/>
                        </a:cubicBezTo>
                        <a:cubicBezTo>
                          <a:pt x="37854" y="156687"/>
                          <a:pt x="35758" y="153734"/>
                          <a:pt x="33663" y="150781"/>
                        </a:cubicBezTo>
                        <a:cubicBezTo>
                          <a:pt x="14994" y="124968"/>
                          <a:pt x="-4437" y="98394"/>
                          <a:pt x="897" y="68009"/>
                        </a:cubicBezTo>
                        <a:cubicBezTo>
                          <a:pt x="7659" y="29433"/>
                          <a:pt x="52903" y="6858"/>
                          <a:pt x="94718" y="1715"/>
                        </a:cubicBezTo>
                        <a:cubicBezTo>
                          <a:pt x="198636" y="-11144"/>
                          <a:pt x="310078" y="49340"/>
                          <a:pt x="365800" y="148781"/>
                        </a:cubicBezTo>
                        <a:cubicBezTo>
                          <a:pt x="409329" y="226410"/>
                          <a:pt x="422664" y="324041"/>
                          <a:pt x="406757" y="447485"/>
                        </a:cubicBezTo>
                        <a:cubicBezTo>
                          <a:pt x="401328" y="488633"/>
                          <a:pt x="391517" y="541401"/>
                          <a:pt x="363133" y="58455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86" name="Google Shape;786;p7"/>
                <p:cNvGrpSpPr/>
                <p:nvPr/>
              </p:nvGrpSpPr>
              <p:grpSpPr>
                <a:xfrm>
                  <a:off x="7888761" y="716887"/>
                  <a:ext cx="345534" cy="624789"/>
                  <a:chOff x="6125274" y="668990"/>
                  <a:chExt cx="345534" cy="624789"/>
                </a:xfrm>
              </p:grpSpPr>
              <p:sp>
                <p:nvSpPr>
                  <p:cNvPr id="787" name="Google Shape;787;p7"/>
                  <p:cNvSpPr/>
                  <p:nvPr/>
                </p:nvSpPr>
                <p:spPr>
                  <a:xfrm>
                    <a:off x="6128947" y="672295"/>
                    <a:ext cx="338526" cy="618627"/>
                  </a:xfrm>
                  <a:custGeom>
                    <a:avLst/>
                    <a:gdLst/>
                    <a:ahLst/>
                    <a:cxnLst/>
                    <a:rect l="l" t="t" r="r" b="b"/>
                    <a:pathLst>
                      <a:path w="338526" h="618627" extrusionOk="0">
                        <a:moveTo>
                          <a:pt x="179936" y="618627"/>
                        </a:moveTo>
                        <a:cubicBezTo>
                          <a:pt x="123833" y="576336"/>
                          <a:pt x="72779" y="509661"/>
                          <a:pt x="49538" y="466132"/>
                        </a:cubicBezTo>
                        <a:cubicBezTo>
                          <a:pt x="294" y="374216"/>
                          <a:pt x="-13041" y="261154"/>
                          <a:pt x="13153" y="159141"/>
                        </a:cubicBezTo>
                        <a:cubicBezTo>
                          <a:pt x="27345" y="103991"/>
                          <a:pt x="54682" y="49699"/>
                          <a:pt x="100402" y="19886"/>
                        </a:cubicBezTo>
                        <a:cubicBezTo>
                          <a:pt x="146122" y="-9928"/>
                          <a:pt x="212606" y="-7546"/>
                          <a:pt x="247277" y="36078"/>
                        </a:cubicBezTo>
                        <a:cubicBezTo>
                          <a:pt x="273757" y="69416"/>
                          <a:pt x="276519" y="117231"/>
                          <a:pt x="272423" y="160665"/>
                        </a:cubicBezTo>
                        <a:cubicBezTo>
                          <a:pt x="268328" y="204099"/>
                          <a:pt x="258707" y="247819"/>
                          <a:pt x="264994" y="290967"/>
                        </a:cubicBezTo>
                        <a:cubicBezTo>
                          <a:pt x="270709" y="330115"/>
                          <a:pt x="289187" y="365548"/>
                          <a:pt x="308237" y="399552"/>
                        </a:cubicBezTo>
                        <a:cubicBezTo>
                          <a:pt x="317572" y="416221"/>
                          <a:pt x="328811" y="439843"/>
                          <a:pt x="338527" y="466132"/>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8" name="Google Shape;788;p7"/>
                  <p:cNvSpPr/>
                  <p:nvPr/>
                </p:nvSpPr>
                <p:spPr>
                  <a:xfrm>
                    <a:off x="6125274" y="668990"/>
                    <a:ext cx="345534" cy="624789"/>
                  </a:xfrm>
                  <a:custGeom>
                    <a:avLst/>
                    <a:gdLst/>
                    <a:ahLst/>
                    <a:cxnLst/>
                    <a:rect l="l" t="t" r="r" b="b"/>
                    <a:pathLst>
                      <a:path w="345534" h="624789" extrusionOk="0">
                        <a:moveTo>
                          <a:pt x="181514" y="624790"/>
                        </a:moveTo>
                        <a:cubicBezTo>
                          <a:pt x="124840" y="582022"/>
                          <a:pt x="73690" y="515157"/>
                          <a:pt x="50068" y="471151"/>
                        </a:cubicBezTo>
                        <a:cubicBezTo>
                          <a:pt x="157" y="377902"/>
                          <a:pt x="-13178" y="265030"/>
                          <a:pt x="13397" y="161494"/>
                        </a:cubicBezTo>
                        <a:cubicBezTo>
                          <a:pt x="25113" y="115774"/>
                          <a:pt x="50068" y="54052"/>
                          <a:pt x="102170" y="20143"/>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5912" y="420383"/>
                          <a:pt x="336961" y="444862"/>
                          <a:pt x="345534" y="468199"/>
                        </a:cubicBezTo>
                        <a:lnTo>
                          <a:pt x="338771" y="470675"/>
                        </a:lnTo>
                        <a:cubicBezTo>
                          <a:pt x="330389" y="447720"/>
                          <a:pt x="319435" y="423622"/>
                          <a:pt x="308768" y="404572"/>
                        </a:cubicBezTo>
                        <a:cubicBezTo>
                          <a:pt x="289908" y="370853"/>
                          <a:pt x="270953" y="334563"/>
                          <a:pt x="265143" y="294748"/>
                        </a:cubicBezTo>
                        <a:cubicBezTo>
                          <a:pt x="260380" y="262268"/>
                          <a:pt x="264572" y="229121"/>
                          <a:pt x="268667" y="197117"/>
                        </a:cubicBezTo>
                        <a:cubicBezTo>
                          <a:pt x="270096" y="185878"/>
                          <a:pt x="271525" y="174733"/>
                          <a:pt x="272572" y="163494"/>
                        </a:cubicBezTo>
                        <a:cubicBezTo>
                          <a:pt x="277716" y="108535"/>
                          <a:pt x="269810" y="68625"/>
                          <a:pt x="248189" y="41479"/>
                        </a:cubicBezTo>
                        <a:cubicBezTo>
                          <a:pt x="213232" y="-2527"/>
                          <a:pt x="147223" y="-812"/>
                          <a:pt x="106076" y="26048"/>
                        </a:cubicBezTo>
                        <a:cubicBezTo>
                          <a:pt x="55879" y="58719"/>
                          <a:pt x="31780" y="118631"/>
                          <a:pt x="20351" y="163208"/>
                        </a:cubicBezTo>
                        <a:cubicBezTo>
                          <a:pt x="-5843" y="265030"/>
                          <a:pt x="7301" y="375997"/>
                          <a:pt x="56450" y="467627"/>
                        </a:cubicBezTo>
                        <a:cubicBezTo>
                          <a:pt x="79691" y="511061"/>
                          <a:pt x="130078" y="576879"/>
                          <a:pt x="185895" y="618979"/>
                        </a:cubicBezTo>
                        <a:lnTo>
                          <a:pt x="181514" y="624790"/>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89" name="Google Shape;789;p7"/>
                <p:cNvSpPr/>
                <p:nvPr/>
              </p:nvSpPr>
              <p:spPr>
                <a:xfrm>
                  <a:off x="7943669" y="762697"/>
                  <a:ext cx="205291" cy="507893"/>
                </a:xfrm>
                <a:custGeom>
                  <a:avLst/>
                  <a:gdLst/>
                  <a:ahLst/>
                  <a:cxnLst/>
                  <a:rect l="l" t="t" r="r" b="b"/>
                  <a:pathLst>
                    <a:path w="205291" h="507893" extrusionOk="0">
                      <a:moveTo>
                        <a:pt x="5066" y="302659"/>
                      </a:moveTo>
                      <a:cubicBezTo>
                        <a:pt x="-12269" y="208171"/>
                        <a:pt x="15544" y="106349"/>
                        <a:pt x="78409" y="33673"/>
                      </a:cubicBezTo>
                      <a:cubicBezTo>
                        <a:pt x="89648" y="20624"/>
                        <a:pt x="102602" y="8146"/>
                        <a:pt x="118890" y="2622"/>
                      </a:cubicBezTo>
                      <a:cubicBezTo>
                        <a:pt x="135178" y="-2998"/>
                        <a:pt x="155561" y="240"/>
                        <a:pt x="165753" y="14052"/>
                      </a:cubicBezTo>
                      <a:cubicBezTo>
                        <a:pt x="179374" y="32340"/>
                        <a:pt x="170039" y="57867"/>
                        <a:pt x="162419" y="79393"/>
                      </a:cubicBezTo>
                      <a:cubicBezTo>
                        <a:pt x="135749" y="154545"/>
                        <a:pt x="136320" y="239127"/>
                        <a:pt x="163943" y="313994"/>
                      </a:cubicBezTo>
                      <a:cubicBezTo>
                        <a:pt x="180136" y="357904"/>
                        <a:pt x="256526" y="522972"/>
                        <a:pt x="148608" y="506780"/>
                      </a:cubicBezTo>
                      <a:cubicBezTo>
                        <a:pt x="70408" y="494969"/>
                        <a:pt x="17068" y="368477"/>
                        <a:pt x="5066" y="302659"/>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90" name="Google Shape;790;p7"/>
                <p:cNvSpPr/>
                <p:nvPr/>
              </p:nvSpPr>
              <p:spPr>
                <a:xfrm>
                  <a:off x="8949624" y="541679"/>
                  <a:ext cx="239920" cy="476721"/>
                </a:xfrm>
                <a:custGeom>
                  <a:avLst/>
                  <a:gdLst/>
                  <a:ahLst/>
                  <a:cxnLst/>
                  <a:rect l="l" t="t" r="r" b="b"/>
                  <a:pathLst>
                    <a:path w="239920" h="476721" extrusionOk="0">
                      <a:moveTo>
                        <a:pt x="23811" y="81337"/>
                      </a:moveTo>
                      <a:cubicBezTo>
                        <a:pt x="78294" y="150583"/>
                        <a:pt x="102773" y="242595"/>
                        <a:pt x="90010" y="329749"/>
                      </a:cubicBezTo>
                      <a:cubicBezTo>
                        <a:pt x="85724" y="358514"/>
                        <a:pt x="77627" y="387470"/>
                        <a:pt x="81533" y="416331"/>
                      </a:cubicBezTo>
                      <a:cubicBezTo>
                        <a:pt x="85438" y="445192"/>
                        <a:pt x="105917" y="474719"/>
                        <a:pt x="134968" y="476624"/>
                      </a:cubicBezTo>
                      <a:cubicBezTo>
                        <a:pt x="164591" y="478529"/>
                        <a:pt x="188022" y="452145"/>
                        <a:pt x="202405" y="426237"/>
                      </a:cubicBezTo>
                      <a:cubicBezTo>
                        <a:pt x="246125" y="347560"/>
                        <a:pt x="252030" y="248977"/>
                        <a:pt x="218026" y="165728"/>
                      </a:cubicBezTo>
                      <a:cubicBezTo>
                        <a:pt x="192309" y="102673"/>
                        <a:pt x="144017" y="49237"/>
                        <a:pt x="84676" y="16090"/>
                      </a:cubicBezTo>
                      <a:cubicBezTo>
                        <a:pt x="15429" y="-22772"/>
                        <a:pt x="-30291" y="12566"/>
                        <a:pt x="23811" y="81337"/>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91" name="Google Shape;791;p7"/>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92" name="Google Shape;792;p7"/>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93" name="Google Shape;793;p7"/>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94" name="Google Shape;794;p7"/>
                <p:cNvGrpSpPr/>
                <p:nvPr/>
              </p:nvGrpSpPr>
              <p:grpSpPr>
                <a:xfrm>
                  <a:off x="6650191" y="5328651"/>
                  <a:ext cx="609320" cy="558260"/>
                  <a:chOff x="4886704" y="5280754"/>
                  <a:chExt cx="609320" cy="558260"/>
                </a:xfrm>
              </p:grpSpPr>
              <p:sp>
                <p:nvSpPr>
                  <p:cNvPr id="795" name="Google Shape;795;p7"/>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96" name="Google Shape;796;p7"/>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97" name="Google Shape;797;p7"/>
                <p:cNvGrpSpPr/>
                <p:nvPr/>
              </p:nvGrpSpPr>
              <p:grpSpPr>
                <a:xfrm>
                  <a:off x="8440360" y="5294718"/>
                  <a:ext cx="604287" cy="547806"/>
                  <a:chOff x="6676873" y="5246821"/>
                  <a:chExt cx="604287" cy="547806"/>
                </a:xfrm>
              </p:grpSpPr>
              <p:sp>
                <p:nvSpPr>
                  <p:cNvPr id="798" name="Google Shape;798;p7"/>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99" name="Google Shape;799;p7"/>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800" name="Google Shape;800;p7"/>
              <p:cNvGrpSpPr/>
              <p:nvPr/>
            </p:nvGrpSpPr>
            <p:grpSpPr>
              <a:xfrm>
                <a:off x="7096082" y="897772"/>
                <a:ext cx="815126" cy="606006"/>
                <a:chOff x="10109248" y="958732"/>
                <a:chExt cx="815126" cy="606006"/>
              </a:xfrm>
            </p:grpSpPr>
            <p:sp>
              <p:nvSpPr>
                <p:cNvPr id="801" name="Google Shape;801;p7"/>
                <p:cNvSpPr/>
                <p:nvPr/>
              </p:nvSpPr>
              <p:spPr>
                <a:xfrm>
                  <a:off x="10112696" y="962493"/>
                  <a:ext cx="808241" cy="598779"/>
                </a:xfrm>
                <a:custGeom>
                  <a:avLst/>
                  <a:gdLst/>
                  <a:ahLst/>
                  <a:cxnLst/>
                  <a:rect l="l" t="t" r="r" b="b"/>
                  <a:pathLst>
                    <a:path w="808241" h="598779" extrusionOk="0">
                      <a:moveTo>
                        <a:pt x="5234" y="381837"/>
                      </a:moveTo>
                      <a:cubicBezTo>
                        <a:pt x="-14578" y="338307"/>
                        <a:pt x="24380" y="283539"/>
                        <a:pt x="79529" y="277347"/>
                      </a:cubicBezTo>
                      <a:cubicBezTo>
                        <a:pt x="28475" y="241724"/>
                        <a:pt x="25904" y="167715"/>
                        <a:pt x="74481" y="129710"/>
                      </a:cubicBezTo>
                      <a:cubicBezTo>
                        <a:pt x="123059" y="91705"/>
                        <a:pt x="211070" y="98754"/>
                        <a:pt x="250217" y="143807"/>
                      </a:cubicBezTo>
                      <a:cubicBezTo>
                        <a:pt x="229072" y="85323"/>
                        <a:pt x="277078" y="16172"/>
                        <a:pt x="348134" y="2456"/>
                      </a:cubicBezTo>
                      <a:cubicBezTo>
                        <a:pt x="419286" y="-11165"/>
                        <a:pt x="498439" y="33603"/>
                        <a:pt x="509869" y="93896"/>
                      </a:cubicBezTo>
                      <a:cubicBezTo>
                        <a:pt x="533777" y="58082"/>
                        <a:pt x="599499" y="48557"/>
                        <a:pt x="636361" y="75608"/>
                      </a:cubicBezTo>
                      <a:cubicBezTo>
                        <a:pt x="673223" y="102659"/>
                        <a:pt x="670651" y="158380"/>
                        <a:pt x="631408" y="182955"/>
                      </a:cubicBezTo>
                      <a:cubicBezTo>
                        <a:pt x="664174" y="136663"/>
                        <a:pt x="758281" y="136092"/>
                        <a:pt x="792000" y="181907"/>
                      </a:cubicBezTo>
                      <a:cubicBezTo>
                        <a:pt x="825718" y="227722"/>
                        <a:pt x="782475" y="297731"/>
                        <a:pt x="718371" y="301350"/>
                      </a:cubicBezTo>
                      <a:cubicBezTo>
                        <a:pt x="770473" y="293730"/>
                        <a:pt x="817526" y="343165"/>
                        <a:pt x="806668" y="386504"/>
                      </a:cubicBezTo>
                      <a:cubicBezTo>
                        <a:pt x="795809" y="429843"/>
                        <a:pt x="741708" y="459084"/>
                        <a:pt x="688844" y="460132"/>
                      </a:cubicBezTo>
                      <a:cubicBezTo>
                        <a:pt x="635980" y="461085"/>
                        <a:pt x="585783" y="438891"/>
                        <a:pt x="545778" y="409935"/>
                      </a:cubicBezTo>
                      <a:cubicBezTo>
                        <a:pt x="543397" y="457560"/>
                        <a:pt x="496058" y="500804"/>
                        <a:pt x="439670" y="506995"/>
                      </a:cubicBezTo>
                      <a:cubicBezTo>
                        <a:pt x="383282" y="513186"/>
                        <a:pt x="324227" y="481659"/>
                        <a:pt x="307177" y="436224"/>
                      </a:cubicBezTo>
                      <a:cubicBezTo>
                        <a:pt x="292699" y="477372"/>
                        <a:pt x="277459" y="519759"/>
                        <a:pt x="244979" y="553001"/>
                      </a:cubicBezTo>
                      <a:cubicBezTo>
                        <a:pt x="212498" y="586243"/>
                        <a:pt x="157920" y="608151"/>
                        <a:pt x="109152" y="594816"/>
                      </a:cubicBezTo>
                      <a:cubicBezTo>
                        <a:pt x="65718" y="582909"/>
                        <a:pt x="36476" y="542238"/>
                        <a:pt x="44382" y="504519"/>
                      </a:cubicBezTo>
                      <a:cubicBezTo>
                        <a:pt x="52764" y="464514"/>
                        <a:pt x="99818" y="439749"/>
                        <a:pt x="142394" y="434700"/>
                      </a:cubicBezTo>
                      <a:cubicBezTo>
                        <a:pt x="94960" y="432224"/>
                        <a:pt x="26570" y="428604"/>
                        <a:pt x="5234" y="381837"/>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02" name="Google Shape;802;p7"/>
                <p:cNvSpPr/>
                <p:nvPr/>
              </p:nvSpPr>
              <p:spPr>
                <a:xfrm>
                  <a:off x="10109248" y="958732"/>
                  <a:ext cx="815126" cy="606006"/>
                </a:xfrm>
                <a:custGeom>
                  <a:avLst/>
                  <a:gdLst/>
                  <a:ahLst/>
                  <a:cxnLst/>
                  <a:rect l="l" t="t" r="r" b="b"/>
                  <a:pathLst>
                    <a:path w="815126" h="606006" extrusionOk="0">
                      <a:moveTo>
                        <a:pt x="143271" y="606007"/>
                      </a:moveTo>
                      <a:cubicBezTo>
                        <a:pt x="132793" y="606007"/>
                        <a:pt x="122221" y="604673"/>
                        <a:pt x="111743" y="601816"/>
                      </a:cubicBezTo>
                      <a:cubicBezTo>
                        <a:pt x="66309" y="589338"/>
                        <a:pt x="36115" y="546952"/>
                        <a:pt x="44401" y="507328"/>
                      </a:cubicBezTo>
                      <a:cubicBezTo>
                        <a:pt x="51545" y="473323"/>
                        <a:pt x="84502" y="450654"/>
                        <a:pt x="118982" y="440272"/>
                      </a:cubicBezTo>
                      <a:cubicBezTo>
                        <a:pt x="75167" y="436843"/>
                        <a:pt x="23827" y="427413"/>
                        <a:pt x="5539" y="387027"/>
                      </a:cubicBezTo>
                      <a:lnTo>
                        <a:pt x="5539" y="387027"/>
                      </a:lnTo>
                      <a:cubicBezTo>
                        <a:pt x="-3224" y="367882"/>
                        <a:pt x="-1509" y="345212"/>
                        <a:pt x="10111" y="324733"/>
                      </a:cubicBezTo>
                      <a:cubicBezTo>
                        <a:pt x="23351" y="301397"/>
                        <a:pt x="47449" y="284252"/>
                        <a:pt x="74310" y="278823"/>
                      </a:cubicBezTo>
                      <a:cubicBezTo>
                        <a:pt x="52879" y="261011"/>
                        <a:pt x="40401" y="235484"/>
                        <a:pt x="39639" y="207576"/>
                      </a:cubicBezTo>
                      <a:cubicBezTo>
                        <a:pt x="38782" y="177286"/>
                        <a:pt x="52021" y="149188"/>
                        <a:pt x="75929" y="130519"/>
                      </a:cubicBezTo>
                      <a:cubicBezTo>
                        <a:pt x="122697" y="93943"/>
                        <a:pt x="202993" y="97372"/>
                        <a:pt x="246808" y="135376"/>
                      </a:cubicBezTo>
                      <a:cubicBezTo>
                        <a:pt x="242521" y="113088"/>
                        <a:pt x="246808" y="89371"/>
                        <a:pt x="259476" y="67082"/>
                      </a:cubicBezTo>
                      <a:cubicBezTo>
                        <a:pt x="278240" y="34030"/>
                        <a:pt x="312530" y="9932"/>
                        <a:pt x="351106" y="2503"/>
                      </a:cubicBezTo>
                      <a:cubicBezTo>
                        <a:pt x="389968" y="-4927"/>
                        <a:pt x="433498" y="4408"/>
                        <a:pt x="467502" y="27553"/>
                      </a:cubicBezTo>
                      <a:cubicBezTo>
                        <a:pt x="491886" y="44127"/>
                        <a:pt x="508555" y="65844"/>
                        <a:pt x="515222" y="89275"/>
                      </a:cubicBezTo>
                      <a:cubicBezTo>
                        <a:pt x="527128" y="75464"/>
                        <a:pt x="545893" y="65653"/>
                        <a:pt x="567800" y="61748"/>
                      </a:cubicBezTo>
                      <a:cubicBezTo>
                        <a:pt x="595232" y="56890"/>
                        <a:pt x="623045" y="62320"/>
                        <a:pt x="642000" y="76226"/>
                      </a:cubicBezTo>
                      <a:cubicBezTo>
                        <a:pt x="660383" y="89656"/>
                        <a:pt x="670384" y="110421"/>
                        <a:pt x="669527" y="133186"/>
                      </a:cubicBezTo>
                      <a:cubicBezTo>
                        <a:pt x="669241" y="142139"/>
                        <a:pt x="667146" y="150807"/>
                        <a:pt x="663526" y="158808"/>
                      </a:cubicBezTo>
                      <a:cubicBezTo>
                        <a:pt x="678195" y="151855"/>
                        <a:pt x="695721" y="147949"/>
                        <a:pt x="714485" y="147854"/>
                      </a:cubicBezTo>
                      <a:cubicBezTo>
                        <a:pt x="750109" y="147473"/>
                        <a:pt x="781732" y="160808"/>
                        <a:pt x="798210" y="183287"/>
                      </a:cubicBezTo>
                      <a:cubicBezTo>
                        <a:pt x="812974" y="203385"/>
                        <a:pt x="814688" y="229198"/>
                        <a:pt x="802973" y="254058"/>
                      </a:cubicBezTo>
                      <a:cubicBezTo>
                        <a:pt x="792400" y="276442"/>
                        <a:pt x="772969" y="293777"/>
                        <a:pt x="750013" y="302445"/>
                      </a:cubicBezTo>
                      <a:cubicBezTo>
                        <a:pt x="766873" y="306255"/>
                        <a:pt x="782779" y="315399"/>
                        <a:pt x="795162" y="329115"/>
                      </a:cubicBezTo>
                      <a:cubicBezTo>
                        <a:pt x="811735" y="347403"/>
                        <a:pt x="818593" y="370453"/>
                        <a:pt x="813450" y="390837"/>
                      </a:cubicBezTo>
                      <a:cubicBezTo>
                        <a:pt x="802877" y="433223"/>
                        <a:pt x="750680" y="466084"/>
                        <a:pt x="692197" y="467132"/>
                      </a:cubicBezTo>
                      <a:cubicBezTo>
                        <a:pt x="634570" y="468085"/>
                        <a:pt x="585040" y="442843"/>
                        <a:pt x="552084" y="419888"/>
                      </a:cubicBezTo>
                      <a:cubicBezTo>
                        <a:pt x="545988" y="466370"/>
                        <a:pt x="498649" y="507899"/>
                        <a:pt x="443404" y="513995"/>
                      </a:cubicBezTo>
                      <a:cubicBezTo>
                        <a:pt x="389397" y="519996"/>
                        <a:pt x="332152" y="491421"/>
                        <a:pt x="310911" y="449416"/>
                      </a:cubicBezTo>
                      <a:cubicBezTo>
                        <a:pt x="297766" y="486468"/>
                        <a:pt x="282050" y="527140"/>
                        <a:pt x="250903" y="558953"/>
                      </a:cubicBezTo>
                      <a:cubicBezTo>
                        <a:pt x="226043" y="584575"/>
                        <a:pt x="185657" y="606007"/>
                        <a:pt x="143271" y="606007"/>
                      </a:cubicBezTo>
                      <a:close/>
                      <a:moveTo>
                        <a:pt x="11921" y="384074"/>
                      </a:moveTo>
                      <a:cubicBezTo>
                        <a:pt x="32495" y="429127"/>
                        <a:pt x="100789" y="432461"/>
                        <a:pt x="146033" y="434652"/>
                      </a:cubicBezTo>
                      <a:lnTo>
                        <a:pt x="146319" y="441796"/>
                      </a:lnTo>
                      <a:cubicBezTo>
                        <a:pt x="106314" y="446463"/>
                        <a:pt x="59546" y="469418"/>
                        <a:pt x="51355" y="508756"/>
                      </a:cubicBezTo>
                      <a:cubicBezTo>
                        <a:pt x="43830" y="544761"/>
                        <a:pt x="71738" y="583432"/>
                        <a:pt x="113553" y="594862"/>
                      </a:cubicBezTo>
                      <a:cubicBezTo>
                        <a:pt x="163559" y="608578"/>
                        <a:pt x="217185" y="583337"/>
                        <a:pt x="245855" y="554000"/>
                      </a:cubicBezTo>
                      <a:cubicBezTo>
                        <a:pt x="278335" y="520853"/>
                        <a:pt x="293671" y="477133"/>
                        <a:pt x="307196" y="438557"/>
                      </a:cubicBezTo>
                      <a:lnTo>
                        <a:pt x="310435" y="429318"/>
                      </a:lnTo>
                      <a:lnTo>
                        <a:pt x="313864" y="438557"/>
                      </a:lnTo>
                      <a:cubicBezTo>
                        <a:pt x="330247" y="482372"/>
                        <a:pt x="388063" y="513043"/>
                        <a:pt x="442642" y="507042"/>
                      </a:cubicBezTo>
                      <a:cubicBezTo>
                        <a:pt x="497125" y="501041"/>
                        <a:pt x="543226" y="459036"/>
                        <a:pt x="545607" y="413316"/>
                      </a:cubicBezTo>
                      <a:lnTo>
                        <a:pt x="545988" y="406744"/>
                      </a:lnTo>
                      <a:lnTo>
                        <a:pt x="551322" y="410649"/>
                      </a:lnTo>
                      <a:cubicBezTo>
                        <a:pt x="583326" y="433795"/>
                        <a:pt x="633332" y="461036"/>
                        <a:pt x="692197" y="460179"/>
                      </a:cubicBezTo>
                      <a:cubicBezTo>
                        <a:pt x="747632" y="459131"/>
                        <a:pt x="796781" y="428651"/>
                        <a:pt x="806687" y="389313"/>
                      </a:cubicBezTo>
                      <a:cubicBezTo>
                        <a:pt x="811164" y="371215"/>
                        <a:pt x="804973" y="350641"/>
                        <a:pt x="790018" y="334068"/>
                      </a:cubicBezTo>
                      <a:cubicBezTo>
                        <a:pt x="774016" y="316351"/>
                        <a:pt x="751728" y="306826"/>
                        <a:pt x="729440" y="307874"/>
                      </a:cubicBezTo>
                      <a:cubicBezTo>
                        <a:pt x="726963" y="308255"/>
                        <a:pt x="724582" y="308446"/>
                        <a:pt x="722105" y="308541"/>
                      </a:cubicBezTo>
                      <a:lnTo>
                        <a:pt x="721343" y="301397"/>
                      </a:lnTo>
                      <a:cubicBezTo>
                        <a:pt x="723819" y="301016"/>
                        <a:pt x="726296" y="300826"/>
                        <a:pt x="728773" y="300635"/>
                      </a:cubicBezTo>
                      <a:cubicBezTo>
                        <a:pt x="758015" y="296539"/>
                        <a:pt x="784113" y="277680"/>
                        <a:pt x="796686" y="251105"/>
                      </a:cubicBezTo>
                      <a:cubicBezTo>
                        <a:pt x="807259" y="228721"/>
                        <a:pt x="805735" y="205576"/>
                        <a:pt x="792590" y="187669"/>
                      </a:cubicBezTo>
                      <a:cubicBezTo>
                        <a:pt x="777636" y="167285"/>
                        <a:pt x="748013" y="154807"/>
                        <a:pt x="714676" y="155188"/>
                      </a:cubicBezTo>
                      <a:cubicBezTo>
                        <a:pt x="692578" y="155379"/>
                        <a:pt x="672099" y="161189"/>
                        <a:pt x="656573" y="171190"/>
                      </a:cubicBezTo>
                      <a:cubicBezTo>
                        <a:pt x="651334" y="178429"/>
                        <a:pt x="644667" y="184716"/>
                        <a:pt x="636856" y="189669"/>
                      </a:cubicBezTo>
                      <a:lnTo>
                        <a:pt x="621711" y="199099"/>
                      </a:lnTo>
                      <a:lnTo>
                        <a:pt x="631999" y="184525"/>
                      </a:lnTo>
                      <a:cubicBezTo>
                        <a:pt x="637142" y="177286"/>
                        <a:pt x="643810" y="171000"/>
                        <a:pt x="651620" y="165666"/>
                      </a:cubicBezTo>
                      <a:cubicBezTo>
                        <a:pt x="658097" y="156141"/>
                        <a:pt x="661907" y="144901"/>
                        <a:pt x="662383" y="133090"/>
                      </a:cubicBezTo>
                      <a:cubicBezTo>
                        <a:pt x="663145" y="112707"/>
                        <a:pt x="654192" y="94133"/>
                        <a:pt x="637714" y="82132"/>
                      </a:cubicBezTo>
                      <a:cubicBezTo>
                        <a:pt x="620283" y="69368"/>
                        <a:pt x="594470" y="64415"/>
                        <a:pt x="568943" y="68892"/>
                      </a:cubicBezTo>
                      <a:cubicBezTo>
                        <a:pt x="545798" y="72988"/>
                        <a:pt x="526557" y="84132"/>
                        <a:pt x="516270" y="99467"/>
                      </a:cubicBezTo>
                      <a:lnTo>
                        <a:pt x="511412" y="106706"/>
                      </a:lnTo>
                      <a:lnTo>
                        <a:pt x="509793" y="98134"/>
                      </a:lnTo>
                      <a:cubicBezTo>
                        <a:pt x="505126" y="73654"/>
                        <a:pt x="488648" y="50699"/>
                        <a:pt x="463311" y="33459"/>
                      </a:cubicBezTo>
                      <a:cubicBezTo>
                        <a:pt x="430831" y="11361"/>
                        <a:pt x="389302" y="2407"/>
                        <a:pt x="352249" y="9551"/>
                      </a:cubicBezTo>
                      <a:cubicBezTo>
                        <a:pt x="315673" y="16600"/>
                        <a:pt x="283193" y="39364"/>
                        <a:pt x="265477" y="70606"/>
                      </a:cubicBezTo>
                      <a:cubicBezTo>
                        <a:pt x="251380" y="95467"/>
                        <a:pt x="248332" y="122232"/>
                        <a:pt x="256999" y="146140"/>
                      </a:cubicBezTo>
                      <a:lnTo>
                        <a:pt x="263572" y="164237"/>
                      </a:lnTo>
                      <a:lnTo>
                        <a:pt x="250999" y="149759"/>
                      </a:lnTo>
                      <a:cubicBezTo>
                        <a:pt x="213280" y="106325"/>
                        <a:pt x="127078" y="99467"/>
                        <a:pt x="80215" y="136138"/>
                      </a:cubicBezTo>
                      <a:cubicBezTo>
                        <a:pt x="58117" y="153379"/>
                        <a:pt x="45925" y="179382"/>
                        <a:pt x="46687" y="207385"/>
                      </a:cubicBezTo>
                      <a:cubicBezTo>
                        <a:pt x="47449" y="235865"/>
                        <a:pt x="61451" y="261678"/>
                        <a:pt x="85073" y="278156"/>
                      </a:cubicBezTo>
                      <a:lnTo>
                        <a:pt x="92884" y="283585"/>
                      </a:lnTo>
                      <a:lnTo>
                        <a:pt x="83454" y="284633"/>
                      </a:lnTo>
                      <a:cubicBezTo>
                        <a:pt x="55546" y="287776"/>
                        <a:pt x="29733" y="304445"/>
                        <a:pt x="16207" y="328353"/>
                      </a:cubicBezTo>
                      <a:cubicBezTo>
                        <a:pt x="5730" y="346736"/>
                        <a:pt x="4206" y="367120"/>
                        <a:pt x="11921" y="384074"/>
                      </a:cubicBezTo>
                      <a:lnTo>
                        <a:pt x="11921" y="38407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803" name="Google Shape;803;p7"/>
            <p:cNvGrpSpPr/>
            <p:nvPr/>
          </p:nvGrpSpPr>
          <p:grpSpPr>
            <a:xfrm>
              <a:off x="1960178" y="1226622"/>
              <a:ext cx="1147301" cy="745107"/>
              <a:chOff x="9682072" y="1712820"/>
              <a:chExt cx="1147301" cy="745107"/>
            </a:xfrm>
          </p:grpSpPr>
          <p:sp>
            <p:nvSpPr>
              <p:cNvPr id="804" name="Google Shape;804;p7"/>
              <p:cNvSpPr/>
              <p:nvPr/>
            </p:nvSpPr>
            <p:spPr>
              <a:xfrm rot="-439219">
                <a:off x="10619339" y="1845869"/>
                <a:ext cx="199016" cy="185673"/>
              </a:xfrm>
              <a:custGeom>
                <a:avLst/>
                <a:gdLst/>
                <a:ahLst/>
                <a:cxnLst/>
                <a:rect l="l" t="t" r="r" b="b"/>
                <a:pathLst>
                  <a:path w="198886" h="185551" extrusionOk="0">
                    <a:moveTo>
                      <a:pt x="198886" y="92776"/>
                    </a:moveTo>
                    <a:cubicBezTo>
                      <a:pt x="198886" y="144014"/>
                      <a:pt x="154364" y="185551"/>
                      <a:pt x="99443" y="185551"/>
                    </a:cubicBezTo>
                    <a:cubicBezTo>
                      <a:pt x="44522" y="185551"/>
                      <a:pt x="0" y="144014"/>
                      <a:pt x="0" y="92776"/>
                    </a:cubicBezTo>
                    <a:cubicBezTo>
                      <a:pt x="0" y="41537"/>
                      <a:pt x="44522" y="0"/>
                      <a:pt x="99443" y="0"/>
                    </a:cubicBezTo>
                    <a:cubicBezTo>
                      <a:pt x="154364" y="0"/>
                      <a:pt x="198886" y="41537"/>
                      <a:pt x="198886"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05" name="Google Shape;805;p7"/>
              <p:cNvSpPr/>
              <p:nvPr/>
            </p:nvSpPr>
            <p:spPr>
              <a:xfrm rot="-439219">
                <a:off x="9693090" y="2095388"/>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806" name="Google Shape;806;p7"/>
              <p:cNvGrpSpPr/>
              <p:nvPr/>
            </p:nvGrpSpPr>
            <p:grpSpPr>
              <a:xfrm>
                <a:off x="10037526" y="1960075"/>
                <a:ext cx="532818" cy="497852"/>
                <a:chOff x="10037526" y="1960075"/>
                <a:chExt cx="532818" cy="497852"/>
              </a:xfrm>
            </p:grpSpPr>
            <p:sp>
              <p:nvSpPr>
                <p:cNvPr id="807" name="Google Shape;807;p7"/>
                <p:cNvSpPr/>
                <p:nvPr/>
              </p:nvSpPr>
              <p:spPr>
                <a:xfrm>
                  <a:off x="10037526" y="1960075"/>
                  <a:ext cx="532818" cy="497852"/>
                </a:xfrm>
                <a:custGeom>
                  <a:avLst/>
                  <a:gdLst/>
                  <a:ahLst/>
                  <a:cxnLst/>
                  <a:rect l="l" t="t" r="r" b="b"/>
                  <a:pathLst>
                    <a:path w="532818" h="497852" extrusionOk="0">
                      <a:moveTo>
                        <a:pt x="55870" y="78260"/>
                      </a:moveTo>
                      <a:cubicBezTo>
                        <a:pt x="9388" y="123980"/>
                        <a:pt x="-10043" y="189702"/>
                        <a:pt x="5006" y="249424"/>
                      </a:cubicBezTo>
                      <a:cubicBezTo>
                        <a:pt x="20342" y="310003"/>
                        <a:pt x="67395" y="360486"/>
                        <a:pt x="116925" y="404872"/>
                      </a:cubicBezTo>
                      <a:cubicBezTo>
                        <a:pt x="176552" y="458402"/>
                        <a:pt x="255800" y="510599"/>
                        <a:pt x="339429" y="495074"/>
                      </a:cubicBezTo>
                      <a:cubicBezTo>
                        <a:pt x="417534" y="480596"/>
                        <a:pt x="465921" y="412587"/>
                        <a:pt x="495734" y="347722"/>
                      </a:cubicBezTo>
                      <a:cubicBezTo>
                        <a:pt x="523071" y="288381"/>
                        <a:pt x="542693" y="223421"/>
                        <a:pt x="527548" y="160841"/>
                      </a:cubicBezTo>
                      <a:cubicBezTo>
                        <a:pt x="513546" y="103120"/>
                        <a:pt x="468969" y="51685"/>
                        <a:pt x="409152" y="24539"/>
                      </a:cubicBezTo>
                      <a:cubicBezTo>
                        <a:pt x="304568" y="-22991"/>
                        <a:pt x="134832" y="440"/>
                        <a:pt x="55870" y="78260"/>
                      </a:cubicBezTo>
                      <a:close/>
                    </a:path>
                  </a:pathLst>
                </a:custGeom>
                <a:solidFill>
                  <a:srgbClr val="EBE5E5"/>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808" name="Google Shape;808;p7"/>
                <p:cNvGrpSpPr/>
                <p:nvPr/>
              </p:nvGrpSpPr>
              <p:grpSpPr>
                <a:xfrm>
                  <a:off x="10155975" y="2070427"/>
                  <a:ext cx="285190" cy="95161"/>
                  <a:chOff x="10573987" y="1965925"/>
                  <a:chExt cx="285190" cy="95161"/>
                </a:xfrm>
              </p:grpSpPr>
              <p:sp>
                <p:nvSpPr>
                  <p:cNvPr id="809" name="Google Shape;809;p7"/>
                  <p:cNvSpPr/>
                  <p:nvPr/>
                </p:nvSpPr>
                <p:spPr>
                  <a:xfrm>
                    <a:off x="10573987" y="2005854"/>
                    <a:ext cx="82742" cy="37174"/>
                  </a:xfrm>
                  <a:custGeom>
                    <a:avLst/>
                    <a:gdLst/>
                    <a:ahLst/>
                    <a:cxnLst/>
                    <a:rect l="l" t="t" r="r" b="b"/>
                    <a:pathLst>
                      <a:path w="82742" h="37174" extrusionOk="0">
                        <a:moveTo>
                          <a:pt x="30099" y="273"/>
                        </a:moveTo>
                        <a:cubicBezTo>
                          <a:pt x="22765" y="940"/>
                          <a:pt x="15430" y="2940"/>
                          <a:pt x="9715" y="6750"/>
                        </a:cubicBezTo>
                        <a:cubicBezTo>
                          <a:pt x="4000" y="10560"/>
                          <a:pt x="0" y="16275"/>
                          <a:pt x="0" y="22276"/>
                        </a:cubicBezTo>
                        <a:cubicBezTo>
                          <a:pt x="0" y="28277"/>
                          <a:pt x="4572" y="34278"/>
                          <a:pt x="11525" y="36373"/>
                        </a:cubicBezTo>
                        <a:cubicBezTo>
                          <a:pt x="17145" y="37992"/>
                          <a:pt x="23336" y="36945"/>
                          <a:pt x="28861" y="35135"/>
                        </a:cubicBezTo>
                        <a:cubicBezTo>
                          <a:pt x="34385" y="33325"/>
                          <a:pt x="39338" y="30563"/>
                          <a:pt x="44767" y="28658"/>
                        </a:cubicBezTo>
                        <a:cubicBezTo>
                          <a:pt x="54292" y="25324"/>
                          <a:pt x="63817" y="25038"/>
                          <a:pt x="73914" y="25991"/>
                        </a:cubicBezTo>
                        <a:cubicBezTo>
                          <a:pt x="84677" y="27039"/>
                          <a:pt x="84963" y="22467"/>
                          <a:pt x="78200" y="16180"/>
                        </a:cubicBezTo>
                        <a:cubicBezTo>
                          <a:pt x="66484" y="5036"/>
                          <a:pt x="48006" y="-1441"/>
                          <a:pt x="30099" y="27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810" name="Google Shape;810;p7"/>
                  <p:cNvGrpSpPr/>
                  <p:nvPr/>
                </p:nvGrpSpPr>
                <p:grpSpPr>
                  <a:xfrm>
                    <a:off x="10638090" y="1965925"/>
                    <a:ext cx="221087" cy="95161"/>
                    <a:chOff x="10638090" y="1965925"/>
                    <a:chExt cx="221087" cy="95161"/>
                  </a:xfrm>
                </p:grpSpPr>
                <p:sp>
                  <p:nvSpPr>
                    <p:cNvPr id="811" name="Google Shape;811;p7"/>
                    <p:cNvSpPr/>
                    <p:nvPr/>
                  </p:nvSpPr>
                  <p:spPr>
                    <a:xfrm>
                      <a:off x="10782240" y="1965925"/>
                      <a:ext cx="76937" cy="42033"/>
                    </a:xfrm>
                    <a:custGeom>
                      <a:avLst/>
                      <a:gdLst/>
                      <a:ahLst/>
                      <a:cxnLst/>
                      <a:rect l="l" t="t" r="r" b="b"/>
                      <a:pathLst>
                        <a:path w="76937" h="42033" extrusionOk="0">
                          <a:moveTo>
                            <a:pt x="36539" y="1912"/>
                          </a:moveTo>
                          <a:cubicBezTo>
                            <a:pt x="43588" y="7"/>
                            <a:pt x="51208" y="-660"/>
                            <a:pt x="58352" y="769"/>
                          </a:cubicBezTo>
                          <a:cubicBezTo>
                            <a:pt x="65495" y="2198"/>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8"/>
                            <a:pt x="18728" y="35725"/>
                            <a:pt x="10060" y="40107"/>
                          </a:cubicBezTo>
                          <a:cubicBezTo>
                            <a:pt x="821" y="44679"/>
                            <a:pt x="-1751" y="40678"/>
                            <a:pt x="1106" y="32678"/>
                          </a:cubicBezTo>
                          <a:cubicBezTo>
                            <a:pt x="5964" y="18676"/>
                            <a:pt x="19394" y="6579"/>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12" name="Google Shape;812;p7"/>
                    <p:cNvSpPr/>
                    <p:nvPr/>
                  </p:nvSpPr>
                  <p:spPr>
                    <a:xfrm>
                      <a:off x="10638090" y="1993078"/>
                      <a:ext cx="160401" cy="68008"/>
                    </a:xfrm>
                    <a:custGeom>
                      <a:avLst/>
                      <a:gdLst/>
                      <a:ahLst/>
                      <a:cxnLst/>
                      <a:rect l="l" t="t" r="r" b="b"/>
                      <a:pathLst>
                        <a:path w="160401" h="68008" extrusionOk="0">
                          <a:moveTo>
                            <a:pt x="73343" y="68008"/>
                          </a:moveTo>
                          <a:cubicBezTo>
                            <a:pt x="62008" y="68008"/>
                            <a:pt x="52769" y="65913"/>
                            <a:pt x="44672" y="61722"/>
                          </a:cubicBezTo>
                          <a:cubicBezTo>
                            <a:pt x="38862" y="58674"/>
                            <a:pt x="34100" y="54769"/>
                            <a:pt x="29528" y="50863"/>
                          </a:cubicBezTo>
                          <a:cubicBezTo>
                            <a:pt x="27908" y="49530"/>
                            <a:pt x="26194" y="48101"/>
                            <a:pt x="24575" y="46768"/>
                          </a:cubicBezTo>
                          <a:cubicBezTo>
                            <a:pt x="17241" y="41053"/>
                            <a:pt x="10859" y="38100"/>
                            <a:pt x="4477" y="37433"/>
                          </a:cubicBezTo>
                          <a:lnTo>
                            <a:pt x="4763" y="34195"/>
                          </a:lnTo>
                          <a:lnTo>
                            <a:pt x="0" y="33528"/>
                          </a:lnTo>
                          <a:lnTo>
                            <a:pt x="762" y="27527"/>
                          </a:lnTo>
                          <a:lnTo>
                            <a:pt x="5334" y="27908"/>
                          </a:lnTo>
                          <a:cubicBezTo>
                            <a:pt x="16193" y="28956"/>
                            <a:pt x="24860" y="34862"/>
                            <a:pt x="30385" y="39148"/>
                          </a:cubicBezTo>
                          <a:cubicBezTo>
                            <a:pt x="32195" y="40576"/>
                            <a:pt x="33909" y="42005"/>
                            <a:pt x="35624" y="43434"/>
                          </a:cubicBezTo>
                          <a:cubicBezTo>
                            <a:pt x="40005" y="47054"/>
                            <a:pt x="44196" y="50578"/>
                            <a:pt x="49149" y="53150"/>
                          </a:cubicBezTo>
                          <a:cubicBezTo>
                            <a:pt x="59531" y="58579"/>
                            <a:pt x="72581" y="59722"/>
                            <a:pt x="91440" y="56864"/>
                          </a:cubicBezTo>
                          <a:cubicBezTo>
                            <a:pt x="100775" y="55436"/>
                            <a:pt x="117634" y="51435"/>
                            <a:pt x="126587" y="39815"/>
                          </a:cubicBezTo>
                          <a:cubicBezTo>
                            <a:pt x="129635" y="35909"/>
                            <a:pt x="131541"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8" y="26956"/>
                            <a:pt x="143066" y="28670"/>
                            <a:pt x="142304" y="30480"/>
                          </a:cubicBezTo>
                          <a:cubicBezTo>
                            <a:pt x="140113" y="35624"/>
                            <a:pt x="137827" y="40862"/>
                            <a:pt x="134017" y="45720"/>
                          </a:cubicBezTo>
                          <a:cubicBezTo>
                            <a:pt x="122968" y="60008"/>
                            <a:pt x="103442" y="64770"/>
                            <a:pt x="92774" y="66389"/>
                          </a:cubicBezTo>
                          <a:cubicBezTo>
                            <a:pt x="85725" y="67437"/>
                            <a:pt x="79248" y="68008"/>
                            <a:pt x="73343" y="6800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813" name="Google Shape;813;p7"/>
                <p:cNvSpPr/>
                <p:nvPr/>
              </p:nvSpPr>
              <p:spPr>
                <a:xfrm>
                  <a:off x="10309994" y="2155587"/>
                  <a:ext cx="39624" cy="203454"/>
                </a:xfrm>
                <a:custGeom>
                  <a:avLst/>
                  <a:gdLst/>
                  <a:ahLst/>
                  <a:cxnLst/>
                  <a:rect l="l" t="t" r="r" b="b"/>
                  <a:pathLst>
                    <a:path w="39624" h="203454" extrusionOk="0">
                      <a:moveTo>
                        <a:pt x="30194" y="203454"/>
                      </a:moveTo>
                      <a:cubicBezTo>
                        <a:pt x="26289" y="135065"/>
                        <a:pt x="16097" y="67437"/>
                        <a:pt x="0" y="2286"/>
                      </a:cubicBezTo>
                      <a:lnTo>
                        <a:pt x="9239" y="0"/>
                      </a:lnTo>
                      <a:cubicBezTo>
                        <a:pt x="25432" y="65723"/>
                        <a:pt x="35719" y="134017"/>
                        <a:pt x="39624" y="202883"/>
                      </a:cubicBezTo>
                      <a:lnTo>
                        <a:pt x="30194" y="203454"/>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14" name="Google Shape;814;p7"/>
                <p:cNvSpPr/>
                <p:nvPr/>
              </p:nvSpPr>
              <p:spPr>
                <a:xfrm>
                  <a:off x="10248951" y="2283790"/>
                  <a:ext cx="170581" cy="79822"/>
                </a:xfrm>
                <a:custGeom>
                  <a:avLst/>
                  <a:gdLst/>
                  <a:ahLst/>
                  <a:cxnLst/>
                  <a:rect l="l" t="t" r="r" b="b"/>
                  <a:pathLst>
                    <a:path w="170581" h="79822" extrusionOk="0">
                      <a:moveTo>
                        <a:pt x="74569" y="79823"/>
                      </a:moveTo>
                      <a:cubicBezTo>
                        <a:pt x="43518" y="79823"/>
                        <a:pt x="14181" y="66869"/>
                        <a:pt x="751" y="45342"/>
                      </a:cubicBezTo>
                      <a:cubicBezTo>
                        <a:pt x="-678" y="43151"/>
                        <a:pt x="-11" y="40199"/>
                        <a:pt x="2275" y="38770"/>
                      </a:cubicBezTo>
                      <a:cubicBezTo>
                        <a:pt x="4465" y="37436"/>
                        <a:pt x="7418" y="38008"/>
                        <a:pt x="8847" y="40294"/>
                      </a:cubicBezTo>
                      <a:cubicBezTo>
                        <a:pt x="23706" y="63821"/>
                        <a:pt x="62663" y="75917"/>
                        <a:pt x="97620" y="67631"/>
                      </a:cubicBezTo>
                      <a:cubicBezTo>
                        <a:pt x="132386" y="59439"/>
                        <a:pt x="160294" y="31817"/>
                        <a:pt x="161056" y="4670"/>
                      </a:cubicBezTo>
                      <a:cubicBezTo>
                        <a:pt x="161152" y="2003"/>
                        <a:pt x="163437" y="-92"/>
                        <a:pt x="165914" y="3"/>
                      </a:cubicBezTo>
                      <a:cubicBezTo>
                        <a:pt x="168581" y="98"/>
                        <a:pt x="170581" y="2289"/>
                        <a:pt x="170581" y="4861"/>
                      </a:cubicBezTo>
                      <a:cubicBezTo>
                        <a:pt x="169629" y="36579"/>
                        <a:pt x="139244" y="67440"/>
                        <a:pt x="99811" y="76775"/>
                      </a:cubicBezTo>
                      <a:cubicBezTo>
                        <a:pt x="91429" y="78870"/>
                        <a:pt x="82951" y="79823"/>
                        <a:pt x="74569" y="7982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815" name="Google Shape;815;p7"/>
              <p:cNvSpPr/>
              <p:nvPr/>
            </p:nvSpPr>
            <p:spPr>
              <a:xfrm rot="-904748">
                <a:off x="9892231" y="1850817"/>
                <a:ext cx="93668" cy="160683"/>
              </a:xfrm>
              <a:custGeom>
                <a:avLst/>
                <a:gdLst/>
                <a:ahLst/>
                <a:cxnLst/>
                <a:rect l="l" t="t" r="r" b="b"/>
                <a:pathLst>
                  <a:path w="93723" h="160777" extrusionOk="0">
                    <a:moveTo>
                      <a:pt x="93723" y="80389"/>
                    </a:moveTo>
                    <a:cubicBezTo>
                      <a:pt x="93723" y="124786"/>
                      <a:pt x="72743" y="160777"/>
                      <a:pt x="46862" y="160777"/>
                    </a:cubicBezTo>
                    <a:cubicBezTo>
                      <a:pt x="20981" y="160777"/>
                      <a:pt x="0" y="124786"/>
                      <a:pt x="0" y="80389"/>
                    </a:cubicBezTo>
                    <a:cubicBezTo>
                      <a:pt x="0" y="35991"/>
                      <a:pt x="20981" y="0"/>
                      <a:pt x="46862" y="0"/>
                    </a:cubicBezTo>
                    <a:cubicBezTo>
                      <a:pt x="72743" y="0"/>
                      <a:pt x="93723" y="35991"/>
                      <a:pt x="93723" y="8038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16" name="Google Shape;816;p7"/>
              <p:cNvSpPr/>
              <p:nvPr/>
            </p:nvSpPr>
            <p:spPr>
              <a:xfrm rot="-612915">
                <a:off x="10385869" y="1719863"/>
                <a:ext cx="93805" cy="160917"/>
              </a:xfrm>
              <a:custGeom>
                <a:avLst/>
                <a:gdLst/>
                <a:ahLst/>
                <a:cxnLst/>
                <a:rect l="l" t="t" r="r" b="b"/>
                <a:pathLst>
                  <a:path w="93724" h="160778" extrusionOk="0">
                    <a:moveTo>
                      <a:pt x="93724" y="80389"/>
                    </a:moveTo>
                    <a:cubicBezTo>
                      <a:pt x="93724" y="124787"/>
                      <a:pt x="72743" y="160779"/>
                      <a:pt x="46862" y="160779"/>
                    </a:cubicBezTo>
                    <a:cubicBezTo>
                      <a:pt x="20980" y="160779"/>
                      <a:pt x="0" y="124787"/>
                      <a:pt x="0" y="80389"/>
                    </a:cubicBezTo>
                    <a:cubicBezTo>
                      <a:pt x="0" y="35992"/>
                      <a:pt x="20980" y="0"/>
                      <a:pt x="46862" y="0"/>
                    </a:cubicBezTo>
                    <a:cubicBezTo>
                      <a:pt x="72743" y="0"/>
                      <a:pt x="93724" y="35992"/>
                      <a:pt x="93724" y="8038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17" name="Google Shape;817;p7"/>
            <p:cNvGrpSpPr/>
            <p:nvPr/>
          </p:nvGrpSpPr>
          <p:grpSpPr>
            <a:xfrm>
              <a:off x="824836" y="3270645"/>
              <a:ext cx="1523171" cy="1317520"/>
              <a:chOff x="8279586" y="3807383"/>
              <a:chExt cx="1523171" cy="1317520"/>
            </a:xfrm>
          </p:grpSpPr>
          <p:sp>
            <p:nvSpPr>
              <p:cNvPr id="818" name="Google Shape;818;p7"/>
              <p:cNvSpPr/>
              <p:nvPr/>
            </p:nvSpPr>
            <p:spPr>
              <a:xfrm>
                <a:off x="8279586" y="3807383"/>
                <a:ext cx="1523171" cy="1317520"/>
              </a:xfrm>
              <a:custGeom>
                <a:avLst/>
                <a:gdLst/>
                <a:ahLst/>
                <a:cxnLst/>
                <a:rect l="l" t="t" r="r" b="b"/>
                <a:pathLst>
                  <a:path w="1523171" h="1317520" extrusionOk="0">
                    <a:moveTo>
                      <a:pt x="1464177" y="1317499"/>
                    </a:moveTo>
                    <a:cubicBezTo>
                      <a:pt x="1016406" y="1304926"/>
                      <a:pt x="568731" y="1292449"/>
                      <a:pt x="120961" y="1279971"/>
                    </a:cubicBezTo>
                    <a:cubicBezTo>
                      <a:pt x="84576" y="1278923"/>
                      <a:pt x="58096" y="1244633"/>
                      <a:pt x="66859" y="1209295"/>
                    </a:cubicBezTo>
                    <a:cubicBezTo>
                      <a:pt x="97911" y="1083375"/>
                      <a:pt x="112198" y="953358"/>
                      <a:pt x="109912" y="823723"/>
                    </a:cubicBezTo>
                    <a:cubicBezTo>
                      <a:pt x="107531" y="687135"/>
                      <a:pt x="86766" y="550832"/>
                      <a:pt x="48000" y="419863"/>
                    </a:cubicBezTo>
                    <a:cubicBezTo>
                      <a:pt x="39237" y="390526"/>
                      <a:pt x="-13818" y="293848"/>
                      <a:pt x="3423" y="264796"/>
                    </a:cubicBezTo>
                    <a:cubicBezTo>
                      <a:pt x="11328" y="251366"/>
                      <a:pt x="109436" y="230411"/>
                      <a:pt x="227355" y="207932"/>
                    </a:cubicBezTo>
                    <a:cubicBezTo>
                      <a:pt x="370421" y="180595"/>
                      <a:pt x="542823" y="150973"/>
                      <a:pt x="619881" y="129827"/>
                    </a:cubicBezTo>
                    <a:cubicBezTo>
                      <a:pt x="645503" y="122874"/>
                      <a:pt x="820477" y="61056"/>
                      <a:pt x="931443" y="25242"/>
                    </a:cubicBezTo>
                    <a:cubicBezTo>
                      <a:pt x="983355" y="8574"/>
                      <a:pt x="1021264" y="-2475"/>
                      <a:pt x="1023360" y="477"/>
                    </a:cubicBezTo>
                    <a:cubicBezTo>
                      <a:pt x="1290250" y="367761"/>
                      <a:pt x="1463415" y="802578"/>
                      <a:pt x="1522660" y="1252634"/>
                    </a:cubicBezTo>
                    <a:cubicBezTo>
                      <a:pt x="1527327" y="1287686"/>
                      <a:pt x="1499419" y="1318452"/>
                      <a:pt x="1464177" y="13174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19" name="Google Shape;819;p7"/>
              <p:cNvSpPr/>
              <p:nvPr/>
            </p:nvSpPr>
            <p:spPr>
              <a:xfrm>
                <a:off x="8506941" y="3827005"/>
                <a:ext cx="1092778" cy="1142068"/>
              </a:xfrm>
              <a:custGeom>
                <a:avLst/>
                <a:gdLst/>
                <a:ahLst/>
                <a:cxnLst/>
                <a:rect l="l" t="t" r="r" b="b"/>
                <a:pathLst>
                  <a:path w="1092778" h="1142068" extrusionOk="0">
                    <a:moveTo>
                      <a:pt x="1049369" y="1142048"/>
                    </a:moveTo>
                    <a:cubicBezTo>
                      <a:pt x="720471" y="1129475"/>
                      <a:pt x="391573" y="1116997"/>
                      <a:pt x="62579" y="1104519"/>
                    </a:cubicBezTo>
                    <a:cubicBezTo>
                      <a:pt x="35909" y="1103471"/>
                      <a:pt x="12764" y="1068324"/>
                      <a:pt x="22860" y="1033844"/>
                    </a:cubicBezTo>
                    <a:cubicBezTo>
                      <a:pt x="132017" y="661321"/>
                      <a:pt x="46101" y="336613"/>
                      <a:pt x="0" y="182689"/>
                    </a:cubicBezTo>
                    <a:cubicBezTo>
                      <a:pt x="49435" y="173260"/>
                      <a:pt x="102394" y="163544"/>
                      <a:pt x="153638" y="154019"/>
                    </a:cubicBezTo>
                    <a:cubicBezTo>
                      <a:pt x="250793" y="135922"/>
                      <a:pt x="342043" y="118396"/>
                      <a:pt x="392525" y="104585"/>
                    </a:cubicBezTo>
                    <a:cubicBezTo>
                      <a:pt x="409956" y="99822"/>
                      <a:pt x="496824" y="69628"/>
                      <a:pt x="585407" y="39624"/>
                    </a:cubicBezTo>
                    <a:cubicBezTo>
                      <a:pt x="626840" y="25432"/>
                      <a:pt x="668750" y="11430"/>
                      <a:pt x="704088" y="0"/>
                    </a:cubicBezTo>
                    <a:cubicBezTo>
                      <a:pt x="845153" y="362807"/>
                      <a:pt x="1053941" y="679990"/>
                      <a:pt x="1092422" y="1077182"/>
                    </a:cubicBezTo>
                    <a:cubicBezTo>
                      <a:pt x="1095756" y="1112234"/>
                      <a:pt x="1075277" y="1143000"/>
                      <a:pt x="1049369" y="114204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20" name="Google Shape;820;p7"/>
              <p:cNvSpPr/>
              <p:nvPr/>
            </p:nvSpPr>
            <p:spPr>
              <a:xfrm>
                <a:off x="8660580" y="3866630"/>
                <a:ext cx="721149" cy="880599"/>
              </a:xfrm>
              <a:custGeom>
                <a:avLst/>
                <a:gdLst/>
                <a:ahLst/>
                <a:cxnLst/>
                <a:rect l="l" t="t" r="r" b="b"/>
                <a:pathLst>
                  <a:path w="721149" h="880599" extrusionOk="0">
                    <a:moveTo>
                      <a:pt x="695992" y="880586"/>
                    </a:moveTo>
                    <a:cubicBezTo>
                      <a:pt x="689419" y="880301"/>
                      <a:pt x="682752" y="880110"/>
                      <a:pt x="676180" y="879824"/>
                    </a:cubicBezTo>
                    <a:cubicBezTo>
                      <a:pt x="670369" y="879634"/>
                      <a:pt x="664559" y="879348"/>
                      <a:pt x="658749" y="879157"/>
                    </a:cubicBezTo>
                    <a:cubicBezTo>
                      <a:pt x="645985" y="878681"/>
                      <a:pt x="633317" y="878205"/>
                      <a:pt x="620554" y="877729"/>
                    </a:cubicBezTo>
                    <a:cubicBezTo>
                      <a:pt x="616363" y="877538"/>
                      <a:pt x="612076" y="877348"/>
                      <a:pt x="607885" y="877253"/>
                    </a:cubicBezTo>
                    <a:cubicBezTo>
                      <a:pt x="540163" y="874586"/>
                      <a:pt x="472535" y="872014"/>
                      <a:pt x="404813" y="869537"/>
                    </a:cubicBezTo>
                    <a:cubicBezTo>
                      <a:pt x="400812" y="869347"/>
                      <a:pt x="396907" y="869156"/>
                      <a:pt x="392906" y="869061"/>
                    </a:cubicBezTo>
                    <a:cubicBezTo>
                      <a:pt x="387477" y="868775"/>
                      <a:pt x="381952" y="868585"/>
                      <a:pt x="376523" y="868394"/>
                    </a:cubicBezTo>
                    <a:cubicBezTo>
                      <a:pt x="371665" y="868204"/>
                      <a:pt x="366713" y="868013"/>
                      <a:pt x="361855" y="867823"/>
                    </a:cubicBezTo>
                    <a:cubicBezTo>
                      <a:pt x="306896" y="865727"/>
                      <a:pt x="251936" y="863632"/>
                      <a:pt x="196882" y="861631"/>
                    </a:cubicBezTo>
                    <a:cubicBezTo>
                      <a:pt x="193072" y="861441"/>
                      <a:pt x="189262" y="861251"/>
                      <a:pt x="185452" y="861155"/>
                    </a:cubicBezTo>
                    <a:cubicBezTo>
                      <a:pt x="165449" y="860393"/>
                      <a:pt x="145351" y="859631"/>
                      <a:pt x="125349" y="858869"/>
                    </a:cubicBezTo>
                    <a:cubicBezTo>
                      <a:pt x="109918" y="858298"/>
                      <a:pt x="96583" y="837914"/>
                      <a:pt x="102394" y="818007"/>
                    </a:cubicBezTo>
                    <a:cubicBezTo>
                      <a:pt x="111633" y="786384"/>
                      <a:pt x="115919" y="749141"/>
                      <a:pt x="116491" y="707993"/>
                    </a:cubicBezTo>
                    <a:cubicBezTo>
                      <a:pt x="116586" y="702945"/>
                      <a:pt x="116681" y="697897"/>
                      <a:pt x="116491" y="692848"/>
                    </a:cubicBezTo>
                    <a:cubicBezTo>
                      <a:pt x="116396" y="676275"/>
                      <a:pt x="115729" y="659225"/>
                      <a:pt x="114586" y="641699"/>
                    </a:cubicBezTo>
                    <a:cubicBezTo>
                      <a:pt x="114300" y="637127"/>
                      <a:pt x="113919" y="632555"/>
                      <a:pt x="113538" y="627888"/>
                    </a:cubicBezTo>
                    <a:cubicBezTo>
                      <a:pt x="110300" y="588455"/>
                      <a:pt x="104775" y="547116"/>
                      <a:pt x="97726" y="505301"/>
                    </a:cubicBezTo>
                    <a:cubicBezTo>
                      <a:pt x="96964" y="500920"/>
                      <a:pt x="96202" y="496633"/>
                      <a:pt x="95345" y="492252"/>
                    </a:cubicBezTo>
                    <a:cubicBezTo>
                      <a:pt x="94679" y="488442"/>
                      <a:pt x="94012" y="484537"/>
                      <a:pt x="93250" y="480727"/>
                    </a:cubicBezTo>
                    <a:cubicBezTo>
                      <a:pt x="92488" y="476345"/>
                      <a:pt x="91726" y="471869"/>
                      <a:pt x="90773" y="467487"/>
                    </a:cubicBezTo>
                    <a:cubicBezTo>
                      <a:pt x="85439" y="439103"/>
                      <a:pt x="79438" y="410813"/>
                      <a:pt x="73057" y="382905"/>
                    </a:cubicBezTo>
                    <a:cubicBezTo>
                      <a:pt x="72104" y="378428"/>
                      <a:pt x="71056" y="374047"/>
                      <a:pt x="70009" y="369665"/>
                    </a:cubicBezTo>
                    <a:cubicBezTo>
                      <a:pt x="61436" y="332994"/>
                      <a:pt x="52292" y="297085"/>
                      <a:pt x="43148" y="263176"/>
                    </a:cubicBezTo>
                    <a:cubicBezTo>
                      <a:pt x="41529" y="257175"/>
                      <a:pt x="39910" y="251174"/>
                      <a:pt x="38290" y="245364"/>
                    </a:cubicBezTo>
                    <a:cubicBezTo>
                      <a:pt x="24670" y="195929"/>
                      <a:pt x="11335" y="151162"/>
                      <a:pt x="0" y="114395"/>
                    </a:cubicBezTo>
                    <a:cubicBezTo>
                      <a:pt x="11621" y="112204"/>
                      <a:pt x="23146" y="110109"/>
                      <a:pt x="34480" y="107918"/>
                    </a:cubicBezTo>
                    <a:cubicBezTo>
                      <a:pt x="39433" y="106966"/>
                      <a:pt x="44291" y="106108"/>
                      <a:pt x="49149" y="105156"/>
                    </a:cubicBezTo>
                    <a:cubicBezTo>
                      <a:pt x="87916" y="97822"/>
                      <a:pt x="124682" y="90678"/>
                      <a:pt x="156972" y="84011"/>
                    </a:cubicBezTo>
                    <a:cubicBezTo>
                      <a:pt x="161734" y="82963"/>
                      <a:pt x="166402" y="82010"/>
                      <a:pt x="170974" y="81058"/>
                    </a:cubicBezTo>
                    <a:cubicBezTo>
                      <a:pt x="197739" y="75247"/>
                      <a:pt x="220885" y="69818"/>
                      <a:pt x="238887" y="64961"/>
                    </a:cubicBezTo>
                    <a:cubicBezTo>
                      <a:pt x="240601" y="64484"/>
                      <a:pt x="242888" y="63818"/>
                      <a:pt x="245840" y="62865"/>
                    </a:cubicBezTo>
                    <a:cubicBezTo>
                      <a:pt x="249174" y="61817"/>
                      <a:pt x="253365" y="60484"/>
                      <a:pt x="258127" y="58960"/>
                    </a:cubicBezTo>
                    <a:cubicBezTo>
                      <a:pt x="283178" y="50673"/>
                      <a:pt x="326898" y="35719"/>
                      <a:pt x="376047" y="19050"/>
                    </a:cubicBezTo>
                    <a:cubicBezTo>
                      <a:pt x="384429" y="16097"/>
                      <a:pt x="393001" y="13240"/>
                      <a:pt x="401669" y="10287"/>
                    </a:cubicBezTo>
                    <a:cubicBezTo>
                      <a:pt x="411575" y="6858"/>
                      <a:pt x="421672" y="3429"/>
                      <a:pt x="431768" y="0"/>
                    </a:cubicBezTo>
                    <a:cubicBezTo>
                      <a:pt x="445294" y="32956"/>
                      <a:pt x="460058" y="68866"/>
                      <a:pt x="475679" y="106775"/>
                    </a:cubicBezTo>
                    <a:lnTo>
                      <a:pt x="479393" y="115919"/>
                    </a:lnTo>
                    <a:cubicBezTo>
                      <a:pt x="491109" y="144399"/>
                      <a:pt x="503110" y="174022"/>
                      <a:pt x="515398" y="204311"/>
                    </a:cubicBezTo>
                    <a:lnTo>
                      <a:pt x="521113" y="218599"/>
                    </a:lnTo>
                    <a:cubicBezTo>
                      <a:pt x="528638" y="237172"/>
                      <a:pt x="536067" y="255937"/>
                      <a:pt x="543592" y="274796"/>
                    </a:cubicBezTo>
                    <a:cubicBezTo>
                      <a:pt x="544830" y="277844"/>
                      <a:pt x="546068" y="280988"/>
                      <a:pt x="547211" y="284036"/>
                    </a:cubicBezTo>
                    <a:cubicBezTo>
                      <a:pt x="563975" y="326422"/>
                      <a:pt x="580644" y="369475"/>
                      <a:pt x="596646" y="412242"/>
                    </a:cubicBezTo>
                    <a:cubicBezTo>
                      <a:pt x="598360" y="416814"/>
                      <a:pt x="600075" y="421386"/>
                      <a:pt x="601789" y="425958"/>
                    </a:cubicBezTo>
                    <a:cubicBezTo>
                      <a:pt x="624078" y="485870"/>
                      <a:pt x="644938" y="545211"/>
                      <a:pt x="662845" y="601218"/>
                    </a:cubicBezTo>
                    <a:cubicBezTo>
                      <a:pt x="663988" y="604361"/>
                      <a:pt x="664940" y="607600"/>
                      <a:pt x="665893" y="610743"/>
                    </a:cubicBezTo>
                    <a:cubicBezTo>
                      <a:pt x="669512" y="621982"/>
                      <a:pt x="672941" y="633127"/>
                      <a:pt x="676275" y="644080"/>
                    </a:cubicBezTo>
                    <a:cubicBezTo>
                      <a:pt x="677609" y="648462"/>
                      <a:pt x="678942" y="652844"/>
                      <a:pt x="680180" y="657130"/>
                    </a:cubicBezTo>
                    <a:cubicBezTo>
                      <a:pt x="691991" y="697325"/>
                      <a:pt x="701897" y="735235"/>
                      <a:pt x="709136" y="769620"/>
                    </a:cubicBezTo>
                    <a:cubicBezTo>
                      <a:pt x="709993" y="773430"/>
                      <a:pt x="710755" y="777240"/>
                      <a:pt x="711518" y="780955"/>
                    </a:cubicBezTo>
                    <a:cubicBezTo>
                      <a:pt x="715899" y="803338"/>
                      <a:pt x="719138" y="824198"/>
                      <a:pt x="720947" y="843058"/>
                    </a:cubicBezTo>
                    <a:cubicBezTo>
                      <a:pt x="722852" y="863346"/>
                      <a:pt x="711041" y="881158"/>
                      <a:pt x="695992" y="8805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21" name="Google Shape;821;p7"/>
              <p:cNvSpPr/>
              <p:nvPr/>
            </p:nvSpPr>
            <p:spPr>
              <a:xfrm>
                <a:off x="8283366" y="3817180"/>
                <a:ext cx="1459415" cy="1289985"/>
              </a:xfrm>
              <a:custGeom>
                <a:avLst/>
                <a:gdLst/>
                <a:ahLst/>
                <a:cxnLst/>
                <a:rect l="l" t="t" r="r" b="b"/>
                <a:pathLst>
                  <a:path w="1459415" h="1289985" extrusionOk="0">
                    <a:moveTo>
                      <a:pt x="1223033" y="1289891"/>
                    </a:moveTo>
                    <a:cubicBezTo>
                      <a:pt x="1220557" y="1289891"/>
                      <a:pt x="1218556" y="1287985"/>
                      <a:pt x="1218271" y="1285604"/>
                    </a:cubicBezTo>
                    <a:cubicBezTo>
                      <a:pt x="1213794" y="1237884"/>
                      <a:pt x="1171122" y="1196164"/>
                      <a:pt x="1123306" y="1192640"/>
                    </a:cubicBezTo>
                    <a:cubicBezTo>
                      <a:pt x="1075491" y="1189211"/>
                      <a:pt x="1027294" y="1224263"/>
                      <a:pt x="1015864" y="1270841"/>
                    </a:cubicBezTo>
                    <a:cubicBezTo>
                      <a:pt x="1015293" y="1273031"/>
                      <a:pt x="1013483" y="1274460"/>
                      <a:pt x="1011102" y="1274460"/>
                    </a:cubicBezTo>
                    <a:cubicBezTo>
                      <a:pt x="1008816" y="1274365"/>
                      <a:pt x="1007006" y="1272745"/>
                      <a:pt x="1006530" y="1270555"/>
                    </a:cubicBezTo>
                    <a:cubicBezTo>
                      <a:pt x="997005" y="1219501"/>
                      <a:pt x="947094" y="1178067"/>
                      <a:pt x="895183" y="1178067"/>
                    </a:cubicBezTo>
                    <a:cubicBezTo>
                      <a:pt x="895183" y="1178067"/>
                      <a:pt x="895087" y="1178067"/>
                      <a:pt x="895087" y="1178067"/>
                    </a:cubicBezTo>
                    <a:cubicBezTo>
                      <a:pt x="843081" y="1178162"/>
                      <a:pt x="793265" y="1219786"/>
                      <a:pt x="783835" y="1270841"/>
                    </a:cubicBezTo>
                    <a:cubicBezTo>
                      <a:pt x="783359" y="1273317"/>
                      <a:pt x="781168" y="1274936"/>
                      <a:pt x="778692" y="1274746"/>
                    </a:cubicBezTo>
                    <a:cubicBezTo>
                      <a:pt x="776215" y="1274460"/>
                      <a:pt x="774310" y="1272364"/>
                      <a:pt x="774406" y="1269888"/>
                    </a:cubicBezTo>
                    <a:cubicBezTo>
                      <a:pt x="775549" y="1221310"/>
                      <a:pt x="734020" y="1175019"/>
                      <a:pt x="685537" y="1170828"/>
                    </a:cubicBezTo>
                    <a:cubicBezTo>
                      <a:pt x="637246" y="1166732"/>
                      <a:pt x="588287" y="1205213"/>
                      <a:pt x="581143" y="1253314"/>
                    </a:cubicBezTo>
                    <a:cubicBezTo>
                      <a:pt x="580762" y="1255791"/>
                      <a:pt x="578762" y="1257601"/>
                      <a:pt x="576095" y="1257315"/>
                    </a:cubicBezTo>
                    <a:cubicBezTo>
                      <a:pt x="573619" y="1257125"/>
                      <a:pt x="571714" y="1255029"/>
                      <a:pt x="571714" y="1252552"/>
                    </a:cubicBezTo>
                    <a:cubicBezTo>
                      <a:pt x="571714" y="1230835"/>
                      <a:pt x="561712" y="1208833"/>
                      <a:pt x="544377" y="1192259"/>
                    </a:cubicBezTo>
                    <a:cubicBezTo>
                      <a:pt x="527041" y="1175686"/>
                      <a:pt x="504658" y="1166827"/>
                      <a:pt x="482941" y="1167685"/>
                    </a:cubicBezTo>
                    <a:cubicBezTo>
                      <a:pt x="461224" y="1168637"/>
                      <a:pt x="439697" y="1179591"/>
                      <a:pt x="423886" y="1197593"/>
                    </a:cubicBezTo>
                    <a:cubicBezTo>
                      <a:pt x="408931" y="1214643"/>
                      <a:pt x="401026" y="1235979"/>
                      <a:pt x="401883" y="1256458"/>
                    </a:cubicBezTo>
                    <a:cubicBezTo>
                      <a:pt x="401978" y="1257696"/>
                      <a:pt x="402073" y="1258934"/>
                      <a:pt x="402169" y="1260268"/>
                    </a:cubicBezTo>
                    <a:cubicBezTo>
                      <a:pt x="402264" y="1262839"/>
                      <a:pt x="400359" y="1265030"/>
                      <a:pt x="397787" y="1265221"/>
                    </a:cubicBezTo>
                    <a:cubicBezTo>
                      <a:pt x="394930" y="1265316"/>
                      <a:pt x="392929" y="1263506"/>
                      <a:pt x="392739" y="1260934"/>
                    </a:cubicBezTo>
                    <a:cubicBezTo>
                      <a:pt x="392644" y="1259696"/>
                      <a:pt x="392548" y="1258363"/>
                      <a:pt x="392453" y="1257125"/>
                    </a:cubicBezTo>
                    <a:cubicBezTo>
                      <a:pt x="388167" y="1206451"/>
                      <a:pt x="343018" y="1161875"/>
                      <a:pt x="292155" y="1158731"/>
                    </a:cubicBezTo>
                    <a:cubicBezTo>
                      <a:pt x="255293" y="1156445"/>
                      <a:pt x="238529" y="1173685"/>
                      <a:pt x="215288" y="1197498"/>
                    </a:cubicBezTo>
                    <a:cubicBezTo>
                      <a:pt x="206239" y="1206737"/>
                      <a:pt x="195952" y="1217310"/>
                      <a:pt x="183475" y="1227407"/>
                    </a:cubicBezTo>
                    <a:cubicBezTo>
                      <a:pt x="181665" y="1228930"/>
                      <a:pt x="178998" y="1228835"/>
                      <a:pt x="177283" y="1227216"/>
                    </a:cubicBezTo>
                    <a:cubicBezTo>
                      <a:pt x="175569" y="1225597"/>
                      <a:pt x="175283" y="1223025"/>
                      <a:pt x="176521" y="1221025"/>
                    </a:cubicBezTo>
                    <a:cubicBezTo>
                      <a:pt x="207954" y="1174257"/>
                      <a:pt x="219765" y="1156826"/>
                      <a:pt x="209287" y="1114630"/>
                    </a:cubicBezTo>
                    <a:cubicBezTo>
                      <a:pt x="199858" y="1076530"/>
                      <a:pt x="171092" y="1053575"/>
                      <a:pt x="123658" y="1046336"/>
                    </a:cubicBezTo>
                    <a:cubicBezTo>
                      <a:pt x="121276" y="1045955"/>
                      <a:pt x="119562" y="1043860"/>
                      <a:pt x="119657" y="1041478"/>
                    </a:cubicBezTo>
                    <a:cubicBezTo>
                      <a:pt x="119752" y="1039097"/>
                      <a:pt x="121657" y="1037097"/>
                      <a:pt x="124039" y="1036907"/>
                    </a:cubicBezTo>
                    <a:cubicBezTo>
                      <a:pt x="176331" y="1033096"/>
                      <a:pt x="224051" y="989567"/>
                      <a:pt x="232719" y="937942"/>
                    </a:cubicBezTo>
                    <a:cubicBezTo>
                      <a:pt x="241482" y="886316"/>
                      <a:pt x="210621" y="829547"/>
                      <a:pt x="162520" y="808783"/>
                    </a:cubicBezTo>
                    <a:cubicBezTo>
                      <a:pt x="160615" y="807925"/>
                      <a:pt x="159376" y="805925"/>
                      <a:pt x="159662" y="803830"/>
                    </a:cubicBezTo>
                    <a:cubicBezTo>
                      <a:pt x="159948" y="801734"/>
                      <a:pt x="161567" y="800020"/>
                      <a:pt x="163663" y="799734"/>
                    </a:cubicBezTo>
                    <a:cubicBezTo>
                      <a:pt x="186332" y="796210"/>
                      <a:pt x="207573" y="782208"/>
                      <a:pt x="221956" y="761253"/>
                    </a:cubicBezTo>
                    <a:cubicBezTo>
                      <a:pt x="236338" y="740393"/>
                      <a:pt x="241863" y="715533"/>
                      <a:pt x="237100" y="693054"/>
                    </a:cubicBezTo>
                    <a:cubicBezTo>
                      <a:pt x="228052" y="650477"/>
                      <a:pt x="192523" y="629046"/>
                      <a:pt x="125277" y="625617"/>
                    </a:cubicBezTo>
                    <a:cubicBezTo>
                      <a:pt x="123181" y="625522"/>
                      <a:pt x="121372" y="624093"/>
                      <a:pt x="120895" y="621997"/>
                    </a:cubicBezTo>
                    <a:cubicBezTo>
                      <a:pt x="120419" y="619997"/>
                      <a:pt x="121276" y="617807"/>
                      <a:pt x="122991" y="616759"/>
                    </a:cubicBezTo>
                    <a:cubicBezTo>
                      <a:pt x="128896" y="613139"/>
                      <a:pt x="134992" y="609520"/>
                      <a:pt x="141279" y="605900"/>
                    </a:cubicBezTo>
                    <a:cubicBezTo>
                      <a:pt x="185570" y="579897"/>
                      <a:pt x="231290" y="553132"/>
                      <a:pt x="221098" y="505697"/>
                    </a:cubicBezTo>
                    <a:cubicBezTo>
                      <a:pt x="206620" y="438641"/>
                      <a:pt x="130992" y="438736"/>
                      <a:pt x="87177" y="444832"/>
                    </a:cubicBezTo>
                    <a:cubicBezTo>
                      <a:pt x="84796" y="445213"/>
                      <a:pt x="82510" y="443689"/>
                      <a:pt x="81938" y="441308"/>
                    </a:cubicBezTo>
                    <a:cubicBezTo>
                      <a:pt x="81367" y="438927"/>
                      <a:pt x="82605" y="436545"/>
                      <a:pt x="84796" y="435688"/>
                    </a:cubicBezTo>
                    <a:cubicBezTo>
                      <a:pt x="122229" y="421306"/>
                      <a:pt x="152899" y="393207"/>
                      <a:pt x="164901" y="362251"/>
                    </a:cubicBezTo>
                    <a:cubicBezTo>
                      <a:pt x="172997" y="341200"/>
                      <a:pt x="172140" y="319674"/>
                      <a:pt x="162329" y="300148"/>
                    </a:cubicBezTo>
                    <a:cubicBezTo>
                      <a:pt x="149470" y="274620"/>
                      <a:pt x="122515" y="256999"/>
                      <a:pt x="90130" y="252903"/>
                    </a:cubicBezTo>
                    <a:cubicBezTo>
                      <a:pt x="57745" y="248808"/>
                      <a:pt x="27169" y="259190"/>
                      <a:pt x="8405" y="280717"/>
                    </a:cubicBezTo>
                    <a:cubicBezTo>
                      <a:pt x="6691" y="282717"/>
                      <a:pt x="3643" y="282907"/>
                      <a:pt x="1642" y="281193"/>
                    </a:cubicBezTo>
                    <a:cubicBezTo>
                      <a:pt x="-358" y="279478"/>
                      <a:pt x="-548" y="276430"/>
                      <a:pt x="1166" y="274430"/>
                    </a:cubicBezTo>
                    <a:cubicBezTo>
                      <a:pt x="22026" y="250522"/>
                      <a:pt x="55744" y="238902"/>
                      <a:pt x="91273" y="243474"/>
                    </a:cubicBezTo>
                    <a:cubicBezTo>
                      <a:pt x="126801" y="247951"/>
                      <a:pt x="156614" y="267572"/>
                      <a:pt x="170806" y="295861"/>
                    </a:cubicBezTo>
                    <a:cubicBezTo>
                      <a:pt x="181951" y="317864"/>
                      <a:pt x="182903" y="342058"/>
                      <a:pt x="173759" y="365680"/>
                    </a:cubicBezTo>
                    <a:cubicBezTo>
                      <a:pt x="163567" y="391969"/>
                      <a:pt x="140993" y="416353"/>
                      <a:pt x="112418" y="433021"/>
                    </a:cubicBezTo>
                    <a:cubicBezTo>
                      <a:pt x="177664" y="430545"/>
                      <a:pt x="220051" y="455500"/>
                      <a:pt x="230433" y="503697"/>
                    </a:cubicBezTo>
                    <a:cubicBezTo>
                      <a:pt x="242149" y="557894"/>
                      <a:pt x="191095" y="587803"/>
                      <a:pt x="146137" y="614187"/>
                    </a:cubicBezTo>
                    <a:cubicBezTo>
                      <a:pt x="144422" y="615235"/>
                      <a:pt x="142612" y="616282"/>
                      <a:pt x="140898" y="617235"/>
                    </a:cubicBezTo>
                    <a:cubicBezTo>
                      <a:pt x="202715" y="623426"/>
                      <a:pt x="237291" y="647715"/>
                      <a:pt x="246530" y="691149"/>
                    </a:cubicBezTo>
                    <a:cubicBezTo>
                      <a:pt x="251864" y="716104"/>
                      <a:pt x="245768" y="743632"/>
                      <a:pt x="229861" y="766682"/>
                    </a:cubicBezTo>
                    <a:cubicBezTo>
                      <a:pt x="216812" y="785637"/>
                      <a:pt x="198429" y="799543"/>
                      <a:pt x="178236" y="806020"/>
                    </a:cubicBezTo>
                    <a:cubicBezTo>
                      <a:pt x="223956" y="832119"/>
                      <a:pt x="251007" y="887174"/>
                      <a:pt x="242149" y="939561"/>
                    </a:cubicBezTo>
                    <a:cubicBezTo>
                      <a:pt x="233957" y="988234"/>
                      <a:pt x="195571" y="1029001"/>
                      <a:pt x="148518" y="1042241"/>
                    </a:cubicBezTo>
                    <a:cubicBezTo>
                      <a:pt x="185856" y="1053670"/>
                      <a:pt x="209859" y="1077578"/>
                      <a:pt x="218527" y="1112440"/>
                    </a:cubicBezTo>
                    <a:cubicBezTo>
                      <a:pt x="227004" y="1146444"/>
                      <a:pt x="221479" y="1166923"/>
                      <a:pt x="205477" y="1193974"/>
                    </a:cubicBezTo>
                    <a:cubicBezTo>
                      <a:pt x="206430" y="1192926"/>
                      <a:pt x="207478" y="1191974"/>
                      <a:pt x="208430" y="1190926"/>
                    </a:cubicBezTo>
                    <a:cubicBezTo>
                      <a:pt x="231481" y="1167208"/>
                      <a:pt x="251674" y="1146825"/>
                      <a:pt x="292631" y="1149301"/>
                    </a:cubicBezTo>
                    <a:cubicBezTo>
                      <a:pt x="338637" y="1152064"/>
                      <a:pt x="380356" y="1186068"/>
                      <a:pt x="395882" y="1229121"/>
                    </a:cubicBezTo>
                    <a:cubicBezTo>
                      <a:pt x="399787" y="1215595"/>
                      <a:pt x="406931" y="1202641"/>
                      <a:pt x="416742" y="1191402"/>
                    </a:cubicBezTo>
                    <a:cubicBezTo>
                      <a:pt x="434268" y="1171400"/>
                      <a:pt x="458176" y="1159303"/>
                      <a:pt x="482464" y="1158255"/>
                    </a:cubicBezTo>
                    <a:cubicBezTo>
                      <a:pt x="506658" y="1157112"/>
                      <a:pt x="531709" y="1167113"/>
                      <a:pt x="550854" y="1185401"/>
                    </a:cubicBezTo>
                    <a:cubicBezTo>
                      <a:pt x="563998" y="1197974"/>
                      <a:pt x="573238" y="1213309"/>
                      <a:pt x="577810" y="1229597"/>
                    </a:cubicBezTo>
                    <a:cubicBezTo>
                      <a:pt x="595050" y="1187783"/>
                      <a:pt x="640865" y="1157493"/>
                      <a:pt x="686204" y="1161398"/>
                    </a:cubicBezTo>
                    <a:cubicBezTo>
                      <a:pt x="731257" y="1165303"/>
                      <a:pt x="770881" y="1202356"/>
                      <a:pt x="781168" y="1245980"/>
                    </a:cubicBezTo>
                    <a:cubicBezTo>
                      <a:pt x="799742" y="1201117"/>
                      <a:pt x="845748" y="1168637"/>
                      <a:pt x="894897" y="1168542"/>
                    </a:cubicBezTo>
                    <a:cubicBezTo>
                      <a:pt x="894992" y="1168542"/>
                      <a:pt x="894992" y="1168542"/>
                      <a:pt x="895087" y="1168542"/>
                    </a:cubicBezTo>
                    <a:cubicBezTo>
                      <a:pt x="946808" y="1168542"/>
                      <a:pt x="995100" y="1204546"/>
                      <a:pt x="1011673" y="1253029"/>
                    </a:cubicBezTo>
                    <a:cubicBezTo>
                      <a:pt x="1029961" y="1210071"/>
                      <a:pt x="1077205" y="1179686"/>
                      <a:pt x="1123878" y="1183115"/>
                    </a:cubicBezTo>
                    <a:cubicBezTo>
                      <a:pt x="1167979" y="1186354"/>
                      <a:pt x="1207984" y="1219215"/>
                      <a:pt x="1222366" y="1260744"/>
                    </a:cubicBezTo>
                    <a:cubicBezTo>
                      <a:pt x="1234368" y="1221215"/>
                      <a:pt x="1269515" y="1188449"/>
                      <a:pt x="1310854" y="1181401"/>
                    </a:cubicBezTo>
                    <a:cubicBezTo>
                      <a:pt x="1347334" y="1175209"/>
                      <a:pt x="1372957" y="1194259"/>
                      <a:pt x="1396388" y="1216358"/>
                    </a:cubicBezTo>
                    <a:cubicBezTo>
                      <a:pt x="1379434" y="1192354"/>
                      <a:pt x="1366384" y="1170066"/>
                      <a:pt x="1370480" y="1139681"/>
                    </a:cubicBezTo>
                    <a:cubicBezTo>
                      <a:pt x="1374671" y="1108344"/>
                      <a:pt x="1392102" y="1079769"/>
                      <a:pt x="1416867" y="1060719"/>
                    </a:cubicBezTo>
                    <a:cubicBezTo>
                      <a:pt x="1378576" y="1062529"/>
                      <a:pt x="1338952" y="1043479"/>
                      <a:pt x="1318950" y="1009855"/>
                    </a:cubicBezTo>
                    <a:cubicBezTo>
                      <a:pt x="1293709" y="967374"/>
                      <a:pt x="1303805" y="908795"/>
                      <a:pt x="1340191" y="876220"/>
                    </a:cubicBezTo>
                    <a:cubicBezTo>
                      <a:pt x="1297709" y="867457"/>
                      <a:pt x="1263133" y="828690"/>
                      <a:pt x="1260752" y="784970"/>
                    </a:cubicBezTo>
                    <a:cubicBezTo>
                      <a:pt x="1258752" y="749251"/>
                      <a:pt x="1278564" y="714485"/>
                      <a:pt x="1308377" y="695721"/>
                    </a:cubicBezTo>
                    <a:cubicBezTo>
                      <a:pt x="1265515" y="693625"/>
                      <a:pt x="1223986" y="668194"/>
                      <a:pt x="1205126" y="629046"/>
                    </a:cubicBezTo>
                    <a:cubicBezTo>
                      <a:pt x="1183790" y="584755"/>
                      <a:pt x="1194172" y="528557"/>
                      <a:pt x="1228081" y="493695"/>
                    </a:cubicBezTo>
                    <a:cubicBezTo>
                      <a:pt x="1187410" y="497315"/>
                      <a:pt x="1144452" y="474360"/>
                      <a:pt x="1126831" y="437022"/>
                    </a:cubicBezTo>
                    <a:cubicBezTo>
                      <a:pt x="1109305" y="399779"/>
                      <a:pt x="1118734" y="352249"/>
                      <a:pt x="1147309" y="323103"/>
                    </a:cubicBezTo>
                    <a:cubicBezTo>
                      <a:pt x="1110543" y="325484"/>
                      <a:pt x="1072062" y="304624"/>
                      <a:pt x="1056060" y="271096"/>
                    </a:cubicBezTo>
                    <a:cubicBezTo>
                      <a:pt x="1040058" y="237664"/>
                      <a:pt x="1047773" y="194801"/>
                      <a:pt x="1072633" y="167655"/>
                    </a:cubicBezTo>
                    <a:cubicBezTo>
                      <a:pt x="1035295" y="171084"/>
                      <a:pt x="995862" y="150224"/>
                      <a:pt x="979955" y="116125"/>
                    </a:cubicBezTo>
                    <a:cubicBezTo>
                      <a:pt x="961477" y="76310"/>
                      <a:pt x="977574" y="23542"/>
                      <a:pt x="1015007" y="682"/>
                    </a:cubicBezTo>
                    <a:cubicBezTo>
                      <a:pt x="1017198" y="-652"/>
                      <a:pt x="1020151" y="15"/>
                      <a:pt x="1021579" y="2301"/>
                    </a:cubicBezTo>
                    <a:cubicBezTo>
                      <a:pt x="1022913" y="4587"/>
                      <a:pt x="1022246" y="7444"/>
                      <a:pt x="1019960" y="8873"/>
                    </a:cubicBezTo>
                    <a:cubicBezTo>
                      <a:pt x="986432" y="29257"/>
                      <a:pt x="972049" y="76596"/>
                      <a:pt x="988623" y="112124"/>
                    </a:cubicBezTo>
                    <a:cubicBezTo>
                      <a:pt x="1005101" y="147748"/>
                      <a:pt x="1050536" y="167274"/>
                      <a:pt x="1087778" y="154891"/>
                    </a:cubicBezTo>
                    <a:cubicBezTo>
                      <a:pt x="1089969" y="154129"/>
                      <a:pt x="1092445" y="155177"/>
                      <a:pt x="1093493" y="157273"/>
                    </a:cubicBezTo>
                    <a:cubicBezTo>
                      <a:pt x="1094541" y="159368"/>
                      <a:pt x="1093874" y="161940"/>
                      <a:pt x="1091969" y="163273"/>
                    </a:cubicBezTo>
                    <a:cubicBezTo>
                      <a:pt x="1060156" y="185467"/>
                      <a:pt x="1047868" y="232044"/>
                      <a:pt x="1064632" y="267096"/>
                    </a:cubicBezTo>
                    <a:cubicBezTo>
                      <a:pt x="1081396" y="302148"/>
                      <a:pt x="1125402" y="321769"/>
                      <a:pt x="1162645" y="310911"/>
                    </a:cubicBezTo>
                    <a:cubicBezTo>
                      <a:pt x="1164836" y="310244"/>
                      <a:pt x="1167312" y="311292"/>
                      <a:pt x="1168265" y="313483"/>
                    </a:cubicBezTo>
                    <a:cubicBezTo>
                      <a:pt x="1169312" y="315578"/>
                      <a:pt x="1168550" y="318150"/>
                      <a:pt x="1166645" y="319483"/>
                    </a:cubicBezTo>
                    <a:cubicBezTo>
                      <a:pt x="1131212" y="343486"/>
                      <a:pt x="1117211" y="394445"/>
                      <a:pt x="1135498" y="433117"/>
                    </a:cubicBezTo>
                    <a:cubicBezTo>
                      <a:pt x="1153786" y="471788"/>
                      <a:pt x="1201888" y="493505"/>
                      <a:pt x="1243036" y="481408"/>
                    </a:cubicBezTo>
                    <a:cubicBezTo>
                      <a:pt x="1245226" y="480742"/>
                      <a:pt x="1247608" y="481789"/>
                      <a:pt x="1248655" y="483885"/>
                    </a:cubicBezTo>
                    <a:cubicBezTo>
                      <a:pt x="1249703" y="485980"/>
                      <a:pt x="1249036" y="488457"/>
                      <a:pt x="1247227" y="489790"/>
                    </a:cubicBezTo>
                    <a:cubicBezTo>
                      <a:pt x="1207031" y="519413"/>
                      <a:pt x="1192077" y="580087"/>
                      <a:pt x="1213699" y="625045"/>
                    </a:cubicBezTo>
                    <a:cubicBezTo>
                      <a:pt x="1234368" y="668003"/>
                      <a:pt x="1287232" y="693625"/>
                      <a:pt x="1333904" y="684577"/>
                    </a:cubicBezTo>
                    <a:cubicBezTo>
                      <a:pt x="1336190" y="684005"/>
                      <a:pt x="1338476" y="683434"/>
                      <a:pt x="1340762" y="682957"/>
                    </a:cubicBezTo>
                    <a:cubicBezTo>
                      <a:pt x="1343239" y="682481"/>
                      <a:pt x="1345715" y="684100"/>
                      <a:pt x="1346287" y="686577"/>
                    </a:cubicBezTo>
                    <a:cubicBezTo>
                      <a:pt x="1346858" y="689053"/>
                      <a:pt x="1345334" y="691530"/>
                      <a:pt x="1342858" y="692197"/>
                    </a:cubicBezTo>
                    <a:cubicBezTo>
                      <a:pt x="1340572" y="692768"/>
                      <a:pt x="1338381" y="693340"/>
                      <a:pt x="1336095" y="693816"/>
                    </a:cubicBezTo>
                    <a:cubicBezTo>
                      <a:pt x="1297709" y="704579"/>
                      <a:pt x="1268086" y="744679"/>
                      <a:pt x="1270277" y="784589"/>
                    </a:cubicBezTo>
                    <a:cubicBezTo>
                      <a:pt x="1272563" y="826785"/>
                      <a:pt x="1310092" y="865170"/>
                      <a:pt x="1352192" y="868409"/>
                    </a:cubicBezTo>
                    <a:cubicBezTo>
                      <a:pt x="1354192" y="868600"/>
                      <a:pt x="1355907" y="869933"/>
                      <a:pt x="1356383" y="871933"/>
                    </a:cubicBezTo>
                    <a:cubicBezTo>
                      <a:pt x="1356955" y="873838"/>
                      <a:pt x="1356193" y="875934"/>
                      <a:pt x="1354478" y="877077"/>
                    </a:cubicBezTo>
                    <a:cubicBezTo>
                      <a:pt x="1315616" y="904414"/>
                      <a:pt x="1302757" y="964231"/>
                      <a:pt x="1327046" y="1005093"/>
                    </a:cubicBezTo>
                    <a:cubicBezTo>
                      <a:pt x="1348763" y="1041574"/>
                      <a:pt x="1397817" y="1059290"/>
                      <a:pt x="1438393" y="1047670"/>
                    </a:cubicBezTo>
                    <a:cubicBezTo>
                      <a:pt x="1443156" y="1045384"/>
                      <a:pt x="1448204" y="1043479"/>
                      <a:pt x="1453252" y="1041859"/>
                    </a:cubicBezTo>
                    <a:cubicBezTo>
                      <a:pt x="1455634" y="1041193"/>
                      <a:pt x="1458205" y="1042336"/>
                      <a:pt x="1459063" y="1044622"/>
                    </a:cubicBezTo>
                    <a:cubicBezTo>
                      <a:pt x="1460015" y="1046908"/>
                      <a:pt x="1458967" y="1049575"/>
                      <a:pt x="1456777" y="1050622"/>
                    </a:cubicBezTo>
                    <a:cubicBezTo>
                      <a:pt x="1451919" y="1053004"/>
                      <a:pt x="1446871" y="1055004"/>
                      <a:pt x="1441727" y="1056528"/>
                    </a:cubicBezTo>
                    <a:cubicBezTo>
                      <a:pt x="1409152" y="1072339"/>
                      <a:pt x="1384577" y="1105201"/>
                      <a:pt x="1379719" y="1141015"/>
                    </a:cubicBezTo>
                    <a:cubicBezTo>
                      <a:pt x="1375624" y="1171780"/>
                      <a:pt x="1391245" y="1193307"/>
                      <a:pt x="1410961" y="1220644"/>
                    </a:cubicBezTo>
                    <a:cubicBezTo>
                      <a:pt x="1417534" y="1229692"/>
                      <a:pt x="1424201" y="1239027"/>
                      <a:pt x="1430964" y="1249504"/>
                    </a:cubicBezTo>
                    <a:cubicBezTo>
                      <a:pt x="1432202" y="1251505"/>
                      <a:pt x="1431821" y="1254076"/>
                      <a:pt x="1430107" y="1255696"/>
                    </a:cubicBezTo>
                    <a:cubicBezTo>
                      <a:pt x="1428297" y="1257220"/>
                      <a:pt x="1425725" y="1257220"/>
                      <a:pt x="1423915" y="1255791"/>
                    </a:cubicBezTo>
                    <a:cubicBezTo>
                      <a:pt x="1416200" y="1249219"/>
                      <a:pt x="1408675" y="1241884"/>
                      <a:pt x="1401341" y="1234645"/>
                    </a:cubicBezTo>
                    <a:cubicBezTo>
                      <a:pt x="1375052" y="1208833"/>
                      <a:pt x="1350192" y="1184449"/>
                      <a:pt x="1312378" y="1190926"/>
                    </a:cubicBezTo>
                    <a:cubicBezTo>
                      <a:pt x="1267134" y="1198641"/>
                      <a:pt x="1229891" y="1240170"/>
                      <a:pt x="1227605" y="1285509"/>
                    </a:cubicBezTo>
                    <a:cubicBezTo>
                      <a:pt x="1227510" y="1287985"/>
                      <a:pt x="1225415" y="1289986"/>
                      <a:pt x="1222938" y="1289986"/>
                    </a:cubicBezTo>
                    <a:cubicBezTo>
                      <a:pt x="1223033" y="1289891"/>
                      <a:pt x="1223033" y="1289891"/>
                      <a:pt x="1223033" y="128989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22" name="Google Shape;822;p7"/>
              <p:cNvSpPr/>
              <p:nvPr/>
            </p:nvSpPr>
            <p:spPr>
              <a:xfrm>
                <a:off x="8562749" y="3840258"/>
                <a:ext cx="933254" cy="1040308"/>
              </a:xfrm>
              <a:custGeom>
                <a:avLst/>
                <a:gdLst/>
                <a:ahLst/>
                <a:cxnLst/>
                <a:rect l="l" t="t" r="r" b="b"/>
                <a:pathLst>
                  <a:path w="933254" h="1040308" extrusionOk="0">
                    <a:moveTo>
                      <a:pt x="928601" y="1040308"/>
                    </a:moveTo>
                    <a:cubicBezTo>
                      <a:pt x="928316" y="1040308"/>
                      <a:pt x="928125" y="1040308"/>
                      <a:pt x="927839" y="1040213"/>
                    </a:cubicBezTo>
                    <a:cubicBezTo>
                      <a:pt x="833542" y="1025735"/>
                      <a:pt x="649900" y="1001922"/>
                      <a:pt x="558460" y="999446"/>
                    </a:cubicBezTo>
                    <a:lnTo>
                      <a:pt x="538552" y="998874"/>
                    </a:lnTo>
                    <a:cubicBezTo>
                      <a:pt x="345385" y="993635"/>
                      <a:pt x="273091" y="991731"/>
                      <a:pt x="84210" y="1013829"/>
                    </a:cubicBezTo>
                    <a:cubicBezTo>
                      <a:pt x="82686" y="1014019"/>
                      <a:pt x="81162" y="1013448"/>
                      <a:pt x="80114" y="1012305"/>
                    </a:cubicBezTo>
                    <a:cubicBezTo>
                      <a:pt x="79067" y="1011161"/>
                      <a:pt x="78685" y="1009638"/>
                      <a:pt x="78971" y="1008114"/>
                    </a:cubicBezTo>
                    <a:cubicBezTo>
                      <a:pt x="141836" y="711315"/>
                      <a:pt x="116119" y="435947"/>
                      <a:pt x="390" y="166199"/>
                    </a:cubicBezTo>
                    <a:cubicBezTo>
                      <a:pt x="-658" y="163817"/>
                      <a:pt x="485" y="160960"/>
                      <a:pt x="2867" y="159912"/>
                    </a:cubicBezTo>
                    <a:cubicBezTo>
                      <a:pt x="5248" y="158865"/>
                      <a:pt x="8105" y="160008"/>
                      <a:pt x="9153" y="162389"/>
                    </a:cubicBezTo>
                    <a:cubicBezTo>
                      <a:pt x="124787" y="432042"/>
                      <a:pt x="151171" y="707219"/>
                      <a:pt x="89639" y="1003542"/>
                    </a:cubicBezTo>
                    <a:cubicBezTo>
                      <a:pt x="274329" y="982110"/>
                      <a:pt x="347291" y="984110"/>
                      <a:pt x="538743" y="989254"/>
                    </a:cubicBezTo>
                    <a:lnTo>
                      <a:pt x="558650" y="989826"/>
                    </a:lnTo>
                    <a:cubicBezTo>
                      <a:pt x="648471" y="992207"/>
                      <a:pt x="826493" y="1015162"/>
                      <a:pt x="922791" y="1029735"/>
                    </a:cubicBezTo>
                    <a:cubicBezTo>
                      <a:pt x="863641" y="676263"/>
                      <a:pt x="757532" y="332124"/>
                      <a:pt x="607133" y="6750"/>
                    </a:cubicBezTo>
                    <a:cubicBezTo>
                      <a:pt x="605989" y="4369"/>
                      <a:pt x="607037" y="1511"/>
                      <a:pt x="609418" y="464"/>
                    </a:cubicBezTo>
                    <a:cubicBezTo>
                      <a:pt x="611800" y="-679"/>
                      <a:pt x="614657" y="368"/>
                      <a:pt x="615705" y="2750"/>
                    </a:cubicBezTo>
                    <a:cubicBezTo>
                      <a:pt x="767343" y="330886"/>
                      <a:pt x="874118" y="678072"/>
                      <a:pt x="933173" y="1034593"/>
                    </a:cubicBezTo>
                    <a:cubicBezTo>
                      <a:pt x="933459" y="1036117"/>
                      <a:pt x="932983" y="1037641"/>
                      <a:pt x="931840" y="1038689"/>
                    </a:cubicBezTo>
                    <a:cubicBezTo>
                      <a:pt x="931078" y="1039832"/>
                      <a:pt x="929935" y="1040308"/>
                      <a:pt x="928601" y="104030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23" name="Google Shape;823;p7"/>
              <p:cNvSpPr/>
              <p:nvPr/>
            </p:nvSpPr>
            <p:spPr>
              <a:xfrm>
                <a:off x="8695060" y="3876916"/>
                <a:ext cx="677037" cy="878109"/>
              </a:xfrm>
              <a:custGeom>
                <a:avLst/>
                <a:gdLst/>
                <a:ahLst/>
                <a:cxnLst/>
                <a:rect l="l" t="t" r="r" b="b"/>
                <a:pathLst>
                  <a:path w="677037" h="878109" extrusionOk="0">
                    <a:moveTo>
                      <a:pt x="641604" y="869442"/>
                    </a:moveTo>
                    <a:cubicBezTo>
                      <a:pt x="630079" y="861346"/>
                      <a:pt x="618554" y="853250"/>
                      <a:pt x="607028" y="845058"/>
                    </a:cubicBezTo>
                    <a:lnTo>
                      <a:pt x="677037" y="770668"/>
                    </a:lnTo>
                    <a:cubicBezTo>
                      <a:pt x="676275" y="766953"/>
                      <a:pt x="675513" y="763143"/>
                      <a:pt x="674656" y="759333"/>
                    </a:cubicBezTo>
                    <a:lnTo>
                      <a:pt x="599218" y="839534"/>
                    </a:lnTo>
                    <a:cubicBezTo>
                      <a:pt x="555784" y="809149"/>
                      <a:pt x="512540" y="778669"/>
                      <a:pt x="469297" y="748189"/>
                    </a:cubicBezTo>
                    <a:cubicBezTo>
                      <a:pt x="511874" y="704374"/>
                      <a:pt x="556641" y="662654"/>
                      <a:pt x="603599" y="623411"/>
                    </a:cubicBezTo>
                    <a:cubicBezTo>
                      <a:pt x="617601" y="631222"/>
                      <a:pt x="631603" y="639033"/>
                      <a:pt x="645700" y="646843"/>
                    </a:cubicBezTo>
                    <a:cubicBezTo>
                      <a:pt x="644462" y="642557"/>
                      <a:pt x="643128" y="638175"/>
                      <a:pt x="641795" y="633794"/>
                    </a:cubicBezTo>
                    <a:cubicBezTo>
                      <a:pt x="631698" y="628174"/>
                      <a:pt x="621506" y="622554"/>
                      <a:pt x="611410" y="616839"/>
                    </a:cubicBezTo>
                    <a:cubicBezTo>
                      <a:pt x="618077" y="611315"/>
                      <a:pt x="624745" y="605885"/>
                      <a:pt x="631412" y="600456"/>
                    </a:cubicBezTo>
                    <a:cubicBezTo>
                      <a:pt x="630460" y="597313"/>
                      <a:pt x="629507" y="594075"/>
                      <a:pt x="628364" y="590931"/>
                    </a:cubicBezTo>
                    <a:cubicBezTo>
                      <a:pt x="619697" y="597789"/>
                      <a:pt x="611124" y="604838"/>
                      <a:pt x="602551" y="611886"/>
                    </a:cubicBezTo>
                    <a:cubicBezTo>
                      <a:pt x="550640" y="582740"/>
                      <a:pt x="498920" y="553022"/>
                      <a:pt x="447580" y="522542"/>
                    </a:cubicBezTo>
                    <a:cubicBezTo>
                      <a:pt x="485966" y="485585"/>
                      <a:pt x="525590" y="449771"/>
                      <a:pt x="566357" y="415195"/>
                    </a:cubicBezTo>
                    <a:lnTo>
                      <a:pt x="567309" y="415671"/>
                    </a:lnTo>
                    <a:cubicBezTo>
                      <a:pt x="565595" y="411099"/>
                      <a:pt x="563880" y="406527"/>
                      <a:pt x="562166" y="401955"/>
                    </a:cubicBezTo>
                    <a:lnTo>
                      <a:pt x="439293" y="333089"/>
                    </a:lnTo>
                    <a:cubicBezTo>
                      <a:pt x="463391" y="312896"/>
                      <a:pt x="487871" y="293084"/>
                      <a:pt x="512731" y="273749"/>
                    </a:cubicBezTo>
                    <a:cubicBezTo>
                      <a:pt x="511588" y="270701"/>
                      <a:pt x="510350" y="267558"/>
                      <a:pt x="509111" y="264509"/>
                    </a:cubicBezTo>
                    <a:cubicBezTo>
                      <a:pt x="482441" y="285179"/>
                      <a:pt x="456247" y="306419"/>
                      <a:pt x="430435" y="328136"/>
                    </a:cubicBezTo>
                    <a:lnTo>
                      <a:pt x="282226" y="244983"/>
                    </a:lnTo>
                    <a:cubicBezTo>
                      <a:pt x="315944" y="212693"/>
                      <a:pt x="350806" y="181642"/>
                      <a:pt x="386810" y="151829"/>
                    </a:cubicBezTo>
                    <a:lnTo>
                      <a:pt x="486632" y="208312"/>
                    </a:lnTo>
                    <a:lnTo>
                      <a:pt x="480917" y="194025"/>
                    </a:lnTo>
                    <a:lnTo>
                      <a:pt x="394716" y="145352"/>
                    </a:lnTo>
                    <a:cubicBezTo>
                      <a:pt x="411194" y="131826"/>
                      <a:pt x="427958" y="118491"/>
                      <a:pt x="444913" y="105633"/>
                    </a:cubicBezTo>
                    <a:lnTo>
                      <a:pt x="441198" y="96488"/>
                    </a:lnTo>
                    <a:cubicBezTo>
                      <a:pt x="422434" y="110681"/>
                      <a:pt x="403955" y="125349"/>
                      <a:pt x="385763" y="140303"/>
                    </a:cubicBezTo>
                    <a:lnTo>
                      <a:pt x="277368" y="79058"/>
                    </a:lnTo>
                    <a:cubicBezTo>
                      <a:pt x="306324" y="51435"/>
                      <a:pt x="336233" y="25051"/>
                      <a:pt x="367189" y="0"/>
                    </a:cubicBezTo>
                    <a:cubicBezTo>
                      <a:pt x="358521" y="2953"/>
                      <a:pt x="349949" y="5810"/>
                      <a:pt x="341567" y="8763"/>
                    </a:cubicBezTo>
                    <a:cubicBezTo>
                      <a:pt x="316611" y="29718"/>
                      <a:pt x="292227" y="51530"/>
                      <a:pt x="268700" y="74104"/>
                    </a:cubicBezTo>
                    <a:lnTo>
                      <a:pt x="223647" y="48673"/>
                    </a:lnTo>
                    <a:cubicBezTo>
                      <a:pt x="218884" y="50197"/>
                      <a:pt x="214693" y="51530"/>
                      <a:pt x="211360" y="52578"/>
                    </a:cubicBezTo>
                    <a:lnTo>
                      <a:pt x="261461" y="80963"/>
                    </a:lnTo>
                    <a:cubicBezTo>
                      <a:pt x="228695" y="112776"/>
                      <a:pt x="197453" y="146114"/>
                      <a:pt x="167640" y="180689"/>
                    </a:cubicBezTo>
                    <a:lnTo>
                      <a:pt x="88297" y="136303"/>
                    </a:lnTo>
                    <a:lnTo>
                      <a:pt x="136493" y="70771"/>
                    </a:lnTo>
                    <a:cubicBezTo>
                      <a:pt x="131921" y="71723"/>
                      <a:pt x="127254" y="72676"/>
                      <a:pt x="122492" y="73724"/>
                    </a:cubicBezTo>
                    <a:lnTo>
                      <a:pt x="79915" y="131540"/>
                    </a:lnTo>
                    <a:lnTo>
                      <a:pt x="14668" y="94869"/>
                    </a:lnTo>
                    <a:cubicBezTo>
                      <a:pt x="9811" y="95821"/>
                      <a:pt x="4953" y="96679"/>
                      <a:pt x="0" y="97631"/>
                    </a:cubicBezTo>
                    <a:lnTo>
                      <a:pt x="74295" y="139256"/>
                    </a:lnTo>
                    <a:lnTo>
                      <a:pt x="3810" y="235077"/>
                    </a:lnTo>
                    <a:cubicBezTo>
                      <a:pt x="5429" y="240887"/>
                      <a:pt x="7049" y="246888"/>
                      <a:pt x="8668" y="252889"/>
                    </a:cubicBezTo>
                    <a:cubicBezTo>
                      <a:pt x="31051" y="268319"/>
                      <a:pt x="53340" y="283655"/>
                      <a:pt x="75914" y="298800"/>
                    </a:cubicBezTo>
                    <a:cubicBezTo>
                      <a:pt x="61913" y="318707"/>
                      <a:pt x="48482" y="338900"/>
                      <a:pt x="35528" y="359378"/>
                    </a:cubicBezTo>
                    <a:cubicBezTo>
                      <a:pt x="36576" y="363760"/>
                      <a:pt x="37624" y="368141"/>
                      <a:pt x="38576" y="372618"/>
                    </a:cubicBezTo>
                    <a:cubicBezTo>
                      <a:pt x="52864" y="349377"/>
                      <a:pt x="68008" y="326517"/>
                      <a:pt x="83820" y="304038"/>
                    </a:cubicBezTo>
                    <a:cubicBezTo>
                      <a:pt x="109918" y="321564"/>
                      <a:pt x="136208" y="339090"/>
                      <a:pt x="162592" y="356330"/>
                    </a:cubicBezTo>
                    <a:cubicBezTo>
                      <a:pt x="130969" y="392335"/>
                      <a:pt x="100584" y="429483"/>
                      <a:pt x="71533" y="467868"/>
                    </a:cubicBezTo>
                    <a:cubicBezTo>
                      <a:pt x="66484" y="464249"/>
                      <a:pt x="61341" y="460725"/>
                      <a:pt x="56293" y="457200"/>
                    </a:cubicBezTo>
                    <a:cubicBezTo>
                      <a:pt x="57245" y="461582"/>
                      <a:pt x="58007" y="466058"/>
                      <a:pt x="58769" y="470440"/>
                    </a:cubicBezTo>
                    <a:cubicBezTo>
                      <a:pt x="61150" y="472059"/>
                      <a:pt x="63437" y="473774"/>
                      <a:pt x="65818" y="475393"/>
                    </a:cubicBezTo>
                    <a:cubicBezTo>
                      <a:pt x="64199" y="477584"/>
                      <a:pt x="62579" y="479775"/>
                      <a:pt x="60865" y="481965"/>
                    </a:cubicBezTo>
                    <a:cubicBezTo>
                      <a:pt x="61722" y="486346"/>
                      <a:pt x="62484" y="490633"/>
                      <a:pt x="63246" y="495014"/>
                    </a:cubicBezTo>
                    <a:cubicBezTo>
                      <a:pt x="66580" y="490252"/>
                      <a:pt x="70009" y="485585"/>
                      <a:pt x="73533" y="480917"/>
                    </a:cubicBezTo>
                    <a:cubicBezTo>
                      <a:pt x="111442" y="507587"/>
                      <a:pt x="149352" y="534162"/>
                      <a:pt x="187166" y="560832"/>
                    </a:cubicBezTo>
                    <a:cubicBezTo>
                      <a:pt x="161258" y="589026"/>
                      <a:pt x="136017" y="617792"/>
                      <a:pt x="111347" y="647129"/>
                    </a:cubicBezTo>
                    <a:lnTo>
                      <a:pt x="79058" y="617601"/>
                    </a:lnTo>
                    <a:cubicBezTo>
                      <a:pt x="79438" y="622268"/>
                      <a:pt x="79820" y="626840"/>
                      <a:pt x="80105" y="631412"/>
                    </a:cubicBezTo>
                    <a:lnTo>
                      <a:pt x="105251" y="654463"/>
                    </a:lnTo>
                    <a:cubicBezTo>
                      <a:pt x="97441" y="663797"/>
                      <a:pt x="89725" y="673132"/>
                      <a:pt x="82010" y="682562"/>
                    </a:cubicBezTo>
                    <a:cubicBezTo>
                      <a:pt x="82201" y="687610"/>
                      <a:pt x="82105" y="692658"/>
                      <a:pt x="82010" y="697706"/>
                    </a:cubicBezTo>
                    <a:cubicBezTo>
                      <a:pt x="92012" y="685324"/>
                      <a:pt x="102108" y="673037"/>
                      <a:pt x="112300" y="660845"/>
                    </a:cubicBezTo>
                    <a:lnTo>
                      <a:pt x="220028" y="759428"/>
                    </a:lnTo>
                    <a:cubicBezTo>
                      <a:pt x="196405" y="789337"/>
                      <a:pt x="173260" y="819817"/>
                      <a:pt x="150971" y="850868"/>
                    </a:cubicBezTo>
                    <a:cubicBezTo>
                      <a:pt x="154781" y="850964"/>
                      <a:pt x="158591" y="851154"/>
                      <a:pt x="162401" y="851345"/>
                    </a:cubicBezTo>
                    <a:cubicBezTo>
                      <a:pt x="183356" y="822389"/>
                      <a:pt x="204978" y="793909"/>
                      <a:pt x="227076" y="765905"/>
                    </a:cubicBezTo>
                    <a:lnTo>
                      <a:pt x="327374" y="857536"/>
                    </a:lnTo>
                    <a:cubicBezTo>
                      <a:pt x="332232" y="857726"/>
                      <a:pt x="337185" y="857917"/>
                      <a:pt x="342043" y="858108"/>
                    </a:cubicBezTo>
                    <a:lnTo>
                      <a:pt x="232982" y="758381"/>
                    </a:lnTo>
                    <a:cubicBezTo>
                      <a:pt x="261175" y="723043"/>
                      <a:pt x="290322" y="688562"/>
                      <a:pt x="320421" y="654844"/>
                    </a:cubicBezTo>
                    <a:cubicBezTo>
                      <a:pt x="365188" y="686372"/>
                      <a:pt x="409861" y="717995"/>
                      <a:pt x="454724" y="749522"/>
                    </a:cubicBezTo>
                    <a:cubicBezTo>
                      <a:pt x="421100" y="784575"/>
                      <a:pt x="389001" y="821055"/>
                      <a:pt x="358426" y="858774"/>
                    </a:cubicBezTo>
                    <a:cubicBezTo>
                      <a:pt x="362426" y="858869"/>
                      <a:pt x="366332" y="859060"/>
                      <a:pt x="370332" y="859250"/>
                    </a:cubicBezTo>
                    <a:cubicBezTo>
                      <a:pt x="399574" y="823341"/>
                      <a:pt x="430435" y="788575"/>
                      <a:pt x="462534" y="755142"/>
                    </a:cubicBezTo>
                    <a:cubicBezTo>
                      <a:pt x="505873" y="785622"/>
                      <a:pt x="549212" y="816102"/>
                      <a:pt x="592550" y="846582"/>
                    </a:cubicBezTo>
                    <a:lnTo>
                      <a:pt x="573405" y="866966"/>
                    </a:lnTo>
                    <a:cubicBezTo>
                      <a:pt x="577596" y="867061"/>
                      <a:pt x="581882" y="867251"/>
                      <a:pt x="586073" y="867442"/>
                    </a:cubicBezTo>
                    <a:lnTo>
                      <a:pt x="600456" y="852107"/>
                    </a:lnTo>
                    <a:cubicBezTo>
                      <a:pt x="608362" y="857726"/>
                      <a:pt x="616363" y="863251"/>
                      <a:pt x="624268" y="868871"/>
                    </a:cubicBezTo>
                    <a:cubicBezTo>
                      <a:pt x="628269" y="871633"/>
                      <a:pt x="632174" y="874490"/>
                      <a:pt x="636175" y="877253"/>
                    </a:cubicBezTo>
                    <a:cubicBezTo>
                      <a:pt x="637032" y="877824"/>
                      <a:pt x="637984" y="878110"/>
                      <a:pt x="638937" y="878110"/>
                    </a:cubicBezTo>
                    <a:cubicBezTo>
                      <a:pt x="640366" y="878110"/>
                      <a:pt x="641890" y="877348"/>
                      <a:pt x="642747" y="876014"/>
                    </a:cubicBezTo>
                    <a:cubicBezTo>
                      <a:pt x="644271" y="873919"/>
                      <a:pt x="643795" y="871061"/>
                      <a:pt x="641699" y="869537"/>
                    </a:cubicBezTo>
                    <a:lnTo>
                      <a:pt x="641604" y="869442"/>
                    </a:lnTo>
                    <a:close/>
                    <a:moveTo>
                      <a:pt x="431578" y="339662"/>
                    </a:moveTo>
                    <a:lnTo>
                      <a:pt x="557498" y="410242"/>
                    </a:lnTo>
                    <a:cubicBezTo>
                      <a:pt x="516826" y="444818"/>
                      <a:pt x="477298" y="480536"/>
                      <a:pt x="439007" y="517589"/>
                    </a:cubicBezTo>
                    <a:cubicBezTo>
                      <a:pt x="397955" y="493109"/>
                      <a:pt x="357092" y="468154"/>
                      <a:pt x="316516" y="442913"/>
                    </a:cubicBezTo>
                    <a:cubicBezTo>
                      <a:pt x="353759" y="407384"/>
                      <a:pt x="392144" y="372904"/>
                      <a:pt x="431578" y="339662"/>
                    </a:cubicBezTo>
                    <a:close/>
                    <a:moveTo>
                      <a:pt x="422720" y="334709"/>
                    </a:moveTo>
                    <a:cubicBezTo>
                      <a:pt x="383476" y="367951"/>
                      <a:pt x="345281" y="402241"/>
                      <a:pt x="308134" y="437674"/>
                    </a:cubicBezTo>
                    <a:cubicBezTo>
                      <a:pt x="264128" y="410337"/>
                      <a:pt x="220409" y="382524"/>
                      <a:pt x="177070" y="354330"/>
                    </a:cubicBezTo>
                    <a:cubicBezTo>
                      <a:pt x="208502" y="318992"/>
                      <a:pt x="241173" y="284798"/>
                      <a:pt x="275082" y="251936"/>
                    </a:cubicBezTo>
                    <a:lnTo>
                      <a:pt x="422720" y="334709"/>
                    </a:lnTo>
                    <a:close/>
                    <a:moveTo>
                      <a:pt x="270129" y="85820"/>
                    </a:moveTo>
                    <a:lnTo>
                      <a:pt x="377952" y="146780"/>
                    </a:lnTo>
                    <a:cubicBezTo>
                      <a:pt x="341947" y="176689"/>
                      <a:pt x="307181" y="207836"/>
                      <a:pt x="273558" y="240125"/>
                    </a:cubicBezTo>
                    <a:lnTo>
                      <a:pt x="176117" y="185452"/>
                    </a:lnTo>
                    <a:cubicBezTo>
                      <a:pt x="205930" y="150876"/>
                      <a:pt x="237268" y="117539"/>
                      <a:pt x="270129" y="85820"/>
                    </a:cubicBezTo>
                    <a:close/>
                    <a:moveTo>
                      <a:pt x="81343" y="290989"/>
                    </a:moveTo>
                    <a:cubicBezTo>
                      <a:pt x="57531" y="274892"/>
                      <a:pt x="33814" y="258699"/>
                      <a:pt x="10287" y="242411"/>
                    </a:cubicBezTo>
                    <a:lnTo>
                      <a:pt x="82677" y="144018"/>
                    </a:lnTo>
                    <a:lnTo>
                      <a:pt x="161258" y="188119"/>
                    </a:lnTo>
                    <a:cubicBezTo>
                      <a:pt x="133159" y="221266"/>
                      <a:pt x="106490" y="255556"/>
                      <a:pt x="81343" y="290989"/>
                    </a:cubicBezTo>
                    <a:close/>
                    <a:moveTo>
                      <a:pt x="89249" y="296228"/>
                    </a:moveTo>
                    <a:cubicBezTo>
                      <a:pt x="114491" y="260700"/>
                      <a:pt x="141351" y="226124"/>
                      <a:pt x="169736" y="192786"/>
                    </a:cubicBezTo>
                    <a:lnTo>
                      <a:pt x="266414" y="247079"/>
                    </a:lnTo>
                    <a:cubicBezTo>
                      <a:pt x="232696" y="279845"/>
                      <a:pt x="200216" y="313849"/>
                      <a:pt x="168974" y="349091"/>
                    </a:cubicBezTo>
                    <a:cubicBezTo>
                      <a:pt x="142208" y="331661"/>
                      <a:pt x="115729" y="314039"/>
                      <a:pt x="89249" y="296228"/>
                    </a:cubicBezTo>
                    <a:close/>
                    <a:moveTo>
                      <a:pt x="79343" y="473297"/>
                    </a:moveTo>
                    <a:cubicBezTo>
                      <a:pt x="108395" y="434816"/>
                      <a:pt x="138970" y="397574"/>
                      <a:pt x="170688" y="361569"/>
                    </a:cubicBezTo>
                    <a:cubicBezTo>
                      <a:pt x="213836" y="389668"/>
                      <a:pt x="257270" y="417290"/>
                      <a:pt x="300990" y="444437"/>
                    </a:cubicBezTo>
                    <a:cubicBezTo>
                      <a:pt x="264224" y="479870"/>
                      <a:pt x="228409" y="516350"/>
                      <a:pt x="193643" y="553784"/>
                    </a:cubicBezTo>
                    <a:cubicBezTo>
                      <a:pt x="155638" y="526923"/>
                      <a:pt x="117443" y="500158"/>
                      <a:pt x="79343" y="473297"/>
                    </a:cubicBezTo>
                    <a:close/>
                    <a:moveTo>
                      <a:pt x="225933" y="751904"/>
                    </a:moveTo>
                    <a:lnTo>
                      <a:pt x="118396" y="653510"/>
                    </a:lnTo>
                    <a:cubicBezTo>
                      <a:pt x="143351" y="623888"/>
                      <a:pt x="168878" y="594836"/>
                      <a:pt x="195072" y="566357"/>
                    </a:cubicBezTo>
                    <a:cubicBezTo>
                      <a:pt x="234220" y="594075"/>
                      <a:pt x="273367" y="621697"/>
                      <a:pt x="312611" y="649319"/>
                    </a:cubicBezTo>
                    <a:cubicBezTo>
                      <a:pt x="282797" y="682752"/>
                      <a:pt x="253937" y="716947"/>
                      <a:pt x="225933" y="751904"/>
                    </a:cubicBezTo>
                    <a:close/>
                    <a:moveTo>
                      <a:pt x="318992" y="642176"/>
                    </a:moveTo>
                    <a:cubicBezTo>
                      <a:pt x="279845" y="614553"/>
                      <a:pt x="240697" y="586931"/>
                      <a:pt x="201549" y="559308"/>
                    </a:cubicBezTo>
                    <a:cubicBezTo>
                      <a:pt x="236411" y="521684"/>
                      <a:pt x="272415" y="485204"/>
                      <a:pt x="309372" y="449675"/>
                    </a:cubicBezTo>
                    <a:cubicBezTo>
                      <a:pt x="350044" y="474917"/>
                      <a:pt x="390906" y="499967"/>
                      <a:pt x="432054" y="524447"/>
                    </a:cubicBezTo>
                    <a:cubicBezTo>
                      <a:pt x="393097" y="562451"/>
                      <a:pt x="355378" y="601694"/>
                      <a:pt x="318992" y="642176"/>
                    </a:cubicBezTo>
                    <a:close/>
                    <a:moveTo>
                      <a:pt x="461391" y="742664"/>
                    </a:moveTo>
                    <a:cubicBezTo>
                      <a:pt x="416528" y="710946"/>
                      <a:pt x="371666" y="679323"/>
                      <a:pt x="326803" y="647700"/>
                    </a:cubicBezTo>
                    <a:cubicBezTo>
                      <a:pt x="363379" y="607028"/>
                      <a:pt x="401288" y="567595"/>
                      <a:pt x="440531" y="529495"/>
                    </a:cubicBezTo>
                    <a:cubicBezTo>
                      <a:pt x="491585" y="559784"/>
                      <a:pt x="543020" y="589312"/>
                      <a:pt x="594741" y="618363"/>
                    </a:cubicBezTo>
                    <a:cubicBezTo>
                      <a:pt x="548164" y="657511"/>
                      <a:pt x="503682" y="699040"/>
                      <a:pt x="461391" y="74266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824" name="Google Shape;824;p7"/>
            <p:cNvSpPr/>
            <p:nvPr/>
          </p:nvSpPr>
          <p:spPr>
            <a:xfrm>
              <a:off x="1978269" y="2725741"/>
              <a:ext cx="1360202" cy="378569"/>
            </a:xfrm>
            <a:custGeom>
              <a:avLst/>
              <a:gdLst/>
              <a:ahLst/>
              <a:cxnLst/>
              <a:rect l="l" t="t" r="r" b="b"/>
              <a:pathLst>
                <a:path w="1360202" h="378569" extrusionOk="0">
                  <a:moveTo>
                    <a:pt x="443375" y="378570"/>
                  </a:moveTo>
                  <a:cubicBezTo>
                    <a:pt x="385559" y="378570"/>
                    <a:pt x="327742" y="375426"/>
                    <a:pt x="270497" y="368950"/>
                  </a:cubicBezTo>
                  <a:cubicBezTo>
                    <a:pt x="181533" y="358948"/>
                    <a:pt x="92855" y="341136"/>
                    <a:pt x="6844" y="315895"/>
                  </a:cubicBezTo>
                  <a:cubicBezTo>
                    <a:pt x="1796" y="314371"/>
                    <a:pt x="-1061" y="309133"/>
                    <a:pt x="368" y="304084"/>
                  </a:cubicBezTo>
                  <a:cubicBezTo>
                    <a:pt x="1796" y="299036"/>
                    <a:pt x="7130" y="296178"/>
                    <a:pt x="12179" y="297607"/>
                  </a:cubicBezTo>
                  <a:cubicBezTo>
                    <a:pt x="97142" y="322563"/>
                    <a:pt x="184772" y="340184"/>
                    <a:pt x="272592" y="349995"/>
                  </a:cubicBezTo>
                  <a:cubicBezTo>
                    <a:pt x="432898" y="367997"/>
                    <a:pt x="598823" y="360282"/>
                    <a:pt x="752461" y="327706"/>
                  </a:cubicBezTo>
                  <a:cubicBezTo>
                    <a:pt x="862570" y="304370"/>
                    <a:pt x="987443" y="277891"/>
                    <a:pt x="1127651" y="189498"/>
                  </a:cubicBezTo>
                  <a:cubicBezTo>
                    <a:pt x="1207566" y="139111"/>
                    <a:pt x="1280242" y="76437"/>
                    <a:pt x="1343488" y="3285"/>
                  </a:cubicBezTo>
                  <a:cubicBezTo>
                    <a:pt x="1346917" y="-716"/>
                    <a:pt x="1352918" y="-1097"/>
                    <a:pt x="1356918" y="2332"/>
                  </a:cubicBezTo>
                  <a:cubicBezTo>
                    <a:pt x="1360919" y="5761"/>
                    <a:pt x="1361300" y="11762"/>
                    <a:pt x="1357870" y="15762"/>
                  </a:cubicBezTo>
                  <a:cubicBezTo>
                    <a:pt x="1293291" y="90343"/>
                    <a:pt x="1219282" y="154256"/>
                    <a:pt x="1137748" y="205596"/>
                  </a:cubicBezTo>
                  <a:cubicBezTo>
                    <a:pt x="994682" y="295797"/>
                    <a:pt x="868000" y="322658"/>
                    <a:pt x="756367" y="346375"/>
                  </a:cubicBezTo>
                  <a:cubicBezTo>
                    <a:pt x="655687" y="367711"/>
                    <a:pt x="549674" y="378570"/>
                    <a:pt x="443375" y="378570"/>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25" name="Google Shape;825;p7"/>
            <p:cNvSpPr/>
            <p:nvPr/>
          </p:nvSpPr>
          <p:spPr>
            <a:xfrm>
              <a:off x="2023303" y="2224026"/>
              <a:ext cx="1308629" cy="429370"/>
            </a:xfrm>
            <a:custGeom>
              <a:avLst/>
              <a:gdLst/>
              <a:ahLst/>
              <a:cxnLst/>
              <a:rect l="l" t="t" r="r" b="b"/>
              <a:pathLst>
                <a:path w="1308629" h="429370" extrusionOk="0">
                  <a:moveTo>
                    <a:pt x="85636" y="429371"/>
                  </a:moveTo>
                  <a:cubicBezTo>
                    <a:pt x="60109" y="429371"/>
                    <a:pt x="34677" y="428989"/>
                    <a:pt x="9246" y="428228"/>
                  </a:cubicBezTo>
                  <a:cubicBezTo>
                    <a:pt x="4007" y="428037"/>
                    <a:pt x="-184" y="423655"/>
                    <a:pt x="6" y="418417"/>
                  </a:cubicBezTo>
                  <a:cubicBezTo>
                    <a:pt x="197" y="413273"/>
                    <a:pt x="4388" y="409178"/>
                    <a:pt x="9531" y="409178"/>
                  </a:cubicBezTo>
                  <a:cubicBezTo>
                    <a:pt x="9626" y="409178"/>
                    <a:pt x="9722" y="409178"/>
                    <a:pt x="9817" y="409178"/>
                  </a:cubicBezTo>
                  <a:cubicBezTo>
                    <a:pt x="112211" y="412226"/>
                    <a:pt x="216129" y="409082"/>
                    <a:pt x="318618" y="399843"/>
                  </a:cubicBezTo>
                  <a:cubicBezTo>
                    <a:pt x="431298" y="389651"/>
                    <a:pt x="547884" y="379174"/>
                    <a:pt x="692760" y="337264"/>
                  </a:cubicBezTo>
                  <a:cubicBezTo>
                    <a:pt x="895261" y="278780"/>
                    <a:pt x="1044899" y="192008"/>
                    <a:pt x="1134910" y="129428"/>
                  </a:cubicBezTo>
                  <a:cubicBezTo>
                    <a:pt x="1190155" y="91043"/>
                    <a:pt x="1243305" y="48371"/>
                    <a:pt x="1292644" y="2555"/>
                  </a:cubicBezTo>
                  <a:cubicBezTo>
                    <a:pt x="1296454" y="-1064"/>
                    <a:pt x="1302550" y="-778"/>
                    <a:pt x="1306074" y="3031"/>
                  </a:cubicBezTo>
                  <a:cubicBezTo>
                    <a:pt x="1309694" y="6937"/>
                    <a:pt x="1309408" y="12938"/>
                    <a:pt x="1305598" y="16462"/>
                  </a:cubicBezTo>
                  <a:cubicBezTo>
                    <a:pt x="1255592" y="62849"/>
                    <a:pt x="1201775" y="106092"/>
                    <a:pt x="1145769" y="145049"/>
                  </a:cubicBezTo>
                  <a:cubicBezTo>
                    <a:pt x="1054614" y="208391"/>
                    <a:pt x="902976" y="296306"/>
                    <a:pt x="698094" y="355552"/>
                  </a:cubicBezTo>
                  <a:cubicBezTo>
                    <a:pt x="551504" y="397938"/>
                    <a:pt x="434061" y="408511"/>
                    <a:pt x="320427" y="418798"/>
                  </a:cubicBezTo>
                  <a:cubicBezTo>
                    <a:pt x="242513" y="425846"/>
                    <a:pt x="163836" y="429371"/>
                    <a:pt x="85636" y="429371"/>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26" name="Google Shape;826;p7"/>
            <p:cNvSpPr/>
            <p:nvPr/>
          </p:nvSpPr>
          <p:spPr>
            <a:xfrm>
              <a:off x="2372624" y="2952203"/>
              <a:ext cx="241874" cy="228408"/>
            </a:xfrm>
            <a:custGeom>
              <a:avLst/>
              <a:gdLst/>
              <a:ahLst/>
              <a:cxnLst/>
              <a:rect l="l" t="t" r="r" b="b"/>
              <a:pathLst>
                <a:path w="241874" h="228408" extrusionOk="0">
                  <a:moveTo>
                    <a:pt x="132348" y="93"/>
                  </a:moveTo>
                  <a:cubicBezTo>
                    <a:pt x="135205" y="-2"/>
                    <a:pt x="137587" y="2093"/>
                    <a:pt x="137682" y="4951"/>
                  </a:cubicBezTo>
                  <a:lnTo>
                    <a:pt x="139554" y="44308"/>
                  </a:lnTo>
                  <a:lnTo>
                    <a:pt x="152160" y="11333"/>
                  </a:lnTo>
                  <a:cubicBezTo>
                    <a:pt x="153207" y="8666"/>
                    <a:pt x="156160" y="7427"/>
                    <a:pt x="158732" y="8380"/>
                  </a:cubicBezTo>
                  <a:cubicBezTo>
                    <a:pt x="161399" y="9428"/>
                    <a:pt x="162637" y="12380"/>
                    <a:pt x="161685" y="14952"/>
                  </a:cubicBezTo>
                  <a:lnTo>
                    <a:pt x="147051" y="53231"/>
                  </a:lnTo>
                  <a:lnTo>
                    <a:pt x="171781" y="20382"/>
                  </a:lnTo>
                  <a:cubicBezTo>
                    <a:pt x="173495" y="18096"/>
                    <a:pt x="176638" y="17715"/>
                    <a:pt x="178924" y="19334"/>
                  </a:cubicBezTo>
                  <a:cubicBezTo>
                    <a:pt x="181210" y="21049"/>
                    <a:pt x="181591" y="24192"/>
                    <a:pt x="179972" y="26478"/>
                  </a:cubicBezTo>
                  <a:lnTo>
                    <a:pt x="154885" y="59802"/>
                  </a:lnTo>
                  <a:lnTo>
                    <a:pt x="159336" y="61647"/>
                  </a:lnTo>
                  <a:lnTo>
                    <a:pt x="180163" y="41336"/>
                  </a:lnTo>
                  <a:cubicBezTo>
                    <a:pt x="182163" y="39336"/>
                    <a:pt x="185402" y="39431"/>
                    <a:pt x="187402" y="41432"/>
                  </a:cubicBezTo>
                  <a:cubicBezTo>
                    <a:pt x="189402" y="43432"/>
                    <a:pt x="189307" y="46670"/>
                    <a:pt x="187307" y="48671"/>
                  </a:cubicBezTo>
                  <a:lnTo>
                    <a:pt x="169626" y="65912"/>
                  </a:lnTo>
                  <a:lnTo>
                    <a:pt x="172342" y="67038"/>
                  </a:lnTo>
                  <a:lnTo>
                    <a:pt x="198832" y="47051"/>
                  </a:lnTo>
                  <a:cubicBezTo>
                    <a:pt x="201118" y="45337"/>
                    <a:pt x="204261" y="45813"/>
                    <a:pt x="205976" y="48099"/>
                  </a:cubicBezTo>
                  <a:cubicBezTo>
                    <a:pt x="207690" y="50385"/>
                    <a:pt x="207214" y="53528"/>
                    <a:pt x="204928" y="55243"/>
                  </a:cubicBezTo>
                  <a:lnTo>
                    <a:pt x="178230" y="75387"/>
                  </a:lnTo>
                  <a:lnTo>
                    <a:pt x="178482" y="75761"/>
                  </a:lnTo>
                  <a:lnTo>
                    <a:pt x="217787" y="59434"/>
                  </a:lnTo>
                  <a:cubicBezTo>
                    <a:pt x="220359" y="58387"/>
                    <a:pt x="223407" y="59625"/>
                    <a:pt x="224454" y="62197"/>
                  </a:cubicBezTo>
                  <a:cubicBezTo>
                    <a:pt x="225502" y="64768"/>
                    <a:pt x="224264" y="67816"/>
                    <a:pt x="221692" y="68864"/>
                  </a:cubicBezTo>
                  <a:lnTo>
                    <a:pt x="206598" y="75134"/>
                  </a:lnTo>
                  <a:lnTo>
                    <a:pt x="207500" y="75341"/>
                  </a:lnTo>
                  <a:cubicBezTo>
                    <a:pt x="209024" y="77722"/>
                    <a:pt x="208262" y="80865"/>
                    <a:pt x="205881" y="82389"/>
                  </a:cubicBezTo>
                  <a:lnTo>
                    <a:pt x="196434" y="88242"/>
                  </a:lnTo>
                  <a:lnTo>
                    <a:pt x="225979" y="80485"/>
                  </a:lnTo>
                  <a:cubicBezTo>
                    <a:pt x="228741" y="79723"/>
                    <a:pt x="231503" y="81437"/>
                    <a:pt x="232170" y="84104"/>
                  </a:cubicBezTo>
                  <a:cubicBezTo>
                    <a:pt x="232932" y="86866"/>
                    <a:pt x="231217" y="89629"/>
                    <a:pt x="228550" y="90296"/>
                  </a:cubicBezTo>
                  <a:lnTo>
                    <a:pt x="189374" y="100582"/>
                  </a:lnTo>
                  <a:lnTo>
                    <a:pt x="190131" y="104327"/>
                  </a:lnTo>
                  <a:lnTo>
                    <a:pt x="197879" y="103345"/>
                  </a:lnTo>
                  <a:cubicBezTo>
                    <a:pt x="210071" y="101440"/>
                    <a:pt x="222644" y="99440"/>
                    <a:pt x="233503" y="98868"/>
                  </a:cubicBezTo>
                  <a:cubicBezTo>
                    <a:pt x="236455" y="98582"/>
                    <a:pt x="238741" y="100868"/>
                    <a:pt x="238837" y="103726"/>
                  </a:cubicBezTo>
                  <a:cubicBezTo>
                    <a:pt x="239027" y="106583"/>
                    <a:pt x="236836" y="108965"/>
                    <a:pt x="233979" y="109060"/>
                  </a:cubicBezTo>
                  <a:cubicBezTo>
                    <a:pt x="223597" y="109631"/>
                    <a:pt x="211309" y="111536"/>
                    <a:pt x="199403" y="113441"/>
                  </a:cubicBezTo>
                  <a:lnTo>
                    <a:pt x="196761" y="113855"/>
                  </a:lnTo>
                  <a:lnTo>
                    <a:pt x="226264" y="115727"/>
                  </a:lnTo>
                  <a:cubicBezTo>
                    <a:pt x="229122" y="115917"/>
                    <a:pt x="231217" y="118299"/>
                    <a:pt x="231027" y="121156"/>
                  </a:cubicBezTo>
                  <a:cubicBezTo>
                    <a:pt x="230836" y="124013"/>
                    <a:pt x="228455" y="126014"/>
                    <a:pt x="225597" y="125919"/>
                  </a:cubicBezTo>
                  <a:lnTo>
                    <a:pt x="208146" y="124806"/>
                  </a:lnTo>
                  <a:lnTo>
                    <a:pt x="238646" y="136682"/>
                  </a:lnTo>
                  <a:cubicBezTo>
                    <a:pt x="241313" y="137730"/>
                    <a:pt x="242551" y="140683"/>
                    <a:pt x="241504" y="143255"/>
                  </a:cubicBezTo>
                  <a:cubicBezTo>
                    <a:pt x="240837" y="145255"/>
                    <a:pt x="238932" y="146493"/>
                    <a:pt x="236836" y="146493"/>
                  </a:cubicBezTo>
                  <a:cubicBezTo>
                    <a:pt x="236265" y="146493"/>
                    <a:pt x="235598" y="146398"/>
                    <a:pt x="235027" y="146112"/>
                  </a:cubicBezTo>
                  <a:lnTo>
                    <a:pt x="189138" y="128251"/>
                  </a:lnTo>
                  <a:lnTo>
                    <a:pt x="188941" y="129211"/>
                  </a:lnTo>
                  <a:lnTo>
                    <a:pt x="222835" y="161161"/>
                  </a:lnTo>
                  <a:cubicBezTo>
                    <a:pt x="224930" y="163066"/>
                    <a:pt x="225025" y="166304"/>
                    <a:pt x="223025" y="168400"/>
                  </a:cubicBezTo>
                  <a:cubicBezTo>
                    <a:pt x="221977" y="169448"/>
                    <a:pt x="220644" y="170019"/>
                    <a:pt x="219310" y="170019"/>
                  </a:cubicBezTo>
                  <a:cubicBezTo>
                    <a:pt x="218072" y="170019"/>
                    <a:pt x="216834" y="169543"/>
                    <a:pt x="215786" y="168591"/>
                  </a:cubicBezTo>
                  <a:lnTo>
                    <a:pt x="199050" y="152814"/>
                  </a:lnTo>
                  <a:lnTo>
                    <a:pt x="195880" y="155160"/>
                  </a:lnTo>
                  <a:lnTo>
                    <a:pt x="194592" y="154933"/>
                  </a:lnTo>
                  <a:lnTo>
                    <a:pt x="216929" y="182688"/>
                  </a:lnTo>
                  <a:cubicBezTo>
                    <a:pt x="218453" y="185069"/>
                    <a:pt x="217691" y="188212"/>
                    <a:pt x="215310" y="189736"/>
                  </a:cubicBezTo>
                  <a:cubicBezTo>
                    <a:pt x="212929" y="191260"/>
                    <a:pt x="209785" y="190498"/>
                    <a:pt x="208261" y="188117"/>
                  </a:cubicBezTo>
                  <a:cubicBezTo>
                    <a:pt x="201832" y="177830"/>
                    <a:pt x="193355" y="167114"/>
                    <a:pt x="184128" y="156899"/>
                  </a:cubicBezTo>
                  <a:lnTo>
                    <a:pt x="178728" y="151577"/>
                  </a:lnTo>
                  <a:lnTo>
                    <a:pt x="173690" y="159038"/>
                  </a:lnTo>
                  <a:lnTo>
                    <a:pt x="195879" y="186212"/>
                  </a:lnTo>
                  <a:cubicBezTo>
                    <a:pt x="197689" y="188403"/>
                    <a:pt x="197308" y="191642"/>
                    <a:pt x="195117" y="193356"/>
                  </a:cubicBezTo>
                  <a:cubicBezTo>
                    <a:pt x="194260" y="194118"/>
                    <a:pt x="193117" y="194499"/>
                    <a:pt x="191974" y="194499"/>
                  </a:cubicBezTo>
                  <a:cubicBezTo>
                    <a:pt x="190450" y="194499"/>
                    <a:pt x="189021" y="193833"/>
                    <a:pt x="187973" y="192594"/>
                  </a:cubicBezTo>
                  <a:lnTo>
                    <a:pt x="166578" y="166392"/>
                  </a:lnTo>
                  <a:lnTo>
                    <a:pt x="167226" y="168598"/>
                  </a:lnTo>
                  <a:lnTo>
                    <a:pt x="173115" y="179164"/>
                  </a:lnTo>
                  <a:lnTo>
                    <a:pt x="171739" y="183950"/>
                  </a:lnTo>
                  <a:lnTo>
                    <a:pt x="172468" y="186432"/>
                  </a:lnTo>
                  <a:lnTo>
                    <a:pt x="174639" y="190688"/>
                  </a:lnTo>
                  <a:cubicBezTo>
                    <a:pt x="175877" y="193165"/>
                    <a:pt x="174924" y="196308"/>
                    <a:pt x="172448" y="197546"/>
                  </a:cubicBezTo>
                  <a:cubicBezTo>
                    <a:pt x="171781" y="197927"/>
                    <a:pt x="171019" y="198118"/>
                    <a:pt x="170162" y="198118"/>
                  </a:cubicBezTo>
                  <a:cubicBezTo>
                    <a:pt x="168257" y="198118"/>
                    <a:pt x="166543" y="197070"/>
                    <a:pt x="165590" y="195356"/>
                  </a:cubicBezTo>
                  <a:lnTo>
                    <a:pt x="163621" y="191496"/>
                  </a:lnTo>
                  <a:lnTo>
                    <a:pt x="163304" y="191260"/>
                  </a:lnTo>
                  <a:lnTo>
                    <a:pt x="163035" y="190348"/>
                  </a:lnTo>
                  <a:lnTo>
                    <a:pt x="157838" y="180160"/>
                  </a:lnTo>
                  <a:lnTo>
                    <a:pt x="157303" y="208119"/>
                  </a:lnTo>
                  <a:cubicBezTo>
                    <a:pt x="156922" y="210691"/>
                    <a:pt x="154731" y="212405"/>
                    <a:pt x="152350" y="212405"/>
                  </a:cubicBezTo>
                  <a:cubicBezTo>
                    <a:pt x="152064" y="212405"/>
                    <a:pt x="151683" y="212405"/>
                    <a:pt x="151397" y="212310"/>
                  </a:cubicBezTo>
                  <a:cubicBezTo>
                    <a:pt x="148635" y="211834"/>
                    <a:pt x="146825" y="209072"/>
                    <a:pt x="147301" y="206310"/>
                  </a:cubicBezTo>
                  <a:cubicBezTo>
                    <a:pt x="148825" y="198166"/>
                    <a:pt x="148968" y="189808"/>
                    <a:pt x="147778" y="181640"/>
                  </a:cubicBezTo>
                  <a:lnTo>
                    <a:pt x="145961" y="175961"/>
                  </a:lnTo>
                  <a:lnTo>
                    <a:pt x="136229" y="177937"/>
                  </a:lnTo>
                  <a:lnTo>
                    <a:pt x="144158" y="217645"/>
                  </a:lnTo>
                  <a:cubicBezTo>
                    <a:pt x="144730" y="220407"/>
                    <a:pt x="142920" y="223074"/>
                    <a:pt x="140158" y="223645"/>
                  </a:cubicBezTo>
                  <a:cubicBezTo>
                    <a:pt x="139872" y="223741"/>
                    <a:pt x="139586" y="223741"/>
                    <a:pt x="139205" y="223741"/>
                  </a:cubicBezTo>
                  <a:cubicBezTo>
                    <a:pt x="136824" y="223741"/>
                    <a:pt x="134729" y="222026"/>
                    <a:pt x="134157" y="219645"/>
                  </a:cubicBezTo>
                  <a:lnTo>
                    <a:pt x="126233" y="179967"/>
                  </a:lnTo>
                  <a:lnTo>
                    <a:pt x="125966" y="180021"/>
                  </a:lnTo>
                  <a:lnTo>
                    <a:pt x="122228" y="179266"/>
                  </a:lnTo>
                  <a:lnTo>
                    <a:pt x="121775" y="221835"/>
                  </a:lnTo>
                  <a:cubicBezTo>
                    <a:pt x="121775" y="224693"/>
                    <a:pt x="119489" y="226979"/>
                    <a:pt x="116727" y="226979"/>
                  </a:cubicBezTo>
                  <a:cubicBezTo>
                    <a:pt x="113869" y="226979"/>
                    <a:pt x="111583" y="224597"/>
                    <a:pt x="111583" y="221835"/>
                  </a:cubicBezTo>
                  <a:lnTo>
                    <a:pt x="111880" y="194271"/>
                  </a:lnTo>
                  <a:lnTo>
                    <a:pt x="108726" y="206977"/>
                  </a:lnTo>
                  <a:cubicBezTo>
                    <a:pt x="108726" y="209644"/>
                    <a:pt x="106440" y="211834"/>
                    <a:pt x="103678" y="211834"/>
                  </a:cubicBezTo>
                  <a:cubicBezTo>
                    <a:pt x="103582" y="211834"/>
                    <a:pt x="103582" y="211834"/>
                    <a:pt x="103487" y="211834"/>
                  </a:cubicBezTo>
                  <a:cubicBezTo>
                    <a:pt x="100630" y="211739"/>
                    <a:pt x="98439" y="209358"/>
                    <a:pt x="98534" y="206596"/>
                  </a:cubicBezTo>
                  <a:lnTo>
                    <a:pt x="106129" y="176012"/>
                  </a:lnTo>
                  <a:lnTo>
                    <a:pt x="105008" y="175785"/>
                  </a:lnTo>
                  <a:lnTo>
                    <a:pt x="89771" y="224884"/>
                  </a:lnTo>
                  <a:cubicBezTo>
                    <a:pt x="89104" y="226979"/>
                    <a:pt x="87104" y="228408"/>
                    <a:pt x="84913" y="228408"/>
                  </a:cubicBezTo>
                  <a:cubicBezTo>
                    <a:pt x="84437" y="228408"/>
                    <a:pt x="83865" y="228313"/>
                    <a:pt x="83389" y="228217"/>
                  </a:cubicBezTo>
                  <a:cubicBezTo>
                    <a:pt x="80722" y="227360"/>
                    <a:pt x="79198" y="224503"/>
                    <a:pt x="80055" y="221836"/>
                  </a:cubicBezTo>
                  <a:lnTo>
                    <a:pt x="88068" y="196017"/>
                  </a:lnTo>
                  <a:lnTo>
                    <a:pt x="85771" y="197166"/>
                  </a:lnTo>
                  <a:cubicBezTo>
                    <a:pt x="83104" y="196308"/>
                    <a:pt x="81580" y="193451"/>
                    <a:pt x="82532" y="190688"/>
                  </a:cubicBezTo>
                  <a:lnTo>
                    <a:pt x="92833" y="169822"/>
                  </a:lnTo>
                  <a:lnTo>
                    <a:pt x="88470" y="166880"/>
                  </a:lnTo>
                  <a:lnTo>
                    <a:pt x="86913" y="171067"/>
                  </a:lnTo>
                  <a:cubicBezTo>
                    <a:pt x="84056" y="179831"/>
                    <a:pt x="81103" y="188974"/>
                    <a:pt x="76627" y="198595"/>
                  </a:cubicBezTo>
                  <a:cubicBezTo>
                    <a:pt x="75864" y="200405"/>
                    <a:pt x="73960" y="201452"/>
                    <a:pt x="72054" y="201452"/>
                  </a:cubicBezTo>
                  <a:cubicBezTo>
                    <a:pt x="71388" y="201452"/>
                    <a:pt x="70626" y="201262"/>
                    <a:pt x="69959" y="200976"/>
                  </a:cubicBezTo>
                  <a:cubicBezTo>
                    <a:pt x="67387" y="199833"/>
                    <a:pt x="66244" y="196785"/>
                    <a:pt x="67482" y="194213"/>
                  </a:cubicBezTo>
                  <a:cubicBezTo>
                    <a:pt x="71673" y="185165"/>
                    <a:pt x="74436" y="176687"/>
                    <a:pt x="77293" y="167829"/>
                  </a:cubicBezTo>
                  <a:lnTo>
                    <a:pt x="78582" y="163962"/>
                  </a:lnTo>
                  <a:lnTo>
                    <a:pt x="48147" y="206309"/>
                  </a:lnTo>
                  <a:cubicBezTo>
                    <a:pt x="47194" y="207643"/>
                    <a:pt x="45575" y="208405"/>
                    <a:pt x="43956" y="208405"/>
                  </a:cubicBezTo>
                  <a:cubicBezTo>
                    <a:pt x="42908" y="208405"/>
                    <a:pt x="41860" y="208119"/>
                    <a:pt x="41003" y="207452"/>
                  </a:cubicBezTo>
                  <a:cubicBezTo>
                    <a:pt x="38717" y="205833"/>
                    <a:pt x="38145" y="202595"/>
                    <a:pt x="39860" y="200309"/>
                  </a:cubicBezTo>
                  <a:lnTo>
                    <a:pt x="55523" y="178515"/>
                  </a:lnTo>
                  <a:lnTo>
                    <a:pt x="50909" y="178211"/>
                  </a:lnTo>
                  <a:cubicBezTo>
                    <a:pt x="49099" y="176116"/>
                    <a:pt x="49290" y="172877"/>
                    <a:pt x="51385" y="170972"/>
                  </a:cubicBezTo>
                  <a:lnTo>
                    <a:pt x="73381" y="151972"/>
                  </a:lnTo>
                  <a:lnTo>
                    <a:pt x="70843" y="148210"/>
                  </a:lnTo>
                  <a:lnTo>
                    <a:pt x="31383" y="168686"/>
                  </a:lnTo>
                  <a:cubicBezTo>
                    <a:pt x="30716" y="169067"/>
                    <a:pt x="29859" y="169257"/>
                    <a:pt x="29097" y="169257"/>
                  </a:cubicBezTo>
                  <a:cubicBezTo>
                    <a:pt x="27287" y="169257"/>
                    <a:pt x="25478" y="168210"/>
                    <a:pt x="24525" y="166495"/>
                  </a:cubicBezTo>
                  <a:cubicBezTo>
                    <a:pt x="23191" y="164018"/>
                    <a:pt x="24239" y="160875"/>
                    <a:pt x="26716" y="159637"/>
                  </a:cubicBezTo>
                  <a:lnTo>
                    <a:pt x="52902" y="146048"/>
                  </a:lnTo>
                  <a:lnTo>
                    <a:pt x="31954" y="152302"/>
                  </a:lnTo>
                  <a:cubicBezTo>
                    <a:pt x="31001" y="152779"/>
                    <a:pt x="30144" y="152969"/>
                    <a:pt x="29287" y="152969"/>
                  </a:cubicBezTo>
                  <a:cubicBezTo>
                    <a:pt x="27573" y="152969"/>
                    <a:pt x="25858" y="152112"/>
                    <a:pt x="24905" y="150493"/>
                  </a:cubicBezTo>
                  <a:cubicBezTo>
                    <a:pt x="23477" y="148111"/>
                    <a:pt x="24239" y="144968"/>
                    <a:pt x="26715" y="143540"/>
                  </a:cubicBezTo>
                  <a:lnTo>
                    <a:pt x="63621" y="132517"/>
                  </a:lnTo>
                  <a:lnTo>
                    <a:pt x="62138" y="125177"/>
                  </a:lnTo>
                  <a:lnTo>
                    <a:pt x="5761" y="132776"/>
                  </a:lnTo>
                  <a:cubicBezTo>
                    <a:pt x="5570" y="132681"/>
                    <a:pt x="5284" y="132776"/>
                    <a:pt x="5094" y="132776"/>
                  </a:cubicBezTo>
                  <a:cubicBezTo>
                    <a:pt x="2617" y="132776"/>
                    <a:pt x="427" y="130871"/>
                    <a:pt x="46" y="128395"/>
                  </a:cubicBezTo>
                  <a:cubicBezTo>
                    <a:pt x="-335" y="125633"/>
                    <a:pt x="1665" y="123061"/>
                    <a:pt x="4427" y="122680"/>
                  </a:cubicBezTo>
                  <a:lnTo>
                    <a:pt x="39721" y="117923"/>
                  </a:lnTo>
                  <a:lnTo>
                    <a:pt x="5951" y="114203"/>
                  </a:lnTo>
                  <a:cubicBezTo>
                    <a:pt x="3188" y="113917"/>
                    <a:pt x="1093" y="111345"/>
                    <a:pt x="1474" y="108583"/>
                  </a:cubicBezTo>
                  <a:cubicBezTo>
                    <a:pt x="1760" y="105821"/>
                    <a:pt x="4236" y="103820"/>
                    <a:pt x="7094" y="104106"/>
                  </a:cubicBezTo>
                  <a:lnTo>
                    <a:pt x="53343" y="109197"/>
                  </a:lnTo>
                  <a:lnTo>
                    <a:pt x="18428" y="87724"/>
                  </a:lnTo>
                  <a:cubicBezTo>
                    <a:pt x="16047" y="86200"/>
                    <a:pt x="15285" y="83152"/>
                    <a:pt x="16714" y="80675"/>
                  </a:cubicBezTo>
                  <a:cubicBezTo>
                    <a:pt x="18238" y="78294"/>
                    <a:pt x="21286" y="77532"/>
                    <a:pt x="23762" y="78961"/>
                  </a:cubicBezTo>
                  <a:lnTo>
                    <a:pt x="63145" y="103181"/>
                  </a:lnTo>
                  <a:lnTo>
                    <a:pt x="63359" y="102479"/>
                  </a:lnTo>
                  <a:lnTo>
                    <a:pt x="25857" y="76007"/>
                  </a:lnTo>
                  <a:cubicBezTo>
                    <a:pt x="23286" y="74864"/>
                    <a:pt x="22143" y="71816"/>
                    <a:pt x="23381" y="69244"/>
                  </a:cubicBezTo>
                  <a:cubicBezTo>
                    <a:pt x="24524" y="66673"/>
                    <a:pt x="27572" y="65530"/>
                    <a:pt x="30144" y="66768"/>
                  </a:cubicBezTo>
                  <a:lnTo>
                    <a:pt x="66452" y="92365"/>
                  </a:lnTo>
                  <a:lnTo>
                    <a:pt x="67018" y="90513"/>
                  </a:lnTo>
                  <a:lnTo>
                    <a:pt x="35954" y="54100"/>
                  </a:lnTo>
                  <a:cubicBezTo>
                    <a:pt x="34144" y="51909"/>
                    <a:pt x="34335" y="48766"/>
                    <a:pt x="36525" y="46861"/>
                  </a:cubicBezTo>
                  <a:cubicBezTo>
                    <a:pt x="38716" y="45051"/>
                    <a:pt x="41860" y="45242"/>
                    <a:pt x="43765" y="47433"/>
                  </a:cubicBezTo>
                  <a:lnTo>
                    <a:pt x="70580" y="78865"/>
                  </a:lnTo>
                  <a:lnTo>
                    <a:pt x="71159" y="76971"/>
                  </a:lnTo>
                  <a:lnTo>
                    <a:pt x="75488" y="73405"/>
                  </a:lnTo>
                  <a:lnTo>
                    <a:pt x="44717" y="39527"/>
                  </a:lnTo>
                  <a:cubicBezTo>
                    <a:pt x="42812" y="37432"/>
                    <a:pt x="43003" y="34193"/>
                    <a:pt x="45098" y="32288"/>
                  </a:cubicBezTo>
                  <a:cubicBezTo>
                    <a:pt x="47194" y="30383"/>
                    <a:pt x="50432" y="30574"/>
                    <a:pt x="52337" y="32669"/>
                  </a:cubicBezTo>
                  <a:lnTo>
                    <a:pt x="83411" y="66880"/>
                  </a:lnTo>
                  <a:lnTo>
                    <a:pt x="89307" y="62023"/>
                  </a:lnTo>
                  <a:lnTo>
                    <a:pt x="75007" y="36479"/>
                  </a:lnTo>
                  <a:cubicBezTo>
                    <a:pt x="73673" y="34003"/>
                    <a:pt x="74531" y="30859"/>
                    <a:pt x="77007" y="29526"/>
                  </a:cubicBezTo>
                  <a:cubicBezTo>
                    <a:pt x="79484" y="28192"/>
                    <a:pt x="82627" y="29050"/>
                    <a:pt x="83960" y="31526"/>
                  </a:cubicBezTo>
                  <a:lnTo>
                    <a:pt x="97333" y="55413"/>
                  </a:lnTo>
                  <a:lnTo>
                    <a:pt x="100247" y="53013"/>
                  </a:lnTo>
                  <a:lnTo>
                    <a:pt x="101483" y="52763"/>
                  </a:lnTo>
                  <a:lnTo>
                    <a:pt x="87961" y="24287"/>
                  </a:lnTo>
                  <a:cubicBezTo>
                    <a:pt x="86723" y="21715"/>
                    <a:pt x="87866" y="18667"/>
                    <a:pt x="90342" y="17524"/>
                  </a:cubicBezTo>
                  <a:cubicBezTo>
                    <a:pt x="92914" y="16286"/>
                    <a:pt x="95962" y="17429"/>
                    <a:pt x="97105" y="19905"/>
                  </a:cubicBezTo>
                  <a:lnTo>
                    <a:pt x="111724" y="50693"/>
                  </a:lnTo>
                  <a:lnTo>
                    <a:pt x="114240" y="50184"/>
                  </a:lnTo>
                  <a:lnTo>
                    <a:pt x="102439" y="6475"/>
                  </a:lnTo>
                  <a:cubicBezTo>
                    <a:pt x="101677" y="3713"/>
                    <a:pt x="103296" y="950"/>
                    <a:pt x="106059" y="188"/>
                  </a:cubicBezTo>
                  <a:cubicBezTo>
                    <a:pt x="108726" y="-574"/>
                    <a:pt x="111583" y="1046"/>
                    <a:pt x="112345" y="3808"/>
                  </a:cubicBezTo>
                  <a:lnTo>
                    <a:pt x="124317" y="48147"/>
                  </a:lnTo>
                  <a:lnTo>
                    <a:pt x="125966" y="47814"/>
                  </a:lnTo>
                  <a:lnTo>
                    <a:pt x="129577" y="49311"/>
                  </a:lnTo>
                  <a:lnTo>
                    <a:pt x="127490" y="5427"/>
                  </a:lnTo>
                  <a:cubicBezTo>
                    <a:pt x="127395" y="2569"/>
                    <a:pt x="129490" y="188"/>
                    <a:pt x="132348" y="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27" name="Google Shape;827;p7"/>
            <p:cNvSpPr/>
            <p:nvPr/>
          </p:nvSpPr>
          <p:spPr>
            <a:xfrm>
              <a:off x="3168747" y="2640704"/>
              <a:ext cx="265494" cy="263797"/>
            </a:xfrm>
            <a:custGeom>
              <a:avLst/>
              <a:gdLst/>
              <a:ahLst/>
              <a:cxnLst/>
              <a:rect l="l" t="t" r="r" b="b"/>
              <a:pathLst>
                <a:path w="265494" h="263797" extrusionOk="0">
                  <a:moveTo>
                    <a:pt x="147380" y="10"/>
                  </a:moveTo>
                  <a:cubicBezTo>
                    <a:pt x="150523" y="-180"/>
                    <a:pt x="153190" y="2296"/>
                    <a:pt x="153286" y="5630"/>
                  </a:cubicBezTo>
                  <a:lnTo>
                    <a:pt x="155147" y="59245"/>
                  </a:lnTo>
                  <a:lnTo>
                    <a:pt x="156905" y="59256"/>
                  </a:lnTo>
                  <a:lnTo>
                    <a:pt x="160797" y="61024"/>
                  </a:lnTo>
                  <a:lnTo>
                    <a:pt x="169478" y="11059"/>
                  </a:lnTo>
                  <a:cubicBezTo>
                    <a:pt x="170049" y="7821"/>
                    <a:pt x="173002" y="5630"/>
                    <a:pt x="176146" y="6106"/>
                  </a:cubicBezTo>
                  <a:cubicBezTo>
                    <a:pt x="179193" y="6678"/>
                    <a:pt x="181289" y="9726"/>
                    <a:pt x="180717" y="12964"/>
                  </a:cubicBezTo>
                  <a:lnTo>
                    <a:pt x="172868" y="58142"/>
                  </a:lnTo>
                  <a:lnTo>
                    <a:pt x="194624" y="23823"/>
                  </a:lnTo>
                  <a:cubicBezTo>
                    <a:pt x="196338" y="21061"/>
                    <a:pt x="199862" y="20299"/>
                    <a:pt x="202529" y="22013"/>
                  </a:cubicBezTo>
                  <a:cubicBezTo>
                    <a:pt x="205101" y="23823"/>
                    <a:pt x="205863" y="27442"/>
                    <a:pt x="204053" y="30300"/>
                  </a:cubicBezTo>
                  <a:lnTo>
                    <a:pt x="179260" y="69412"/>
                  </a:lnTo>
                  <a:lnTo>
                    <a:pt x="179569" y="69553"/>
                  </a:lnTo>
                  <a:lnTo>
                    <a:pt x="213578" y="38872"/>
                  </a:lnTo>
                  <a:cubicBezTo>
                    <a:pt x="215960" y="36681"/>
                    <a:pt x="219579" y="36967"/>
                    <a:pt x="221579" y="39444"/>
                  </a:cubicBezTo>
                  <a:cubicBezTo>
                    <a:pt x="223579" y="41920"/>
                    <a:pt x="223294" y="45730"/>
                    <a:pt x="220912" y="47826"/>
                  </a:cubicBezTo>
                  <a:lnTo>
                    <a:pt x="188052" y="77471"/>
                  </a:lnTo>
                  <a:lnTo>
                    <a:pt x="191361" y="81920"/>
                  </a:lnTo>
                  <a:lnTo>
                    <a:pt x="217484" y="64685"/>
                  </a:lnTo>
                  <a:cubicBezTo>
                    <a:pt x="220151" y="62971"/>
                    <a:pt x="223675" y="63733"/>
                    <a:pt x="225294" y="66495"/>
                  </a:cubicBezTo>
                  <a:cubicBezTo>
                    <a:pt x="226913" y="69257"/>
                    <a:pt x="226056" y="72972"/>
                    <a:pt x="223389" y="74782"/>
                  </a:cubicBezTo>
                  <a:lnTo>
                    <a:pt x="198344" y="91306"/>
                  </a:lnTo>
                  <a:lnTo>
                    <a:pt x="200029" y="93571"/>
                  </a:lnTo>
                  <a:lnTo>
                    <a:pt x="236343" y="75830"/>
                  </a:lnTo>
                  <a:cubicBezTo>
                    <a:pt x="239200" y="74401"/>
                    <a:pt x="242629" y="75735"/>
                    <a:pt x="243868" y="78687"/>
                  </a:cubicBezTo>
                  <a:cubicBezTo>
                    <a:pt x="245106" y="81640"/>
                    <a:pt x="243868" y="85260"/>
                    <a:pt x="241010" y="86593"/>
                  </a:cubicBezTo>
                  <a:lnTo>
                    <a:pt x="207145" y="103137"/>
                  </a:lnTo>
                  <a:lnTo>
                    <a:pt x="207552" y="103684"/>
                  </a:lnTo>
                  <a:lnTo>
                    <a:pt x="253774" y="94499"/>
                  </a:lnTo>
                  <a:cubicBezTo>
                    <a:pt x="256822" y="93927"/>
                    <a:pt x="259775" y="96023"/>
                    <a:pt x="260346" y="99261"/>
                  </a:cubicBezTo>
                  <a:cubicBezTo>
                    <a:pt x="260822" y="102500"/>
                    <a:pt x="258727" y="105643"/>
                    <a:pt x="255679" y="106215"/>
                  </a:cubicBezTo>
                  <a:lnTo>
                    <a:pt x="237878" y="109752"/>
                  </a:lnTo>
                  <a:lnTo>
                    <a:pt x="238438" y="110025"/>
                  </a:lnTo>
                  <a:cubicBezTo>
                    <a:pt x="239486" y="113168"/>
                    <a:pt x="237867" y="116597"/>
                    <a:pt x="234914" y="117645"/>
                  </a:cubicBezTo>
                  <a:lnTo>
                    <a:pt x="222905" y="122259"/>
                  </a:lnTo>
                  <a:lnTo>
                    <a:pt x="257489" y="120407"/>
                  </a:lnTo>
                  <a:cubicBezTo>
                    <a:pt x="260632" y="120217"/>
                    <a:pt x="263299" y="122788"/>
                    <a:pt x="263299" y="126027"/>
                  </a:cubicBezTo>
                  <a:cubicBezTo>
                    <a:pt x="263395" y="129360"/>
                    <a:pt x="260918" y="132123"/>
                    <a:pt x="257775" y="132313"/>
                  </a:cubicBezTo>
                  <a:lnTo>
                    <a:pt x="210998" y="134818"/>
                  </a:lnTo>
                  <a:lnTo>
                    <a:pt x="211286" y="139117"/>
                  </a:lnTo>
                  <a:lnTo>
                    <a:pt x="221008" y="139933"/>
                  </a:lnTo>
                  <a:cubicBezTo>
                    <a:pt x="234724" y="140600"/>
                    <a:pt x="248821" y="141362"/>
                    <a:pt x="260822" y="143266"/>
                  </a:cubicBezTo>
                  <a:cubicBezTo>
                    <a:pt x="264061" y="143647"/>
                    <a:pt x="265966" y="146791"/>
                    <a:pt x="265394" y="150125"/>
                  </a:cubicBezTo>
                  <a:cubicBezTo>
                    <a:pt x="264823" y="153363"/>
                    <a:pt x="261870" y="155649"/>
                    <a:pt x="258822" y="155077"/>
                  </a:cubicBezTo>
                  <a:cubicBezTo>
                    <a:pt x="247392" y="153172"/>
                    <a:pt x="233581" y="152506"/>
                    <a:pt x="220151" y="151839"/>
                  </a:cubicBezTo>
                  <a:lnTo>
                    <a:pt x="216872" y="151648"/>
                  </a:lnTo>
                  <a:lnTo>
                    <a:pt x="248916" y="160983"/>
                  </a:lnTo>
                  <a:cubicBezTo>
                    <a:pt x="251964" y="161840"/>
                    <a:pt x="253679" y="165174"/>
                    <a:pt x="252726" y="168317"/>
                  </a:cubicBezTo>
                  <a:cubicBezTo>
                    <a:pt x="251774" y="171460"/>
                    <a:pt x="248630" y="173270"/>
                    <a:pt x="245678" y="172508"/>
                  </a:cubicBezTo>
                  <a:lnTo>
                    <a:pt x="227173" y="167119"/>
                  </a:lnTo>
                  <a:lnTo>
                    <a:pt x="256917" y="187748"/>
                  </a:lnTo>
                  <a:cubicBezTo>
                    <a:pt x="259489" y="189558"/>
                    <a:pt x="260155" y="193273"/>
                    <a:pt x="258441" y="196035"/>
                  </a:cubicBezTo>
                  <a:cubicBezTo>
                    <a:pt x="257203" y="198130"/>
                    <a:pt x="254821" y="199083"/>
                    <a:pt x="252536" y="198607"/>
                  </a:cubicBezTo>
                  <a:cubicBezTo>
                    <a:pt x="251869" y="198416"/>
                    <a:pt x="251202" y="198226"/>
                    <a:pt x="250630" y="197750"/>
                  </a:cubicBezTo>
                  <a:lnTo>
                    <a:pt x="205299" y="166338"/>
                  </a:lnTo>
                  <a:lnTo>
                    <a:pt x="204855" y="167374"/>
                  </a:lnTo>
                  <a:lnTo>
                    <a:pt x="233676" y="212132"/>
                  </a:lnTo>
                  <a:cubicBezTo>
                    <a:pt x="235391" y="214799"/>
                    <a:pt x="234724" y="218514"/>
                    <a:pt x="232057" y="220419"/>
                  </a:cubicBezTo>
                  <a:cubicBezTo>
                    <a:pt x="230629" y="221371"/>
                    <a:pt x="229009" y="221657"/>
                    <a:pt x="227580" y="221371"/>
                  </a:cubicBezTo>
                  <a:cubicBezTo>
                    <a:pt x="226247" y="221086"/>
                    <a:pt x="225009" y="220228"/>
                    <a:pt x="224151" y="218990"/>
                  </a:cubicBezTo>
                  <a:lnTo>
                    <a:pt x="209935" y="196913"/>
                  </a:lnTo>
                  <a:lnTo>
                    <a:pt x="205863" y="198702"/>
                  </a:lnTo>
                  <a:lnTo>
                    <a:pt x="204444" y="198117"/>
                  </a:lnTo>
                  <a:lnTo>
                    <a:pt x="221770" y="235374"/>
                  </a:lnTo>
                  <a:cubicBezTo>
                    <a:pt x="222818" y="238517"/>
                    <a:pt x="221198" y="241946"/>
                    <a:pt x="218245" y="242994"/>
                  </a:cubicBezTo>
                  <a:cubicBezTo>
                    <a:pt x="215293" y="244137"/>
                    <a:pt x="212054" y="242517"/>
                    <a:pt x="211007" y="239470"/>
                  </a:cubicBezTo>
                  <a:cubicBezTo>
                    <a:pt x="206626" y="226183"/>
                    <a:pt x="200125" y="211895"/>
                    <a:pt x="192683" y="197988"/>
                  </a:cubicBezTo>
                  <a:lnTo>
                    <a:pt x="188153" y="190580"/>
                  </a:lnTo>
                  <a:lnTo>
                    <a:pt x="180878" y="197853"/>
                  </a:lnTo>
                  <a:lnTo>
                    <a:pt x="198148" y="234325"/>
                  </a:lnTo>
                  <a:cubicBezTo>
                    <a:pt x="199577" y="237278"/>
                    <a:pt x="198339" y="240898"/>
                    <a:pt x="195577" y="242422"/>
                  </a:cubicBezTo>
                  <a:cubicBezTo>
                    <a:pt x="194339" y="242993"/>
                    <a:pt x="193005" y="243089"/>
                    <a:pt x="191767" y="242898"/>
                  </a:cubicBezTo>
                  <a:cubicBezTo>
                    <a:pt x="190147" y="242517"/>
                    <a:pt x="188719" y="241469"/>
                    <a:pt x="187957" y="239850"/>
                  </a:cubicBezTo>
                  <a:lnTo>
                    <a:pt x="171245" y="204558"/>
                  </a:lnTo>
                  <a:lnTo>
                    <a:pt x="171368" y="206776"/>
                  </a:lnTo>
                  <a:lnTo>
                    <a:pt x="175193" y="220609"/>
                  </a:lnTo>
                  <a:lnTo>
                    <a:pt x="172427" y="225941"/>
                  </a:lnTo>
                  <a:lnTo>
                    <a:pt x="172571" y="228560"/>
                  </a:lnTo>
                  <a:lnTo>
                    <a:pt x="173955" y="234326"/>
                  </a:lnTo>
                  <a:cubicBezTo>
                    <a:pt x="174717" y="237469"/>
                    <a:pt x="172907" y="240803"/>
                    <a:pt x="169763" y="241660"/>
                  </a:cubicBezTo>
                  <a:cubicBezTo>
                    <a:pt x="168906" y="241946"/>
                    <a:pt x="168049" y="241946"/>
                    <a:pt x="167192" y="241755"/>
                  </a:cubicBezTo>
                  <a:cubicBezTo>
                    <a:pt x="165192" y="241279"/>
                    <a:pt x="163477" y="239755"/>
                    <a:pt x="162905" y="237469"/>
                  </a:cubicBezTo>
                  <a:lnTo>
                    <a:pt x="161758" y="232689"/>
                  </a:lnTo>
                  <a:lnTo>
                    <a:pt x="161381" y="232230"/>
                  </a:lnTo>
                  <a:lnTo>
                    <a:pt x="161300" y="230781"/>
                  </a:lnTo>
                  <a:lnTo>
                    <a:pt x="158296" y="218262"/>
                  </a:lnTo>
                  <a:lnTo>
                    <a:pt x="158310" y="218442"/>
                  </a:lnTo>
                  <a:cubicBezTo>
                    <a:pt x="157452" y="229372"/>
                    <a:pt x="154904" y="240183"/>
                    <a:pt x="150713" y="250327"/>
                  </a:cubicBezTo>
                  <a:cubicBezTo>
                    <a:pt x="149570" y="252994"/>
                    <a:pt x="146808" y="254423"/>
                    <a:pt x="144236" y="253851"/>
                  </a:cubicBezTo>
                  <a:cubicBezTo>
                    <a:pt x="143855" y="253756"/>
                    <a:pt x="143570" y="253661"/>
                    <a:pt x="143189" y="253566"/>
                  </a:cubicBezTo>
                  <a:cubicBezTo>
                    <a:pt x="140331" y="252328"/>
                    <a:pt x="138998" y="248803"/>
                    <a:pt x="140236" y="245755"/>
                  </a:cubicBezTo>
                  <a:cubicBezTo>
                    <a:pt x="143951" y="236802"/>
                    <a:pt x="146213" y="227277"/>
                    <a:pt x="146975" y="217656"/>
                  </a:cubicBezTo>
                  <a:lnTo>
                    <a:pt x="146417" y="210587"/>
                  </a:lnTo>
                  <a:lnTo>
                    <a:pt x="135544" y="210506"/>
                  </a:lnTo>
                  <a:lnTo>
                    <a:pt x="134141" y="257853"/>
                  </a:lnTo>
                  <a:cubicBezTo>
                    <a:pt x="134045" y="261187"/>
                    <a:pt x="131378" y="263758"/>
                    <a:pt x="128235" y="263758"/>
                  </a:cubicBezTo>
                  <a:cubicBezTo>
                    <a:pt x="127854" y="263854"/>
                    <a:pt x="127473" y="263758"/>
                    <a:pt x="127092" y="263663"/>
                  </a:cubicBezTo>
                  <a:cubicBezTo>
                    <a:pt x="124520" y="263091"/>
                    <a:pt x="122615" y="260615"/>
                    <a:pt x="122710" y="257757"/>
                  </a:cubicBezTo>
                  <a:lnTo>
                    <a:pt x="124113" y="210421"/>
                  </a:lnTo>
                  <a:lnTo>
                    <a:pt x="123663" y="210418"/>
                  </a:lnTo>
                  <a:lnTo>
                    <a:pt x="119911" y="208713"/>
                  </a:lnTo>
                  <a:lnTo>
                    <a:pt x="108708" y="257377"/>
                  </a:lnTo>
                  <a:cubicBezTo>
                    <a:pt x="107851" y="260615"/>
                    <a:pt x="104803" y="262711"/>
                    <a:pt x="101755" y="262044"/>
                  </a:cubicBezTo>
                  <a:cubicBezTo>
                    <a:pt x="98612" y="261282"/>
                    <a:pt x="96802" y="258138"/>
                    <a:pt x="97469" y="254900"/>
                  </a:cubicBezTo>
                  <a:lnTo>
                    <a:pt x="104616" y="223907"/>
                  </a:lnTo>
                  <a:lnTo>
                    <a:pt x="98231" y="237183"/>
                  </a:lnTo>
                  <a:cubicBezTo>
                    <a:pt x="97564" y="240326"/>
                    <a:pt x="94516" y="242231"/>
                    <a:pt x="91563" y="241659"/>
                  </a:cubicBezTo>
                  <a:cubicBezTo>
                    <a:pt x="91468" y="241659"/>
                    <a:pt x="91468" y="241659"/>
                    <a:pt x="91373" y="241659"/>
                  </a:cubicBezTo>
                  <a:cubicBezTo>
                    <a:pt x="88325" y="240898"/>
                    <a:pt x="86515" y="237659"/>
                    <a:pt x="87277" y="234421"/>
                  </a:cubicBezTo>
                  <a:lnTo>
                    <a:pt x="103272" y="201154"/>
                  </a:lnTo>
                  <a:lnTo>
                    <a:pt x="102009" y="200580"/>
                  </a:lnTo>
                  <a:lnTo>
                    <a:pt x="73180" y="253090"/>
                  </a:lnTo>
                  <a:cubicBezTo>
                    <a:pt x="71846" y="255471"/>
                    <a:pt x="69275" y="256614"/>
                    <a:pt x="66989" y="256043"/>
                  </a:cubicBezTo>
                  <a:cubicBezTo>
                    <a:pt x="66417" y="255947"/>
                    <a:pt x="65941" y="255757"/>
                    <a:pt x="65370" y="255376"/>
                  </a:cubicBezTo>
                  <a:cubicBezTo>
                    <a:pt x="62607" y="253757"/>
                    <a:pt x="61750" y="250137"/>
                    <a:pt x="63369" y="247280"/>
                  </a:cubicBezTo>
                  <a:lnTo>
                    <a:pt x="78485" y="219749"/>
                  </a:lnTo>
                  <a:lnTo>
                    <a:pt x="75752" y="220515"/>
                  </a:lnTo>
                  <a:cubicBezTo>
                    <a:pt x="73085" y="218895"/>
                    <a:pt x="72228" y="215181"/>
                    <a:pt x="73847" y="212323"/>
                  </a:cubicBezTo>
                  <a:lnTo>
                    <a:pt x="90304" y="190861"/>
                  </a:lnTo>
                  <a:lnTo>
                    <a:pt x="86321" y="186466"/>
                  </a:lnTo>
                  <a:lnTo>
                    <a:pt x="83563" y="190891"/>
                  </a:lnTo>
                  <a:cubicBezTo>
                    <a:pt x="78229" y="200226"/>
                    <a:pt x="72704" y="209941"/>
                    <a:pt x="65465" y="219943"/>
                  </a:cubicBezTo>
                  <a:cubicBezTo>
                    <a:pt x="64131" y="221848"/>
                    <a:pt x="61846" y="222610"/>
                    <a:pt x="59750" y="222133"/>
                  </a:cubicBezTo>
                  <a:cubicBezTo>
                    <a:pt x="58988" y="221943"/>
                    <a:pt x="58226" y="221657"/>
                    <a:pt x="57559" y="221085"/>
                  </a:cubicBezTo>
                  <a:cubicBezTo>
                    <a:pt x="55083" y="219085"/>
                    <a:pt x="54606" y="215370"/>
                    <a:pt x="56512" y="212703"/>
                  </a:cubicBezTo>
                  <a:cubicBezTo>
                    <a:pt x="63274" y="203369"/>
                    <a:pt x="68418" y="194320"/>
                    <a:pt x="73847" y="184890"/>
                  </a:cubicBezTo>
                  <a:lnTo>
                    <a:pt x="75962" y="181159"/>
                  </a:lnTo>
                  <a:lnTo>
                    <a:pt x="32699" y="221943"/>
                  </a:lnTo>
                  <a:cubicBezTo>
                    <a:pt x="31175" y="223276"/>
                    <a:pt x="29270" y="223753"/>
                    <a:pt x="27555" y="223372"/>
                  </a:cubicBezTo>
                  <a:cubicBezTo>
                    <a:pt x="26412" y="223086"/>
                    <a:pt x="25364" y="222514"/>
                    <a:pt x="24602" y="221562"/>
                  </a:cubicBezTo>
                  <a:cubicBezTo>
                    <a:pt x="22507" y="219085"/>
                    <a:pt x="22793" y="215371"/>
                    <a:pt x="25174" y="213085"/>
                  </a:cubicBezTo>
                  <a:lnTo>
                    <a:pt x="47639" y="191907"/>
                  </a:lnTo>
                  <a:lnTo>
                    <a:pt x="42605" y="190415"/>
                  </a:lnTo>
                  <a:cubicBezTo>
                    <a:pt x="41081" y="187557"/>
                    <a:pt x="42224" y="183938"/>
                    <a:pt x="44986" y="182319"/>
                  </a:cubicBezTo>
                  <a:lnTo>
                    <a:pt x="73668" y="165815"/>
                  </a:lnTo>
                  <a:lnTo>
                    <a:pt x="71887" y="160990"/>
                  </a:lnTo>
                  <a:lnTo>
                    <a:pt x="23935" y="174985"/>
                  </a:lnTo>
                  <a:cubicBezTo>
                    <a:pt x="22983" y="175271"/>
                    <a:pt x="22030" y="175271"/>
                    <a:pt x="21173" y="175080"/>
                  </a:cubicBezTo>
                  <a:cubicBezTo>
                    <a:pt x="19173" y="174604"/>
                    <a:pt x="17458" y="173080"/>
                    <a:pt x="16982" y="170889"/>
                  </a:cubicBezTo>
                  <a:cubicBezTo>
                    <a:pt x="16220" y="167746"/>
                    <a:pt x="18030" y="164412"/>
                    <a:pt x="21078" y="163555"/>
                  </a:cubicBezTo>
                  <a:lnTo>
                    <a:pt x="67541" y="149995"/>
                  </a:lnTo>
                  <a:lnTo>
                    <a:pt x="58630" y="149624"/>
                  </a:lnTo>
                  <a:cubicBezTo>
                    <a:pt x="48486" y="150529"/>
                    <a:pt x="38413" y="152744"/>
                    <a:pt x="28698" y="156221"/>
                  </a:cubicBezTo>
                  <a:cubicBezTo>
                    <a:pt x="27555" y="156601"/>
                    <a:pt x="26507" y="156697"/>
                    <a:pt x="25555" y="156411"/>
                  </a:cubicBezTo>
                  <a:cubicBezTo>
                    <a:pt x="23650" y="156030"/>
                    <a:pt x="22031" y="154601"/>
                    <a:pt x="21459" y="152506"/>
                  </a:cubicBezTo>
                  <a:cubicBezTo>
                    <a:pt x="20507" y="149363"/>
                    <a:pt x="22126" y="146029"/>
                    <a:pt x="25174" y="144886"/>
                  </a:cubicBezTo>
                  <a:cubicBezTo>
                    <a:pt x="35794" y="141076"/>
                    <a:pt x="46796" y="138671"/>
                    <a:pt x="57881" y="137695"/>
                  </a:cubicBezTo>
                  <a:lnTo>
                    <a:pt x="68016" y="138116"/>
                  </a:lnTo>
                  <a:lnTo>
                    <a:pt x="68165" y="132408"/>
                  </a:lnTo>
                  <a:lnTo>
                    <a:pt x="5172" y="127646"/>
                  </a:lnTo>
                  <a:cubicBezTo>
                    <a:pt x="4886" y="127646"/>
                    <a:pt x="4600" y="127551"/>
                    <a:pt x="4410" y="127551"/>
                  </a:cubicBezTo>
                  <a:cubicBezTo>
                    <a:pt x="1648" y="126979"/>
                    <a:pt x="-257" y="124312"/>
                    <a:pt x="28" y="121264"/>
                  </a:cubicBezTo>
                  <a:cubicBezTo>
                    <a:pt x="314" y="118026"/>
                    <a:pt x="3076" y="115454"/>
                    <a:pt x="6220" y="115740"/>
                  </a:cubicBezTo>
                  <a:lnTo>
                    <a:pt x="44911" y="118665"/>
                  </a:lnTo>
                  <a:lnTo>
                    <a:pt x="9934" y="106596"/>
                  </a:lnTo>
                  <a:cubicBezTo>
                    <a:pt x="6981" y="105548"/>
                    <a:pt x="5362" y="102214"/>
                    <a:pt x="6410" y="99071"/>
                  </a:cubicBezTo>
                  <a:cubicBezTo>
                    <a:pt x="7457" y="95928"/>
                    <a:pt x="10696" y="94213"/>
                    <a:pt x="13649" y="95261"/>
                  </a:cubicBezTo>
                  <a:lnTo>
                    <a:pt x="62527" y="112095"/>
                  </a:lnTo>
                  <a:lnTo>
                    <a:pt x="30127" y="79354"/>
                  </a:lnTo>
                  <a:cubicBezTo>
                    <a:pt x="27841" y="77068"/>
                    <a:pt x="27841" y="73353"/>
                    <a:pt x="30031" y="70876"/>
                  </a:cubicBezTo>
                  <a:cubicBezTo>
                    <a:pt x="32222" y="68495"/>
                    <a:pt x="35842" y="68400"/>
                    <a:pt x="38127" y="70591"/>
                  </a:cubicBezTo>
                  <a:lnTo>
                    <a:pt x="74763" y="107611"/>
                  </a:lnTo>
                  <a:lnTo>
                    <a:pt x="75220" y="106773"/>
                  </a:lnTo>
                  <a:lnTo>
                    <a:pt x="41176" y="67543"/>
                  </a:lnTo>
                  <a:cubicBezTo>
                    <a:pt x="38700" y="65542"/>
                    <a:pt x="38224" y="61828"/>
                    <a:pt x="40129" y="59161"/>
                  </a:cubicBezTo>
                  <a:cubicBezTo>
                    <a:pt x="42034" y="56494"/>
                    <a:pt x="45653" y="55922"/>
                    <a:pt x="48130" y="57922"/>
                  </a:cubicBezTo>
                  <a:lnTo>
                    <a:pt x="81133" y="95930"/>
                  </a:lnTo>
                  <a:lnTo>
                    <a:pt x="82178" y="94014"/>
                  </a:lnTo>
                  <a:lnTo>
                    <a:pt x="57654" y="44968"/>
                  </a:lnTo>
                  <a:cubicBezTo>
                    <a:pt x="56226" y="42111"/>
                    <a:pt x="57273" y="38491"/>
                    <a:pt x="60131" y="36872"/>
                  </a:cubicBezTo>
                  <a:cubicBezTo>
                    <a:pt x="62893" y="35348"/>
                    <a:pt x="66322" y="36300"/>
                    <a:pt x="67846" y="39253"/>
                  </a:cubicBezTo>
                  <a:lnTo>
                    <a:pt x="88985" y="81530"/>
                  </a:lnTo>
                  <a:lnTo>
                    <a:pt x="90077" y="79527"/>
                  </a:lnTo>
                  <a:lnTo>
                    <a:pt x="95718" y="76461"/>
                  </a:lnTo>
                  <a:lnTo>
                    <a:pt x="70799" y="30395"/>
                  </a:lnTo>
                  <a:cubicBezTo>
                    <a:pt x="69275" y="27538"/>
                    <a:pt x="70228" y="23918"/>
                    <a:pt x="72990" y="22204"/>
                  </a:cubicBezTo>
                  <a:cubicBezTo>
                    <a:pt x="75752" y="20584"/>
                    <a:pt x="79181" y="21442"/>
                    <a:pt x="80705" y="24299"/>
                  </a:cubicBezTo>
                  <a:lnTo>
                    <a:pt x="105922" y="70916"/>
                  </a:lnTo>
                  <a:lnTo>
                    <a:pt x="113681" y="66699"/>
                  </a:lnTo>
                  <a:lnTo>
                    <a:pt x="104612" y="34110"/>
                  </a:lnTo>
                  <a:cubicBezTo>
                    <a:pt x="103755" y="30967"/>
                    <a:pt x="105470" y="27633"/>
                    <a:pt x="108518" y="26586"/>
                  </a:cubicBezTo>
                  <a:cubicBezTo>
                    <a:pt x="111566" y="25633"/>
                    <a:pt x="114709" y="27348"/>
                    <a:pt x="115566" y="30491"/>
                  </a:cubicBezTo>
                  <a:lnTo>
                    <a:pt x="124071" y="61053"/>
                  </a:lnTo>
                  <a:lnTo>
                    <a:pt x="127704" y="59079"/>
                  </a:lnTo>
                  <a:lnTo>
                    <a:pt x="129178" y="59088"/>
                  </a:lnTo>
                  <a:lnTo>
                    <a:pt x="121663" y="23347"/>
                  </a:lnTo>
                  <a:cubicBezTo>
                    <a:pt x="120996" y="20109"/>
                    <a:pt x="122901" y="16965"/>
                    <a:pt x="126044" y="16108"/>
                  </a:cubicBezTo>
                  <a:cubicBezTo>
                    <a:pt x="129092" y="15346"/>
                    <a:pt x="132140" y="17346"/>
                    <a:pt x="132807" y="20490"/>
                  </a:cubicBezTo>
                  <a:lnTo>
                    <a:pt x="140938" y="59159"/>
                  </a:lnTo>
                  <a:lnTo>
                    <a:pt x="143692" y="59176"/>
                  </a:lnTo>
                  <a:lnTo>
                    <a:pt x="141856" y="6297"/>
                  </a:lnTo>
                  <a:cubicBezTo>
                    <a:pt x="141760" y="2963"/>
                    <a:pt x="144237" y="201"/>
                    <a:pt x="147380" y="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28" name="Google Shape;828;p7"/>
            <p:cNvSpPr/>
            <p:nvPr/>
          </p:nvSpPr>
          <p:spPr>
            <a:xfrm>
              <a:off x="1924411" y="2918153"/>
              <a:ext cx="230232" cy="229026"/>
            </a:xfrm>
            <a:custGeom>
              <a:avLst/>
              <a:gdLst/>
              <a:ahLst/>
              <a:cxnLst/>
              <a:rect l="l" t="t" r="r" b="b"/>
              <a:pathLst>
                <a:path w="230232" h="229026" extrusionOk="0">
                  <a:moveTo>
                    <a:pt x="137266" y="72"/>
                  </a:moveTo>
                  <a:cubicBezTo>
                    <a:pt x="140028" y="548"/>
                    <a:pt x="141933" y="3120"/>
                    <a:pt x="141457" y="5882"/>
                  </a:cubicBezTo>
                  <a:lnTo>
                    <a:pt x="134759" y="48992"/>
                  </a:lnTo>
                  <a:lnTo>
                    <a:pt x="142372" y="51329"/>
                  </a:lnTo>
                  <a:lnTo>
                    <a:pt x="152697" y="25599"/>
                  </a:lnTo>
                  <a:cubicBezTo>
                    <a:pt x="153745" y="23027"/>
                    <a:pt x="156697" y="21789"/>
                    <a:pt x="159269" y="22837"/>
                  </a:cubicBezTo>
                  <a:cubicBezTo>
                    <a:pt x="161841" y="23884"/>
                    <a:pt x="163079" y="26837"/>
                    <a:pt x="162031" y="29409"/>
                  </a:cubicBezTo>
                  <a:lnTo>
                    <a:pt x="152044" y="54299"/>
                  </a:lnTo>
                  <a:lnTo>
                    <a:pt x="155529" y="55369"/>
                  </a:lnTo>
                  <a:lnTo>
                    <a:pt x="156499" y="56173"/>
                  </a:lnTo>
                  <a:lnTo>
                    <a:pt x="170032" y="28075"/>
                  </a:lnTo>
                  <a:cubicBezTo>
                    <a:pt x="171270" y="25598"/>
                    <a:pt x="174223" y="24551"/>
                    <a:pt x="176794" y="25694"/>
                  </a:cubicBezTo>
                  <a:cubicBezTo>
                    <a:pt x="179271" y="26932"/>
                    <a:pt x="180319" y="29885"/>
                    <a:pt x="179176" y="32456"/>
                  </a:cubicBezTo>
                  <a:lnTo>
                    <a:pt x="164542" y="62839"/>
                  </a:lnTo>
                  <a:lnTo>
                    <a:pt x="166403" y="64382"/>
                  </a:lnTo>
                  <a:lnTo>
                    <a:pt x="192701" y="28171"/>
                  </a:lnTo>
                  <a:cubicBezTo>
                    <a:pt x="194320" y="25884"/>
                    <a:pt x="197464" y="25408"/>
                    <a:pt x="199750" y="27028"/>
                  </a:cubicBezTo>
                  <a:cubicBezTo>
                    <a:pt x="202036" y="28647"/>
                    <a:pt x="202512" y="31790"/>
                    <a:pt x="200893" y="34076"/>
                  </a:cubicBezTo>
                  <a:lnTo>
                    <a:pt x="174193" y="70839"/>
                  </a:lnTo>
                  <a:lnTo>
                    <a:pt x="175461" y="71890"/>
                  </a:lnTo>
                  <a:lnTo>
                    <a:pt x="176557" y="75625"/>
                  </a:lnTo>
                  <a:lnTo>
                    <a:pt x="209180" y="46649"/>
                  </a:lnTo>
                  <a:cubicBezTo>
                    <a:pt x="211275" y="44840"/>
                    <a:pt x="214419" y="45030"/>
                    <a:pt x="216324" y="47030"/>
                  </a:cubicBezTo>
                  <a:cubicBezTo>
                    <a:pt x="218133" y="49126"/>
                    <a:pt x="217943" y="52269"/>
                    <a:pt x="215943" y="54174"/>
                  </a:cubicBezTo>
                  <a:lnTo>
                    <a:pt x="186611" y="80226"/>
                  </a:lnTo>
                  <a:lnTo>
                    <a:pt x="219943" y="69413"/>
                  </a:lnTo>
                  <a:cubicBezTo>
                    <a:pt x="222610" y="68556"/>
                    <a:pt x="225372" y="69985"/>
                    <a:pt x="226325" y="72652"/>
                  </a:cubicBezTo>
                  <a:cubicBezTo>
                    <a:pt x="227182" y="75319"/>
                    <a:pt x="225753" y="78177"/>
                    <a:pt x="223086" y="79034"/>
                  </a:cubicBezTo>
                  <a:lnTo>
                    <a:pt x="184836" y="91442"/>
                  </a:lnTo>
                  <a:lnTo>
                    <a:pt x="224991" y="90083"/>
                  </a:lnTo>
                  <a:cubicBezTo>
                    <a:pt x="227754" y="89988"/>
                    <a:pt x="230135" y="92179"/>
                    <a:pt x="230230" y="94941"/>
                  </a:cubicBezTo>
                  <a:cubicBezTo>
                    <a:pt x="230325" y="97703"/>
                    <a:pt x="228134" y="100084"/>
                    <a:pt x="225372" y="100179"/>
                  </a:cubicBezTo>
                  <a:lnTo>
                    <a:pt x="184167" y="101574"/>
                  </a:lnTo>
                  <a:lnTo>
                    <a:pt x="185493" y="106096"/>
                  </a:lnTo>
                  <a:lnTo>
                    <a:pt x="214228" y="109514"/>
                  </a:lnTo>
                  <a:cubicBezTo>
                    <a:pt x="216990" y="109895"/>
                    <a:pt x="218990" y="112372"/>
                    <a:pt x="218609" y="115134"/>
                  </a:cubicBezTo>
                  <a:cubicBezTo>
                    <a:pt x="218324" y="117896"/>
                    <a:pt x="215752" y="119897"/>
                    <a:pt x="212990" y="119516"/>
                  </a:cubicBezTo>
                  <a:lnTo>
                    <a:pt x="188577" y="116612"/>
                  </a:lnTo>
                  <a:lnTo>
                    <a:pt x="189418" y="119483"/>
                  </a:lnTo>
                  <a:lnTo>
                    <a:pt x="221372" y="127516"/>
                  </a:lnTo>
                  <a:cubicBezTo>
                    <a:pt x="224039" y="128183"/>
                    <a:pt x="225754" y="130945"/>
                    <a:pt x="224992" y="133612"/>
                  </a:cubicBezTo>
                  <a:cubicBezTo>
                    <a:pt x="224325" y="136279"/>
                    <a:pt x="221563" y="137994"/>
                    <a:pt x="218896" y="137232"/>
                  </a:cubicBezTo>
                  <a:lnTo>
                    <a:pt x="185101" y="128736"/>
                  </a:lnTo>
                  <a:lnTo>
                    <a:pt x="223658" y="149709"/>
                  </a:lnTo>
                  <a:cubicBezTo>
                    <a:pt x="226134" y="151043"/>
                    <a:pt x="226992" y="154091"/>
                    <a:pt x="225658" y="156567"/>
                  </a:cubicBezTo>
                  <a:cubicBezTo>
                    <a:pt x="224325" y="159044"/>
                    <a:pt x="221277" y="159901"/>
                    <a:pt x="218800" y="158568"/>
                  </a:cubicBezTo>
                  <a:lnTo>
                    <a:pt x="204870" y="150990"/>
                  </a:lnTo>
                  <a:lnTo>
                    <a:pt x="205084" y="151425"/>
                  </a:lnTo>
                  <a:cubicBezTo>
                    <a:pt x="204132" y="154092"/>
                    <a:pt x="201274" y="155425"/>
                    <a:pt x="198702" y="154568"/>
                  </a:cubicBezTo>
                  <a:lnTo>
                    <a:pt x="187959" y="150852"/>
                  </a:lnTo>
                  <a:lnTo>
                    <a:pt x="212704" y="169045"/>
                  </a:lnTo>
                  <a:cubicBezTo>
                    <a:pt x="214990" y="170664"/>
                    <a:pt x="215466" y="173903"/>
                    <a:pt x="213752" y="176093"/>
                  </a:cubicBezTo>
                  <a:cubicBezTo>
                    <a:pt x="212133" y="178379"/>
                    <a:pt x="208894" y="178856"/>
                    <a:pt x="206703" y="177141"/>
                  </a:cubicBezTo>
                  <a:lnTo>
                    <a:pt x="172161" y="151746"/>
                  </a:lnTo>
                  <a:lnTo>
                    <a:pt x="170547" y="154711"/>
                  </a:lnTo>
                  <a:lnTo>
                    <a:pt x="177556" y="161425"/>
                  </a:lnTo>
                  <a:cubicBezTo>
                    <a:pt x="186605" y="169617"/>
                    <a:pt x="195940" y="177999"/>
                    <a:pt x="203179" y="186000"/>
                  </a:cubicBezTo>
                  <a:cubicBezTo>
                    <a:pt x="205179" y="188095"/>
                    <a:pt x="204893" y="191238"/>
                    <a:pt x="202798" y="193144"/>
                  </a:cubicBezTo>
                  <a:cubicBezTo>
                    <a:pt x="200702" y="195048"/>
                    <a:pt x="197559" y="194858"/>
                    <a:pt x="195654" y="192762"/>
                  </a:cubicBezTo>
                  <a:cubicBezTo>
                    <a:pt x="188796" y="185142"/>
                    <a:pt x="179652" y="176856"/>
                    <a:pt x="170794" y="168950"/>
                  </a:cubicBezTo>
                  <a:lnTo>
                    <a:pt x="168056" y="166454"/>
                  </a:lnTo>
                  <a:lnTo>
                    <a:pt x="185558" y="191239"/>
                  </a:lnTo>
                  <a:cubicBezTo>
                    <a:pt x="187177" y="193525"/>
                    <a:pt x="186606" y="196668"/>
                    <a:pt x="184320" y="198287"/>
                  </a:cubicBezTo>
                  <a:cubicBezTo>
                    <a:pt x="182034" y="199906"/>
                    <a:pt x="178986" y="199335"/>
                    <a:pt x="177271" y="197049"/>
                  </a:cubicBezTo>
                  <a:lnTo>
                    <a:pt x="167862" y="183753"/>
                  </a:lnTo>
                  <a:lnTo>
                    <a:pt x="177366" y="213622"/>
                  </a:lnTo>
                  <a:cubicBezTo>
                    <a:pt x="178223" y="216289"/>
                    <a:pt x="176699" y="219147"/>
                    <a:pt x="174032" y="220004"/>
                  </a:cubicBezTo>
                  <a:cubicBezTo>
                    <a:pt x="171937" y="220671"/>
                    <a:pt x="169746" y="220004"/>
                    <a:pt x="168508" y="218385"/>
                  </a:cubicBezTo>
                  <a:cubicBezTo>
                    <a:pt x="168127" y="217908"/>
                    <a:pt x="167841" y="217337"/>
                    <a:pt x="167650" y="216765"/>
                  </a:cubicBezTo>
                  <a:lnTo>
                    <a:pt x="152905" y="170329"/>
                  </a:lnTo>
                  <a:lnTo>
                    <a:pt x="151965" y="170817"/>
                  </a:lnTo>
                  <a:lnTo>
                    <a:pt x="148411" y="216765"/>
                  </a:lnTo>
                  <a:cubicBezTo>
                    <a:pt x="148220" y="219527"/>
                    <a:pt x="145744" y="221623"/>
                    <a:pt x="142981" y="221432"/>
                  </a:cubicBezTo>
                  <a:cubicBezTo>
                    <a:pt x="141553" y="221242"/>
                    <a:pt x="140314" y="220575"/>
                    <a:pt x="139457" y="219527"/>
                  </a:cubicBezTo>
                  <a:cubicBezTo>
                    <a:pt x="138695" y="218575"/>
                    <a:pt x="138219" y="217336"/>
                    <a:pt x="138314" y="216003"/>
                  </a:cubicBezTo>
                  <a:lnTo>
                    <a:pt x="140072" y="193279"/>
                  </a:lnTo>
                  <a:lnTo>
                    <a:pt x="136409" y="192286"/>
                  </a:lnTo>
                  <a:lnTo>
                    <a:pt x="135743" y="191120"/>
                  </a:lnTo>
                  <a:lnTo>
                    <a:pt x="128217" y="225624"/>
                  </a:lnTo>
                  <a:cubicBezTo>
                    <a:pt x="127265" y="228291"/>
                    <a:pt x="124407" y="229625"/>
                    <a:pt x="121836" y="228768"/>
                  </a:cubicBezTo>
                  <a:cubicBezTo>
                    <a:pt x="119169" y="227815"/>
                    <a:pt x="117835" y="224958"/>
                    <a:pt x="118692" y="222386"/>
                  </a:cubicBezTo>
                  <a:cubicBezTo>
                    <a:pt x="122598" y="211051"/>
                    <a:pt x="125575" y="197859"/>
                    <a:pt x="127718" y="184405"/>
                  </a:cubicBezTo>
                  <a:lnTo>
                    <a:pt x="128486" y="176854"/>
                  </a:lnTo>
                  <a:lnTo>
                    <a:pt x="119636" y="177611"/>
                  </a:lnTo>
                  <a:lnTo>
                    <a:pt x="112501" y="211622"/>
                  </a:lnTo>
                  <a:cubicBezTo>
                    <a:pt x="111929" y="214384"/>
                    <a:pt x="109262" y="216099"/>
                    <a:pt x="106500" y="215527"/>
                  </a:cubicBezTo>
                  <a:cubicBezTo>
                    <a:pt x="105357" y="215242"/>
                    <a:pt x="104404" y="214575"/>
                    <a:pt x="103643" y="213717"/>
                  </a:cubicBezTo>
                  <a:cubicBezTo>
                    <a:pt x="102690" y="212575"/>
                    <a:pt x="102309" y="211050"/>
                    <a:pt x="102595" y="209526"/>
                  </a:cubicBezTo>
                  <a:lnTo>
                    <a:pt x="109391" y="177130"/>
                  </a:lnTo>
                  <a:lnTo>
                    <a:pt x="108140" y="178937"/>
                  </a:lnTo>
                  <a:lnTo>
                    <a:pt x="103834" y="189619"/>
                  </a:lnTo>
                  <a:lnTo>
                    <a:pt x="99475" y="191451"/>
                  </a:lnTo>
                  <a:lnTo>
                    <a:pt x="97715" y="193992"/>
                  </a:lnTo>
                  <a:lnTo>
                    <a:pt x="95927" y="198001"/>
                  </a:lnTo>
                  <a:cubicBezTo>
                    <a:pt x="94784" y="200573"/>
                    <a:pt x="91832" y="201716"/>
                    <a:pt x="89260" y="200573"/>
                  </a:cubicBezTo>
                  <a:cubicBezTo>
                    <a:pt x="88498" y="200288"/>
                    <a:pt x="87831" y="199811"/>
                    <a:pt x="87355" y="199144"/>
                  </a:cubicBezTo>
                  <a:cubicBezTo>
                    <a:pt x="86212" y="197716"/>
                    <a:pt x="85831" y="195716"/>
                    <a:pt x="86688" y="193906"/>
                  </a:cubicBezTo>
                  <a:lnTo>
                    <a:pt x="88419" y="190025"/>
                  </a:lnTo>
                  <a:lnTo>
                    <a:pt x="88403" y="189525"/>
                  </a:lnTo>
                  <a:lnTo>
                    <a:pt x="89074" y="188556"/>
                  </a:lnTo>
                  <a:lnTo>
                    <a:pt x="93491" y="178654"/>
                  </a:lnTo>
                  <a:lnTo>
                    <a:pt x="71734" y="195525"/>
                  </a:lnTo>
                  <a:cubicBezTo>
                    <a:pt x="69448" y="196763"/>
                    <a:pt x="66781" y="196191"/>
                    <a:pt x="65352" y="194287"/>
                  </a:cubicBezTo>
                  <a:cubicBezTo>
                    <a:pt x="65162" y="194096"/>
                    <a:pt x="64971" y="193810"/>
                    <a:pt x="64876" y="193524"/>
                  </a:cubicBezTo>
                  <a:cubicBezTo>
                    <a:pt x="63542" y="191048"/>
                    <a:pt x="64495" y="188000"/>
                    <a:pt x="66971" y="186666"/>
                  </a:cubicBezTo>
                  <a:lnTo>
                    <a:pt x="87109" y="164885"/>
                  </a:lnTo>
                  <a:lnTo>
                    <a:pt x="81921" y="160593"/>
                  </a:lnTo>
                  <a:lnTo>
                    <a:pt x="56303" y="191334"/>
                  </a:lnTo>
                  <a:cubicBezTo>
                    <a:pt x="54493" y="193430"/>
                    <a:pt x="51350" y="193810"/>
                    <a:pt x="49159" y="192001"/>
                  </a:cubicBezTo>
                  <a:cubicBezTo>
                    <a:pt x="48874" y="191810"/>
                    <a:pt x="48683" y="191525"/>
                    <a:pt x="48397" y="191239"/>
                  </a:cubicBezTo>
                  <a:cubicBezTo>
                    <a:pt x="46873" y="189429"/>
                    <a:pt x="46873" y="186762"/>
                    <a:pt x="48493" y="184857"/>
                  </a:cubicBezTo>
                  <a:lnTo>
                    <a:pt x="74102" y="154126"/>
                  </a:lnTo>
                  <a:lnTo>
                    <a:pt x="73829" y="153900"/>
                  </a:lnTo>
                  <a:lnTo>
                    <a:pt x="72691" y="150020"/>
                  </a:lnTo>
                  <a:lnTo>
                    <a:pt x="38968" y="176665"/>
                  </a:lnTo>
                  <a:cubicBezTo>
                    <a:pt x="36778" y="178475"/>
                    <a:pt x="33634" y="178094"/>
                    <a:pt x="31920" y="175903"/>
                  </a:cubicBezTo>
                  <a:cubicBezTo>
                    <a:pt x="30205" y="173712"/>
                    <a:pt x="30491" y="170474"/>
                    <a:pt x="32682" y="168759"/>
                  </a:cubicBezTo>
                  <a:lnTo>
                    <a:pt x="53531" y="152282"/>
                  </a:lnTo>
                  <a:lnTo>
                    <a:pt x="42492" y="157425"/>
                  </a:lnTo>
                  <a:cubicBezTo>
                    <a:pt x="40302" y="159044"/>
                    <a:pt x="37254" y="158663"/>
                    <a:pt x="35539" y="156567"/>
                  </a:cubicBezTo>
                  <a:cubicBezTo>
                    <a:pt x="35539" y="156567"/>
                    <a:pt x="35444" y="156472"/>
                    <a:pt x="35444" y="156472"/>
                  </a:cubicBezTo>
                  <a:cubicBezTo>
                    <a:pt x="33729" y="154281"/>
                    <a:pt x="34206" y="151043"/>
                    <a:pt x="36396" y="149423"/>
                  </a:cubicBezTo>
                  <a:lnTo>
                    <a:pt x="68176" y="134624"/>
                  </a:lnTo>
                  <a:lnTo>
                    <a:pt x="67887" y="133637"/>
                  </a:lnTo>
                  <a:lnTo>
                    <a:pt x="16870" y="153900"/>
                  </a:lnTo>
                  <a:cubicBezTo>
                    <a:pt x="14775" y="154758"/>
                    <a:pt x="12489" y="154091"/>
                    <a:pt x="11060" y="152376"/>
                  </a:cubicBezTo>
                  <a:cubicBezTo>
                    <a:pt x="10775" y="151996"/>
                    <a:pt x="10489" y="151519"/>
                    <a:pt x="10298" y="151043"/>
                  </a:cubicBezTo>
                  <a:cubicBezTo>
                    <a:pt x="9250" y="148471"/>
                    <a:pt x="10489" y="145519"/>
                    <a:pt x="13156" y="144471"/>
                  </a:cubicBezTo>
                  <a:lnTo>
                    <a:pt x="37897" y="134644"/>
                  </a:lnTo>
                  <a:lnTo>
                    <a:pt x="35634" y="133612"/>
                  </a:lnTo>
                  <a:cubicBezTo>
                    <a:pt x="34682" y="131040"/>
                    <a:pt x="35920" y="128087"/>
                    <a:pt x="38587" y="127135"/>
                  </a:cubicBezTo>
                  <a:lnTo>
                    <a:pt x="64289" y="121371"/>
                  </a:lnTo>
                  <a:lnTo>
                    <a:pt x="62773" y="116201"/>
                  </a:lnTo>
                  <a:lnTo>
                    <a:pt x="56589" y="118277"/>
                  </a:lnTo>
                  <a:cubicBezTo>
                    <a:pt x="48017" y="121515"/>
                    <a:pt x="39159" y="124849"/>
                    <a:pt x="29062" y="127421"/>
                  </a:cubicBezTo>
                  <a:cubicBezTo>
                    <a:pt x="27062" y="127992"/>
                    <a:pt x="25062" y="127231"/>
                    <a:pt x="23823" y="125706"/>
                  </a:cubicBezTo>
                  <a:cubicBezTo>
                    <a:pt x="23347" y="125135"/>
                    <a:pt x="23061" y="124468"/>
                    <a:pt x="22871" y="123801"/>
                  </a:cubicBezTo>
                  <a:cubicBezTo>
                    <a:pt x="22204" y="121134"/>
                    <a:pt x="23823" y="118372"/>
                    <a:pt x="26490" y="117706"/>
                  </a:cubicBezTo>
                  <a:cubicBezTo>
                    <a:pt x="36015" y="115324"/>
                    <a:pt x="44207" y="112181"/>
                    <a:pt x="52875" y="108847"/>
                  </a:cubicBezTo>
                  <a:lnTo>
                    <a:pt x="56338" y="107538"/>
                  </a:lnTo>
                  <a:lnTo>
                    <a:pt x="5345" y="110371"/>
                  </a:lnTo>
                  <a:cubicBezTo>
                    <a:pt x="3630" y="110466"/>
                    <a:pt x="2106" y="109704"/>
                    <a:pt x="1154" y="108466"/>
                  </a:cubicBezTo>
                  <a:cubicBezTo>
                    <a:pt x="487" y="107704"/>
                    <a:pt x="106" y="106656"/>
                    <a:pt x="11" y="105609"/>
                  </a:cubicBezTo>
                  <a:cubicBezTo>
                    <a:pt x="-180" y="102846"/>
                    <a:pt x="2011" y="100465"/>
                    <a:pt x="4773" y="100275"/>
                  </a:cubicBezTo>
                  <a:lnTo>
                    <a:pt x="31265" y="98803"/>
                  </a:lnTo>
                  <a:lnTo>
                    <a:pt x="28586" y="94941"/>
                  </a:lnTo>
                  <a:cubicBezTo>
                    <a:pt x="29062" y="92179"/>
                    <a:pt x="31729" y="90369"/>
                    <a:pt x="34491" y="90845"/>
                  </a:cubicBezTo>
                  <a:lnTo>
                    <a:pt x="62833" y="95974"/>
                  </a:lnTo>
                  <a:lnTo>
                    <a:pt x="64106" y="91827"/>
                  </a:lnTo>
                  <a:lnTo>
                    <a:pt x="23823" y="74176"/>
                  </a:lnTo>
                  <a:cubicBezTo>
                    <a:pt x="23061" y="73795"/>
                    <a:pt x="22394" y="73319"/>
                    <a:pt x="21918" y="72748"/>
                  </a:cubicBezTo>
                  <a:cubicBezTo>
                    <a:pt x="20775" y="71319"/>
                    <a:pt x="20394" y="69319"/>
                    <a:pt x="21251" y="67509"/>
                  </a:cubicBezTo>
                  <a:cubicBezTo>
                    <a:pt x="22394" y="64937"/>
                    <a:pt x="25347" y="63794"/>
                    <a:pt x="27919" y="64937"/>
                  </a:cubicBezTo>
                  <a:lnTo>
                    <a:pt x="55016" y="76810"/>
                  </a:lnTo>
                  <a:lnTo>
                    <a:pt x="36777" y="64271"/>
                  </a:lnTo>
                  <a:cubicBezTo>
                    <a:pt x="35920" y="63985"/>
                    <a:pt x="35158" y="63413"/>
                    <a:pt x="34587" y="62747"/>
                  </a:cubicBezTo>
                  <a:cubicBezTo>
                    <a:pt x="33539" y="61413"/>
                    <a:pt x="33158" y="59508"/>
                    <a:pt x="33825" y="57794"/>
                  </a:cubicBezTo>
                  <a:cubicBezTo>
                    <a:pt x="34777" y="55222"/>
                    <a:pt x="37730" y="53888"/>
                    <a:pt x="40302" y="54841"/>
                  </a:cubicBezTo>
                  <a:lnTo>
                    <a:pt x="71749" y="76426"/>
                  </a:lnTo>
                  <a:lnTo>
                    <a:pt x="76497" y="70697"/>
                  </a:lnTo>
                  <a:lnTo>
                    <a:pt x="35634" y="32076"/>
                  </a:lnTo>
                  <a:cubicBezTo>
                    <a:pt x="35443" y="31885"/>
                    <a:pt x="35348" y="31790"/>
                    <a:pt x="35158" y="31599"/>
                  </a:cubicBezTo>
                  <a:cubicBezTo>
                    <a:pt x="33634" y="29694"/>
                    <a:pt x="33634" y="26837"/>
                    <a:pt x="35443" y="24932"/>
                  </a:cubicBezTo>
                  <a:cubicBezTo>
                    <a:pt x="37348" y="22931"/>
                    <a:pt x="40587" y="22836"/>
                    <a:pt x="42587" y="24741"/>
                  </a:cubicBezTo>
                  <a:lnTo>
                    <a:pt x="67546" y="48330"/>
                  </a:lnTo>
                  <a:lnTo>
                    <a:pt x="49921" y="20836"/>
                  </a:lnTo>
                  <a:cubicBezTo>
                    <a:pt x="48397" y="18455"/>
                    <a:pt x="49064" y="15407"/>
                    <a:pt x="51445" y="13883"/>
                  </a:cubicBezTo>
                  <a:cubicBezTo>
                    <a:pt x="53827" y="12359"/>
                    <a:pt x="56875" y="13026"/>
                    <a:pt x="58399" y="15407"/>
                  </a:cubicBezTo>
                  <a:lnTo>
                    <a:pt x="83204" y="54130"/>
                  </a:lnTo>
                  <a:lnTo>
                    <a:pt x="78021" y="13978"/>
                  </a:lnTo>
                  <a:cubicBezTo>
                    <a:pt x="77640" y="11216"/>
                    <a:pt x="79640" y="8644"/>
                    <a:pt x="82402" y="8359"/>
                  </a:cubicBezTo>
                  <a:cubicBezTo>
                    <a:pt x="85164" y="7978"/>
                    <a:pt x="87736" y="9978"/>
                    <a:pt x="88022" y="12740"/>
                  </a:cubicBezTo>
                  <a:lnTo>
                    <a:pt x="93716" y="56850"/>
                  </a:lnTo>
                  <a:lnTo>
                    <a:pt x="94580" y="56402"/>
                  </a:lnTo>
                  <a:lnTo>
                    <a:pt x="91737" y="12359"/>
                  </a:lnTo>
                  <a:cubicBezTo>
                    <a:pt x="91070" y="9692"/>
                    <a:pt x="92689" y="6930"/>
                    <a:pt x="95356" y="6263"/>
                  </a:cubicBezTo>
                  <a:cubicBezTo>
                    <a:pt x="98023" y="5596"/>
                    <a:pt x="100786" y="7215"/>
                    <a:pt x="101452" y="9882"/>
                  </a:cubicBezTo>
                  <a:lnTo>
                    <a:pt x="104160" y="51431"/>
                  </a:lnTo>
                  <a:lnTo>
                    <a:pt x="106619" y="50155"/>
                  </a:lnTo>
                  <a:lnTo>
                    <a:pt x="114787" y="6549"/>
                  </a:lnTo>
                  <a:cubicBezTo>
                    <a:pt x="115263" y="3787"/>
                    <a:pt x="117930" y="1977"/>
                    <a:pt x="120692" y="2548"/>
                  </a:cubicBezTo>
                  <a:cubicBezTo>
                    <a:pt x="123454" y="3025"/>
                    <a:pt x="125264" y="5692"/>
                    <a:pt x="124693" y="8454"/>
                  </a:cubicBezTo>
                  <a:lnTo>
                    <a:pt x="117049" y="49260"/>
                  </a:lnTo>
                  <a:lnTo>
                    <a:pt x="124564" y="48618"/>
                  </a:lnTo>
                  <a:lnTo>
                    <a:pt x="131456" y="4263"/>
                  </a:lnTo>
                  <a:cubicBezTo>
                    <a:pt x="131837" y="1501"/>
                    <a:pt x="134504" y="-404"/>
                    <a:pt x="137266" y="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29" name="Google Shape;829;p7"/>
            <p:cNvSpPr/>
            <p:nvPr/>
          </p:nvSpPr>
          <p:spPr>
            <a:xfrm>
              <a:off x="2808916" y="2870061"/>
              <a:ext cx="245916" cy="238924"/>
            </a:xfrm>
            <a:custGeom>
              <a:avLst/>
              <a:gdLst/>
              <a:ahLst/>
              <a:cxnLst/>
              <a:rect l="l" t="t" r="r" b="b"/>
              <a:pathLst>
                <a:path w="245916" h="238924" extrusionOk="0">
                  <a:moveTo>
                    <a:pt x="112202" y="26"/>
                  </a:moveTo>
                  <a:cubicBezTo>
                    <a:pt x="115155" y="-260"/>
                    <a:pt x="117822" y="1836"/>
                    <a:pt x="118107" y="4789"/>
                  </a:cubicBezTo>
                  <a:lnTo>
                    <a:pt x="123023" y="50805"/>
                  </a:lnTo>
                  <a:lnTo>
                    <a:pt x="131511" y="51134"/>
                  </a:lnTo>
                  <a:lnTo>
                    <a:pt x="135061" y="22124"/>
                  </a:lnTo>
                  <a:cubicBezTo>
                    <a:pt x="135442" y="19171"/>
                    <a:pt x="138109" y="17076"/>
                    <a:pt x="141062" y="17457"/>
                  </a:cubicBezTo>
                  <a:cubicBezTo>
                    <a:pt x="144015" y="17838"/>
                    <a:pt x="146110" y="20505"/>
                    <a:pt x="145729" y="23457"/>
                  </a:cubicBezTo>
                  <a:lnTo>
                    <a:pt x="142291" y="51552"/>
                  </a:lnTo>
                  <a:lnTo>
                    <a:pt x="146262" y="51705"/>
                  </a:lnTo>
                  <a:lnTo>
                    <a:pt x="147414" y="52239"/>
                  </a:lnTo>
                  <a:lnTo>
                    <a:pt x="153635" y="19744"/>
                  </a:lnTo>
                  <a:cubicBezTo>
                    <a:pt x="154207" y="16791"/>
                    <a:pt x="156969" y="14886"/>
                    <a:pt x="159922" y="15457"/>
                  </a:cubicBezTo>
                  <a:cubicBezTo>
                    <a:pt x="162780" y="16029"/>
                    <a:pt x="164780" y="18791"/>
                    <a:pt x="164208" y="21744"/>
                  </a:cubicBezTo>
                  <a:lnTo>
                    <a:pt x="157478" y="56896"/>
                  </a:lnTo>
                  <a:lnTo>
                    <a:pt x="159842" y="57990"/>
                  </a:lnTo>
                  <a:lnTo>
                    <a:pt x="176972" y="13648"/>
                  </a:lnTo>
                  <a:cubicBezTo>
                    <a:pt x="178019" y="10885"/>
                    <a:pt x="181163" y="9552"/>
                    <a:pt x="183925" y="10600"/>
                  </a:cubicBezTo>
                  <a:cubicBezTo>
                    <a:pt x="186687" y="11647"/>
                    <a:pt x="188116" y="14791"/>
                    <a:pt x="186973" y="17553"/>
                  </a:cubicBezTo>
                  <a:lnTo>
                    <a:pt x="169607" y="62508"/>
                  </a:lnTo>
                  <a:lnTo>
                    <a:pt x="171257" y="63272"/>
                  </a:lnTo>
                  <a:lnTo>
                    <a:pt x="173823" y="66085"/>
                  </a:lnTo>
                  <a:lnTo>
                    <a:pt x="198974" y="28126"/>
                  </a:lnTo>
                  <a:cubicBezTo>
                    <a:pt x="200594" y="25649"/>
                    <a:pt x="203927" y="24982"/>
                    <a:pt x="206404" y="26602"/>
                  </a:cubicBezTo>
                  <a:cubicBezTo>
                    <a:pt x="208881" y="28221"/>
                    <a:pt x="209547" y="31555"/>
                    <a:pt x="207928" y="34031"/>
                  </a:cubicBezTo>
                  <a:lnTo>
                    <a:pt x="184915" y="68764"/>
                  </a:lnTo>
                  <a:lnTo>
                    <a:pt x="216120" y="48604"/>
                  </a:lnTo>
                  <a:cubicBezTo>
                    <a:pt x="218596" y="46985"/>
                    <a:pt x="221930" y="47747"/>
                    <a:pt x="223549" y="50223"/>
                  </a:cubicBezTo>
                  <a:cubicBezTo>
                    <a:pt x="225169" y="52700"/>
                    <a:pt x="224406" y="56034"/>
                    <a:pt x="221930" y="57653"/>
                  </a:cubicBezTo>
                  <a:lnTo>
                    <a:pt x="186819" y="80336"/>
                  </a:lnTo>
                  <a:lnTo>
                    <a:pt x="186984" y="80517"/>
                  </a:lnTo>
                  <a:lnTo>
                    <a:pt x="226978" y="68416"/>
                  </a:lnTo>
                  <a:cubicBezTo>
                    <a:pt x="229836" y="67559"/>
                    <a:pt x="232788" y="69179"/>
                    <a:pt x="233646" y="72036"/>
                  </a:cubicBezTo>
                  <a:cubicBezTo>
                    <a:pt x="234503" y="74893"/>
                    <a:pt x="232884" y="77846"/>
                    <a:pt x="230026" y="78704"/>
                  </a:cubicBezTo>
                  <a:lnTo>
                    <a:pt x="191522" y="90354"/>
                  </a:lnTo>
                  <a:lnTo>
                    <a:pt x="192792" y="95335"/>
                  </a:lnTo>
                  <a:lnTo>
                    <a:pt x="221263" y="91275"/>
                  </a:lnTo>
                  <a:cubicBezTo>
                    <a:pt x="224216" y="90895"/>
                    <a:pt x="226883" y="92895"/>
                    <a:pt x="227359" y="95848"/>
                  </a:cubicBezTo>
                  <a:cubicBezTo>
                    <a:pt x="227740" y="98800"/>
                    <a:pt x="225740" y="101467"/>
                    <a:pt x="222787" y="101944"/>
                  </a:cubicBezTo>
                  <a:lnTo>
                    <a:pt x="195471" y="105838"/>
                  </a:lnTo>
                  <a:lnTo>
                    <a:pt x="196091" y="108267"/>
                  </a:lnTo>
                  <a:lnTo>
                    <a:pt x="233550" y="107754"/>
                  </a:lnTo>
                  <a:cubicBezTo>
                    <a:pt x="236503" y="107754"/>
                    <a:pt x="238979" y="110135"/>
                    <a:pt x="238979" y="113088"/>
                  </a:cubicBezTo>
                  <a:cubicBezTo>
                    <a:pt x="238979" y="116041"/>
                    <a:pt x="236693" y="118517"/>
                    <a:pt x="233645" y="118517"/>
                  </a:cubicBezTo>
                  <a:lnTo>
                    <a:pt x="198826" y="118994"/>
                  </a:lnTo>
                  <a:lnTo>
                    <a:pt x="199009" y="119710"/>
                  </a:lnTo>
                  <a:lnTo>
                    <a:pt x="241837" y="130138"/>
                  </a:lnTo>
                  <a:cubicBezTo>
                    <a:pt x="244694" y="130804"/>
                    <a:pt x="246504" y="133757"/>
                    <a:pt x="245742" y="136615"/>
                  </a:cubicBezTo>
                  <a:cubicBezTo>
                    <a:pt x="245075" y="139472"/>
                    <a:pt x="242123" y="141282"/>
                    <a:pt x="239265" y="140520"/>
                  </a:cubicBezTo>
                  <a:lnTo>
                    <a:pt x="222961" y="136550"/>
                  </a:lnTo>
                  <a:lnTo>
                    <a:pt x="223264" y="136900"/>
                  </a:lnTo>
                  <a:cubicBezTo>
                    <a:pt x="223073" y="139853"/>
                    <a:pt x="220502" y="142044"/>
                    <a:pt x="217549" y="141853"/>
                  </a:cubicBezTo>
                  <a:lnTo>
                    <a:pt x="205546" y="140985"/>
                  </a:lnTo>
                  <a:lnTo>
                    <a:pt x="235836" y="152903"/>
                  </a:lnTo>
                  <a:cubicBezTo>
                    <a:pt x="238599" y="153951"/>
                    <a:pt x="239932" y="157094"/>
                    <a:pt x="238884" y="159856"/>
                  </a:cubicBezTo>
                  <a:cubicBezTo>
                    <a:pt x="237837" y="162619"/>
                    <a:pt x="234693" y="163952"/>
                    <a:pt x="231931" y="162904"/>
                  </a:cubicBezTo>
                  <a:lnTo>
                    <a:pt x="190915" y="146766"/>
                  </a:lnTo>
                  <a:lnTo>
                    <a:pt x="189667" y="150340"/>
                  </a:lnTo>
                  <a:lnTo>
                    <a:pt x="197737" y="154807"/>
                  </a:lnTo>
                  <a:cubicBezTo>
                    <a:pt x="209262" y="160713"/>
                    <a:pt x="221168" y="166809"/>
                    <a:pt x="230693" y="173095"/>
                  </a:cubicBezTo>
                  <a:cubicBezTo>
                    <a:pt x="233360" y="174715"/>
                    <a:pt x="233836" y="178048"/>
                    <a:pt x="232217" y="180525"/>
                  </a:cubicBezTo>
                  <a:cubicBezTo>
                    <a:pt x="230598" y="183001"/>
                    <a:pt x="227264" y="183668"/>
                    <a:pt x="224788" y="182049"/>
                  </a:cubicBezTo>
                  <a:cubicBezTo>
                    <a:pt x="215644" y="176048"/>
                    <a:pt x="204023" y="170142"/>
                    <a:pt x="192784" y="164332"/>
                  </a:cubicBezTo>
                  <a:lnTo>
                    <a:pt x="190402" y="163091"/>
                  </a:lnTo>
                  <a:lnTo>
                    <a:pt x="214215" y="183002"/>
                  </a:lnTo>
                  <a:cubicBezTo>
                    <a:pt x="216501" y="184907"/>
                    <a:pt x="216786" y="188241"/>
                    <a:pt x="214881" y="190527"/>
                  </a:cubicBezTo>
                  <a:cubicBezTo>
                    <a:pt x="212976" y="192813"/>
                    <a:pt x="209643" y="193003"/>
                    <a:pt x="207357" y="191194"/>
                  </a:cubicBezTo>
                  <a:lnTo>
                    <a:pt x="193187" y="179358"/>
                  </a:lnTo>
                  <a:lnTo>
                    <a:pt x="211643" y="208338"/>
                  </a:lnTo>
                  <a:cubicBezTo>
                    <a:pt x="213262" y="210814"/>
                    <a:pt x="212500" y="214148"/>
                    <a:pt x="210024" y="215767"/>
                  </a:cubicBezTo>
                  <a:cubicBezTo>
                    <a:pt x="208119" y="217101"/>
                    <a:pt x="205738" y="216910"/>
                    <a:pt x="204023" y="215672"/>
                  </a:cubicBezTo>
                  <a:cubicBezTo>
                    <a:pt x="203452" y="215291"/>
                    <a:pt x="203071" y="214815"/>
                    <a:pt x="202690" y="214243"/>
                  </a:cubicBezTo>
                  <a:lnTo>
                    <a:pt x="174873" y="170570"/>
                  </a:lnTo>
                  <a:lnTo>
                    <a:pt x="174023" y="171344"/>
                  </a:lnTo>
                  <a:lnTo>
                    <a:pt x="182972" y="219387"/>
                  </a:lnTo>
                  <a:cubicBezTo>
                    <a:pt x="183544" y="222340"/>
                    <a:pt x="181543" y="225102"/>
                    <a:pt x="178686" y="225674"/>
                  </a:cubicBezTo>
                  <a:cubicBezTo>
                    <a:pt x="177162" y="225960"/>
                    <a:pt x="175638" y="225579"/>
                    <a:pt x="174495" y="224721"/>
                  </a:cubicBezTo>
                  <a:cubicBezTo>
                    <a:pt x="173447" y="223959"/>
                    <a:pt x="172685" y="222816"/>
                    <a:pt x="172399" y="221388"/>
                  </a:cubicBezTo>
                  <a:lnTo>
                    <a:pt x="167952" y="197514"/>
                  </a:lnTo>
                  <a:lnTo>
                    <a:pt x="163923" y="197575"/>
                  </a:lnTo>
                  <a:lnTo>
                    <a:pt x="162909" y="196476"/>
                  </a:lnTo>
                  <a:lnTo>
                    <a:pt x="164589" y="233960"/>
                  </a:lnTo>
                  <a:cubicBezTo>
                    <a:pt x="164399" y="236913"/>
                    <a:pt x="161827" y="239104"/>
                    <a:pt x="158874" y="238913"/>
                  </a:cubicBezTo>
                  <a:cubicBezTo>
                    <a:pt x="155922" y="238723"/>
                    <a:pt x="153731" y="236151"/>
                    <a:pt x="153921" y="233198"/>
                  </a:cubicBezTo>
                  <a:cubicBezTo>
                    <a:pt x="154874" y="220530"/>
                    <a:pt x="154350" y="206171"/>
                    <a:pt x="152874" y="191764"/>
                  </a:cubicBezTo>
                  <a:lnTo>
                    <a:pt x="151598" y="183891"/>
                  </a:lnTo>
                  <a:lnTo>
                    <a:pt x="142656" y="187100"/>
                  </a:lnTo>
                  <a:lnTo>
                    <a:pt x="144587" y="223959"/>
                  </a:lnTo>
                  <a:cubicBezTo>
                    <a:pt x="144778" y="226912"/>
                    <a:pt x="142492" y="229484"/>
                    <a:pt x="139539" y="229579"/>
                  </a:cubicBezTo>
                  <a:cubicBezTo>
                    <a:pt x="138301" y="229579"/>
                    <a:pt x="137158" y="229198"/>
                    <a:pt x="136110" y="228531"/>
                  </a:cubicBezTo>
                  <a:cubicBezTo>
                    <a:pt x="134872" y="227579"/>
                    <a:pt x="134014" y="226150"/>
                    <a:pt x="133919" y="224531"/>
                  </a:cubicBezTo>
                  <a:lnTo>
                    <a:pt x="132063" y="189102"/>
                  </a:lnTo>
                  <a:lnTo>
                    <a:pt x="131265" y="191321"/>
                  </a:lnTo>
                  <a:lnTo>
                    <a:pt x="129727" y="203766"/>
                  </a:lnTo>
                  <a:lnTo>
                    <a:pt x="125647" y="206940"/>
                  </a:lnTo>
                  <a:lnTo>
                    <a:pt x="124937" y="208913"/>
                  </a:lnTo>
                  <a:lnTo>
                    <a:pt x="124013" y="214625"/>
                  </a:lnTo>
                  <a:cubicBezTo>
                    <a:pt x="123536" y="217578"/>
                    <a:pt x="120774" y="219578"/>
                    <a:pt x="117822" y="219102"/>
                  </a:cubicBezTo>
                  <a:cubicBezTo>
                    <a:pt x="116869" y="218816"/>
                    <a:pt x="116107" y="218530"/>
                    <a:pt x="115440" y="218054"/>
                  </a:cubicBezTo>
                  <a:cubicBezTo>
                    <a:pt x="113821" y="216911"/>
                    <a:pt x="112964" y="214911"/>
                    <a:pt x="113345" y="212911"/>
                  </a:cubicBezTo>
                  <a:lnTo>
                    <a:pt x="114055" y="208525"/>
                  </a:lnTo>
                  <a:lnTo>
                    <a:pt x="113821" y="207766"/>
                  </a:lnTo>
                  <a:lnTo>
                    <a:pt x="114467" y="205973"/>
                  </a:lnTo>
                  <a:lnTo>
                    <a:pt x="116356" y="194297"/>
                  </a:lnTo>
                  <a:lnTo>
                    <a:pt x="116083" y="195110"/>
                  </a:lnTo>
                  <a:cubicBezTo>
                    <a:pt x="111488" y="203814"/>
                    <a:pt x="105487" y="211767"/>
                    <a:pt x="98295" y="218530"/>
                  </a:cubicBezTo>
                  <a:cubicBezTo>
                    <a:pt x="96390" y="220435"/>
                    <a:pt x="93533" y="220530"/>
                    <a:pt x="91533" y="219006"/>
                  </a:cubicBezTo>
                  <a:cubicBezTo>
                    <a:pt x="91247" y="218816"/>
                    <a:pt x="91056" y="218625"/>
                    <a:pt x="90770" y="218339"/>
                  </a:cubicBezTo>
                  <a:cubicBezTo>
                    <a:pt x="88770" y="216149"/>
                    <a:pt x="88866" y="212815"/>
                    <a:pt x="90961" y="210719"/>
                  </a:cubicBezTo>
                  <a:lnTo>
                    <a:pt x="105746" y="182799"/>
                  </a:lnTo>
                  <a:lnTo>
                    <a:pt x="99337" y="179844"/>
                  </a:lnTo>
                  <a:lnTo>
                    <a:pt x="81340" y="218530"/>
                  </a:lnTo>
                  <a:cubicBezTo>
                    <a:pt x="80102" y="221197"/>
                    <a:pt x="76864" y="222340"/>
                    <a:pt x="74197" y="221102"/>
                  </a:cubicBezTo>
                  <a:cubicBezTo>
                    <a:pt x="73911" y="220911"/>
                    <a:pt x="73625" y="220721"/>
                    <a:pt x="73339" y="220530"/>
                  </a:cubicBezTo>
                  <a:cubicBezTo>
                    <a:pt x="71339" y="219006"/>
                    <a:pt x="70577" y="216339"/>
                    <a:pt x="71625" y="213958"/>
                  </a:cubicBezTo>
                  <a:lnTo>
                    <a:pt x="89586" y="175347"/>
                  </a:lnTo>
                  <a:lnTo>
                    <a:pt x="89247" y="175191"/>
                  </a:lnTo>
                  <a:lnTo>
                    <a:pt x="86439" y="172111"/>
                  </a:lnTo>
                  <a:lnTo>
                    <a:pt x="59434" y="208148"/>
                  </a:lnTo>
                  <a:cubicBezTo>
                    <a:pt x="57910" y="210529"/>
                    <a:pt x="54576" y="211005"/>
                    <a:pt x="52195" y="209291"/>
                  </a:cubicBezTo>
                  <a:cubicBezTo>
                    <a:pt x="49813" y="207481"/>
                    <a:pt x="49337" y="204147"/>
                    <a:pt x="51052" y="201766"/>
                  </a:cubicBezTo>
                  <a:lnTo>
                    <a:pt x="68083" y="178985"/>
                  </a:lnTo>
                  <a:lnTo>
                    <a:pt x="58004" y="187384"/>
                  </a:lnTo>
                  <a:cubicBezTo>
                    <a:pt x="56195" y="189670"/>
                    <a:pt x="52956" y="190146"/>
                    <a:pt x="50575" y="188431"/>
                  </a:cubicBezTo>
                  <a:cubicBezTo>
                    <a:pt x="50575" y="188431"/>
                    <a:pt x="50480" y="188336"/>
                    <a:pt x="50480" y="188336"/>
                  </a:cubicBezTo>
                  <a:cubicBezTo>
                    <a:pt x="48098" y="186526"/>
                    <a:pt x="47717" y="183097"/>
                    <a:pt x="49527" y="180812"/>
                  </a:cubicBezTo>
                  <a:lnTo>
                    <a:pt x="75004" y="159573"/>
                  </a:lnTo>
                  <a:lnTo>
                    <a:pt x="74142" y="158628"/>
                  </a:lnTo>
                  <a:lnTo>
                    <a:pt x="30763" y="190812"/>
                  </a:lnTo>
                  <a:cubicBezTo>
                    <a:pt x="28858" y="192241"/>
                    <a:pt x="26191" y="192145"/>
                    <a:pt x="24381" y="190812"/>
                  </a:cubicBezTo>
                  <a:cubicBezTo>
                    <a:pt x="24000" y="190526"/>
                    <a:pt x="23619" y="190145"/>
                    <a:pt x="23238" y="189669"/>
                  </a:cubicBezTo>
                  <a:cubicBezTo>
                    <a:pt x="21429" y="187288"/>
                    <a:pt x="22000" y="183954"/>
                    <a:pt x="24381" y="182144"/>
                  </a:cubicBezTo>
                  <a:lnTo>
                    <a:pt x="47031" y="165340"/>
                  </a:lnTo>
                  <a:lnTo>
                    <a:pt x="44384" y="164904"/>
                  </a:lnTo>
                  <a:cubicBezTo>
                    <a:pt x="42670" y="162523"/>
                    <a:pt x="43241" y="159189"/>
                    <a:pt x="45622" y="157379"/>
                  </a:cubicBezTo>
                  <a:lnTo>
                    <a:pt x="67509" y="145977"/>
                  </a:lnTo>
                  <a:lnTo>
                    <a:pt x="65633" y="140761"/>
                  </a:lnTo>
                  <a:lnTo>
                    <a:pt x="61814" y="143282"/>
                  </a:lnTo>
                  <a:cubicBezTo>
                    <a:pt x="53908" y="148997"/>
                    <a:pt x="45717" y="154807"/>
                    <a:pt x="36097" y="160237"/>
                  </a:cubicBezTo>
                  <a:cubicBezTo>
                    <a:pt x="34097" y="161380"/>
                    <a:pt x="31811" y="161189"/>
                    <a:pt x="30191" y="159951"/>
                  </a:cubicBezTo>
                  <a:cubicBezTo>
                    <a:pt x="29620" y="159475"/>
                    <a:pt x="29048" y="158903"/>
                    <a:pt x="28667" y="158236"/>
                  </a:cubicBezTo>
                  <a:cubicBezTo>
                    <a:pt x="27239" y="155665"/>
                    <a:pt x="28191" y="152426"/>
                    <a:pt x="30763" y="150902"/>
                  </a:cubicBezTo>
                  <a:cubicBezTo>
                    <a:pt x="39907" y="145759"/>
                    <a:pt x="47432" y="140425"/>
                    <a:pt x="55432" y="134614"/>
                  </a:cubicBezTo>
                  <a:lnTo>
                    <a:pt x="58567" y="132387"/>
                  </a:lnTo>
                  <a:lnTo>
                    <a:pt x="7046" y="149188"/>
                  </a:lnTo>
                  <a:cubicBezTo>
                    <a:pt x="5332" y="149759"/>
                    <a:pt x="3522" y="149378"/>
                    <a:pt x="2188" y="148425"/>
                  </a:cubicBezTo>
                  <a:cubicBezTo>
                    <a:pt x="1331" y="147759"/>
                    <a:pt x="664" y="146901"/>
                    <a:pt x="283" y="145758"/>
                  </a:cubicBezTo>
                  <a:cubicBezTo>
                    <a:pt x="-669" y="142901"/>
                    <a:pt x="855" y="139948"/>
                    <a:pt x="3713" y="138996"/>
                  </a:cubicBezTo>
                  <a:lnTo>
                    <a:pt x="30569" y="130239"/>
                  </a:lnTo>
                  <a:lnTo>
                    <a:pt x="26762" y="126994"/>
                  </a:lnTo>
                  <a:cubicBezTo>
                    <a:pt x="26476" y="124042"/>
                    <a:pt x="28763" y="121470"/>
                    <a:pt x="31715" y="121184"/>
                  </a:cubicBezTo>
                  <a:lnTo>
                    <a:pt x="62126" y="118719"/>
                  </a:lnTo>
                  <a:lnTo>
                    <a:pt x="62305" y="114097"/>
                  </a:lnTo>
                  <a:lnTo>
                    <a:pt x="16190" y="106992"/>
                  </a:lnTo>
                  <a:cubicBezTo>
                    <a:pt x="15237" y="106897"/>
                    <a:pt x="14475" y="106516"/>
                    <a:pt x="13809" y="106039"/>
                  </a:cubicBezTo>
                  <a:cubicBezTo>
                    <a:pt x="12285" y="104896"/>
                    <a:pt x="11332" y="102896"/>
                    <a:pt x="11713" y="100896"/>
                  </a:cubicBezTo>
                  <a:cubicBezTo>
                    <a:pt x="12189" y="97943"/>
                    <a:pt x="14952" y="95943"/>
                    <a:pt x="17809" y="96419"/>
                  </a:cubicBezTo>
                  <a:lnTo>
                    <a:pt x="49051" y="101233"/>
                  </a:lnTo>
                  <a:lnTo>
                    <a:pt x="26763" y="93276"/>
                  </a:lnTo>
                  <a:cubicBezTo>
                    <a:pt x="25715" y="93276"/>
                    <a:pt x="24763" y="92895"/>
                    <a:pt x="24096" y="92324"/>
                  </a:cubicBezTo>
                  <a:cubicBezTo>
                    <a:pt x="22667" y="91276"/>
                    <a:pt x="21715" y="89466"/>
                    <a:pt x="21905" y="87466"/>
                  </a:cubicBezTo>
                  <a:cubicBezTo>
                    <a:pt x="22191" y="84513"/>
                    <a:pt x="24763" y="82322"/>
                    <a:pt x="27715" y="82608"/>
                  </a:cubicBezTo>
                  <a:lnTo>
                    <a:pt x="65962" y="96228"/>
                  </a:lnTo>
                  <a:lnTo>
                    <a:pt x="69262" y="89097"/>
                  </a:lnTo>
                  <a:lnTo>
                    <a:pt x="16761" y="60606"/>
                  </a:lnTo>
                  <a:cubicBezTo>
                    <a:pt x="16571" y="60511"/>
                    <a:pt x="16285" y="60320"/>
                    <a:pt x="16094" y="60225"/>
                  </a:cubicBezTo>
                  <a:cubicBezTo>
                    <a:pt x="13999" y="58701"/>
                    <a:pt x="13237" y="55748"/>
                    <a:pt x="14570" y="53367"/>
                  </a:cubicBezTo>
                  <a:cubicBezTo>
                    <a:pt x="15999" y="50795"/>
                    <a:pt x="19238" y="49843"/>
                    <a:pt x="21809" y="51176"/>
                  </a:cubicBezTo>
                  <a:lnTo>
                    <a:pt x="54308" y="68813"/>
                  </a:lnTo>
                  <a:lnTo>
                    <a:pt x="28382" y="45080"/>
                  </a:lnTo>
                  <a:cubicBezTo>
                    <a:pt x="26191" y="43079"/>
                    <a:pt x="26001" y="39650"/>
                    <a:pt x="28096" y="37460"/>
                  </a:cubicBezTo>
                  <a:cubicBezTo>
                    <a:pt x="30097" y="35269"/>
                    <a:pt x="33430" y="35174"/>
                    <a:pt x="35716" y="37174"/>
                  </a:cubicBezTo>
                  <a:lnTo>
                    <a:pt x="71369" y="69824"/>
                  </a:lnTo>
                  <a:lnTo>
                    <a:pt x="55243" y="30411"/>
                  </a:lnTo>
                  <a:cubicBezTo>
                    <a:pt x="54100" y="27649"/>
                    <a:pt x="55433" y="24505"/>
                    <a:pt x="58195" y="23458"/>
                  </a:cubicBezTo>
                  <a:cubicBezTo>
                    <a:pt x="60958" y="22315"/>
                    <a:pt x="64101" y="23648"/>
                    <a:pt x="65149" y="26410"/>
                  </a:cubicBezTo>
                  <a:lnTo>
                    <a:pt x="83073" y="70218"/>
                  </a:lnTo>
                  <a:lnTo>
                    <a:pt x="83931" y="69436"/>
                  </a:lnTo>
                  <a:lnTo>
                    <a:pt x="68958" y="24982"/>
                  </a:lnTo>
                  <a:cubicBezTo>
                    <a:pt x="67529" y="22411"/>
                    <a:pt x="68482" y="19077"/>
                    <a:pt x="71054" y="17648"/>
                  </a:cubicBezTo>
                  <a:cubicBezTo>
                    <a:pt x="73625" y="16219"/>
                    <a:pt x="76864" y="17172"/>
                    <a:pt x="78388" y="19744"/>
                  </a:cubicBezTo>
                  <a:lnTo>
                    <a:pt x="92489" y="61632"/>
                  </a:lnTo>
                  <a:lnTo>
                    <a:pt x="94499" y="59800"/>
                  </a:lnTo>
                  <a:lnTo>
                    <a:pt x="90962" y="12790"/>
                  </a:lnTo>
                  <a:cubicBezTo>
                    <a:pt x="90771" y="9837"/>
                    <a:pt x="92962" y="7265"/>
                    <a:pt x="95914" y="7075"/>
                  </a:cubicBezTo>
                  <a:cubicBezTo>
                    <a:pt x="98867" y="6884"/>
                    <a:pt x="101439" y="9075"/>
                    <a:pt x="101630" y="12028"/>
                  </a:cubicBezTo>
                  <a:lnTo>
                    <a:pt x="104936" y="55974"/>
                  </a:lnTo>
                  <a:lnTo>
                    <a:pt x="112494" y="53256"/>
                  </a:lnTo>
                  <a:lnTo>
                    <a:pt x="107439" y="5932"/>
                  </a:lnTo>
                  <a:cubicBezTo>
                    <a:pt x="107153" y="2979"/>
                    <a:pt x="109249" y="312"/>
                    <a:pt x="112202" y="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30" name="Google Shape;830;p7"/>
            <p:cNvSpPr/>
            <p:nvPr/>
          </p:nvSpPr>
          <p:spPr>
            <a:xfrm>
              <a:off x="1961099" y="2516785"/>
              <a:ext cx="225745" cy="21298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31" name="Google Shape;831;p7"/>
            <p:cNvSpPr/>
            <p:nvPr/>
          </p:nvSpPr>
          <p:spPr>
            <a:xfrm>
              <a:off x="2392091" y="2511459"/>
              <a:ext cx="246417" cy="233176"/>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32" name="Google Shape;832;p7"/>
            <p:cNvSpPr/>
            <p:nvPr/>
          </p:nvSpPr>
          <p:spPr>
            <a:xfrm>
              <a:off x="2755592" y="2390460"/>
              <a:ext cx="214709" cy="21354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33" name="Google Shape;833;p7"/>
            <p:cNvSpPr/>
            <p:nvPr/>
          </p:nvSpPr>
          <p:spPr>
            <a:xfrm>
              <a:off x="3128710" y="2214175"/>
              <a:ext cx="229249" cy="222829"/>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34" name="Google Shape;834;p7"/>
          <p:cNvGrpSpPr/>
          <p:nvPr/>
        </p:nvGrpSpPr>
        <p:grpSpPr>
          <a:xfrm>
            <a:off x="10245455" y="3633321"/>
            <a:ext cx="1842887" cy="3230835"/>
            <a:chOff x="10245455" y="3633322"/>
            <a:chExt cx="1842886" cy="3230834"/>
          </a:xfrm>
        </p:grpSpPr>
        <p:grpSp>
          <p:nvGrpSpPr>
            <p:cNvPr id="835" name="Google Shape;835;p7"/>
            <p:cNvGrpSpPr/>
            <p:nvPr/>
          </p:nvGrpSpPr>
          <p:grpSpPr>
            <a:xfrm flipH="1">
              <a:off x="10345683" y="4139911"/>
              <a:ext cx="1742658" cy="2724245"/>
              <a:chOff x="6083206" y="912088"/>
              <a:chExt cx="3551372" cy="5551753"/>
            </a:xfrm>
          </p:grpSpPr>
          <p:grpSp>
            <p:nvGrpSpPr>
              <p:cNvPr id="836" name="Google Shape;836;p7"/>
              <p:cNvGrpSpPr/>
              <p:nvPr/>
            </p:nvGrpSpPr>
            <p:grpSpPr>
              <a:xfrm>
                <a:off x="6516762" y="5322936"/>
                <a:ext cx="495570" cy="986885"/>
                <a:chOff x="4753275" y="5275039"/>
                <a:chExt cx="495570" cy="986885"/>
              </a:xfrm>
            </p:grpSpPr>
            <p:sp>
              <p:nvSpPr>
                <p:cNvPr id="837" name="Google Shape;837;p7"/>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38" name="Google Shape;838;p7"/>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839" name="Google Shape;839;p7"/>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840" name="Google Shape;840;p7"/>
              <p:cNvGrpSpPr/>
              <p:nvPr/>
            </p:nvGrpSpPr>
            <p:grpSpPr>
              <a:xfrm>
                <a:off x="8357373" y="5383706"/>
                <a:ext cx="495474" cy="986885"/>
                <a:chOff x="6593886" y="5335809"/>
                <a:chExt cx="495474" cy="986885"/>
              </a:xfrm>
            </p:grpSpPr>
            <p:sp>
              <p:nvSpPr>
                <p:cNvPr id="841" name="Google Shape;841;p7"/>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42" name="Google Shape;842;p7"/>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843" name="Google Shape;843;p7"/>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844" name="Google Shape;844;p7"/>
              <p:cNvGrpSpPr/>
              <p:nvPr/>
            </p:nvGrpSpPr>
            <p:grpSpPr>
              <a:xfrm>
                <a:off x="6386253" y="5289694"/>
                <a:ext cx="609130" cy="558069"/>
                <a:chOff x="4622766" y="5241797"/>
                <a:chExt cx="609130" cy="558069"/>
              </a:xfrm>
            </p:grpSpPr>
            <p:sp>
              <p:nvSpPr>
                <p:cNvPr id="845" name="Google Shape;845;p7"/>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46" name="Google Shape;846;p7"/>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47" name="Google Shape;847;p7"/>
              <p:cNvGrpSpPr/>
              <p:nvPr/>
            </p:nvGrpSpPr>
            <p:grpSpPr>
              <a:xfrm>
                <a:off x="8264529" y="5273478"/>
                <a:ext cx="604287" cy="547806"/>
                <a:chOff x="6501042" y="5225581"/>
                <a:chExt cx="604287" cy="547806"/>
              </a:xfrm>
            </p:grpSpPr>
            <p:sp>
              <p:nvSpPr>
                <p:cNvPr id="848" name="Google Shape;848;p7"/>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49" name="Google Shape;849;p7"/>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50" name="Google Shape;850;p7"/>
              <p:cNvGrpSpPr/>
              <p:nvPr/>
            </p:nvGrpSpPr>
            <p:grpSpPr>
              <a:xfrm>
                <a:off x="6786424" y="5231401"/>
                <a:ext cx="416789" cy="1135760"/>
                <a:chOff x="5022937" y="5183504"/>
                <a:chExt cx="416789" cy="1135760"/>
              </a:xfrm>
            </p:grpSpPr>
            <p:sp>
              <p:nvSpPr>
                <p:cNvPr id="851" name="Google Shape;851;p7"/>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52" name="Google Shape;852;p7"/>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853" name="Google Shape;853;p7"/>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854" name="Google Shape;854;p7"/>
              <p:cNvGrpSpPr/>
              <p:nvPr/>
            </p:nvGrpSpPr>
            <p:grpSpPr>
              <a:xfrm>
                <a:off x="8615700" y="5328080"/>
                <a:ext cx="416789" cy="1135761"/>
                <a:chOff x="6852213" y="5280183"/>
                <a:chExt cx="416789" cy="1135761"/>
              </a:xfrm>
            </p:grpSpPr>
            <p:sp>
              <p:nvSpPr>
                <p:cNvPr id="855" name="Google Shape;855;p7"/>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56" name="Google Shape;856;p7"/>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57" name="Google Shape;857;p7"/>
              <p:cNvGrpSpPr/>
              <p:nvPr/>
            </p:nvGrpSpPr>
            <p:grpSpPr>
              <a:xfrm>
                <a:off x="6083206" y="3943301"/>
                <a:ext cx="516683" cy="555818"/>
                <a:chOff x="4319719" y="3895404"/>
                <a:chExt cx="516683" cy="555818"/>
              </a:xfrm>
            </p:grpSpPr>
            <p:sp>
              <p:nvSpPr>
                <p:cNvPr id="858" name="Google Shape;858;p7"/>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59" name="Google Shape;859;p7"/>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60" name="Google Shape;860;p7"/>
              <p:cNvGrpSpPr/>
              <p:nvPr/>
            </p:nvGrpSpPr>
            <p:grpSpPr>
              <a:xfrm>
                <a:off x="6257831" y="912088"/>
                <a:ext cx="3376747" cy="4718505"/>
                <a:chOff x="4494344" y="864191"/>
                <a:chExt cx="3376747" cy="4718505"/>
              </a:xfrm>
            </p:grpSpPr>
            <p:sp>
              <p:nvSpPr>
                <p:cNvPr id="861" name="Google Shape;861;p7"/>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62" name="Google Shape;862;p7"/>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863" name="Google Shape;863;p7"/>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64" name="Google Shape;864;p7"/>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65" name="Google Shape;865;p7"/>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66" name="Google Shape;866;p7"/>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67" name="Google Shape;867;p7"/>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68" name="Google Shape;868;p7"/>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69" name="Google Shape;869;p7"/>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70" name="Google Shape;870;p7"/>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71" name="Google Shape;871;p7"/>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72" name="Google Shape;872;p7"/>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73" name="Google Shape;873;p7"/>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74" name="Google Shape;874;p7"/>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75" name="Google Shape;875;p7"/>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876" name="Google Shape;876;p7"/>
              <p:cNvGrpSpPr/>
              <p:nvPr/>
            </p:nvGrpSpPr>
            <p:grpSpPr>
              <a:xfrm>
                <a:off x="6650191" y="5328651"/>
                <a:ext cx="609320" cy="558260"/>
                <a:chOff x="4886704" y="5280754"/>
                <a:chExt cx="609320" cy="558260"/>
              </a:xfrm>
            </p:grpSpPr>
            <p:sp>
              <p:nvSpPr>
                <p:cNvPr id="877" name="Google Shape;877;p7"/>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78" name="Google Shape;878;p7"/>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79" name="Google Shape;879;p7"/>
              <p:cNvGrpSpPr/>
              <p:nvPr/>
            </p:nvGrpSpPr>
            <p:grpSpPr>
              <a:xfrm>
                <a:off x="8440360" y="5294718"/>
                <a:ext cx="604287" cy="547806"/>
                <a:chOff x="6676873" y="5246821"/>
                <a:chExt cx="604287" cy="547806"/>
              </a:xfrm>
            </p:grpSpPr>
            <p:sp>
              <p:nvSpPr>
                <p:cNvPr id="880" name="Google Shape;880;p7"/>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81" name="Google Shape;881;p7"/>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882" name="Google Shape;882;p7"/>
            <p:cNvSpPr/>
            <p:nvPr/>
          </p:nvSpPr>
          <p:spPr>
            <a:xfrm flipH="1">
              <a:off x="11061411" y="4618680"/>
              <a:ext cx="54326" cy="304554"/>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5A441B"/>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83" name="Google Shape;883;p7"/>
            <p:cNvSpPr/>
            <p:nvPr/>
          </p:nvSpPr>
          <p:spPr>
            <a:xfrm flipH="1">
              <a:off x="10344210" y="4427687"/>
              <a:ext cx="126684" cy="366874"/>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84" name="Google Shape;884;p7"/>
            <p:cNvSpPr/>
            <p:nvPr/>
          </p:nvSpPr>
          <p:spPr>
            <a:xfrm flipH="1">
              <a:off x="10396897" y="3896652"/>
              <a:ext cx="803384" cy="743421"/>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85" name="Google Shape;885;p7"/>
            <p:cNvSpPr/>
            <p:nvPr/>
          </p:nvSpPr>
          <p:spPr>
            <a:xfrm flipH="1">
              <a:off x="10395962" y="4161128"/>
              <a:ext cx="779693" cy="464284"/>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86" name="Google Shape;886;p7"/>
            <p:cNvSpPr/>
            <p:nvPr/>
          </p:nvSpPr>
          <p:spPr>
            <a:xfrm flipH="1">
              <a:off x="10784729" y="3934654"/>
              <a:ext cx="258514" cy="111052"/>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87" name="Google Shape;887;p7"/>
            <p:cNvSpPr/>
            <p:nvPr/>
          </p:nvSpPr>
          <p:spPr>
            <a:xfrm flipH="1">
              <a:off x="10675499" y="4009344"/>
              <a:ext cx="444069" cy="169289"/>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888" name="Google Shape;888;p7"/>
            <p:cNvGrpSpPr/>
            <p:nvPr/>
          </p:nvGrpSpPr>
          <p:grpSpPr>
            <a:xfrm flipH="1">
              <a:off x="10544051" y="3903712"/>
              <a:ext cx="202729" cy="293009"/>
              <a:chOff x="7000962" y="717705"/>
              <a:chExt cx="413142" cy="597124"/>
            </a:xfrm>
          </p:grpSpPr>
          <p:sp>
            <p:nvSpPr>
              <p:cNvPr id="889" name="Google Shape;889;p7"/>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90" name="Google Shape;890;p7"/>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91" name="Google Shape;891;p7"/>
            <p:cNvGrpSpPr/>
            <p:nvPr/>
          </p:nvGrpSpPr>
          <p:grpSpPr>
            <a:xfrm flipH="1">
              <a:off x="11041648" y="4014649"/>
              <a:ext cx="167549" cy="302424"/>
              <a:chOff x="6058599" y="943786"/>
              <a:chExt cx="341449" cy="616312"/>
            </a:xfrm>
          </p:grpSpPr>
          <p:sp>
            <p:nvSpPr>
              <p:cNvPr id="892" name="Google Shape;892;p7"/>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93" name="Google Shape;893;p7"/>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894" name="Google Shape;894;p7"/>
            <p:cNvSpPr/>
            <p:nvPr/>
          </p:nvSpPr>
          <p:spPr>
            <a:xfrm flipH="1">
              <a:off x="11095104" y="4037179"/>
              <a:ext cx="87181" cy="21554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95" name="Google Shape;895;p7"/>
            <p:cNvSpPr/>
            <p:nvPr/>
          </p:nvSpPr>
          <p:spPr>
            <a:xfrm flipH="1">
              <a:off x="10583100" y="3928678"/>
              <a:ext cx="105534" cy="209802"/>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96" name="Google Shape;896;p7"/>
            <p:cNvSpPr/>
            <p:nvPr/>
          </p:nvSpPr>
          <p:spPr>
            <a:xfrm flipH="1">
              <a:off x="10769986" y="3633322"/>
              <a:ext cx="325971" cy="328488"/>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97" name="Google Shape;897;p7"/>
            <p:cNvSpPr/>
            <p:nvPr/>
          </p:nvSpPr>
          <p:spPr>
            <a:xfrm flipH="1">
              <a:off x="10961360" y="4852578"/>
              <a:ext cx="204376" cy="192821"/>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98" name="Google Shape;898;p7"/>
            <p:cNvSpPr/>
            <p:nvPr/>
          </p:nvSpPr>
          <p:spPr>
            <a:xfrm flipH="1">
              <a:off x="10245455" y="4688941"/>
              <a:ext cx="223092" cy="211104"/>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899" name="Google Shape;899;p7"/>
            <p:cNvGrpSpPr/>
            <p:nvPr/>
          </p:nvGrpSpPr>
          <p:grpSpPr>
            <a:xfrm flipH="1">
              <a:off x="10468548" y="4374640"/>
              <a:ext cx="562981" cy="378642"/>
              <a:chOff x="2320880" y="1660166"/>
              <a:chExt cx="1147301" cy="771637"/>
            </a:xfrm>
          </p:grpSpPr>
          <p:sp>
            <p:nvSpPr>
              <p:cNvPr id="900" name="Google Shape;900;p7"/>
              <p:cNvSpPr/>
              <p:nvPr/>
            </p:nvSpPr>
            <p:spPr>
              <a:xfrm>
                <a:off x="2676334" y="1933951"/>
                <a:ext cx="532818" cy="497852"/>
              </a:xfrm>
              <a:custGeom>
                <a:avLst/>
                <a:gdLst/>
                <a:ahLst/>
                <a:cxnLst/>
                <a:rect l="l" t="t" r="r" b="b"/>
                <a:pathLst>
                  <a:path w="532818" h="497852" extrusionOk="0">
                    <a:moveTo>
                      <a:pt x="55870" y="78260"/>
                    </a:moveTo>
                    <a:cubicBezTo>
                      <a:pt x="9388" y="123980"/>
                      <a:pt x="-10043" y="189702"/>
                      <a:pt x="5006" y="249424"/>
                    </a:cubicBezTo>
                    <a:cubicBezTo>
                      <a:pt x="20342" y="310003"/>
                      <a:pt x="67395" y="360486"/>
                      <a:pt x="116925" y="404872"/>
                    </a:cubicBezTo>
                    <a:cubicBezTo>
                      <a:pt x="176552" y="458402"/>
                      <a:pt x="255800" y="510599"/>
                      <a:pt x="339429" y="495074"/>
                    </a:cubicBezTo>
                    <a:cubicBezTo>
                      <a:pt x="417534" y="480596"/>
                      <a:pt x="465921" y="412587"/>
                      <a:pt x="495734" y="347722"/>
                    </a:cubicBezTo>
                    <a:cubicBezTo>
                      <a:pt x="523071" y="288381"/>
                      <a:pt x="542693" y="223421"/>
                      <a:pt x="527548" y="160841"/>
                    </a:cubicBezTo>
                    <a:cubicBezTo>
                      <a:pt x="513546" y="103120"/>
                      <a:pt x="468969" y="51685"/>
                      <a:pt x="409152" y="24539"/>
                    </a:cubicBezTo>
                    <a:cubicBezTo>
                      <a:pt x="304568" y="-22991"/>
                      <a:pt x="134832" y="440"/>
                      <a:pt x="55870" y="78260"/>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01" name="Google Shape;901;p7"/>
              <p:cNvSpPr/>
              <p:nvPr/>
            </p:nvSpPr>
            <p:spPr>
              <a:xfrm rot="-439219">
                <a:off x="3258147" y="1819745"/>
                <a:ext cx="199016" cy="185673"/>
              </a:xfrm>
              <a:custGeom>
                <a:avLst/>
                <a:gdLst/>
                <a:ahLst/>
                <a:cxnLst/>
                <a:rect l="l" t="t" r="r" b="b"/>
                <a:pathLst>
                  <a:path w="198886" h="185551" extrusionOk="0">
                    <a:moveTo>
                      <a:pt x="198886" y="92776"/>
                    </a:moveTo>
                    <a:cubicBezTo>
                      <a:pt x="198886" y="144014"/>
                      <a:pt x="154364" y="185551"/>
                      <a:pt x="99443" y="185551"/>
                    </a:cubicBezTo>
                    <a:cubicBezTo>
                      <a:pt x="44522" y="185551"/>
                      <a:pt x="0" y="144014"/>
                      <a:pt x="0" y="92776"/>
                    </a:cubicBezTo>
                    <a:cubicBezTo>
                      <a:pt x="0" y="41537"/>
                      <a:pt x="44522" y="0"/>
                      <a:pt x="99443" y="0"/>
                    </a:cubicBezTo>
                    <a:cubicBezTo>
                      <a:pt x="154364" y="0"/>
                      <a:pt x="198886" y="41537"/>
                      <a:pt x="198886"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02" name="Google Shape;902;p7"/>
              <p:cNvSpPr/>
              <p:nvPr/>
            </p:nvSpPr>
            <p:spPr>
              <a:xfrm rot="-439219">
                <a:off x="2331898" y="2069264"/>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03" name="Google Shape;903;p7"/>
              <p:cNvGrpSpPr/>
              <p:nvPr/>
            </p:nvGrpSpPr>
            <p:grpSpPr>
              <a:xfrm>
                <a:off x="3041779" y="1660166"/>
                <a:ext cx="238590" cy="133635"/>
                <a:chOff x="7134808" y="1364074"/>
                <a:chExt cx="238590" cy="133635"/>
              </a:xfrm>
            </p:grpSpPr>
            <p:sp>
              <p:nvSpPr>
                <p:cNvPr id="904" name="Google Shape;904;p7"/>
                <p:cNvSpPr/>
                <p:nvPr/>
              </p:nvSpPr>
              <p:spPr>
                <a:xfrm>
                  <a:off x="7134808" y="1371413"/>
                  <a:ext cx="194445" cy="126296"/>
                </a:xfrm>
                <a:custGeom>
                  <a:avLst/>
                  <a:gdLst/>
                  <a:ahLst/>
                  <a:cxnLst/>
                  <a:rect l="l" t="t" r="r" b="b"/>
                  <a:pathLst>
                    <a:path w="194445" h="126296" extrusionOk="0">
                      <a:moveTo>
                        <a:pt x="17609" y="42286"/>
                      </a:moveTo>
                      <a:cubicBezTo>
                        <a:pt x="39326" y="14092"/>
                        <a:pt x="77712" y="-3434"/>
                        <a:pt x="115145" y="567"/>
                      </a:cubicBezTo>
                      <a:cubicBezTo>
                        <a:pt x="152578" y="4567"/>
                        <a:pt x="186582" y="31428"/>
                        <a:pt x="193631" y="65337"/>
                      </a:cubicBezTo>
                      <a:cubicBezTo>
                        <a:pt x="196203" y="77529"/>
                        <a:pt x="192964" y="93435"/>
                        <a:pt x="179915" y="96864"/>
                      </a:cubicBezTo>
                      <a:cubicBezTo>
                        <a:pt x="170104" y="99436"/>
                        <a:pt x="159817" y="93150"/>
                        <a:pt x="154293" y="85244"/>
                      </a:cubicBezTo>
                      <a:cubicBezTo>
                        <a:pt x="148768" y="77433"/>
                        <a:pt x="146292" y="68004"/>
                        <a:pt x="141720" y="59717"/>
                      </a:cubicBezTo>
                      <a:cubicBezTo>
                        <a:pt x="132195" y="42381"/>
                        <a:pt x="112763" y="29904"/>
                        <a:pt x="91713" y="27618"/>
                      </a:cubicBezTo>
                      <a:cubicBezTo>
                        <a:pt x="70663" y="25332"/>
                        <a:pt x="48660" y="33333"/>
                        <a:pt x="34944" y="48192"/>
                      </a:cubicBezTo>
                      <a:cubicBezTo>
                        <a:pt x="14370" y="70575"/>
                        <a:pt x="14275" y="94483"/>
                        <a:pt x="4083" y="126297"/>
                      </a:cubicBezTo>
                      <a:cubicBezTo>
                        <a:pt x="-5823" y="101341"/>
                        <a:pt x="3702" y="60384"/>
                        <a:pt x="17609" y="4228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05" name="Google Shape;905;p7"/>
                <p:cNvSpPr/>
                <p:nvPr/>
              </p:nvSpPr>
              <p:spPr>
                <a:xfrm>
                  <a:off x="7303864" y="1364074"/>
                  <a:ext cx="40790" cy="44077"/>
                </a:xfrm>
                <a:custGeom>
                  <a:avLst/>
                  <a:gdLst/>
                  <a:ahLst/>
                  <a:cxnLst/>
                  <a:rect l="l" t="t" r="r" b="b"/>
                  <a:pathLst>
                    <a:path w="40790" h="44077" extrusionOk="0">
                      <a:moveTo>
                        <a:pt x="0" y="43148"/>
                      </a:moveTo>
                      <a:cubicBezTo>
                        <a:pt x="10192" y="38671"/>
                        <a:pt x="17812" y="33052"/>
                        <a:pt x="24289" y="25908"/>
                      </a:cubicBezTo>
                      <a:cubicBezTo>
                        <a:pt x="30766" y="18764"/>
                        <a:pt x="35528" y="10668"/>
                        <a:pt x="39053" y="0"/>
                      </a:cubicBezTo>
                      <a:cubicBezTo>
                        <a:pt x="41243" y="5239"/>
                        <a:pt x="41243" y="11335"/>
                        <a:pt x="39719" y="16954"/>
                      </a:cubicBezTo>
                      <a:cubicBezTo>
                        <a:pt x="38290" y="22669"/>
                        <a:pt x="35243" y="27813"/>
                        <a:pt x="31337" y="32194"/>
                      </a:cubicBezTo>
                      <a:cubicBezTo>
                        <a:pt x="27337" y="36481"/>
                        <a:pt x="22479" y="40005"/>
                        <a:pt x="16954" y="42005"/>
                      </a:cubicBezTo>
                      <a:cubicBezTo>
                        <a:pt x="11525" y="44196"/>
                        <a:pt x="5429" y="44768"/>
                        <a:pt x="0" y="4314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06" name="Google Shape;906;p7"/>
                <p:cNvSpPr/>
                <p:nvPr/>
              </p:nvSpPr>
              <p:spPr>
                <a:xfrm>
                  <a:off x="7313580" y="1395221"/>
                  <a:ext cx="59818" cy="44768"/>
                </a:xfrm>
                <a:custGeom>
                  <a:avLst/>
                  <a:gdLst/>
                  <a:ahLst/>
                  <a:cxnLst/>
                  <a:rect l="l" t="t" r="r" b="b"/>
                  <a:pathLst>
                    <a:path w="59818" h="44768" extrusionOk="0">
                      <a:moveTo>
                        <a:pt x="0" y="36100"/>
                      </a:moveTo>
                      <a:cubicBezTo>
                        <a:pt x="7049" y="37719"/>
                        <a:pt x="13621" y="38005"/>
                        <a:pt x="19908" y="37147"/>
                      </a:cubicBezTo>
                      <a:cubicBezTo>
                        <a:pt x="26194" y="36195"/>
                        <a:pt x="32195" y="34290"/>
                        <a:pt x="37243" y="31051"/>
                      </a:cubicBezTo>
                      <a:cubicBezTo>
                        <a:pt x="42386" y="27908"/>
                        <a:pt x="46863" y="23431"/>
                        <a:pt x="50483" y="18288"/>
                      </a:cubicBezTo>
                      <a:cubicBezTo>
                        <a:pt x="54102" y="13049"/>
                        <a:pt x="56769" y="6953"/>
                        <a:pt x="58484" y="0"/>
                      </a:cubicBezTo>
                      <a:cubicBezTo>
                        <a:pt x="60770" y="6953"/>
                        <a:pt x="60008" y="14859"/>
                        <a:pt x="57055" y="21812"/>
                      </a:cubicBezTo>
                      <a:cubicBezTo>
                        <a:pt x="54197" y="28861"/>
                        <a:pt x="48863" y="35052"/>
                        <a:pt x="42291" y="39243"/>
                      </a:cubicBezTo>
                      <a:cubicBezTo>
                        <a:pt x="35528" y="43243"/>
                        <a:pt x="27718" y="45244"/>
                        <a:pt x="20098" y="44672"/>
                      </a:cubicBezTo>
                      <a:cubicBezTo>
                        <a:pt x="12573" y="44005"/>
                        <a:pt x="5144" y="41148"/>
                        <a:pt x="0" y="3610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07" name="Google Shape;907;p7"/>
              <p:cNvGrpSpPr/>
              <p:nvPr/>
            </p:nvGrpSpPr>
            <p:grpSpPr>
              <a:xfrm>
                <a:off x="2349585" y="1806886"/>
                <a:ext cx="254889" cy="127723"/>
                <a:chOff x="6442614" y="1510794"/>
                <a:chExt cx="254889" cy="127723"/>
              </a:xfrm>
            </p:grpSpPr>
            <p:sp>
              <p:nvSpPr>
                <p:cNvPr id="908" name="Google Shape;908;p7"/>
                <p:cNvSpPr/>
                <p:nvPr/>
              </p:nvSpPr>
              <p:spPr>
                <a:xfrm>
                  <a:off x="6497938" y="1510794"/>
                  <a:ext cx="199565" cy="127723"/>
                </a:xfrm>
                <a:custGeom>
                  <a:avLst/>
                  <a:gdLst/>
                  <a:ahLst/>
                  <a:cxnLst/>
                  <a:rect l="l" t="t" r="r" b="b"/>
                  <a:pathLst>
                    <a:path w="199565" h="127723" extrusionOk="0">
                      <a:moveTo>
                        <a:pt x="153750" y="13205"/>
                      </a:moveTo>
                      <a:cubicBezTo>
                        <a:pt x="122603" y="-4036"/>
                        <a:pt x="80407" y="-4893"/>
                        <a:pt x="47737" y="13586"/>
                      </a:cubicBezTo>
                      <a:cubicBezTo>
                        <a:pt x="14971" y="32064"/>
                        <a:pt x="-5603" y="70164"/>
                        <a:pt x="1350" y="104073"/>
                      </a:cubicBezTo>
                      <a:cubicBezTo>
                        <a:pt x="3826" y="116265"/>
                        <a:pt x="13161" y="129600"/>
                        <a:pt x="26496" y="127505"/>
                      </a:cubicBezTo>
                      <a:cubicBezTo>
                        <a:pt x="36497" y="125981"/>
                        <a:pt x="43450" y="116075"/>
                        <a:pt x="45451" y="106740"/>
                      </a:cubicBezTo>
                      <a:cubicBezTo>
                        <a:pt x="47451" y="97310"/>
                        <a:pt x="45927" y="87785"/>
                        <a:pt x="46879" y="78260"/>
                      </a:cubicBezTo>
                      <a:cubicBezTo>
                        <a:pt x="48785" y="58544"/>
                        <a:pt x="61643" y="39398"/>
                        <a:pt x="80026" y="29016"/>
                      </a:cubicBezTo>
                      <a:cubicBezTo>
                        <a:pt x="98410" y="18634"/>
                        <a:pt x="121841" y="17205"/>
                        <a:pt x="140224" y="25397"/>
                      </a:cubicBezTo>
                      <a:cubicBezTo>
                        <a:pt x="168037" y="37779"/>
                        <a:pt x="177562" y="59687"/>
                        <a:pt x="199565" y="84833"/>
                      </a:cubicBezTo>
                      <a:cubicBezTo>
                        <a:pt x="198708" y="58163"/>
                        <a:pt x="173752" y="24349"/>
                        <a:pt x="153750" y="1320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09" name="Google Shape;909;p7"/>
                <p:cNvSpPr/>
                <p:nvPr/>
              </p:nvSpPr>
              <p:spPr>
                <a:xfrm>
                  <a:off x="6457282" y="1554003"/>
                  <a:ext cx="52863" cy="29972"/>
                </a:xfrm>
                <a:custGeom>
                  <a:avLst/>
                  <a:gdLst/>
                  <a:ahLst/>
                  <a:cxnLst/>
                  <a:rect l="l" t="t" r="r" b="b"/>
                  <a:pathLst>
                    <a:path w="52863" h="29972" extrusionOk="0">
                      <a:moveTo>
                        <a:pt x="52864" y="24098"/>
                      </a:moveTo>
                      <a:cubicBezTo>
                        <a:pt x="48482" y="27813"/>
                        <a:pt x="42672" y="29623"/>
                        <a:pt x="36862" y="29908"/>
                      </a:cubicBezTo>
                      <a:cubicBezTo>
                        <a:pt x="31052" y="30290"/>
                        <a:pt x="25146" y="28956"/>
                        <a:pt x="19812" y="26575"/>
                      </a:cubicBezTo>
                      <a:cubicBezTo>
                        <a:pt x="14478" y="24098"/>
                        <a:pt x="9620" y="20479"/>
                        <a:pt x="6096" y="15811"/>
                      </a:cubicBezTo>
                      <a:cubicBezTo>
                        <a:pt x="2477" y="11240"/>
                        <a:pt x="95" y="5715"/>
                        <a:pt x="0" y="0"/>
                      </a:cubicBezTo>
                      <a:cubicBezTo>
                        <a:pt x="7430" y="8382"/>
                        <a:pt x="15050" y="13906"/>
                        <a:pt x="23813" y="17907"/>
                      </a:cubicBezTo>
                      <a:cubicBezTo>
                        <a:pt x="32480" y="21907"/>
                        <a:pt x="41624" y="24003"/>
                        <a:pt x="52864" y="2409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0" name="Google Shape;910;p7"/>
                <p:cNvSpPr/>
                <p:nvPr/>
              </p:nvSpPr>
              <p:spPr>
                <a:xfrm>
                  <a:off x="6442614" y="1594008"/>
                  <a:ext cx="68103" cy="29875"/>
                </a:xfrm>
                <a:custGeom>
                  <a:avLst/>
                  <a:gdLst/>
                  <a:ahLst/>
                  <a:cxnLst/>
                  <a:rect l="l" t="t" r="r" b="b"/>
                  <a:pathLst>
                    <a:path w="68103" h="29875" extrusionOk="0">
                      <a:moveTo>
                        <a:pt x="68104" y="10001"/>
                      </a:moveTo>
                      <a:cubicBezTo>
                        <a:pt x="65437" y="16764"/>
                        <a:pt x="59722" y="22289"/>
                        <a:pt x="52959" y="25718"/>
                      </a:cubicBezTo>
                      <a:cubicBezTo>
                        <a:pt x="46196" y="29242"/>
                        <a:pt x="38291" y="30575"/>
                        <a:pt x="30480" y="29527"/>
                      </a:cubicBezTo>
                      <a:cubicBezTo>
                        <a:pt x="22670" y="28289"/>
                        <a:pt x="15430" y="24765"/>
                        <a:pt x="10001" y="19431"/>
                      </a:cubicBezTo>
                      <a:cubicBezTo>
                        <a:pt x="4477" y="14192"/>
                        <a:pt x="667" y="7239"/>
                        <a:pt x="0" y="0"/>
                      </a:cubicBezTo>
                      <a:cubicBezTo>
                        <a:pt x="4382" y="5715"/>
                        <a:pt x="9239" y="10192"/>
                        <a:pt x="14573" y="13621"/>
                      </a:cubicBezTo>
                      <a:cubicBezTo>
                        <a:pt x="20003" y="16954"/>
                        <a:pt x="25813" y="19336"/>
                        <a:pt x="31813" y="20098"/>
                      </a:cubicBezTo>
                      <a:cubicBezTo>
                        <a:pt x="37814" y="21050"/>
                        <a:pt x="44005" y="20479"/>
                        <a:pt x="50197" y="18764"/>
                      </a:cubicBezTo>
                      <a:cubicBezTo>
                        <a:pt x="56388" y="17145"/>
                        <a:pt x="62293" y="14288"/>
                        <a:pt x="68104" y="10001"/>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11" name="Google Shape;911;p7"/>
              <p:cNvGrpSpPr/>
              <p:nvPr/>
            </p:nvGrpSpPr>
            <p:grpSpPr>
              <a:xfrm>
                <a:off x="2794783" y="2044303"/>
                <a:ext cx="285190" cy="95161"/>
                <a:chOff x="6887812" y="1748211"/>
                <a:chExt cx="285190" cy="95161"/>
              </a:xfrm>
            </p:grpSpPr>
            <p:sp>
              <p:nvSpPr>
                <p:cNvPr id="912" name="Google Shape;912;p7"/>
                <p:cNvSpPr/>
                <p:nvPr/>
              </p:nvSpPr>
              <p:spPr>
                <a:xfrm>
                  <a:off x="6887812" y="1788140"/>
                  <a:ext cx="82742" cy="37174"/>
                </a:xfrm>
                <a:custGeom>
                  <a:avLst/>
                  <a:gdLst/>
                  <a:ahLst/>
                  <a:cxnLst/>
                  <a:rect l="l" t="t" r="r" b="b"/>
                  <a:pathLst>
                    <a:path w="82742" h="37174" extrusionOk="0">
                      <a:moveTo>
                        <a:pt x="30099" y="273"/>
                      </a:moveTo>
                      <a:cubicBezTo>
                        <a:pt x="22765" y="940"/>
                        <a:pt x="15430" y="2940"/>
                        <a:pt x="9715" y="6750"/>
                      </a:cubicBezTo>
                      <a:cubicBezTo>
                        <a:pt x="4000" y="10560"/>
                        <a:pt x="0" y="16275"/>
                        <a:pt x="0" y="22276"/>
                      </a:cubicBezTo>
                      <a:cubicBezTo>
                        <a:pt x="0" y="28277"/>
                        <a:pt x="4572" y="34278"/>
                        <a:pt x="11525" y="36373"/>
                      </a:cubicBezTo>
                      <a:cubicBezTo>
                        <a:pt x="17145" y="37992"/>
                        <a:pt x="23336" y="36945"/>
                        <a:pt x="28861" y="35135"/>
                      </a:cubicBezTo>
                      <a:cubicBezTo>
                        <a:pt x="34385" y="33325"/>
                        <a:pt x="39338" y="30563"/>
                        <a:pt x="44767" y="28658"/>
                      </a:cubicBezTo>
                      <a:cubicBezTo>
                        <a:pt x="54292" y="25324"/>
                        <a:pt x="63817" y="25038"/>
                        <a:pt x="73914" y="25991"/>
                      </a:cubicBezTo>
                      <a:cubicBezTo>
                        <a:pt x="84677" y="27039"/>
                        <a:pt x="84963" y="22467"/>
                        <a:pt x="78200" y="16180"/>
                      </a:cubicBezTo>
                      <a:cubicBezTo>
                        <a:pt x="66484" y="5036"/>
                        <a:pt x="48006" y="-1441"/>
                        <a:pt x="30099" y="27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13" name="Google Shape;913;p7"/>
                <p:cNvGrpSpPr/>
                <p:nvPr/>
              </p:nvGrpSpPr>
              <p:grpSpPr>
                <a:xfrm>
                  <a:off x="6951915" y="1748211"/>
                  <a:ext cx="221087" cy="95161"/>
                  <a:chOff x="6951915" y="1748211"/>
                  <a:chExt cx="221087" cy="95161"/>
                </a:xfrm>
              </p:grpSpPr>
              <p:sp>
                <p:nvSpPr>
                  <p:cNvPr id="914" name="Google Shape;914;p7"/>
                  <p:cNvSpPr/>
                  <p:nvPr/>
                </p:nvSpPr>
                <p:spPr>
                  <a:xfrm>
                    <a:off x="7096065" y="1748211"/>
                    <a:ext cx="76937" cy="42033"/>
                  </a:xfrm>
                  <a:custGeom>
                    <a:avLst/>
                    <a:gdLst/>
                    <a:ahLst/>
                    <a:cxnLst/>
                    <a:rect l="l" t="t" r="r" b="b"/>
                    <a:pathLst>
                      <a:path w="76937" h="42033" extrusionOk="0">
                        <a:moveTo>
                          <a:pt x="36539" y="1912"/>
                        </a:moveTo>
                        <a:cubicBezTo>
                          <a:pt x="43588" y="7"/>
                          <a:pt x="51208" y="-660"/>
                          <a:pt x="58352" y="769"/>
                        </a:cubicBezTo>
                        <a:cubicBezTo>
                          <a:pt x="65495" y="2198"/>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8"/>
                          <a:pt x="18728" y="35725"/>
                          <a:pt x="10060" y="40107"/>
                        </a:cubicBezTo>
                        <a:cubicBezTo>
                          <a:pt x="821" y="44679"/>
                          <a:pt x="-1751" y="40678"/>
                          <a:pt x="1106" y="32678"/>
                        </a:cubicBezTo>
                        <a:cubicBezTo>
                          <a:pt x="5964" y="18676"/>
                          <a:pt x="19394" y="6579"/>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5" name="Google Shape;915;p7"/>
                  <p:cNvSpPr/>
                  <p:nvPr/>
                </p:nvSpPr>
                <p:spPr>
                  <a:xfrm>
                    <a:off x="6951915" y="1775364"/>
                    <a:ext cx="160401" cy="68008"/>
                  </a:xfrm>
                  <a:custGeom>
                    <a:avLst/>
                    <a:gdLst/>
                    <a:ahLst/>
                    <a:cxnLst/>
                    <a:rect l="l" t="t" r="r" b="b"/>
                    <a:pathLst>
                      <a:path w="160401" h="68008" extrusionOk="0">
                        <a:moveTo>
                          <a:pt x="73343" y="68008"/>
                        </a:moveTo>
                        <a:cubicBezTo>
                          <a:pt x="62008" y="68008"/>
                          <a:pt x="52769" y="65913"/>
                          <a:pt x="44672" y="61722"/>
                        </a:cubicBezTo>
                        <a:cubicBezTo>
                          <a:pt x="38862" y="58674"/>
                          <a:pt x="34100" y="54674"/>
                          <a:pt x="29528" y="50863"/>
                        </a:cubicBezTo>
                        <a:cubicBezTo>
                          <a:pt x="27908" y="49530"/>
                          <a:pt x="26194" y="48101"/>
                          <a:pt x="24575" y="46768"/>
                        </a:cubicBezTo>
                        <a:cubicBezTo>
                          <a:pt x="17241" y="41053"/>
                          <a:pt x="10859"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4" y="43434"/>
                        </a:cubicBezTo>
                        <a:cubicBezTo>
                          <a:pt x="40005" y="47054"/>
                          <a:pt x="44196" y="50578"/>
                          <a:pt x="49149" y="53150"/>
                        </a:cubicBezTo>
                        <a:cubicBezTo>
                          <a:pt x="59531" y="58579"/>
                          <a:pt x="72581" y="59722"/>
                          <a:pt x="91440" y="56864"/>
                        </a:cubicBezTo>
                        <a:cubicBezTo>
                          <a:pt x="100775" y="55436"/>
                          <a:pt x="117634" y="51435"/>
                          <a:pt x="126587" y="39815"/>
                        </a:cubicBezTo>
                        <a:cubicBezTo>
                          <a:pt x="129635" y="35909"/>
                          <a:pt x="131541"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8" y="26956"/>
                          <a:pt x="143066" y="28670"/>
                          <a:pt x="142304" y="30480"/>
                        </a:cubicBezTo>
                        <a:cubicBezTo>
                          <a:pt x="140113" y="35624"/>
                          <a:pt x="137827" y="40862"/>
                          <a:pt x="134017" y="45720"/>
                        </a:cubicBezTo>
                        <a:cubicBezTo>
                          <a:pt x="122968" y="60008"/>
                          <a:pt x="103442" y="64770"/>
                          <a:pt x="92774" y="66389"/>
                        </a:cubicBezTo>
                        <a:cubicBezTo>
                          <a:pt x="85725" y="67437"/>
                          <a:pt x="79248" y="68008"/>
                          <a:pt x="73343" y="6800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916" name="Google Shape;916;p7"/>
              <p:cNvSpPr/>
              <p:nvPr/>
            </p:nvSpPr>
            <p:spPr>
              <a:xfrm>
                <a:off x="2938134" y="2129082"/>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7" y="50101"/>
                      <a:pt x="35624" y="102108"/>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7" name="Google Shape;917;p7"/>
              <p:cNvSpPr/>
              <p:nvPr/>
            </p:nvSpPr>
            <p:spPr>
              <a:xfrm>
                <a:off x="2859458" y="2225380"/>
                <a:ext cx="218250" cy="104012"/>
              </a:xfrm>
              <a:custGeom>
                <a:avLst/>
                <a:gdLst/>
                <a:ahLst/>
                <a:cxnLst/>
                <a:rect l="l" t="t" r="r" b="b"/>
                <a:pathLst>
                  <a:path w="218250" h="104012" extrusionOk="0">
                    <a:moveTo>
                      <a:pt x="58007" y="104013"/>
                    </a:moveTo>
                    <a:cubicBezTo>
                      <a:pt x="32480" y="104013"/>
                      <a:pt x="7525" y="85916"/>
                      <a:pt x="0" y="61531"/>
                    </a:cubicBezTo>
                    <a:lnTo>
                      <a:pt x="9144" y="58769"/>
                    </a:lnTo>
                    <a:cubicBezTo>
                      <a:pt x="15811" y="80391"/>
                      <a:pt x="38481" y="96012"/>
                      <a:pt x="61150" y="94393"/>
                    </a:cubicBezTo>
                    <a:cubicBezTo>
                      <a:pt x="83629" y="92869"/>
                      <a:pt x="104108" y="74104"/>
                      <a:pt x="107632" y="51816"/>
                    </a:cubicBezTo>
                    <a:lnTo>
                      <a:pt x="109538" y="40196"/>
                    </a:lnTo>
                    <a:lnTo>
                      <a:pt x="116300" y="49816"/>
                    </a:lnTo>
                    <a:cubicBezTo>
                      <a:pt x="130207" y="69628"/>
                      <a:pt x="160020" y="76962"/>
                      <a:pt x="181546" y="65818"/>
                    </a:cubicBezTo>
                    <a:cubicBezTo>
                      <a:pt x="202978" y="54673"/>
                      <a:pt x="214217" y="26003"/>
                      <a:pt x="205930" y="3238"/>
                    </a:cubicBezTo>
                    <a:lnTo>
                      <a:pt x="214884" y="0"/>
                    </a:lnTo>
                    <a:cubicBezTo>
                      <a:pt x="224885" y="27527"/>
                      <a:pt x="211836" y="60769"/>
                      <a:pt x="185928" y="74295"/>
                    </a:cubicBezTo>
                    <a:cubicBezTo>
                      <a:pt x="162877" y="86296"/>
                      <a:pt x="132874" y="80867"/>
                      <a:pt x="114681" y="62770"/>
                    </a:cubicBezTo>
                    <a:cubicBezTo>
                      <a:pt x="106871" y="84963"/>
                      <a:pt x="85344" y="102298"/>
                      <a:pt x="61817" y="103918"/>
                    </a:cubicBezTo>
                    <a:cubicBezTo>
                      <a:pt x="60484" y="104013"/>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18" name="Google Shape;918;p7"/>
            <p:cNvSpPr/>
            <p:nvPr/>
          </p:nvSpPr>
          <p:spPr>
            <a:xfrm flipH="1">
              <a:off x="11508438" y="5844269"/>
              <a:ext cx="127675" cy="46189"/>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9" name="Google Shape;919;p7"/>
            <p:cNvSpPr/>
            <p:nvPr/>
          </p:nvSpPr>
          <p:spPr>
            <a:xfrm flipH="1">
              <a:off x="11297511" y="5648535"/>
              <a:ext cx="133168" cy="63117"/>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20" name="Google Shape;920;p7"/>
            <p:cNvSpPr/>
            <p:nvPr/>
          </p:nvSpPr>
          <p:spPr>
            <a:xfrm flipH="1">
              <a:off x="11689562" y="5805739"/>
              <a:ext cx="59409" cy="119562"/>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21" name="Google Shape;921;p7"/>
            <p:cNvSpPr/>
            <p:nvPr/>
          </p:nvSpPr>
          <p:spPr>
            <a:xfrm flipH="1">
              <a:off x="11537764" y="5930646"/>
              <a:ext cx="59011" cy="114842"/>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22" name="Google Shape;922;p7"/>
            <p:cNvSpPr/>
            <p:nvPr/>
          </p:nvSpPr>
          <p:spPr>
            <a:xfrm flipH="1">
              <a:off x="11366064" y="5978704"/>
              <a:ext cx="59126" cy="117630"/>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23" name="Google Shape;923;p7"/>
            <p:cNvSpPr/>
            <p:nvPr/>
          </p:nvSpPr>
          <p:spPr>
            <a:xfrm flipH="1">
              <a:off x="11179346" y="5940365"/>
              <a:ext cx="60936" cy="111379"/>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24" name="Google Shape;924;p7"/>
            <p:cNvSpPr/>
            <p:nvPr/>
          </p:nvSpPr>
          <p:spPr>
            <a:xfrm flipH="1">
              <a:off x="11043636" y="5812975"/>
              <a:ext cx="69303" cy="10802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25" name="Google Shape;925;p7"/>
            <p:cNvSpPr/>
            <p:nvPr/>
          </p:nvSpPr>
          <p:spPr>
            <a:xfrm flipH="1">
              <a:off x="10961365" y="5604215"/>
              <a:ext cx="84846" cy="10115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26" name="Google Shape;926;p7"/>
            <p:cNvSpPr/>
            <p:nvPr/>
          </p:nvSpPr>
          <p:spPr>
            <a:xfrm flipH="1">
              <a:off x="11041589" y="5385655"/>
              <a:ext cx="774939" cy="603639"/>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27" name="Google Shape;927;p7"/>
            <p:cNvSpPr/>
            <p:nvPr/>
          </p:nvSpPr>
          <p:spPr>
            <a:xfrm flipH="1">
              <a:off x="11106592" y="5434093"/>
              <a:ext cx="650841" cy="445893"/>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28" name="Google Shape;928;p7"/>
            <p:cNvGrpSpPr/>
            <p:nvPr/>
          </p:nvGrpSpPr>
          <p:grpSpPr>
            <a:xfrm flipH="1">
              <a:off x="11131315" y="5453776"/>
              <a:ext cx="598339" cy="380302"/>
              <a:chOff x="5061541" y="3523296"/>
              <a:chExt cx="1179238" cy="749331"/>
            </a:xfrm>
          </p:grpSpPr>
          <p:sp>
            <p:nvSpPr>
              <p:cNvPr id="929" name="Google Shape;929;p7"/>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0" name="Google Shape;930;p7"/>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1" name="Google Shape;931;p7"/>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32" name="Google Shape;932;p7"/>
            <p:cNvSpPr/>
            <p:nvPr/>
          </p:nvSpPr>
          <p:spPr>
            <a:xfrm flipH="1">
              <a:off x="11186701" y="5472234"/>
              <a:ext cx="500412" cy="310952"/>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33" name="Google Shape;933;p7"/>
            <p:cNvGrpSpPr/>
            <p:nvPr/>
          </p:nvGrpSpPr>
          <p:grpSpPr>
            <a:xfrm flipH="1">
              <a:off x="11207187" y="5524197"/>
              <a:ext cx="456744" cy="249870"/>
              <a:chOff x="3639811" y="1037669"/>
              <a:chExt cx="3202308" cy="1751437"/>
            </a:xfrm>
          </p:grpSpPr>
          <p:sp>
            <p:nvSpPr>
              <p:cNvPr id="934" name="Google Shape;934;p7"/>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5" name="Google Shape;935;p7"/>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6" name="Google Shape;936;p7"/>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7" name="Google Shape;937;p7"/>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8" name="Google Shape;938;p7"/>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9" name="Google Shape;939;p7"/>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0" name="Google Shape;940;p7"/>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1" name="Google Shape;941;p7"/>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2" name="Google Shape;942;p7"/>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3" name="Google Shape;943;p7"/>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4" name="Google Shape;944;p7"/>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5" name="Google Shape;945;p7"/>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46" name="Google Shape;946;p7"/>
            <p:cNvGrpSpPr/>
            <p:nvPr/>
          </p:nvGrpSpPr>
          <p:grpSpPr>
            <a:xfrm flipH="1">
              <a:off x="11201679" y="5489102"/>
              <a:ext cx="448336" cy="284964"/>
              <a:chOff x="3737380" y="791674"/>
              <a:chExt cx="3143354" cy="1997427"/>
            </a:xfrm>
          </p:grpSpPr>
          <p:sp>
            <p:nvSpPr>
              <p:cNvPr id="947" name="Google Shape;947;p7"/>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8" name="Google Shape;948;p7"/>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9" name="Google Shape;949;p7"/>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0" name="Google Shape;950;p7"/>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1" name="Google Shape;951;p7"/>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2" name="Google Shape;952;p7"/>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3" name="Google Shape;953;p7"/>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4" name="Google Shape;954;p7"/>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5" name="Google Shape;955;p7"/>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6" name="Google Shape;956;p7"/>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7" name="Google Shape;957;p7"/>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8" name="Google Shape;958;p7"/>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59" name="Google Shape;959;p7"/>
            <p:cNvGrpSpPr/>
            <p:nvPr/>
          </p:nvGrpSpPr>
          <p:grpSpPr>
            <a:xfrm flipH="1">
              <a:off x="11058920" y="5506171"/>
              <a:ext cx="707029" cy="447735"/>
              <a:chOff x="2924547" y="911317"/>
              <a:chExt cx="4957094" cy="3138355"/>
            </a:xfrm>
          </p:grpSpPr>
          <p:sp>
            <p:nvSpPr>
              <p:cNvPr id="960" name="Google Shape;960;p7"/>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1" name="Google Shape;961;p7"/>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2" name="Google Shape;962;p7"/>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3" name="Google Shape;963;p7"/>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4" name="Google Shape;964;p7"/>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5" name="Google Shape;965;p7"/>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6" name="Google Shape;966;p7"/>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7" name="Google Shape;967;p7"/>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68" name="Google Shape;968;p7"/>
            <p:cNvGrpSpPr/>
            <p:nvPr/>
          </p:nvGrpSpPr>
          <p:grpSpPr>
            <a:xfrm flipH="1">
              <a:off x="11047323" y="5431940"/>
              <a:ext cx="749993" cy="523871"/>
              <a:chOff x="2704627" y="391002"/>
              <a:chExt cx="5258323" cy="3672017"/>
            </a:xfrm>
          </p:grpSpPr>
          <p:sp>
            <p:nvSpPr>
              <p:cNvPr id="969" name="Google Shape;969;p7"/>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0" name="Google Shape;970;p7"/>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1" name="Google Shape;971;p7"/>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2" name="Google Shape;972;p7"/>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3" name="Google Shape;973;p7"/>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4" name="Google Shape;974;p7"/>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5" name="Google Shape;975;p7"/>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6" name="Google Shape;976;p7"/>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7" name="Google Shape;977;p7"/>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78" name="Google Shape;978;p7"/>
            <p:cNvSpPr/>
            <p:nvPr/>
          </p:nvSpPr>
          <p:spPr>
            <a:xfrm flipH="1">
              <a:off x="11617453" y="5874045"/>
              <a:ext cx="59384" cy="119610"/>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9" name="Google Shape;979;p7"/>
            <p:cNvSpPr/>
            <p:nvPr/>
          </p:nvSpPr>
          <p:spPr>
            <a:xfrm flipH="1">
              <a:off x="11457683" y="5962649"/>
              <a:ext cx="59437" cy="120052"/>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0" name="Google Shape;980;p7"/>
            <p:cNvSpPr/>
            <p:nvPr/>
          </p:nvSpPr>
          <p:spPr>
            <a:xfrm flipH="1">
              <a:off x="11274751" y="5970083"/>
              <a:ext cx="59011" cy="115093"/>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1" name="Google Shape;981;p7"/>
            <p:cNvSpPr/>
            <p:nvPr/>
          </p:nvSpPr>
          <p:spPr>
            <a:xfrm flipH="1">
              <a:off x="11120009" y="5880105"/>
              <a:ext cx="59185" cy="120754"/>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2" name="Google Shape;982;p7"/>
            <p:cNvSpPr/>
            <p:nvPr/>
          </p:nvSpPr>
          <p:spPr>
            <a:xfrm flipH="1">
              <a:off x="11755709" y="5746223"/>
              <a:ext cx="61339" cy="110997"/>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3" name="Google Shape;983;p7"/>
            <p:cNvSpPr/>
            <p:nvPr/>
          </p:nvSpPr>
          <p:spPr>
            <a:xfrm flipH="1">
              <a:off x="11009492" y="5700109"/>
              <a:ext cx="60966" cy="121017"/>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4" name="Google Shape;984;p7"/>
            <p:cNvSpPr/>
            <p:nvPr/>
          </p:nvSpPr>
          <p:spPr>
            <a:xfrm flipH="1">
              <a:off x="10364072" y="5001121"/>
              <a:ext cx="662402" cy="184847"/>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5" name="Google Shape;985;p7"/>
            <p:cNvSpPr/>
            <p:nvPr/>
          </p:nvSpPr>
          <p:spPr>
            <a:xfrm flipH="1">
              <a:off x="10365884" y="5191521"/>
              <a:ext cx="683884" cy="224337"/>
            </a:xfrm>
            <a:custGeom>
              <a:avLst/>
              <a:gdLst/>
              <a:ahLst/>
              <a:cxnLst/>
              <a:rect l="l" t="t" r="r" b="b"/>
              <a:pathLst>
                <a:path w="1308629" h="429275" extrusionOk="0">
                  <a:moveTo>
                    <a:pt x="85541" y="429275"/>
                  </a:moveTo>
                  <a:cubicBezTo>
                    <a:pt x="60014" y="429275"/>
                    <a:pt x="34582" y="428894"/>
                    <a:pt x="9246" y="428132"/>
                  </a:cubicBezTo>
                  <a:cubicBezTo>
                    <a:pt x="4007" y="427942"/>
                    <a:pt x="-184" y="423560"/>
                    <a:pt x="6" y="418321"/>
                  </a:cubicBezTo>
                  <a:cubicBezTo>
                    <a:pt x="197" y="413178"/>
                    <a:pt x="4388" y="409082"/>
                    <a:pt x="9531" y="409082"/>
                  </a:cubicBezTo>
                  <a:cubicBezTo>
                    <a:pt x="9627" y="409082"/>
                    <a:pt x="9722" y="409082"/>
                    <a:pt x="9817" y="409082"/>
                  </a:cubicBezTo>
                  <a:cubicBezTo>
                    <a:pt x="112306" y="412130"/>
                    <a:pt x="216129" y="408987"/>
                    <a:pt x="318617" y="399748"/>
                  </a:cubicBezTo>
                  <a:cubicBezTo>
                    <a:pt x="431393" y="389556"/>
                    <a:pt x="547980" y="379078"/>
                    <a:pt x="692759" y="337264"/>
                  </a:cubicBezTo>
                  <a:cubicBezTo>
                    <a:pt x="895166" y="278780"/>
                    <a:pt x="1044899" y="192008"/>
                    <a:pt x="1134910" y="129428"/>
                  </a:cubicBezTo>
                  <a:cubicBezTo>
                    <a:pt x="1190155" y="91042"/>
                    <a:pt x="1243305" y="48371"/>
                    <a:pt x="1292644" y="2555"/>
                  </a:cubicBezTo>
                  <a:cubicBezTo>
                    <a:pt x="1296454" y="-1064"/>
                    <a:pt x="1302550" y="-778"/>
                    <a:pt x="1306074" y="3031"/>
                  </a:cubicBezTo>
                  <a:cubicBezTo>
                    <a:pt x="1309694" y="6842"/>
                    <a:pt x="1309408" y="12938"/>
                    <a:pt x="1305598" y="16462"/>
                  </a:cubicBezTo>
                  <a:cubicBezTo>
                    <a:pt x="1255592" y="62848"/>
                    <a:pt x="1201776" y="106092"/>
                    <a:pt x="1145768" y="145049"/>
                  </a:cubicBezTo>
                  <a:cubicBezTo>
                    <a:pt x="1054614" y="208391"/>
                    <a:pt x="902976" y="296306"/>
                    <a:pt x="698093" y="355552"/>
                  </a:cubicBezTo>
                  <a:cubicBezTo>
                    <a:pt x="551504" y="397938"/>
                    <a:pt x="434060" y="408511"/>
                    <a:pt x="320427" y="418798"/>
                  </a:cubicBezTo>
                  <a:cubicBezTo>
                    <a:pt x="242417" y="425751"/>
                    <a:pt x="163741" y="429275"/>
                    <a:pt x="85541" y="429275"/>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6" name="Google Shape;986;p7"/>
            <p:cNvSpPr/>
            <p:nvPr/>
          </p:nvSpPr>
          <p:spPr>
            <a:xfrm flipH="1">
              <a:off x="10923147" y="5103184"/>
              <a:ext cx="117973" cy="111303"/>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7" name="Google Shape;987;p7"/>
            <p:cNvSpPr/>
            <p:nvPr/>
          </p:nvSpPr>
          <p:spPr>
            <a:xfrm flipH="1">
              <a:off x="10702002" y="5120098"/>
              <a:ext cx="128776" cy="121857"/>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8" name="Google Shape;988;p7"/>
            <p:cNvSpPr/>
            <p:nvPr/>
          </p:nvSpPr>
          <p:spPr>
            <a:xfrm flipH="1">
              <a:off x="10513941" y="5086440"/>
              <a:ext cx="112206" cy="111595"/>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9" name="Google Shape;989;p7"/>
            <p:cNvSpPr/>
            <p:nvPr/>
          </p:nvSpPr>
          <p:spPr>
            <a:xfrm flipH="1">
              <a:off x="10350848" y="4989439"/>
              <a:ext cx="119804" cy="116449"/>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0" name="Google Shape;990;p7"/>
            <p:cNvSpPr/>
            <p:nvPr/>
          </p:nvSpPr>
          <p:spPr>
            <a:xfrm flipH="1">
              <a:off x="10749010" y="5342457"/>
              <a:ext cx="126402" cy="119365"/>
            </a:xfrm>
            <a:custGeom>
              <a:avLst/>
              <a:gdLst/>
              <a:ahLst/>
              <a:cxnLst/>
              <a:rect l="l" t="t" r="r" b="b"/>
              <a:pathLst>
                <a:path w="241874" h="228408" extrusionOk="0">
                  <a:moveTo>
                    <a:pt x="132348" y="93"/>
                  </a:moveTo>
                  <a:cubicBezTo>
                    <a:pt x="135205" y="-2"/>
                    <a:pt x="137587" y="2093"/>
                    <a:pt x="137682" y="4951"/>
                  </a:cubicBezTo>
                  <a:lnTo>
                    <a:pt x="139554" y="44308"/>
                  </a:lnTo>
                  <a:lnTo>
                    <a:pt x="152160" y="11333"/>
                  </a:lnTo>
                  <a:cubicBezTo>
                    <a:pt x="153207" y="8666"/>
                    <a:pt x="156160" y="7427"/>
                    <a:pt x="158732" y="8380"/>
                  </a:cubicBezTo>
                  <a:cubicBezTo>
                    <a:pt x="161399" y="9428"/>
                    <a:pt x="162637" y="12380"/>
                    <a:pt x="161685" y="14952"/>
                  </a:cubicBezTo>
                  <a:lnTo>
                    <a:pt x="147051" y="53231"/>
                  </a:lnTo>
                  <a:lnTo>
                    <a:pt x="171781" y="20382"/>
                  </a:lnTo>
                  <a:cubicBezTo>
                    <a:pt x="173495" y="18096"/>
                    <a:pt x="176638" y="17715"/>
                    <a:pt x="178924" y="19334"/>
                  </a:cubicBezTo>
                  <a:cubicBezTo>
                    <a:pt x="181210" y="21049"/>
                    <a:pt x="181591" y="24192"/>
                    <a:pt x="179972" y="26478"/>
                  </a:cubicBezTo>
                  <a:lnTo>
                    <a:pt x="154885" y="59802"/>
                  </a:lnTo>
                  <a:lnTo>
                    <a:pt x="159336" y="61647"/>
                  </a:lnTo>
                  <a:lnTo>
                    <a:pt x="180163" y="41336"/>
                  </a:lnTo>
                  <a:cubicBezTo>
                    <a:pt x="182163" y="39336"/>
                    <a:pt x="185402" y="39431"/>
                    <a:pt x="187402" y="41432"/>
                  </a:cubicBezTo>
                  <a:cubicBezTo>
                    <a:pt x="189402" y="43432"/>
                    <a:pt x="189307" y="46670"/>
                    <a:pt x="187307" y="48671"/>
                  </a:cubicBezTo>
                  <a:lnTo>
                    <a:pt x="169626" y="65912"/>
                  </a:lnTo>
                  <a:lnTo>
                    <a:pt x="172342" y="67038"/>
                  </a:lnTo>
                  <a:lnTo>
                    <a:pt x="198832" y="47051"/>
                  </a:lnTo>
                  <a:cubicBezTo>
                    <a:pt x="201118" y="45337"/>
                    <a:pt x="204261" y="45813"/>
                    <a:pt x="205976" y="48099"/>
                  </a:cubicBezTo>
                  <a:cubicBezTo>
                    <a:pt x="207690" y="50385"/>
                    <a:pt x="207214" y="53528"/>
                    <a:pt x="204928" y="55243"/>
                  </a:cubicBezTo>
                  <a:lnTo>
                    <a:pt x="178230" y="75387"/>
                  </a:lnTo>
                  <a:lnTo>
                    <a:pt x="178482" y="75761"/>
                  </a:lnTo>
                  <a:lnTo>
                    <a:pt x="217787" y="59434"/>
                  </a:lnTo>
                  <a:cubicBezTo>
                    <a:pt x="220359" y="58387"/>
                    <a:pt x="223407" y="59625"/>
                    <a:pt x="224454" y="62197"/>
                  </a:cubicBezTo>
                  <a:cubicBezTo>
                    <a:pt x="225502" y="64768"/>
                    <a:pt x="224264" y="67816"/>
                    <a:pt x="221692" y="68864"/>
                  </a:cubicBezTo>
                  <a:lnTo>
                    <a:pt x="206598" y="75134"/>
                  </a:lnTo>
                  <a:lnTo>
                    <a:pt x="207500" y="75341"/>
                  </a:lnTo>
                  <a:cubicBezTo>
                    <a:pt x="209024" y="77722"/>
                    <a:pt x="208262" y="80865"/>
                    <a:pt x="205881" y="82389"/>
                  </a:cubicBezTo>
                  <a:lnTo>
                    <a:pt x="196434" y="88242"/>
                  </a:lnTo>
                  <a:lnTo>
                    <a:pt x="225979" y="80485"/>
                  </a:lnTo>
                  <a:cubicBezTo>
                    <a:pt x="228741" y="79723"/>
                    <a:pt x="231503" y="81437"/>
                    <a:pt x="232170" y="84104"/>
                  </a:cubicBezTo>
                  <a:cubicBezTo>
                    <a:pt x="232932" y="86866"/>
                    <a:pt x="231217" y="89629"/>
                    <a:pt x="228550" y="90296"/>
                  </a:cubicBezTo>
                  <a:lnTo>
                    <a:pt x="189374" y="100582"/>
                  </a:lnTo>
                  <a:lnTo>
                    <a:pt x="190131" y="104327"/>
                  </a:lnTo>
                  <a:lnTo>
                    <a:pt x="197879" y="103345"/>
                  </a:lnTo>
                  <a:cubicBezTo>
                    <a:pt x="210071" y="101440"/>
                    <a:pt x="222644" y="99440"/>
                    <a:pt x="233503" y="98868"/>
                  </a:cubicBezTo>
                  <a:cubicBezTo>
                    <a:pt x="236455" y="98582"/>
                    <a:pt x="238741" y="100868"/>
                    <a:pt x="238837" y="103726"/>
                  </a:cubicBezTo>
                  <a:cubicBezTo>
                    <a:pt x="239027" y="106583"/>
                    <a:pt x="236836" y="108965"/>
                    <a:pt x="233979" y="109060"/>
                  </a:cubicBezTo>
                  <a:cubicBezTo>
                    <a:pt x="223597" y="109631"/>
                    <a:pt x="211309" y="111536"/>
                    <a:pt x="199403" y="113441"/>
                  </a:cubicBezTo>
                  <a:lnTo>
                    <a:pt x="196761" y="113855"/>
                  </a:lnTo>
                  <a:lnTo>
                    <a:pt x="226264" y="115727"/>
                  </a:lnTo>
                  <a:cubicBezTo>
                    <a:pt x="229122" y="115917"/>
                    <a:pt x="231217" y="118299"/>
                    <a:pt x="231027" y="121156"/>
                  </a:cubicBezTo>
                  <a:cubicBezTo>
                    <a:pt x="230836" y="124013"/>
                    <a:pt x="228455" y="126014"/>
                    <a:pt x="225597" y="125919"/>
                  </a:cubicBezTo>
                  <a:lnTo>
                    <a:pt x="208146" y="124806"/>
                  </a:lnTo>
                  <a:lnTo>
                    <a:pt x="238646" y="136682"/>
                  </a:lnTo>
                  <a:cubicBezTo>
                    <a:pt x="241313" y="137730"/>
                    <a:pt x="242551" y="140683"/>
                    <a:pt x="241504" y="143255"/>
                  </a:cubicBezTo>
                  <a:cubicBezTo>
                    <a:pt x="240837" y="145255"/>
                    <a:pt x="238932" y="146493"/>
                    <a:pt x="236836" y="146493"/>
                  </a:cubicBezTo>
                  <a:cubicBezTo>
                    <a:pt x="236265" y="146493"/>
                    <a:pt x="235598" y="146398"/>
                    <a:pt x="235027" y="146112"/>
                  </a:cubicBezTo>
                  <a:lnTo>
                    <a:pt x="189138" y="128251"/>
                  </a:lnTo>
                  <a:lnTo>
                    <a:pt x="188941" y="129211"/>
                  </a:lnTo>
                  <a:lnTo>
                    <a:pt x="222835" y="161161"/>
                  </a:lnTo>
                  <a:cubicBezTo>
                    <a:pt x="224930" y="163066"/>
                    <a:pt x="225025" y="166304"/>
                    <a:pt x="223025" y="168400"/>
                  </a:cubicBezTo>
                  <a:cubicBezTo>
                    <a:pt x="221977" y="169448"/>
                    <a:pt x="220644" y="170019"/>
                    <a:pt x="219310" y="170019"/>
                  </a:cubicBezTo>
                  <a:cubicBezTo>
                    <a:pt x="218072" y="170019"/>
                    <a:pt x="216834" y="169543"/>
                    <a:pt x="215786" y="168591"/>
                  </a:cubicBezTo>
                  <a:lnTo>
                    <a:pt x="199050" y="152814"/>
                  </a:lnTo>
                  <a:lnTo>
                    <a:pt x="195880" y="155160"/>
                  </a:lnTo>
                  <a:lnTo>
                    <a:pt x="194592" y="154933"/>
                  </a:lnTo>
                  <a:lnTo>
                    <a:pt x="216929" y="182688"/>
                  </a:lnTo>
                  <a:cubicBezTo>
                    <a:pt x="218453" y="185069"/>
                    <a:pt x="217691" y="188212"/>
                    <a:pt x="215310" y="189736"/>
                  </a:cubicBezTo>
                  <a:cubicBezTo>
                    <a:pt x="212929" y="191260"/>
                    <a:pt x="209785" y="190498"/>
                    <a:pt x="208261" y="188117"/>
                  </a:cubicBezTo>
                  <a:cubicBezTo>
                    <a:pt x="201832" y="177830"/>
                    <a:pt x="193355" y="167114"/>
                    <a:pt x="184128" y="156899"/>
                  </a:cubicBezTo>
                  <a:lnTo>
                    <a:pt x="178728" y="151577"/>
                  </a:lnTo>
                  <a:lnTo>
                    <a:pt x="173690" y="159038"/>
                  </a:lnTo>
                  <a:lnTo>
                    <a:pt x="195879" y="186212"/>
                  </a:lnTo>
                  <a:cubicBezTo>
                    <a:pt x="197689" y="188403"/>
                    <a:pt x="197308" y="191642"/>
                    <a:pt x="195117" y="193356"/>
                  </a:cubicBezTo>
                  <a:cubicBezTo>
                    <a:pt x="194260" y="194118"/>
                    <a:pt x="193117" y="194499"/>
                    <a:pt x="191974" y="194499"/>
                  </a:cubicBezTo>
                  <a:cubicBezTo>
                    <a:pt x="190450" y="194499"/>
                    <a:pt x="189021" y="193833"/>
                    <a:pt x="187973" y="192594"/>
                  </a:cubicBezTo>
                  <a:lnTo>
                    <a:pt x="166578" y="166392"/>
                  </a:lnTo>
                  <a:lnTo>
                    <a:pt x="167226" y="168598"/>
                  </a:lnTo>
                  <a:lnTo>
                    <a:pt x="173115" y="179164"/>
                  </a:lnTo>
                  <a:lnTo>
                    <a:pt x="171739" y="183950"/>
                  </a:lnTo>
                  <a:lnTo>
                    <a:pt x="172468" y="186432"/>
                  </a:lnTo>
                  <a:lnTo>
                    <a:pt x="174639" y="190688"/>
                  </a:lnTo>
                  <a:cubicBezTo>
                    <a:pt x="175877" y="193165"/>
                    <a:pt x="174924" y="196308"/>
                    <a:pt x="172448" y="197546"/>
                  </a:cubicBezTo>
                  <a:cubicBezTo>
                    <a:pt x="171781" y="197927"/>
                    <a:pt x="171019" y="198118"/>
                    <a:pt x="170162" y="198118"/>
                  </a:cubicBezTo>
                  <a:cubicBezTo>
                    <a:pt x="168257" y="198118"/>
                    <a:pt x="166543" y="197070"/>
                    <a:pt x="165590" y="195356"/>
                  </a:cubicBezTo>
                  <a:lnTo>
                    <a:pt x="163621" y="191496"/>
                  </a:lnTo>
                  <a:lnTo>
                    <a:pt x="163304" y="191260"/>
                  </a:lnTo>
                  <a:lnTo>
                    <a:pt x="163035" y="190348"/>
                  </a:lnTo>
                  <a:lnTo>
                    <a:pt x="157838" y="180160"/>
                  </a:lnTo>
                  <a:lnTo>
                    <a:pt x="157303" y="208119"/>
                  </a:lnTo>
                  <a:cubicBezTo>
                    <a:pt x="156922" y="210691"/>
                    <a:pt x="154731" y="212405"/>
                    <a:pt x="152350" y="212405"/>
                  </a:cubicBezTo>
                  <a:cubicBezTo>
                    <a:pt x="152064" y="212405"/>
                    <a:pt x="151683" y="212405"/>
                    <a:pt x="151397" y="212310"/>
                  </a:cubicBezTo>
                  <a:cubicBezTo>
                    <a:pt x="148635" y="211834"/>
                    <a:pt x="146825" y="209072"/>
                    <a:pt x="147301" y="206310"/>
                  </a:cubicBezTo>
                  <a:cubicBezTo>
                    <a:pt x="148825" y="198166"/>
                    <a:pt x="148968" y="189808"/>
                    <a:pt x="147778" y="181640"/>
                  </a:cubicBezTo>
                  <a:lnTo>
                    <a:pt x="145961" y="175961"/>
                  </a:lnTo>
                  <a:lnTo>
                    <a:pt x="136229" y="177937"/>
                  </a:lnTo>
                  <a:lnTo>
                    <a:pt x="144158" y="217645"/>
                  </a:lnTo>
                  <a:cubicBezTo>
                    <a:pt x="144730" y="220407"/>
                    <a:pt x="142920" y="223074"/>
                    <a:pt x="140158" y="223645"/>
                  </a:cubicBezTo>
                  <a:cubicBezTo>
                    <a:pt x="139872" y="223741"/>
                    <a:pt x="139586" y="223741"/>
                    <a:pt x="139205" y="223741"/>
                  </a:cubicBezTo>
                  <a:cubicBezTo>
                    <a:pt x="136824" y="223741"/>
                    <a:pt x="134729" y="222026"/>
                    <a:pt x="134157" y="219645"/>
                  </a:cubicBezTo>
                  <a:lnTo>
                    <a:pt x="126233" y="179967"/>
                  </a:lnTo>
                  <a:lnTo>
                    <a:pt x="125966" y="180021"/>
                  </a:lnTo>
                  <a:lnTo>
                    <a:pt x="122228" y="179266"/>
                  </a:lnTo>
                  <a:lnTo>
                    <a:pt x="121775" y="221835"/>
                  </a:lnTo>
                  <a:cubicBezTo>
                    <a:pt x="121775" y="224693"/>
                    <a:pt x="119489" y="226979"/>
                    <a:pt x="116727" y="226979"/>
                  </a:cubicBezTo>
                  <a:cubicBezTo>
                    <a:pt x="113869" y="226979"/>
                    <a:pt x="111583" y="224597"/>
                    <a:pt x="111583" y="221835"/>
                  </a:cubicBezTo>
                  <a:lnTo>
                    <a:pt x="111880" y="194271"/>
                  </a:lnTo>
                  <a:lnTo>
                    <a:pt x="108726" y="206977"/>
                  </a:lnTo>
                  <a:cubicBezTo>
                    <a:pt x="108726" y="209644"/>
                    <a:pt x="106440" y="211834"/>
                    <a:pt x="103678" y="211834"/>
                  </a:cubicBezTo>
                  <a:cubicBezTo>
                    <a:pt x="103582" y="211834"/>
                    <a:pt x="103582" y="211834"/>
                    <a:pt x="103487" y="211834"/>
                  </a:cubicBezTo>
                  <a:cubicBezTo>
                    <a:pt x="100630" y="211739"/>
                    <a:pt x="98439" y="209358"/>
                    <a:pt x="98534" y="206596"/>
                  </a:cubicBezTo>
                  <a:lnTo>
                    <a:pt x="106129" y="176012"/>
                  </a:lnTo>
                  <a:lnTo>
                    <a:pt x="105008" y="175785"/>
                  </a:lnTo>
                  <a:lnTo>
                    <a:pt x="89771" y="224884"/>
                  </a:lnTo>
                  <a:cubicBezTo>
                    <a:pt x="89104" y="226979"/>
                    <a:pt x="87104" y="228408"/>
                    <a:pt x="84913" y="228408"/>
                  </a:cubicBezTo>
                  <a:cubicBezTo>
                    <a:pt x="84437" y="228408"/>
                    <a:pt x="83865" y="228313"/>
                    <a:pt x="83389" y="228217"/>
                  </a:cubicBezTo>
                  <a:cubicBezTo>
                    <a:pt x="80722" y="227360"/>
                    <a:pt x="79198" y="224503"/>
                    <a:pt x="80055" y="221836"/>
                  </a:cubicBezTo>
                  <a:lnTo>
                    <a:pt x="88068" y="196017"/>
                  </a:lnTo>
                  <a:lnTo>
                    <a:pt x="85771" y="197166"/>
                  </a:lnTo>
                  <a:cubicBezTo>
                    <a:pt x="83104" y="196308"/>
                    <a:pt x="81580" y="193451"/>
                    <a:pt x="82532" y="190688"/>
                  </a:cubicBezTo>
                  <a:lnTo>
                    <a:pt x="92833" y="169822"/>
                  </a:lnTo>
                  <a:lnTo>
                    <a:pt x="88470" y="166880"/>
                  </a:lnTo>
                  <a:lnTo>
                    <a:pt x="86913" y="171067"/>
                  </a:lnTo>
                  <a:cubicBezTo>
                    <a:pt x="84056" y="179831"/>
                    <a:pt x="81103" y="188974"/>
                    <a:pt x="76627" y="198595"/>
                  </a:cubicBezTo>
                  <a:cubicBezTo>
                    <a:pt x="75864" y="200405"/>
                    <a:pt x="73960" y="201452"/>
                    <a:pt x="72054" y="201452"/>
                  </a:cubicBezTo>
                  <a:cubicBezTo>
                    <a:pt x="71388" y="201452"/>
                    <a:pt x="70626" y="201262"/>
                    <a:pt x="69959" y="200976"/>
                  </a:cubicBezTo>
                  <a:cubicBezTo>
                    <a:pt x="67387" y="199833"/>
                    <a:pt x="66244" y="196785"/>
                    <a:pt x="67482" y="194213"/>
                  </a:cubicBezTo>
                  <a:cubicBezTo>
                    <a:pt x="71673" y="185165"/>
                    <a:pt x="74436" y="176687"/>
                    <a:pt x="77293" y="167829"/>
                  </a:cubicBezTo>
                  <a:lnTo>
                    <a:pt x="78582" y="163962"/>
                  </a:lnTo>
                  <a:lnTo>
                    <a:pt x="48147" y="206309"/>
                  </a:lnTo>
                  <a:cubicBezTo>
                    <a:pt x="47194" y="207643"/>
                    <a:pt x="45575" y="208405"/>
                    <a:pt x="43956" y="208405"/>
                  </a:cubicBezTo>
                  <a:cubicBezTo>
                    <a:pt x="42908" y="208405"/>
                    <a:pt x="41860" y="208119"/>
                    <a:pt x="41003" y="207452"/>
                  </a:cubicBezTo>
                  <a:cubicBezTo>
                    <a:pt x="38717" y="205833"/>
                    <a:pt x="38145" y="202595"/>
                    <a:pt x="39860" y="200309"/>
                  </a:cubicBezTo>
                  <a:lnTo>
                    <a:pt x="55523" y="178515"/>
                  </a:lnTo>
                  <a:lnTo>
                    <a:pt x="50909" y="178211"/>
                  </a:lnTo>
                  <a:cubicBezTo>
                    <a:pt x="49099" y="176116"/>
                    <a:pt x="49290" y="172877"/>
                    <a:pt x="51385" y="170972"/>
                  </a:cubicBezTo>
                  <a:lnTo>
                    <a:pt x="73381" y="151972"/>
                  </a:lnTo>
                  <a:lnTo>
                    <a:pt x="70843" y="148210"/>
                  </a:lnTo>
                  <a:lnTo>
                    <a:pt x="31383" y="168686"/>
                  </a:lnTo>
                  <a:cubicBezTo>
                    <a:pt x="30716" y="169067"/>
                    <a:pt x="29859" y="169257"/>
                    <a:pt x="29097" y="169257"/>
                  </a:cubicBezTo>
                  <a:cubicBezTo>
                    <a:pt x="27287" y="169257"/>
                    <a:pt x="25478" y="168210"/>
                    <a:pt x="24525" y="166495"/>
                  </a:cubicBezTo>
                  <a:cubicBezTo>
                    <a:pt x="23191" y="164018"/>
                    <a:pt x="24239" y="160875"/>
                    <a:pt x="26716" y="159637"/>
                  </a:cubicBezTo>
                  <a:lnTo>
                    <a:pt x="52902" y="146048"/>
                  </a:lnTo>
                  <a:lnTo>
                    <a:pt x="31954" y="152302"/>
                  </a:lnTo>
                  <a:cubicBezTo>
                    <a:pt x="31001" y="152779"/>
                    <a:pt x="30144" y="152969"/>
                    <a:pt x="29287" y="152969"/>
                  </a:cubicBezTo>
                  <a:cubicBezTo>
                    <a:pt x="27573" y="152969"/>
                    <a:pt x="25858" y="152112"/>
                    <a:pt x="24905" y="150493"/>
                  </a:cubicBezTo>
                  <a:cubicBezTo>
                    <a:pt x="23477" y="148111"/>
                    <a:pt x="24239" y="144968"/>
                    <a:pt x="26715" y="143540"/>
                  </a:cubicBezTo>
                  <a:lnTo>
                    <a:pt x="63621" y="132517"/>
                  </a:lnTo>
                  <a:lnTo>
                    <a:pt x="62138" y="125177"/>
                  </a:lnTo>
                  <a:lnTo>
                    <a:pt x="5761" y="132776"/>
                  </a:lnTo>
                  <a:cubicBezTo>
                    <a:pt x="5570" y="132681"/>
                    <a:pt x="5284" y="132776"/>
                    <a:pt x="5094" y="132776"/>
                  </a:cubicBezTo>
                  <a:cubicBezTo>
                    <a:pt x="2617" y="132776"/>
                    <a:pt x="427" y="130871"/>
                    <a:pt x="46" y="128395"/>
                  </a:cubicBezTo>
                  <a:cubicBezTo>
                    <a:pt x="-335" y="125633"/>
                    <a:pt x="1665" y="123061"/>
                    <a:pt x="4427" y="122680"/>
                  </a:cubicBezTo>
                  <a:lnTo>
                    <a:pt x="39721" y="117923"/>
                  </a:lnTo>
                  <a:lnTo>
                    <a:pt x="5951" y="114203"/>
                  </a:lnTo>
                  <a:cubicBezTo>
                    <a:pt x="3188" y="113917"/>
                    <a:pt x="1093" y="111345"/>
                    <a:pt x="1474" y="108583"/>
                  </a:cubicBezTo>
                  <a:cubicBezTo>
                    <a:pt x="1760" y="105821"/>
                    <a:pt x="4236" y="103820"/>
                    <a:pt x="7094" y="104106"/>
                  </a:cubicBezTo>
                  <a:lnTo>
                    <a:pt x="53343" y="109197"/>
                  </a:lnTo>
                  <a:lnTo>
                    <a:pt x="18428" y="87724"/>
                  </a:lnTo>
                  <a:cubicBezTo>
                    <a:pt x="16047" y="86200"/>
                    <a:pt x="15285" y="83152"/>
                    <a:pt x="16714" y="80675"/>
                  </a:cubicBezTo>
                  <a:cubicBezTo>
                    <a:pt x="18238" y="78294"/>
                    <a:pt x="21286" y="77532"/>
                    <a:pt x="23762" y="78961"/>
                  </a:cubicBezTo>
                  <a:lnTo>
                    <a:pt x="63145" y="103181"/>
                  </a:lnTo>
                  <a:lnTo>
                    <a:pt x="63359" y="102479"/>
                  </a:lnTo>
                  <a:lnTo>
                    <a:pt x="25857" y="76007"/>
                  </a:lnTo>
                  <a:cubicBezTo>
                    <a:pt x="23286" y="74864"/>
                    <a:pt x="22143" y="71816"/>
                    <a:pt x="23381" y="69244"/>
                  </a:cubicBezTo>
                  <a:cubicBezTo>
                    <a:pt x="24524" y="66673"/>
                    <a:pt x="27572" y="65530"/>
                    <a:pt x="30144" y="66768"/>
                  </a:cubicBezTo>
                  <a:lnTo>
                    <a:pt x="66452" y="92365"/>
                  </a:lnTo>
                  <a:lnTo>
                    <a:pt x="67018" y="90513"/>
                  </a:lnTo>
                  <a:lnTo>
                    <a:pt x="35954" y="54100"/>
                  </a:lnTo>
                  <a:cubicBezTo>
                    <a:pt x="34144" y="51909"/>
                    <a:pt x="34335" y="48766"/>
                    <a:pt x="36525" y="46861"/>
                  </a:cubicBezTo>
                  <a:cubicBezTo>
                    <a:pt x="38716" y="45051"/>
                    <a:pt x="41860" y="45242"/>
                    <a:pt x="43765" y="47433"/>
                  </a:cubicBezTo>
                  <a:lnTo>
                    <a:pt x="70580" y="78865"/>
                  </a:lnTo>
                  <a:lnTo>
                    <a:pt x="71159" y="76971"/>
                  </a:lnTo>
                  <a:lnTo>
                    <a:pt x="75488" y="73405"/>
                  </a:lnTo>
                  <a:lnTo>
                    <a:pt x="44717" y="39527"/>
                  </a:lnTo>
                  <a:cubicBezTo>
                    <a:pt x="42812" y="37432"/>
                    <a:pt x="43003" y="34193"/>
                    <a:pt x="45098" y="32288"/>
                  </a:cubicBezTo>
                  <a:cubicBezTo>
                    <a:pt x="47194" y="30383"/>
                    <a:pt x="50432" y="30574"/>
                    <a:pt x="52337" y="32669"/>
                  </a:cubicBezTo>
                  <a:lnTo>
                    <a:pt x="83411" y="66880"/>
                  </a:lnTo>
                  <a:lnTo>
                    <a:pt x="89307" y="62023"/>
                  </a:lnTo>
                  <a:lnTo>
                    <a:pt x="75007" y="36479"/>
                  </a:lnTo>
                  <a:cubicBezTo>
                    <a:pt x="73673" y="34003"/>
                    <a:pt x="74531" y="30859"/>
                    <a:pt x="77007" y="29526"/>
                  </a:cubicBezTo>
                  <a:cubicBezTo>
                    <a:pt x="79484" y="28192"/>
                    <a:pt x="82627" y="29050"/>
                    <a:pt x="83960" y="31526"/>
                  </a:cubicBezTo>
                  <a:lnTo>
                    <a:pt x="97333" y="55413"/>
                  </a:lnTo>
                  <a:lnTo>
                    <a:pt x="100247" y="53013"/>
                  </a:lnTo>
                  <a:lnTo>
                    <a:pt x="101483" y="52763"/>
                  </a:lnTo>
                  <a:lnTo>
                    <a:pt x="87961" y="24287"/>
                  </a:lnTo>
                  <a:cubicBezTo>
                    <a:pt x="86723" y="21715"/>
                    <a:pt x="87866" y="18667"/>
                    <a:pt x="90342" y="17524"/>
                  </a:cubicBezTo>
                  <a:cubicBezTo>
                    <a:pt x="92914" y="16286"/>
                    <a:pt x="95962" y="17429"/>
                    <a:pt x="97105" y="19905"/>
                  </a:cubicBezTo>
                  <a:lnTo>
                    <a:pt x="111724" y="50693"/>
                  </a:lnTo>
                  <a:lnTo>
                    <a:pt x="114240" y="50184"/>
                  </a:lnTo>
                  <a:lnTo>
                    <a:pt x="102439" y="6475"/>
                  </a:lnTo>
                  <a:cubicBezTo>
                    <a:pt x="101677" y="3713"/>
                    <a:pt x="103296" y="950"/>
                    <a:pt x="106059" y="188"/>
                  </a:cubicBezTo>
                  <a:cubicBezTo>
                    <a:pt x="108726" y="-574"/>
                    <a:pt x="111583" y="1046"/>
                    <a:pt x="112345" y="3808"/>
                  </a:cubicBezTo>
                  <a:lnTo>
                    <a:pt x="124317" y="48147"/>
                  </a:lnTo>
                  <a:lnTo>
                    <a:pt x="125966" y="47814"/>
                  </a:lnTo>
                  <a:lnTo>
                    <a:pt x="129577" y="49311"/>
                  </a:lnTo>
                  <a:lnTo>
                    <a:pt x="127490" y="5427"/>
                  </a:lnTo>
                  <a:cubicBezTo>
                    <a:pt x="127395" y="2569"/>
                    <a:pt x="129490" y="188"/>
                    <a:pt x="132348" y="9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1" name="Google Shape;991;p7"/>
            <p:cNvSpPr/>
            <p:nvPr/>
          </p:nvSpPr>
          <p:spPr>
            <a:xfrm flipH="1">
              <a:off x="10306071" y="5145289"/>
              <a:ext cx="138746" cy="137859"/>
            </a:xfrm>
            <a:custGeom>
              <a:avLst/>
              <a:gdLst/>
              <a:ahLst/>
              <a:cxnLst/>
              <a:rect l="l" t="t" r="r" b="b"/>
              <a:pathLst>
                <a:path w="265494" h="263797" extrusionOk="0">
                  <a:moveTo>
                    <a:pt x="147380" y="10"/>
                  </a:moveTo>
                  <a:cubicBezTo>
                    <a:pt x="150523" y="-180"/>
                    <a:pt x="153190" y="2296"/>
                    <a:pt x="153286" y="5630"/>
                  </a:cubicBezTo>
                  <a:lnTo>
                    <a:pt x="155147" y="59245"/>
                  </a:lnTo>
                  <a:lnTo>
                    <a:pt x="156905" y="59256"/>
                  </a:lnTo>
                  <a:lnTo>
                    <a:pt x="160797" y="61024"/>
                  </a:lnTo>
                  <a:lnTo>
                    <a:pt x="169478" y="11059"/>
                  </a:lnTo>
                  <a:cubicBezTo>
                    <a:pt x="170049" y="7821"/>
                    <a:pt x="173002" y="5630"/>
                    <a:pt x="176146" y="6106"/>
                  </a:cubicBezTo>
                  <a:cubicBezTo>
                    <a:pt x="179193" y="6678"/>
                    <a:pt x="181289" y="9726"/>
                    <a:pt x="180717" y="12964"/>
                  </a:cubicBezTo>
                  <a:lnTo>
                    <a:pt x="172868" y="58142"/>
                  </a:lnTo>
                  <a:lnTo>
                    <a:pt x="194624" y="23823"/>
                  </a:lnTo>
                  <a:cubicBezTo>
                    <a:pt x="196338" y="21061"/>
                    <a:pt x="199862" y="20299"/>
                    <a:pt x="202529" y="22013"/>
                  </a:cubicBezTo>
                  <a:cubicBezTo>
                    <a:pt x="205101" y="23823"/>
                    <a:pt x="205863" y="27442"/>
                    <a:pt x="204053" y="30300"/>
                  </a:cubicBezTo>
                  <a:lnTo>
                    <a:pt x="179260" y="69412"/>
                  </a:lnTo>
                  <a:lnTo>
                    <a:pt x="179569" y="69553"/>
                  </a:lnTo>
                  <a:lnTo>
                    <a:pt x="213578" y="38872"/>
                  </a:lnTo>
                  <a:cubicBezTo>
                    <a:pt x="215960" y="36681"/>
                    <a:pt x="219579" y="36967"/>
                    <a:pt x="221579" y="39444"/>
                  </a:cubicBezTo>
                  <a:cubicBezTo>
                    <a:pt x="223579" y="41920"/>
                    <a:pt x="223294" y="45730"/>
                    <a:pt x="220912" y="47826"/>
                  </a:cubicBezTo>
                  <a:lnTo>
                    <a:pt x="188052" y="77471"/>
                  </a:lnTo>
                  <a:lnTo>
                    <a:pt x="191361" y="81920"/>
                  </a:lnTo>
                  <a:lnTo>
                    <a:pt x="217484" y="64685"/>
                  </a:lnTo>
                  <a:cubicBezTo>
                    <a:pt x="220151" y="62971"/>
                    <a:pt x="223675" y="63733"/>
                    <a:pt x="225294" y="66495"/>
                  </a:cubicBezTo>
                  <a:cubicBezTo>
                    <a:pt x="226913" y="69257"/>
                    <a:pt x="226056" y="72972"/>
                    <a:pt x="223389" y="74782"/>
                  </a:cubicBezTo>
                  <a:lnTo>
                    <a:pt x="198344" y="91306"/>
                  </a:lnTo>
                  <a:lnTo>
                    <a:pt x="200029" y="93571"/>
                  </a:lnTo>
                  <a:lnTo>
                    <a:pt x="236343" y="75830"/>
                  </a:lnTo>
                  <a:cubicBezTo>
                    <a:pt x="239200" y="74401"/>
                    <a:pt x="242629" y="75735"/>
                    <a:pt x="243868" y="78687"/>
                  </a:cubicBezTo>
                  <a:cubicBezTo>
                    <a:pt x="245106" y="81640"/>
                    <a:pt x="243868" y="85260"/>
                    <a:pt x="241010" y="86593"/>
                  </a:cubicBezTo>
                  <a:lnTo>
                    <a:pt x="207145" y="103137"/>
                  </a:lnTo>
                  <a:lnTo>
                    <a:pt x="207552" y="103684"/>
                  </a:lnTo>
                  <a:lnTo>
                    <a:pt x="253774" y="94499"/>
                  </a:lnTo>
                  <a:cubicBezTo>
                    <a:pt x="256822" y="93927"/>
                    <a:pt x="259775" y="96023"/>
                    <a:pt x="260346" y="99261"/>
                  </a:cubicBezTo>
                  <a:cubicBezTo>
                    <a:pt x="260822" y="102500"/>
                    <a:pt x="258727" y="105643"/>
                    <a:pt x="255679" y="106215"/>
                  </a:cubicBezTo>
                  <a:lnTo>
                    <a:pt x="237878" y="109752"/>
                  </a:lnTo>
                  <a:lnTo>
                    <a:pt x="238438" y="110025"/>
                  </a:lnTo>
                  <a:cubicBezTo>
                    <a:pt x="239486" y="113168"/>
                    <a:pt x="237867" y="116597"/>
                    <a:pt x="234914" y="117645"/>
                  </a:cubicBezTo>
                  <a:lnTo>
                    <a:pt x="222905" y="122259"/>
                  </a:lnTo>
                  <a:lnTo>
                    <a:pt x="257489" y="120407"/>
                  </a:lnTo>
                  <a:cubicBezTo>
                    <a:pt x="260632" y="120217"/>
                    <a:pt x="263299" y="122788"/>
                    <a:pt x="263299" y="126027"/>
                  </a:cubicBezTo>
                  <a:cubicBezTo>
                    <a:pt x="263395" y="129360"/>
                    <a:pt x="260918" y="132123"/>
                    <a:pt x="257775" y="132313"/>
                  </a:cubicBezTo>
                  <a:lnTo>
                    <a:pt x="210998" y="134818"/>
                  </a:lnTo>
                  <a:lnTo>
                    <a:pt x="211286" y="139117"/>
                  </a:lnTo>
                  <a:lnTo>
                    <a:pt x="221008" y="139933"/>
                  </a:lnTo>
                  <a:cubicBezTo>
                    <a:pt x="234724" y="140600"/>
                    <a:pt x="248821" y="141362"/>
                    <a:pt x="260822" y="143266"/>
                  </a:cubicBezTo>
                  <a:cubicBezTo>
                    <a:pt x="264061" y="143647"/>
                    <a:pt x="265966" y="146791"/>
                    <a:pt x="265394" y="150125"/>
                  </a:cubicBezTo>
                  <a:cubicBezTo>
                    <a:pt x="264823" y="153363"/>
                    <a:pt x="261870" y="155649"/>
                    <a:pt x="258822" y="155077"/>
                  </a:cubicBezTo>
                  <a:cubicBezTo>
                    <a:pt x="247392" y="153172"/>
                    <a:pt x="233581" y="152506"/>
                    <a:pt x="220151" y="151839"/>
                  </a:cubicBezTo>
                  <a:lnTo>
                    <a:pt x="216872" y="151648"/>
                  </a:lnTo>
                  <a:lnTo>
                    <a:pt x="248916" y="160983"/>
                  </a:lnTo>
                  <a:cubicBezTo>
                    <a:pt x="251964" y="161840"/>
                    <a:pt x="253679" y="165174"/>
                    <a:pt x="252726" y="168317"/>
                  </a:cubicBezTo>
                  <a:cubicBezTo>
                    <a:pt x="251774" y="171460"/>
                    <a:pt x="248630" y="173270"/>
                    <a:pt x="245678" y="172508"/>
                  </a:cubicBezTo>
                  <a:lnTo>
                    <a:pt x="227173" y="167119"/>
                  </a:lnTo>
                  <a:lnTo>
                    <a:pt x="256917" y="187748"/>
                  </a:lnTo>
                  <a:cubicBezTo>
                    <a:pt x="259489" y="189558"/>
                    <a:pt x="260155" y="193273"/>
                    <a:pt x="258441" y="196035"/>
                  </a:cubicBezTo>
                  <a:cubicBezTo>
                    <a:pt x="257203" y="198130"/>
                    <a:pt x="254821" y="199083"/>
                    <a:pt x="252536" y="198607"/>
                  </a:cubicBezTo>
                  <a:cubicBezTo>
                    <a:pt x="251869" y="198416"/>
                    <a:pt x="251202" y="198226"/>
                    <a:pt x="250630" y="197750"/>
                  </a:cubicBezTo>
                  <a:lnTo>
                    <a:pt x="205299" y="166338"/>
                  </a:lnTo>
                  <a:lnTo>
                    <a:pt x="204855" y="167374"/>
                  </a:lnTo>
                  <a:lnTo>
                    <a:pt x="233676" y="212132"/>
                  </a:lnTo>
                  <a:cubicBezTo>
                    <a:pt x="235391" y="214799"/>
                    <a:pt x="234724" y="218514"/>
                    <a:pt x="232057" y="220419"/>
                  </a:cubicBezTo>
                  <a:cubicBezTo>
                    <a:pt x="230629" y="221371"/>
                    <a:pt x="229009" y="221657"/>
                    <a:pt x="227580" y="221371"/>
                  </a:cubicBezTo>
                  <a:cubicBezTo>
                    <a:pt x="226247" y="221086"/>
                    <a:pt x="225009" y="220228"/>
                    <a:pt x="224151" y="218990"/>
                  </a:cubicBezTo>
                  <a:lnTo>
                    <a:pt x="209935" y="196913"/>
                  </a:lnTo>
                  <a:lnTo>
                    <a:pt x="205863" y="198702"/>
                  </a:lnTo>
                  <a:lnTo>
                    <a:pt x="204444" y="198117"/>
                  </a:lnTo>
                  <a:lnTo>
                    <a:pt x="221770" y="235374"/>
                  </a:lnTo>
                  <a:cubicBezTo>
                    <a:pt x="222818" y="238517"/>
                    <a:pt x="221198" y="241946"/>
                    <a:pt x="218245" y="242994"/>
                  </a:cubicBezTo>
                  <a:cubicBezTo>
                    <a:pt x="215293" y="244137"/>
                    <a:pt x="212054" y="242517"/>
                    <a:pt x="211007" y="239470"/>
                  </a:cubicBezTo>
                  <a:cubicBezTo>
                    <a:pt x="206626" y="226183"/>
                    <a:pt x="200125" y="211895"/>
                    <a:pt x="192683" y="197988"/>
                  </a:cubicBezTo>
                  <a:lnTo>
                    <a:pt x="188153" y="190580"/>
                  </a:lnTo>
                  <a:lnTo>
                    <a:pt x="180878" y="197853"/>
                  </a:lnTo>
                  <a:lnTo>
                    <a:pt x="198148" y="234325"/>
                  </a:lnTo>
                  <a:cubicBezTo>
                    <a:pt x="199577" y="237278"/>
                    <a:pt x="198339" y="240898"/>
                    <a:pt x="195577" y="242422"/>
                  </a:cubicBezTo>
                  <a:cubicBezTo>
                    <a:pt x="194339" y="242993"/>
                    <a:pt x="193005" y="243089"/>
                    <a:pt x="191767" y="242898"/>
                  </a:cubicBezTo>
                  <a:cubicBezTo>
                    <a:pt x="190147" y="242517"/>
                    <a:pt x="188719" y="241469"/>
                    <a:pt x="187957" y="239850"/>
                  </a:cubicBezTo>
                  <a:lnTo>
                    <a:pt x="171245" y="204558"/>
                  </a:lnTo>
                  <a:lnTo>
                    <a:pt x="171368" y="206776"/>
                  </a:lnTo>
                  <a:lnTo>
                    <a:pt x="175193" y="220609"/>
                  </a:lnTo>
                  <a:lnTo>
                    <a:pt x="172427" y="225941"/>
                  </a:lnTo>
                  <a:lnTo>
                    <a:pt x="172571" y="228560"/>
                  </a:lnTo>
                  <a:lnTo>
                    <a:pt x="173955" y="234326"/>
                  </a:lnTo>
                  <a:cubicBezTo>
                    <a:pt x="174717" y="237469"/>
                    <a:pt x="172907" y="240803"/>
                    <a:pt x="169763" y="241660"/>
                  </a:cubicBezTo>
                  <a:cubicBezTo>
                    <a:pt x="168906" y="241946"/>
                    <a:pt x="168049" y="241946"/>
                    <a:pt x="167192" y="241755"/>
                  </a:cubicBezTo>
                  <a:cubicBezTo>
                    <a:pt x="165192" y="241279"/>
                    <a:pt x="163477" y="239755"/>
                    <a:pt x="162905" y="237469"/>
                  </a:cubicBezTo>
                  <a:lnTo>
                    <a:pt x="161758" y="232689"/>
                  </a:lnTo>
                  <a:lnTo>
                    <a:pt x="161381" y="232230"/>
                  </a:lnTo>
                  <a:lnTo>
                    <a:pt x="161300" y="230781"/>
                  </a:lnTo>
                  <a:lnTo>
                    <a:pt x="158296" y="218262"/>
                  </a:lnTo>
                  <a:lnTo>
                    <a:pt x="158310" y="218442"/>
                  </a:lnTo>
                  <a:cubicBezTo>
                    <a:pt x="157452" y="229372"/>
                    <a:pt x="154904" y="240183"/>
                    <a:pt x="150713" y="250327"/>
                  </a:cubicBezTo>
                  <a:cubicBezTo>
                    <a:pt x="149570" y="252994"/>
                    <a:pt x="146808" y="254423"/>
                    <a:pt x="144236" y="253851"/>
                  </a:cubicBezTo>
                  <a:cubicBezTo>
                    <a:pt x="143855" y="253756"/>
                    <a:pt x="143570" y="253661"/>
                    <a:pt x="143189" y="253566"/>
                  </a:cubicBezTo>
                  <a:cubicBezTo>
                    <a:pt x="140331" y="252328"/>
                    <a:pt x="138998" y="248803"/>
                    <a:pt x="140236" y="245755"/>
                  </a:cubicBezTo>
                  <a:cubicBezTo>
                    <a:pt x="143951" y="236802"/>
                    <a:pt x="146213" y="227277"/>
                    <a:pt x="146975" y="217656"/>
                  </a:cubicBezTo>
                  <a:lnTo>
                    <a:pt x="146417" y="210587"/>
                  </a:lnTo>
                  <a:lnTo>
                    <a:pt x="135544" y="210506"/>
                  </a:lnTo>
                  <a:lnTo>
                    <a:pt x="134141" y="257853"/>
                  </a:lnTo>
                  <a:cubicBezTo>
                    <a:pt x="134045" y="261187"/>
                    <a:pt x="131378" y="263758"/>
                    <a:pt x="128235" y="263758"/>
                  </a:cubicBezTo>
                  <a:cubicBezTo>
                    <a:pt x="127854" y="263854"/>
                    <a:pt x="127473" y="263758"/>
                    <a:pt x="127092" y="263663"/>
                  </a:cubicBezTo>
                  <a:cubicBezTo>
                    <a:pt x="124520" y="263091"/>
                    <a:pt x="122615" y="260615"/>
                    <a:pt x="122710" y="257757"/>
                  </a:cubicBezTo>
                  <a:lnTo>
                    <a:pt x="124113" y="210421"/>
                  </a:lnTo>
                  <a:lnTo>
                    <a:pt x="123663" y="210418"/>
                  </a:lnTo>
                  <a:lnTo>
                    <a:pt x="119911" y="208713"/>
                  </a:lnTo>
                  <a:lnTo>
                    <a:pt x="108708" y="257377"/>
                  </a:lnTo>
                  <a:cubicBezTo>
                    <a:pt x="107851" y="260615"/>
                    <a:pt x="104803" y="262711"/>
                    <a:pt x="101755" y="262044"/>
                  </a:cubicBezTo>
                  <a:cubicBezTo>
                    <a:pt x="98612" y="261282"/>
                    <a:pt x="96802" y="258138"/>
                    <a:pt x="97469" y="254900"/>
                  </a:cubicBezTo>
                  <a:lnTo>
                    <a:pt x="104616" y="223907"/>
                  </a:lnTo>
                  <a:lnTo>
                    <a:pt x="98231" y="237183"/>
                  </a:lnTo>
                  <a:cubicBezTo>
                    <a:pt x="97564" y="240326"/>
                    <a:pt x="94516" y="242231"/>
                    <a:pt x="91563" y="241659"/>
                  </a:cubicBezTo>
                  <a:cubicBezTo>
                    <a:pt x="91468" y="241659"/>
                    <a:pt x="91468" y="241659"/>
                    <a:pt x="91373" y="241659"/>
                  </a:cubicBezTo>
                  <a:cubicBezTo>
                    <a:pt x="88325" y="240898"/>
                    <a:pt x="86515" y="237659"/>
                    <a:pt x="87277" y="234421"/>
                  </a:cubicBezTo>
                  <a:lnTo>
                    <a:pt x="103272" y="201154"/>
                  </a:lnTo>
                  <a:lnTo>
                    <a:pt x="102009" y="200580"/>
                  </a:lnTo>
                  <a:lnTo>
                    <a:pt x="73180" y="253090"/>
                  </a:lnTo>
                  <a:cubicBezTo>
                    <a:pt x="71846" y="255471"/>
                    <a:pt x="69275" y="256614"/>
                    <a:pt x="66989" y="256043"/>
                  </a:cubicBezTo>
                  <a:cubicBezTo>
                    <a:pt x="66417" y="255947"/>
                    <a:pt x="65941" y="255757"/>
                    <a:pt x="65370" y="255376"/>
                  </a:cubicBezTo>
                  <a:cubicBezTo>
                    <a:pt x="62607" y="253757"/>
                    <a:pt x="61750" y="250137"/>
                    <a:pt x="63369" y="247280"/>
                  </a:cubicBezTo>
                  <a:lnTo>
                    <a:pt x="78485" y="219749"/>
                  </a:lnTo>
                  <a:lnTo>
                    <a:pt x="75752" y="220515"/>
                  </a:lnTo>
                  <a:cubicBezTo>
                    <a:pt x="73085" y="218895"/>
                    <a:pt x="72228" y="215181"/>
                    <a:pt x="73847" y="212323"/>
                  </a:cubicBezTo>
                  <a:lnTo>
                    <a:pt x="90304" y="190861"/>
                  </a:lnTo>
                  <a:lnTo>
                    <a:pt x="86321" y="186466"/>
                  </a:lnTo>
                  <a:lnTo>
                    <a:pt x="83563" y="190891"/>
                  </a:lnTo>
                  <a:cubicBezTo>
                    <a:pt x="78229" y="200226"/>
                    <a:pt x="72704" y="209941"/>
                    <a:pt x="65465" y="219943"/>
                  </a:cubicBezTo>
                  <a:cubicBezTo>
                    <a:pt x="64131" y="221848"/>
                    <a:pt x="61846" y="222610"/>
                    <a:pt x="59750" y="222133"/>
                  </a:cubicBezTo>
                  <a:cubicBezTo>
                    <a:pt x="58988" y="221943"/>
                    <a:pt x="58226" y="221657"/>
                    <a:pt x="57559" y="221085"/>
                  </a:cubicBezTo>
                  <a:cubicBezTo>
                    <a:pt x="55083" y="219085"/>
                    <a:pt x="54606" y="215370"/>
                    <a:pt x="56512" y="212703"/>
                  </a:cubicBezTo>
                  <a:cubicBezTo>
                    <a:pt x="63274" y="203369"/>
                    <a:pt x="68418" y="194320"/>
                    <a:pt x="73847" y="184890"/>
                  </a:cubicBezTo>
                  <a:lnTo>
                    <a:pt x="75962" y="181159"/>
                  </a:lnTo>
                  <a:lnTo>
                    <a:pt x="32699" y="221943"/>
                  </a:lnTo>
                  <a:cubicBezTo>
                    <a:pt x="31175" y="223276"/>
                    <a:pt x="29270" y="223753"/>
                    <a:pt x="27555" y="223372"/>
                  </a:cubicBezTo>
                  <a:cubicBezTo>
                    <a:pt x="26412" y="223086"/>
                    <a:pt x="25364" y="222514"/>
                    <a:pt x="24602" y="221562"/>
                  </a:cubicBezTo>
                  <a:cubicBezTo>
                    <a:pt x="22507" y="219085"/>
                    <a:pt x="22793" y="215371"/>
                    <a:pt x="25174" y="213085"/>
                  </a:cubicBezTo>
                  <a:lnTo>
                    <a:pt x="47639" y="191907"/>
                  </a:lnTo>
                  <a:lnTo>
                    <a:pt x="42605" y="190415"/>
                  </a:lnTo>
                  <a:cubicBezTo>
                    <a:pt x="41081" y="187557"/>
                    <a:pt x="42224" y="183938"/>
                    <a:pt x="44986" y="182319"/>
                  </a:cubicBezTo>
                  <a:lnTo>
                    <a:pt x="73668" y="165815"/>
                  </a:lnTo>
                  <a:lnTo>
                    <a:pt x="71887" y="160990"/>
                  </a:lnTo>
                  <a:lnTo>
                    <a:pt x="23935" y="174985"/>
                  </a:lnTo>
                  <a:cubicBezTo>
                    <a:pt x="22983" y="175271"/>
                    <a:pt x="22030" y="175271"/>
                    <a:pt x="21173" y="175080"/>
                  </a:cubicBezTo>
                  <a:cubicBezTo>
                    <a:pt x="19173" y="174604"/>
                    <a:pt x="17458" y="173080"/>
                    <a:pt x="16982" y="170889"/>
                  </a:cubicBezTo>
                  <a:cubicBezTo>
                    <a:pt x="16220" y="167746"/>
                    <a:pt x="18030" y="164412"/>
                    <a:pt x="21078" y="163555"/>
                  </a:cubicBezTo>
                  <a:lnTo>
                    <a:pt x="67541" y="149995"/>
                  </a:lnTo>
                  <a:lnTo>
                    <a:pt x="58630" y="149624"/>
                  </a:lnTo>
                  <a:cubicBezTo>
                    <a:pt x="48486" y="150529"/>
                    <a:pt x="38413" y="152744"/>
                    <a:pt x="28698" y="156221"/>
                  </a:cubicBezTo>
                  <a:cubicBezTo>
                    <a:pt x="27555" y="156601"/>
                    <a:pt x="26507" y="156697"/>
                    <a:pt x="25555" y="156411"/>
                  </a:cubicBezTo>
                  <a:cubicBezTo>
                    <a:pt x="23650" y="156030"/>
                    <a:pt x="22031" y="154601"/>
                    <a:pt x="21459" y="152506"/>
                  </a:cubicBezTo>
                  <a:cubicBezTo>
                    <a:pt x="20507" y="149363"/>
                    <a:pt x="22126" y="146029"/>
                    <a:pt x="25174" y="144886"/>
                  </a:cubicBezTo>
                  <a:cubicBezTo>
                    <a:pt x="35794" y="141076"/>
                    <a:pt x="46796" y="138671"/>
                    <a:pt x="57881" y="137695"/>
                  </a:cubicBezTo>
                  <a:lnTo>
                    <a:pt x="68016" y="138116"/>
                  </a:lnTo>
                  <a:lnTo>
                    <a:pt x="68165" y="132408"/>
                  </a:lnTo>
                  <a:lnTo>
                    <a:pt x="5172" y="127646"/>
                  </a:lnTo>
                  <a:cubicBezTo>
                    <a:pt x="4886" y="127646"/>
                    <a:pt x="4600" y="127551"/>
                    <a:pt x="4410" y="127551"/>
                  </a:cubicBezTo>
                  <a:cubicBezTo>
                    <a:pt x="1648" y="126979"/>
                    <a:pt x="-257" y="124312"/>
                    <a:pt x="28" y="121264"/>
                  </a:cubicBezTo>
                  <a:cubicBezTo>
                    <a:pt x="314" y="118026"/>
                    <a:pt x="3076" y="115454"/>
                    <a:pt x="6220" y="115740"/>
                  </a:cubicBezTo>
                  <a:lnTo>
                    <a:pt x="44911" y="118665"/>
                  </a:lnTo>
                  <a:lnTo>
                    <a:pt x="9934" y="106596"/>
                  </a:lnTo>
                  <a:cubicBezTo>
                    <a:pt x="6981" y="105548"/>
                    <a:pt x="5362" y="102214"/>
                    <a:pt x="6410" y="99071"/>
                  </a:cubicBezTo>
                  <a:cubicBezTo>
                    <a:pt x="7457" y="95928"/>
                    <a:pt x="10696" y="94213"/>
                    <a:pt x="13649" y="95261"/>
                  </a:cubicBezTo>
                  <a:lnTo>
                    <a:pt x="62527" y="112095"/>
                  </a:lnTo>
                  <a:lnTo>
                    <a:pt x="30127" y="79354"/>
                  </a:lnTo>
                  <a:cubicBezTo>
                    <a:pt x="27841" y="77068"/>
                    <a:pt x="27841" y="73353"/>
                    <a:pt x="30031" y="70876"/>
                  </a:cubicBezTo>
                  <a:cubicBezTo>
                    <a:pt x="32222" y="68495"/>
                    <a:pt x="35842" y="68400"/>
                    <a:pt x="38127" y="70591"/>
                  </a:cubicBezTo>
                  <a:lnTo>
                    <a:pt x="74763" y="107611"/>
                  </a:lnTo>
                  <a:lnTo>
                    <a:pt x="75220" y="106773"/>
                  </a:lnTo>
                  <a:lnTo>
                    <a:pt x="41176" y="67543"/>
                  </a:lnTo>
                  <a:cubicBezTo>
                    <a:pt x="38700" y="65542"/>
                    <a:pt x="38224" y="61828"/>
                    <a:pt x="40129" y="59161"/>
                  </a:cubicBezTo>
                  <a:cubicBezTo>
                    <a:pt x="42034" y="56494"/>
                    <a:pt x="45653" y="55922"/>
                    <a:pt x="48130" y="57922"/>
                  </a:cubicBezTo>
                  <a:lnTo>
                    <a:pt x="81133" y="95930"/>
                  </a:lnTo>
                  <a:lnTo>
                    <a:pt x="82178" y="94014"/>
                  </a:lnTo>
                  <a:lnTo>
                    <a:pt x="57654" y="44968"/>
                  </a:lnTo>
                  <a:cubicBezTo>
                    <a:pt x="56226" y="42111"/>
                    <a:pt x="57273" y="38491"/>
                    <a:pt x="60131" y="36872"/>
                  </a:cubicBezTo>
                  <a:cubicBezTo>
                    <a:pt x="62893" y="35348"/>
                    <a:pt x="66322" y="36300"/>
                    <a:pt x="67846" y="39253"/>
                  </a:cubicBezTo>
                  <a:lnTo>
                    <a:pt x="88985" y="81530"/>
                  </a:lnTo>
                  <a:lnTo>
                    <a:pt x="90077" y="79527"/>
                  </a:lnTo>
                  <a:lnTo>
                    <a:pt x="95718" y="76461"/>
                  </a:lnTo>
                  <a:lnTo>
                    <a:pt x="70799" y="30395"/>
                  </a:lnTo>
                  <a:cubicBezTo>
                    <a:pt x="69275" y="27538"/>
                    <a:pt x="70228" y="23918"/>
                    <a:pt x="72990" y="22204"/>
                  </a:cubicBezTo>
                  <a:cubicBezTo>
                    <a:pt x="75752" y="20584"/>
                    <a:pt x="79181" y="21442"/>
                    <a:pt x="80705" y="24299"/>
                  </a:cubicBezTo>
                  <a:lnTo>
                    <a:pt x="105922" y="70916"/>
                  </a:lnTo>
                  <a:lnTo>
                    <a:pt x="113681" y="66699"/>
                  </a:lnTo>
                  <a:lnTo>
                    <a:pt x="104612" y="34110"/>
                  </a:lnTo>
                  <a:cubicBezTo>
                    <a:pt x="103755" y="30967"/>
                    <a:pt x="105470" y="27633"/>
                    <a:pt x="108518" y="26586"/>
                  </a:cubicBezTo>
                  <a:cubicBezTo>
                    <a:pt x="111566" y="25633"/>
                    <a:pt x="114709" y="27348"/>
                    <a:pt x="115566" y="30491"/>
                  </a:cubicBezTo>
                  <a:lnTo>
                    <a:pt x="124071" y="61053"/>
                  </a:lnTo>
                  <a:lnTo>
                    <a:pt x="127704" y="59079"/>
                  </a:lnTo>
                  <a:lnTo>
                    <a:pt x="129178" y="59088"/>
                  </a:lnTo>
                  <a:lnTo>
                    <a:pt x="121663" y="23347"/>
                  </a:lnTo>
                  <a:cubicBezTo>
                    <a:pt x="120996" y="20109"/>
                    <a:pt x="122901" y="16965"/>
                    <a:pt x="126044" y="16108"/>
                  </a:cubicBezTo>
                  <a:cubicBezTo>
                    <a:pt x="129092" y="15346"/>
                    <a:pt x="132140" y="17346"/>
                    <a:pt x="132807" y="20490"/>
                  </a:cubicBezTo>
                  <a:lnTo>
                    <a:pt x="140938" y="59159"/>
                  </a:lnTo>
                  <a:lnTo>
                    <a:pt x="143692" y="59176"/>
                  </a:lnTo>
                  <a:lnTo>
                    <a:pt x="141856" y="6297"/>
                  </a:lnTo>
                  <a:cubicBezTo>
                    <a:pt x="141760" y="2963"/>
                    <a:pt x="144237" y="201"/>
                    <a:pt x="147380" y="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2" name="Google Shape;992;p7"/>
            <p:cNvSpPr/>
            <p:nvPr/>
          </p:nvSpPr>
          <p:spPr>
            <a:xfrm flipH="1">
              <a:off x="10964489" y="5339636"/>
              <a:ext cx="120318" cy="119688"/>
            </a:xfrm>
            <a:custGeom>
              <a:avLst/>
              <a:gdLst/>
              <a:ahLst/>
              <a:cxnLst/>
              <a:rect l="l" t="t" r="r" b="b"/>
              <a:pathLst>
                <a:path w="230232" h="229026" extrusionOk="0">
                  <a:moveTo>
                    <a:pt x="137266" y="72"/>
                  </a:moveTo>
                  <a:cubicBezTo>
                    <a:pt x="140028" y="548"/>
                    <a:pt x="141933" y="3120"/>
                    <a:pt x="141457" y="5882"/>
                  </a:cubicBezTo>
                  <a:lnTo>
                    <a:pt x="134759" y="48992"/>
                  </a:lnTo>
                  <a:lnTo>
                    <a:pt x="142372" y="51329"/>
                  </a:lnTo>
                  <a:lnTo>
                    <a:pt x="152697" y="25599"/>
                  </a:lnTo>
                  <a:cubicBezTo>
                    <a:pt x="153745" y="23027"/>
                    <a:pt x="156697" y="21789"/>
                    <a:pt x="159269" y="22837"/>
                  </a:cubicBezTo>
                  <a:cubicBezTo>
                    <a:pt x="161841" y="23884"/>
                    <a:pt x="163079" y="26837"/>
                    <a:pt x="162031" y="29409"/>
                  </a:cubicBezTo>
                  <a:lnTo>
                    <a:pt x="152044" y="54299"/>
                  </a:lnTo>
                  <a:lnTo>
                    <a:pt x="155529" y="55369"/>
                  </a:lnTo>
                  <a:lnTo>
                    <a:pt x="156499" y="56173"/>
                  </a:lnTo>
                  <a:lnTo>
                    <a:pt x="170032" y="28075"/>
                  </a:lnTo>
                  <a:cubicBezTo>
                    <a:pt x="171270" y="25598"/>
                    <a:pt x="174223" y="24551"/>
                    <a:pt x="176794" y="25694"/>
                  </a:cubicBezTo>
                  <a:cubicBezTo>
                    <a:pt x="179271" y="26932"/>
                    <a:pt x="180319" y="29885"/>
                    <a:pt x="179176" y="32456"/>
                  </a:cubicBezTo>
                  <a:lnTo>
                    <a:pt x="164542" y="62839"/>
                  </a:lnTo>
                  <a:lnTo>
                    <a:pt x="166403" y="64382"/>
                  </a:lnTo>
                  <a:lnTo>
                    <a:pt x="192701" y="28171"/>
                  </a:lnTo>
                  <a:cubicBezTo>
                    <a:pt x="194320" y="25884"/>
                    <a:pt x="197464" y="25408"/>
                    <a:pt x="199750" y="27028"/>
                  </a:cubicBezTo>
                  <a:cubicBezTo>
                    <a:pt x="202036" y="28647"/>
                    <a:pt x="202512" y="31790"/>
                    <a:pt x="200893" y="34076"/>
                  </a:cubicBezTo>
                  <a:lnTo>
                    <a:pt x="174193" y="70839"/>
                  </a:lnTo>
                  <a:lnTo>
                    <a:pt x="175461" y="71890"/>
                  </a:lnTo>
                  <a:lnTo>
                    <a:pt x="176557" y="75625"/>
                  </a:lnTo>
                  <a:lnTo>
                    <a:pt x="209180" y="46649"/>
                  </a:lnTo>
                  <a:cubicBezTo>
                    <a:pt x="211275" y="44840"/>
                    <a:pt x="214419" y="45030"/>
                    <a:pt x="216324" y="47030"/>
                  </a:cubicBezTo>
                  <a:cubicBezTo>
                    <a:pt x="218133" y="49126"/>
                    <a:pt x="217943" y="52269"/>
                    <a:pt x="215943" y="54174"/>
                  </a:cubicBezTo>
                  <a:lnTo>
                    <a:pt x="186611" y="80226"/>
                  </a:lnTo>
                  <a:lnTo>
                    <a:pt x="219943" y="69413"/>
                  </a:lnTo>
                  <a:cubicBezTo>
                    <a:pt x="222610" y="68556"/>
                    <a:pt x="225372" y="69985"/>
                    <a:pt x="226325" y="72652"/>
                  </a:cubicBezTo>
                  <a:cubicBezTo>
                    <a:pt x="227182" y="75319"/>
                    <a:pt x="225753" y="78177"/>
                    <a:pt x="223086" y="79034"/>
                  </a:cubicBezTo>
                  <a:lnTo>
                    <a:pt x="184836" y="91442"/>
                  </a:lnTo>
                  <a:lnTo>
                    <a:pt x="224991" y="90083"/>
                  </a:lnTo>
                  <a:cubicBezTo>
                    <a:pt x="227754" y="89988"/>
                    <a:pt x="230135" y="92179"/>
                    <a:pt x="230230" y="94941"/>
                  </a:cubicBezTo>
                  <a:cubicBezTo>
                    <a:pt x="230325" y="97703"/>
                    <a:pt x="228134" y="100084"/>
                    <a:pt x="225372" y="100179"/>
                  </a:cubicBezTo>
                  <a:lnTo>
                    <a:pt x="184167" y="101574"/>
                  </a:lnTo>
                  <a:lnTo>
                    <a:pt x="185493" y="106096"/>
                  </a:lnTo>
                  <a:lnTo>
                    <a:pt x="214228" y="109514"/>
                  </a:lnTo>
                  <a:cubicBezTo>
                    <a:pt x="216990" y="109895"/>
                    <a:pt x="218990" y="112372"/>
                    <a:pt x="218609" y="115134"/>
                  </a:cubicBezTo>
                  <a:cubicBezTo>
                    <a:pt x="218324" y="117896"/>
                    <a:pt x="215752" y="119897"/>
                    <a:pt x="212990" y="119516"/>
                  </a:cubicBezTo>
                  <a:lnTo>
                    <a:pt x="188577" y="116612"/>
                  </a:lnTo>
                  <a:lnTo>
                    <a:pt x="189418" y="119483"/>
                  </a:lnTo>
                  <a:lnTo>
                    <a:pt x="221372" y="127516"/>
                  </a:lnTo>
                  <a:cubicBezTo>
                    <a:pt x="224039" y="128183"/>
                    <a:pt x="225754" y="130945"/>
                    <a:pt x="224992" y="133612"/>
                  </a:cubicBezTo>
                  <a:cubicBezTo>
                    <a:pt x="224325" y="136279"/>
                    <a:pt x="221563" y="137994"/>
                    <a:pt x="218896" y="137232"/>
                  </a:cubicBezTo>
                  <a:lnTo>
                    <a:pt x="185101" y="128736"/>
                  </a:lnTo>
                  <a:lnTo>
                    <a:pt x="223658" y="149709"/>
                  </a:lnTo>
                  <a:cubicBezTo>
                    <a:pt x="226134" y="151043"/>
                    <a:pt x="226992" y="154091"/>
                    <a:pt x="225658" y="156567"/>
                  </a:cubicBezTo>
                  <a:cubicBezTo>
                    <a:pt x="224325" y="159044"/>
                    <a:pt x="221277" y="159901"/>
                    <a:pt x="218800" y="158568"/>
                  </a:cubicBezTo>
                  <a:lnTo>
                    <a:pt x="204870" y="150990"/>
                  </a:lnTo>
                  <a:lnTo>
                    <a:pt x="205084" y="151425"/>
                  </a:lnTo>
                  <a:cubicBezTo>
                    <a:pt x="204132" y="154092"/>
                    <a:pt x="201274" y="155425"/>
                    <a:pt x="198702" y="154568"/>
                  </a:cubicBezTo>
                  <a:lnTo>
                    <a:pt x="187959" y="150852"/>
                  </a:lnTo>
                  <a:lnTo>
                    <a:pt x="212704" y="169045"/>
                  </a:lnTo>
                  <a:cubicBezTo>
                    <a:pt x="214990" y="170664"/>
                    <a:pt x="215466" y="173903"/>
                    <a:pt x="213752" y="176093"/>
                  </a:cubicBezTo>
                  <a:cubicBezTo>
                    <a:pt x="212133" y="178379"/>
                    <a:pt x="208894" y="178856"/>
                    <a:pt x="206703" y="177141"/>
                  </a:cubicBezTo>
                  <a:lnTo>
                    <a:pt x="172161" y="151746"/>
                  </a:lnTo>
                  <a:lnTo>
                    <a:pt x="170547" y="154711"/>
                  </a:lnTo>
                  <a:lnTo>
                    <a:pt x="177556" y="161425"/>
                  </a:lnTo>
                  <a:cubicBezTo>
                    <a:pt x="186605" y="169617"/>
                    <a:pt x="195940" y="177999"/>
                    <a:pt x="203179" y="186000"/>
                  </a:cubicBezTo>
                  <a:cubicBezTo>
                    <a:pt x="205179" y="188095"/>
                    <a:pt x="204893" y="191238"/>
                    <a:pt x="202798" y="193144"/>
                  </a:cubicBezTo>
                  <a:cubicBezTo>
                    <a:pt x="200702" y="195048"/>
                    <a:pt x="197559" y="194858"/>
                    <a:pt x="195654" y="192762"/>
                  </a:cubicBezTo>
                  <a:cubicBezTo>
                    <a:pt x="188796" y="185142"/>
                    <a:pt x="179652" y="176856"/>
                    <a:pt x="170794" y="168950"/>
                  </a:cubicBezTo>
                  <a:lnTo>
                    <a:pt x="168056" y="166454"/>
                  </a:lnTo>
                  <a:lnTo>
                    <a:pt x="185558" y="191239"/>
                  </a:lnTo>
                  <a:cubicBezTo>
                    <a:pt x="187177" y="193525"/>
                    <a:pt x="186606" y="196668"/>
                    <a:pt x="184320" y="198287"/>
                  </a:cubicBezTo>
                  <a:cubicBezTo>
                    <a:pt x="182034" y="199906"/>
                    <a:pt x="178986" y="199335"/>
                    <a:pt x="177271" y="197049"/>
                  </a:cubicBezTo>
                  <a:lnTo>
                    <a:pt x="167862" y="183753"/>
                  </a:lnTo>
                  <a:lnTo>
                    <a:pt x="177366" y="213622"/>
                  </a:lnTo>
                  <a:cubicBezTo>
                    <a:pt x="178223" y="216289"/>
                    <a:pt x="176699" y="219147"/>
                    <a:pt x="174032" y="220004"/>
                  </a:cubicBezTo>
                  <a:cubicBezTo>
                    <a:pt x="171937" y="220671"/>
                    <a:pt x="169746" y="220004"/>
                    <a:pt x="168508" y="218385"/>
                  </a:cubicBezTo>
                  <a:cubicBezTo>
                    <a:pt x="168127" y="217908"/>
                    <a:pt x="167841" y="217337"/>
                    <a:pt x="167650" y="216765"/>
                  </a:cubicBezTo>
                  <a:lnTo>
                    <a:pt x="152905" y="170329"/>
                  </a:lnTo>
                  <a:lnTo>
                    <a:pt x="151965" y="170817"/>
                  </a:lnTo>
                  <a:lnTo>
                    <a:pt x="148411" y="216765"/>
                  </a:lnTo>
                  <a:cubicBezTo>
                    <a:pt x="148220" y="219527"/>
                    <a:pt x="145744" y="221623"/>
                    <a:pt x="142981" y="221432"/>
                  </a:cubicBezTo>
                  <a:cubicBezTo>
                    <a:pt x="141553" y="221242"/>
                    <a:pt x="140314" y="220575"/>
                    <a:pt x="139457" y="219527"/>
                  </a:cubicBezTo>
                  <a:cubicBezTo>
                    <a:pt x="138695" y="218575"/>
                    <a:pt x="138219" y="217336"/>
                    <a:pt x="138314" y="216003"/>
                  </a:cubicBezTo>
                  <a:lnTo>
                    <a:pt x="140072" y="193279"/>
                  </a:lnTo>
                  <a:lnTo>
                    <a:pt x="136409" y="192286"/>
                  </a:lnTo>
                  <a:lnTo>
                    <a:pt x="135743" y="191120"/>
                  </a:lnTo>
                  <a:lnTo>
                    <a:pt x="128217" y="225624"/>
                  </a:lnTo>
                  <a:cubicBezTo>
                    <a:pt x="127265" y="228291"/>
                    <a:pt x="124407" y="229625"/>
                    <a:pt x="121836" y="228768"/>
                  </a:cubicBezTo>
                  <a:cubicBezTo>
                    <a:pt x="119169" y="227815"/>
                    <a:pt x="117835" y="224958"/>
                    <a:pt x="118692" y="222386"/>
                  </a:cubicBezTo>
                  <a:cubicBezTo>
                    <a:pt x="122598" y="211051"/>
                    <a:pt x="125575" y="197859"/>
                    <a:pt x="127718" y="184405"/>
                  </a:cubicBezTo>
                  <a:lnTo>
                    <a:pt x="128486" y="176854"/>
                  </a:lnTo>
                  <a:lnTo>
                    <a:pt x="119636" y="177611"/>
                  </a:lnTo>
                  <a:lnTo>
                    <a:pt x="112501" y="211622"/>
                  </a:lnTo>
                  <a:cubicBezTo>
                    <a:pt x="111929" y="214384"/>
                    <a:pt x="109262" y="216099"/>
                    <a:pt x="106500" y="215527"/>
                  </a:cubicBezTo>
                  <a:cubicBezTo>
                    <a:pt x="105357" y="215242"/>
                    <a:pt x="104404" y="214575"/>
                    <a:pt x="103643" y="213717"/>
                  </a:cubicBezTo>
                  <a:cubicBezTo>
                    <a:pt x="102690" y="212575"/>
                    <a:pt x="102309" y="211050"/>
                    <a:pt x="102595" y="209526"/>
                  </a:cubicBezTo>
                  <a:lnTo>
                    <a:pt x="109391" y="177130"/>
                  </a:lnTo>
                  <a:lnTo>
                    <a:pt x="108140" y="178937"/>
                  </a:lnTo>
                  <a:lnTo>
                    <a:pt x="103834" y="189619"/>
                  </a:lnTo>
                  <a:lnTo>
                    <a:pt x="99475" y="191451"/>
                  </a:lnTo>
                  <a:lnTo>
                    <a:pt x="97715" y="193992"/>
                  </a:lnTo>
                  <a:lnTo>
                    <a:pt x="95927" y="198001"/>
                  </a:lnTo>
                  <a:cubicBezTo>
                    <a:pt x="94784" y="200573"/>
                    <a:pt x="91832" y="201716"/>
                    <a:pt x="89260" y="200573"/>
                  </a:cubicBezTo>
                  <a:cubicBezTo>
                    <a:pt x="88498" y="200288"/>
                    <a:pt x="87831" y="199811"/>
                    <a:pt x="87355" y="199144"/>
                  </a:cubicBezTo>
                  <a:cubicBezTo>
                    <a:pt x="86212" y="197716"/>
                    <a:pt x="85831" y="195716"/>
                    <a:pt x="86688" y="193906"/>
                  </a:cubicBezTo>
                  <a:lnTo>
                    <a:pt x="88419" y="190025"/>
                  </a:lnTo>
                  <a:lnTo>
                    <a:pt x="88403" y="189525"/>
                  </a:lnTo>
                  <a:lnTo>
                    <a:pt x="89074" y="188556"/>
                  </a:lnTo>
                  <a:lnTo>
                    <a:pt x="93491" y="178654"/>
                  </a:lnTo>
                  <a:lnTo>
                    <a:pt x="71734" y="195525"/>
                  </a:lnTo>
                  <a:cubicBezTo>
                    <a:pt x="69448" y="196763"/>
                    <a:pt x="66781" y="196191"/>
                    <a:pt x="65352" y="194287"/>
                  </a:cubicBezTo>
                  <a:cubicBezTo>
                    <a:pt x="65162" y="194096"/>
                    <a:pt x="64971" y="193810"/>
                    <a:pt x="64876" y="193524"/>
                  </a:cubicBezTo>
                  <a:cubicBezTo>
                    <a:pt x="63542" y="191048"/>
                    <a:pt x="64495" y="188000"/>
                    <a:pt x="66971" y="186666"/>
                  </a:cubicBezTo>
                  <a:lnTo>
                    <a:pt x="87109" y="164885"/>
                  </a:lnTo>
                  <a:lnTo>
                    <a:pt x="81921" y="160593"/>
                  </a:lnTo>
                  <a:lnTo>
                    <a:pt x="56303" y="191334"/>
                  </a:lnTo>
                  <a:cubicBezTo>
                    <a:pt x="54493" y="193430"/>
                    <a:pt x="51350" y="193810"/>
                    <a:pt x="49159" y="192001"/>
                  </a:cubicBezTo>
                  <a:cubicBezTo>
                    <a:pt x="48874" y="191810"/>
                    <a:pt x="48683" y="191525"/>
                    <a:pt x="48397" y="191239"/>
                  </a:cubicBezTo>
                  <a:cubicBezTo>
                    <a:pt x="46873" y="189429"/>
                    <a:pt x="46873" y="186762"/>
                    <a:pt x="48493" y="184857"/>
                  </a:cubicBezTo>
                  <a:lnTo>
                    <a:pt x="74102" y="154126"/>
                  </a:lnTo>
                  <a:lnTo>
                    <a:pt x="73829" y="153900"/>
                  </a:lnTo>
                  <a:lnTo>
                    <a:pt x="72691" y="150020"/>
                  </a:lnTo>
                  <a:lnTo>
                    <a:pt x="38968" y="176665"/>
                  </a:lnTo>
                  <a:cubicBezTo>
                    <a:pt x="36778" y="178475"/>
                    <a:pt x="33634" y="178094"/>
                    <a:pt x="31920" y="175903"/>
                  </a:cubicBezTo>
                  <a:cubicBezTo>
                    <a:pt x="30205" y="173712"/>
                    <a:pt x="30491" y="170474"/>
                    <a:pt x="32682" y="168759"/>
                  </a:cubicBezTo>
                  <a:lnTo>
                    <a:pt x="53531" y="152282"/>
                  </a:lnTo>
                  <a:lnTo>
                    <a:pt x="42492" y="157425"/>
                  </a:lnTo>
                  <a:cubicBezTo>
                    <a:pt x="40302" y="159044"/>
                    <a:pt x="37254" y="158663"/>
                    <a:pt x="35539" y="156567"/>
                  </a:cubicBezTo>
                  <a:cubicBezTo>
                    <a:pt x="35539" y="156567"/>
                    <a:pt x="35444" y="156472"/>
                    <a:pt x="35444" y="156472"/>
                  </a:cubicBezTo>
                  <a:cubicBezTo>
                    <a:pt x="33729" y="154281"/>
                    <a:pt x="34206" y="151043"/>
                    <a:pt x="36396" y="149423"/>
                  </a:cubicBezTo>
                  <a:lnTo>
                    <a:pt x="68176" y="134624"/>
                  </a:lnTo>
                  <a:lnTo>
                    <a:pt x="67887" y="133637"/>
                  </a:lnTo>
                  <a:lnTo>
                    <a:pt x="16870" y="153900"/>
                  </a:lnTo>
                  <a:cubicBezTo>
                    <a:pt x="14775" y="154758"/>
                    <a:pt x="12489" y="154091"/>
                    <a:pt x="11060" y="152376"/>
                  </a:cubicBezTo>
                  <a:cubicBezTo>
                    <a:pt x="10775" y="151996"/>
                    <a:pt x="10489" y="151519"/>
                    <a:pt x="10298" y="151043"/>
                  </a:cubicBezTo>
                  <a:cubicBezTo>
                    <a:pt x="9250" y="148471"/>
                    <a:pt x="10489" y="145519"/>
                    <a:pt x="13156" y="144471"/>
                  </a:cubicBezTo>
                  <a:lnTo>
                    <a:pt x="37897" y="134644"/>
                  </a:lnTo>
                  <a:lnTo>
                    <a:pt x="35634" y="133612"/>
                  </a:lnTo>
                  <a:cubicBezTo>
                    <a:pt x="34682" y="131040"/>
                    <a:pt x="35920" y="128087"/>
                    <a:pt x="38587" y="127135"/>
                  </a:cubicBezTo>
                  <a:lnTo>
                    <a:pt x="64289" y="121371"/>
                  </a:lnTo>
                  <a:lnTo>
                    <a:pt x="62773" y="116201"/>
                  </a:lnTo>
                  <a:lnTo>
                    <a:pt x="56589" y="118277"/>
                  </a:lnTo>
                  <a:cubicBezTo>
                    <a:pt x="48017" y="121515"/>
                    <a:pt x="39159" y="124849"/>
                    <a:pt x="29062" y="127421"/>
                  </a:cubicBezTo>
                  <a:cubicBezTo>
                    <a:pt x="27062" y="127992"/>
                    <a:pt x="25062" y="127231"/>
                    <a:pt x="23823" y="125706"/>
                  </a:cubicBezTo>
                  <a:cubicBezTo>
                    <a:pt x="23347" y="125135"/>
                    <a:pt x="23061" y="124468"/>
                    <a:pt x="22871" y="123801"/>
                  </a:cubicBezTo>
                  <a:cubicBezTo>
                    <a:pt x="22204" y="121134"/>
                    <a:pt x="23823" y="118372"/>
                    <a:pt x="26490" y="117706"/>
                  </a:cubicBezTo>
                  <a:cubicBezTo>
                    <a:pt x="36015" y="115324"/>
                    <a:pt x="44207" y="112181"/>
                    <a:pt x="52875" y="108847"/>
                  </a:cubicBezTo>
                  <a:lnTo>
                    <a:pt x="56338" y="107538"/>
                  </a:lnTo>
                  <a:lnTo>
                    <a:pt x="5345" y="110371"/>
                  </a:lnTo>
                  <a:cubicBezTo>
                    <a:pt x="3630" y="110466"/>
                    <a:pt x="2106" y="109704"/>
                    <a:pt x="1154" y="108466"/>
                  </a:cubicBezTo>
                  <a:cubicBezTo>
                    <a:pt x="487" y="107704"/>
                    <a:pt x="106" y="106656"/>
                    <a:pt x="11" y="105609"/>
                  </a:cubicBezTo>
                  <a:cubicBezTo>
                    <a:pt x="-180" y="102846"/>
                    <a:pt x="2011" y="100465"/>
                    <a:pt x="4773" y="100275"/>
                  </a:cubicBezTo>
                  <a:lnTo>
                    <a:pt x="31265" y="98803"/>
                  </a:lnTo>
                  <a:lnTo>
                    <a:pt x="28586" y="94941"/>
                  </a:lnTo>
                  <a:cubicBezTo>
                    <a:pt x="29062" y="92179"/>
                    <a:pt x="31729" y="90369"/>
                    <a:pt x="34491" y="90845"/>
                  </a:cubicBezTo>
                  <a:lnTo>
                    <a:pt x="62833" y="95974"/>
                  </a:lnTo>
                  <a:lnTo>
                    <a:pt x="64106" y="91827"/>
                  </a:lnTo>
                  <a:lnTo>
                    <a:pt x="23823" y="74176"/>
                  </a:lnTo>
                  <a:cubicBezTo>
                    <a:pt x="23061" y="73795"/>
                    <a:pt x="22394" y="73319"/>
                    <a:pt x="21918" y="72748"/>
                  </a:cubicBezTo>
                  <a:cubicBezTo>
                    <a:pt x="20775" y="71319"/>
                    <a:pt x="20394" y="69319"/>
                    <a:pt x="21251" y="67509"/>
                  </a:cubicBezTo>
                  <a:cubicBezTo>
                    <a:pt x="22394" y="64937"/>
                    <a:pt x="25347" y="63794"/>
                    <a:pt x="27919" y="64937"/>
                  </a:cubicBezTo>
                  <a:lnTo>
                    <a:pt x="55016" y="76810"/>
                  </a:lnTo>
                  <a:lnTo>
                    <a:pt x="36777" y="64271"/>
                  </a:lnTo>
                  <a:cubicBezTo>
                    <a:pt x="35920" y="63985"/>
                    <a:pt x="35158" y="63413"/>
                    <a:pt x="34587" y="62747"/>
                  </a:cubicBezTo>
                  <a:cubicBezTo>
                    <a:pt x="33539" y="61413"/>
                    <a:pt x="33158" y="59508"/>
                    <a:pt x="33825" y="57794"/>
                  </a:cubicBezTo>
                  <a:cubicBezTo>
                    <a:pt x="34777" y="55222"/>
                    <a:pt x="37730" y="53888"/>
                    <a:pt x="40302" y="54841"/>
                  </a:cubicBezTo>
                  <a:lnTo>
                    <a:pt x="71749" y="76426"/>
                  </a:lnTo>
                  <a:lnTo>
                    <a:pt x="76497" y="70697"/>
                  </a:lnTo>
                  <a:lnTo>
                    <a:pt x="35634" y="32076"/>
                  </a:lnTo>
                  <a:cubicBezTo>
                    <a:pt x="35443" y="31885"/>
                    <a:pt x="35348" y="31790"/>
                    <a:pt x="35158" y="31599"/>
                  </a:cubicBezTo>
                  <a:cubicBezTo>
                    <a:pt x="33634" y="29694"/>
                    <a:pt x="33634" y="26837"/>
                    <a:pt x="35443" y="24932"/>
                  </a:cubicBezTo>
                  <a:cubicBezTo>
                    <a:pt x="37348" y="22931"/>
                    <a:pt x="40587" y="22836"/>
                    <a:pt x="42587" y="24741"/>
                  </a:cubicBezTo>
                  <a:lnTo>
                    <a:pt x="67546" y="48330"/>
                  </a:lnTo>
                  <a:lnTo>
                    <a:pt x="49921" y="20836"/>
                  </a:lnTo>
                  <a:cubicBezTo>
                    <a:pt x="48397" y="18455"/>
                    <a:pt x="49064" y="15407"/>
                    <a:pt x="51445" y="13883"/>
                  </a:cubicBezTo>
                  <a:cubicBezTo>
                    <a:pt x="53827" y="12359"/>
                    <a:pt x="56875" y="13026"/>
                    <a:pt x="58399" y="15407"/>
                  </a:cubicBezTo>
                  <a:lnTo>
                    <a:pt x="83204" y="54130"/>
                  </a:lnTo>
                  <a:lnTo>
                    <a:pt x="78021" y="13978"/>
                  </a:lnTo>
                  <a:cubicBezTo>
                    <a:pt x="77640" y="11216"/>
                    <a:pt x="79640" y="8644"/>
                    <a:pt x="82402" y="8359"/>
                  </a:cubicBezTo>
                  <a:cubicBezTo>
                    <a:pt x="85164" y="7978"/>
                    <a:pt x="87736" y="9978"/>
                    <a:pt x="88022" y="12740"/>
                  </a:cubicBezTo>
                  <a:lnTo>
                    <a:pt x="93716" y="56850"/>
                  </a:lnTo>
                  <a:lnTo>
                    <a:pt x="94580" y="56402"/>
                  </a:lnTo>
                  <a:lnTo>
                    <a:pt x="91737" y="12359"/>
                  </a:lnTo>
                  <a:cubicBezTo>
                    <a:pt x="91070" y="9692"/>
                    <a:pt x="92689" y="6930"/>
                    <a:pt x="95356" y="6263"/>
                  </a:cubicBezTo>
                  <a:cubicBezTo>
                    <a:pt x="98023" y="5596"/>
                    <a:pt x="100786" y="7215"/>
                    <a:pt x="101452" y="9882"/>
                  </a:cubicBezTo>
                  <a:lnTo>
                    <a:pt x="104160" y="51431"/>
                  </a:lnTo>
                  <a:lnTo>
                    <a:pt x="106619" y="50155"/>
                  </a:lnTo>
                  <a:lnTo>
                    <a:pt x="114787" y="6549"/>
                  </a:lnTo>
                  <a:cubicBezTo>
                    <a:pt x="115263" y="3787"/>
                    <a:pt x="117930" y="1977"/>
                    <a:pt x="120692" y="2548"/>
                  </a:cubicBezTo>
                  <a:cubicBezTo>
                    <a:pt x="123454" y="3025"/>
                    <a:pt x="125264" y="5692"/>
                    <a:pt x="124693" y="8454"/>
                  </a:cubicBezTo>
                  <a:lnTo>
                    <a:pt x="117049" y="49260"/>
                  </a:lnTo>
                  <a:lnTo>
                    <a:pt x="124564" y="48618"/>
                  </a:lnTo>
                  <a:lnTo>
                    <a:pt x="131456" y="4263"/>
                  </a:lnTo>
                  <a:cubicBezTo>
                    <a:pt x="131837" y="1501"/>
                    <a:pt x="134504" y="-404"/>
                    <a:pt x="137266" y="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3" name="Google Shape;993;p7"/>
            <p:cNvSpPr/>
            <p:nvPr/>
          </p:nvSpPr>
          <p:spPr>
            <a:xfrm flipH="1">
              <a:off x="10519017" y="5284781"/>
              <a:ext cx="128515" cy="124861"/>
            </a:xfrm>
            <a:custGeom>
              <a:avLst/>
              <a:gdLst/>
              <a:ahLst/>
              <a:cxnLst/>
              <a:rect l="l" t="t" r="r" b="b"/>
              <a:pathLst>
                <a:path w="245916" h="238924" extrusionOk="0">
                  <a:moveTo>
                    <a:pt x="112202" y="26"/>
                  </a:moveTo>
                  <a:cubicBezTo>
                    <a:pt x="115155" y="-260"/>
                    <a:pt x="117822" y="1836"/>
                    <a:pt x="118107" y="4789"/>
                  </a:cubicBezTo>
                  <a:lnTo>
                    <a:pt x="123023" y="50805"/>
                  </a:lnTo>
                  <a:lnTo>
                    <a:pt x="131511" y="51134"/>
                  </a:lnTo>
                  <a:lnTo>
                    <a:pt x="135061" y="22124"/>
                  </a:lnTo>
                  <a:cubicBezTo>
                    <a:pt x="135442" y="19171"/>
                    <a:pt x="138109" y="17076"/>
                    <a:pt x="141062" y="17457"/>
                  </a:cubicBezTo>
                  <a:cubicBezTo>
                    <a:pt x="144015" y="17838"/>
                    <a:pt x="146110" y="20505"/>
                    <a:pt x="145729" y="23457"/>
                  </a:cubicBezTo>
                  <a:lnTo>
                    <a:pt x="142291" y="51552"/>
                  </a:lnTo>
                  <a:lnTo>
                    <a:pt x="146262" y="51705"/>
                  </a:lnTo>
                  <a:lnTo>
                    <a:pt x="147414" y="52239"/>
                  </a:lnTo>
                  <a:lnTo>
                    <a:pt x="153635" y="19744"/>
                  </a:lnTo>
                  <a:cubicBezTo>
                    <a:pt x="154207" y="16791"/>
                    <a:pt x="156969" y="14886"/>
                    <a:pt x="159922" y="15457"/>
                  </a:cubicBezTo>
                  <a:cubicBezTo>
                    <a:pt x="162780" y="16029"/>
                    <a:pt x="164780" y="18791"/>
                    <a:pt x="164208" y="21744"/>
                  </a:cubicBezTo>
                  <a:lnTo>
                    <a:pt x="157478" y="56896"/>
                  </a:lnTo>
                  <a:lnTo>
                    <a:pt x="159842" y="57990"/>
                  </a:lnTo>
                  <a:lnTo>
                    <a:pt x="176972" y="13648"/>
                  </a:lnTo>
                  <a:cubicBezTo>
                    <a:pt x="178019" y="10885"/>
                    <a:pt x="181163" y="9552"/>
                    <a:pt x="183925" y="10600"/>
                  </a:cubicBezTo>
                  <a:cubicBezTo>
                    <a:pt x="186687" y="11647"/>
                    <a:pt x="188116" y="14791"/>
                    <a:pt x="186973" y="17553"/>
                  </a:cubicBezTo>
                  <a:lnTo>
                    <a:pt x="169607" y="62508"/>
                  </a:lnTo>
                  <a:lnTo>
                    <a:pt x="171257" y="63272"/>
                  </a:lnTo>
                  <a:lnTo>
                    <a:pt x="173823" y="66085"/>
                  </a:lnTo>
                  <a:lnTo>
                    <a:pt x="198974" y="28126"/>
                  </a:lnTo>
                  <a:cubicBezTo>
                    <a:pt x="200594" y="25649"/>
                    <a:pt x="203927" y="24982"/>
                    <a:pt x="206404" y="26602"/>
                  </a:cubicBezTo>
                  <a:cubicBezTo>
                    <a:pt x="208881" y="28221"/>
                    <a:pt x="209547" y="31555"/>
                    <a:pt x="207928" y="34031"/>
                  </a:cubicBezTo>
                  <a:lnTo>
                    <a:pt x="184915" y="68764"/>
                  </a:lnTo>
                  <a:lnTo>
                    <a:pt x="216120" y="48604"/>
                  </a:lnTo>
                  <a:cubicBezTo>
                    <a:pt x="218596" y="46985"/>
                    <a:pt x="221930" y="47747"/>
                    <a:pt x="223549" y="50223"/>
                  </a:cubicBezTo>
                  <a:cubicBezTo>
                    <a:pt x="225169" y="52700"/>
                    <a:pt x="224406" y="56034"/>
                    <a:pt x="221930" y="57653"/>
                  </a:cubicBezTo>
                  <a:lnTo>
                    <a:pt x="186819" y="80336"/>
                  </a:lnTo>
                  <a:lnTo>
                    <a:pt x="186984" y="80517"/>
                  </a:lnTo>
                  <a:lnTo>
                    <a:pt x="226978" y="68416"/>
                  </a:lnTo>
                  <a:cubicBezTo>
                    <a:pt x="229836" y="67559"/>
                    <a:pt x="232788" y="69179"/>
                    <a:pt x="233646" y="72036"/>
                  </a:cubicBezTo>
                  <a:cubicBezTo>
                    <a:pt x="234503" y="74893"/>
                    <a:pt x="232884" y="77846"/>
                    <a:pt x="230026" y="78704"/>
                  </a:cubicBezTo>
                  <a:lnTo>
                    <a:pt x="191522" y="90354"/>
                  </a:lnTo>
                  <a:lnTo>
                    <a:pt x="192792" y="95335"/>
                  </a:lnTo>
                  <a:lnTo>
                    <a:pt x="221263" y="91275"/>
                  </a:lnTo>
                  <a:cubicBezTo>
                    <a:pt x="224216" y="90895"/>
                    <a:pt x="226883" y="92895"/>
                    <a:pt x="227359" y="95848"/>
                  </a:cubicBezTo>
                  <a:cubicBezTo>
                    <a:pt x="227740" y="98800"/>
                    <a:pt x="225740" y="101467"/>
                    <a:pt x="222787" y="101944"/>
                  </a:cubicBezTo>
                  <a:lnTo>
                    <a:pt x="195471" y="105838"/>
                  </a:lnTo>
                  <a:lnTo>
                    <a:pt x="196091" y="108267"/>
                  </a:lnTo>
                  <a:lnTo>
                    <a:pt x="233550" y="107754"/>
                  </a:lnTo>
                  <a:cubicBezTo>
                    <a:pt x="236503" y="107754"/>
                    <a:pt x="238979" y="110135"/>
                    <a:pt x="238979" y="113088"/>
                  </a:cubicBezTo>
                  <a:cubicBezTo>
                    <a:pt x="238979" y="116041"/>
                    <a:pt x="236693" y="118517"/>
                    <a:pt x="233645" y="118517"/>
                  </a:cubicBezTo>
                  <a:lnTo>
                    <a:pt x="198826" y="118994"/>
                  </a:lnTo>
                  <a:lnTo>
                    <a:pt x="199009" y="119710"/>
                  </a:lnTo>
                  <a:lnTo>
                    <a:pt x="241837" y="130138"/>
                  </a:lnTo>
                  <a:cubicBezTo>
                    <a:pt x="244694" y="130804"/>
                    <a:pt x="246504" y="133757"/>
                    <a:pt x="245742" y="136615"/>
                  </a:cubicBezTo>
                  <a:cubicBezTo>
                    <a:pt x="245075" y="139472"/>
                    <a:pt x="242123" y="141282"/>
                    <a:pt x="239265" y="140520"/>
                  </a:cubicBezTo>
                  <a:lnTo>
                    <a:pt x="222961" y="136550"/>
                  </a:lnTo>
                  <a:lnTo>
                    <a:pt x="223264" y="136900"/>
                  </a:lnTo>
                  <a:cubicBezTo>
                    <a:pt x="223073" y="139853"/>
                    <a:pt x="220502" y="142044"/>
                    <a:pt x="217549" y="141853"/>
                  </a:cubicBezTo>
                  <a:lnTo>
                    <a:pt x="205546" y="140985"/>
                  </a:lnTo>
                  <a:lnTo>
                    <a:pt x="235836" y="152903"/>
                  </a:lnTo>
                  <a:cubicBezTo>
                    <a:pt x="238599" y="153951"/>
                    <a:pt x="239932" y="157094"/>
                    <a:pt x="238884" y="159856"/>
                  </a:cubicBezTo>
                  <a:cubicBezTo>
                    <a:pt x="237837" y="162619"/>
                    <a:pt x="234693" y="163952"/>
                    <a:pt x="231931" y="162904"/>
                  </a:cubicBezTo>
                  <a:lnTo>
                    <a:pt x="190915" y="146766"/>
                  </a:lnTo>
                  <a:lnTo>
                    <a:pt x="189667" y="150340"/>
                  </a:lnTo>
                  <a:lnTo>
                    <a:pt x="197737" y="154807"/>
                  </a:lnTo>
                  <a:cubicBezTo>
                    <a:pt x="209262" y="160713"/>
                    <a:pt x="221168" y="166809"/>
                    <a:pt x="230693" y="173095"/>
                  </a:cubicBezTo>
                  <a:cubicBezTo>
                    <a:pt x="233360" y="174715"/>
                    <a:pt x="233836" y="178048"/>
                    <a:pt x="232217" y="180525"/>
                  </a:cubicBezTo>
                  <a:cubicBezTo>
                    <a:pt x="230598" y="183001"/>
                    <a:pt x="227264" y="183668"/>
                    <a:pt x="224788" y="182049"/>
                  </a:cubicBezTo>
                  <a:cubicBezTo>
                    <a:pt x="215644" y="176048"/>
                    <a:pt x="204023" y="170142"/>
                    <a:pt x="192784" y="164332"/>
                  </a:cubicBezTo>
                  <a:lnTo>
                    <a:pt x="190402" y="163091"/>
                  </a:lnTo>
                  <a:lnTo>
                    <a:pt x="214215" y="183002"/>
                  </a:lnTo>
                  <a:cubicBezTo>
                    <a:pt x="216501" y="184907"/>
                    <a:pt x="216786" y="188241"/>
                    <a:pt x="214881" y="190527"/>
                  </a:cubicBezTo>
                  <a:cubicBezTo>
                    <a:pt x="212976" y="192813"/>
                    <a:pt x="209643" y="193003"/>
                    <a:pt x="207357" y="191194"/>
                  </a:cubicBezTo>
                  <a:lnTo>
                    <a:pt x="193187" y="179358"/>
                  </a:lnTo>
                  <a:lnTo>
                    <a:pt x="211643" y="208338"/>
                  </a:lnTo>
                  <a:cubicBezTo>
                    <a:pt x="213262" y="210814"/>
                    <a:pt x="212500" y="214148"/>
                    <a:pt x="210024" y="215767"/>
                  </a:cubicBezTo>
                  <a:cubicBezTo>
                    <a:pt x="208119" y="217101"/>
                    <a:pt x="205738" y="216910"/>
                    <a:pt x="204023" y="215672"/>
                  </a:cubicBezTo>
                  <a:cubicBezTo>
                    <a:pt x="203452" y="215291"/>
                    <a:pt x="203071" y="214815"/>
                    <a:pt x="202690" y="214243"/>
                  </a:cubicBezTo>
                  <a:lnTo>
                    <a:pt x="174873" y="170570"/>
                  </a:lnTo>
                  <a:lnTo>
                    <a:pt x="174023" y="171344"/>
                  </a:lnTo>
                  <a:lnTo>
                    <a:pt x="182972" y="219387"/>
                  </a:lnTo>
                  <a:cubicBezTo>
                    <a:pt x="183544" y="222340"/>
                    <a:pt x="181543" y="225102"/>
                    <a:pt x="178686" y="225674"/>
                  </a:cubicBezTo>
                  <a:cubicBezTo>
                    <a:pt x="177162" y="225960"/>
                    <a:pt x="175638" y="225579"/>
                    <a:pt x="174495" y="224721"/>
                  </a:cubicBezTo>
                  <a:cubicBezTo>
                    <a:pt x="173447" y="223959"/>
                    <a:pt x="172685" y="222816"/>
                    <a:pt x="172399" y="221388"/>
                  </a:cubicBezTo>
                  <a:lnTo>
                    <a:pt x="167952" y="197514"/>
                  </a:lnTo>
                  <a:lnTo>
                    <a:pt x="163923" y="197575"/>
                  </a:lnTo>
                  <a:lnTo>
                    <a:pt x="162909" y="196476"/>
                  </a:lnTo>
                  <a:lnTo>
                    <a:pt x="164589" y="233960"/>
                  </a:lnTo>
                  <a:cubicBezTo>
                    <a:pt x="164399" y="236913"/>
                    <a:pt x="161827" y="239104"/>
                    <a:pt x="158874" y="238913"/>
                  </a:cubicBezTo>
                  <a:cubicBezTo>
                    <a:pt x="155922" y="238723"/>
                    <a:pt x="153731" y="236151"/>
                    <a:pt x="153921" y="233198"/>
                  </a:cubicBezTo>
                  <a:cubicBezTo>
                    <a:pt x="154874" y="220530"/>
                    <a:pt x="154350" y="206171"/>
                    <a:pt x="152874" y="191764"/>
                  </a:cubicBezTo>
                  <a:lnTo>
                    <a:pt x="151598" y="183891"/>
                  </a:lnTo>
                  <a:lnTo>
                    <a:pt x="142656" y="187100"/>
                  </a:lnTo>
                  <a:lnTo>
                    <a:pt x="144587" y="223959"/>
                  </a:lnTo>
                  <a:cubicBezTo>
                    <a:pt x="144778" y="226912"/>
                    <a:pt x="142492" y="229484"/>
                    <a:pt x="139539" y="229579"/>
                  </a:cubicBezTo>
                  <a:cubicBezTo>
                    <a:pt x="138301" y="229579"/>
                    <a:pt x="137158" y="229198"/>
                    <a:pt x="136110" y="228531"/>
                  </a:cubicBezTo>
                  <a:cubicBezTo>
                    <a:pt x="134872" y="227579"/>
                    <a:pt x="134014" y="226150"/>
                    <a:pt x="133919" y="224531"/>
                  </a:cubicBezTo>
                  <a:lnTo>
                    <a:pt x="132063" y="189102"/>
                  </a:lnTo>
                  <a:lnTo>
                    <a:pt x="131265" y="191321"/>
                  </a:lnTo>
                  <a:lnTo>
                    <a:pt x="129727" y="203766"/>
                  </a:lnTo>
                  <a:lnTo>
                    <a:pt x="125647" y="206940"/>
                  </a:lnTo>
                  <a:lnTo>
                    <a:pt x="124937" y="208913"/>
                  </a:lnTo>
                  <a:lnTo>
                    <a:pt x="124013" y="214625"/>
                  </a:lnTo>
                  <a:cubicBezTo>
                    <a:pt x="123536" y="217578"/>
                    <a:pt x="120774" y="219578"/>
                    <a:pt x="117822" y="219102"/>
                  </a:cubicBezTo>
                  <a:cubicBezTo>
                    <a:pt x="116869" y="218816"/>
                    <a:pt x="116107" y="218530"/>
                    <a:pt x="115440" y="218054"/>
                  </a:cubicBezTo>
                  <a:cubicBezTo>
                    <a:pt x="113821" y="216911"/>
                    <a:pt x="112964" y="214911"/>
                    <a:pt x="113345" y="212911"/>
                  </a:cubicBezTo>
                  <a:lnTo>
                    <a:pt x="114055" y="208525"/>
                  </a:lnTo>
                  <a:lnTo>
                    <a:pt x="113821" y="207766"/>
                  </a:lnTo>
                  <a:lnTo>
                    <a:pt x="114467" y="205973"/>
                  </a:lnTo>
                  <a:lnTo>
                    <a:pt x="116356" y="194297"/>
                  </a:lnTo>
                  <a:lnTo>
                    <a:pt x="116083" y="195110"/>
                  </a:lnTo>
                  <a:cubicBezTo>
                    <a:pt x="111488" y="203814"/>
                    <a:pt x="105487" y="211767"/>
                    <a:pt x="98295" y="218530"/>
                  </a:cubicBezTo>
                  <a:cubicBezTo>
                    <a:pt x="96390" y="220435"/>
                    <a:pt x="93533" y="220530"/>
                    <a:pt x="91533" y="219006"/>
                  </a:cubicBezTo>
                  <a:cubicBezTo>
                    <a:pt x="91247" y="218816"/>
                    <a:pt x="91056" y="218625"/>
                    <a:pt x="90770" y="218339"/>
                  </a:cubicBezTo>
                  <a:cubicBezTo>
                    <a:pt x="88770" y="216149"/>
                    <a:pt x="88866" y="212815"/>
                    <a:pt x="90961" y="210719"/>
                  </a:cubicBezTo>
                  <a:lnTo>
                    <a:pt x="105746" y="182799"/>
                  </a:lnTo>
                  <a:lnTo>
                    <a:pt x="99337" y="179844"/>
                  </a:lnTo>
                  <a:lnTo>
                    <a:pt x="81340" y="218530"/>
                  </a:lnTo>
                  <a:cubicBezTo>
                    <a:pt x="80102" y="221197"/>
                    <a:pt x="76864" y="222340"/>
                    <a:pt x="74197" y="221102"/>
                  </a:cubicBezTo>
                  <a:cubicBezTo>
                    <a:pt x="73911" y="220911"/>
                    <a:pt x="73625" y="220721"/>
                    <a:pt x="73339" y="220530"/>
                  </a:cubicBezTo>
                  <a:cubicBezTo>
                    <a:pt x="71339" y="219006"/>
                    <a:pt x="70577" y="216339"/>
                    <a:pt x="71625" y="213958"/>
                  </a:cubicBezTo>
                  <a:lnTo>
                    <a:pt x="89586" y="175347"/>
                  </a:lnTo>
                  <a:lnTo>
                    <a:pt x="89247" y="175191"/>
                  </a:lnTo>
                  <a:lnTo>
                    <a:pt x="86439" y="172111"/>
                  </a:lnTo>
                  <a:lnTo>
                    <a:pt x="59434" y="208148"/>
                  </a:lnTo>
                  <a:cubicBezTo>
                    <a:pt x="57910" y="210529"/>
                    <a:pt x="54576" y="211005"/>
                    <a:pt x="52195" y="209291"/>
                  </a:cubicBezTo>
                  <a:cubicBezTo>
                    <a:pt x="49813" y="207481"/>
                    <a:pt x="49337" y="204147"/>
                    <a:pt x="51052" y="201766"/>
                  </a:cubicBezTo>
                  <a:lnTo>
                    <a:pt x="68083" y="178985"/>
                  </a:lnTo>
                  <a:lnTo>
                    <a:pt x="58004" y="187384"/>
                  </a:lnTo>
                  <a:cubicBezTo>
                    <a:pt x="56195" y="189670"/>
                    <a:pt x="52956" y="190146"/>
                    <a:pt x="50575" y="188431"/>
                  </a:cubicBezTo>
                  <a:cubicBezTo>
                    <a:pt x="50575" y="188431"/>
                    <a:pt x="50480" y="188336"/>
                    <a:pt x="50480" y="188336"/>
                  </a:cubicBezTo>
                  <a:cubicBezTo>
                    <a:pt x="48098" y="186526"/>
                    <a:pt x="47717" y="183097"/>
                    <a:pt x="49527" y="180812"/>
                  </a:cubicBezTo>
                  <a:lnTo>
                    <a:pt x="75004" y="159573"/>
                  </a:lnTo>
                  <a:lnTo>
                    <a:pt x="74142" y="158628"/>
                  </a:lnTo>
                  <a:lnTo>
                    <a:pt x="30763" y="190812"/>
                  </a:lnTo>
                  <a:cubicBezTo>
                    <a:pt x="28858" y="192241"/>
                    <a:pt x="26191" y="192145"/>
                    <a:pt x="24381" y="190812"/>
                  </a:cubicBezTo>
                  <a:cubicBezTo>
                    <a:pt x="24000" y="190526"/>
                    <a:pt x="23619" y="190145"/>
                    <a:pt x="23238" y="189669"/>
                  </a:cubicBezTo>
                  <a:cubicBezTo>
                    <a:pt x="21429" y="187288"/>
                    <a:pt x="22000" y="183954"/>
                    <a:pt x="24381" y="182144"/>
                  </a:cubicBezTo>
                  <a:lnTo>
                    <a:pt x="47031" y="165340"/>
                  </a:lnTo>
                  <a:lnTo>
                    <a:pt x="44384" y="164904"/>
                  </a:lnTo>
                  <a:cubicBezTo>
                    <a:pt x="42670" y="162523"/>
                    <a:pt x="43241" y="159189"/>
                    <a:pt x="45622" y="157379"/>
                  </a:cubicBezTo>
                  <a:lnTo>
                    <a:pt x="67509" y="145977"/>
                  </a:lnTo>
                  <a:lnTo>
                    <a:pt x="65633" y="140761"/>
                  </a:lnTo>
                  <a:lnTo>
                    <a:pt x="61814" y="143282"/>
                  </a:lnTo>
                  <a:cubicBezTo>
                    <a:pt x="53908" y="148997"/>
                    <a:pt x="45717" y="154807"/>
                    <a:pt x="36097" y="160237"/>
                  </a:cubicBezTo>
                  <a:cubicBezTo>
                    <a:pt x="34097" y="161380"/>
                    <a:pt x="31811" y="161189"/>
                    <a:pt x="30191" y="159951"/>
                  </a:cubicBezTo>
                  <a:cubicBezTo>
                    <a:pt x="29620" y="159475"/>
                    <a:pt x="29048" y="158903"/>
                    <a:pt x="28667" y="158236"/>
                  </a:cubicBezTo>
                  <a:cubicBezTo>
                    <a:pt x="27239" y="155665"/>
                    <a:pt x="28191" y="152426"/>
                    <a:pt x="30763" y="150902"/>
                  </a:cubicBezTo>
                  <a:cubicBezTo>
                    <a:pt x="39907" y="145759"/>
                    <a:pt x="47432" y="140425"/>
                    <a:pt x="55432" y="134614"/>
                  </a:cubicBezTo>
                  <a:lnTo>
                    <a:pt x="58567" y="132387"/>
                  </a:lnTo>
                  <a:lnTo>
                    <a:pt x="7046" y="149188"/>
                  </a:lnTo>
                  <a:cubicBezTo>
                    <a:pt x="5332" y="149759"/>
                    <a:pt x="3522" y="149378"/>
                    <a:pt x="2188" y="148425"/>
                  </a:cubicBezTo>
                  <a:cubicBezTo>
                    <a:pt x="1331" y="147759"/>
                    <a:pt x="664" y="146901"/>
                    <a:pt x="283" y="145758"/>
                  </a:cubicBezTo>
                  <a:cubicBezTo>
                    <a:pt x="-669" y="142901"/>
                    <a:pt x="855" y="139948"/>
                    <a:pt x="3713" y="138996"/>
                  </a:cubicBezTo>
                  <a:lnTo>
                    <a:pt x="30569" y="130239"/>
                  </a:lnTo>
                  <a:lnTo>
                    <a:pt x="26762" y="126994"/>
                  </a:lnTo>
                  <a:cubicBezTo>
                    <a:pt x="26476" y="124042"/>
                    <a:pt x="28763" y="121470"/>
                    <a:pt x="31715" y="121184"/>
                  </a:cubicBezTo>
                  <a:lnTo>
                    <a:pt x="62126" y="118719"/>
                  </a:lnTo>
                  <a:lnTo>
                    <a:pt x="62305" y="114097"/>
                  </a:lnTo>
                  <a:lnTo>
                    <a:pt x="16190" y="106992"/>
                  </a:lnTo>
                  <a:cubicBezTo>
                    <a:pt x="15237" y="106897"/>
                    <a:pt x="14475" y="106516"/>
                    <a:pt x="13809" y="106039"/>
                  </a:cubicBezTo>
                  <a:cubicBezTo>
                    <a:pt x="12285" y="104896"/>
                    <a:pt x="11332" y="102896"/>
                    <a:pt x="11713" y="100896"/>
                  </a:cubicBezTo>
                  <a:cubicBezTo>
                    <a:pt x="12189" y="97943"/>
                    <a:pt x="14952" y="95943"/>
                    <a:pt x="17809" y="96419"/>
                  </a:cubicBezTo>
                  <a:lnTo>
                    <a:pt x="49051" y="101233"/>
                  </a:lnTo>
                  <a:lnTo>
                    <a:pt x="26763" y="93276"/>
                  </a:lnTo>
                  <a:cubicBezTo>
                    <a:pt x="25715" y="93276"/>
                    <a:pt x="24763" y="92895"/>
                    <a:pt x="24096" y="92324"/>
                  </a:cubicBezTo>
                  <a:cubicBezTo>
                    <a:pt x="22667" y="91276"/>
                    <a:pt x="21715" y="89466"/>
                    <a:pt x="21905" y="87466"/>
                  </a:cubicBezTo>
                  <a:cubicBezTo>
                    <a:pt x="22191" y="84513"/>
                    <a:pt x="24763" y="82322"/>
                    <a:pt x="27715" y="82608"/>
                  </a:cubicBezTo>
                  <a:lnTo>
                    <a:pt x="65962" y="96228"/>
                  </a:lnTo>
                  <a:lnTo>
                    <a:pt x="69262" y="89097"/>
                  </a:lnTo>
                  <a:lnTo>
                    <a:pt x="16761" y="60606"/>
                  </a:lnTo>
                  <a:cubicBezTo>
                    <a:pt x="16571" y="60511"/>
                    <a:pt x="16285" y="60320"/>
                    <a:pt x="16094" y="60225"/>
                  </a:cubicBezTo>
                  <a:cubicBezTo>
                    <a:pt x="13999" y="58701"/>
                    <a:pt x="13237" y="55748"/>
                    <a:pt x="14570" y="53367"/>
                  </a:cubicBezTo>
                  <a:cubicBezTo>
                    <a:pt x="15999" y="50795"/>
                    <a:pt x="19238" y="49843"/>
                    <a:pt x="21809" y="51176"/>
                  </a:cubicBezTo>
                  <a:lnTo>
                    <a:pt x="54308" y="68813"/>
                  </a:lnTo>
                  <a:lnTo>
                    <a:pt x="28382" y="45080"/>
                  </a:lnTo>
                  <a:cubicBezTo>
                    <a:pt x="26191" y="43079"/>
                    <a:pt x="26001" y="39650"/>
                    <a:pt x="28096" y="37460"/>
                  </a:cubicBezTo>
                  <a:cubicBezTo>
                    <a:pt x="30097" y="35269"/>
                    <a:pt x="33430" y="35174"/>
                    <a:pt x="35716" y="37174"/>
                  </a:cubicBezTo>
                  <a:lnTo>
                    <a:pt x="71369" y="69824"/>
                  </a:lnTo>
                  <a:lnTo>
                    <a:pt x="55243" y="30411"/>
                  </a:lnTo>
                  <a:cubicBezTo>
                    <a:pt x="54100" y="27649"/>
                    <a:pt x="55433" y="24505"/>
                    <a:pt x="58195" y="23458"/>
                  </a:cubicBezTo>
                  <a:cubicBezTo>
                    <a:pt x="60958" y="22315"/>
                    <a:pt x="64101" y="23648"/>
                    <a:pt x="65149" y="26410"/>
                  </a:cubicBezTo>
                  <a:lnTo>
                    <a:pt x="83073" y="70218"/>
                  </a:lnTo>
                  <a:lnTo>
                    <a:pt x="83931" y="69436"/>
                  </a:lnTo>
                  <a:lnTo>
                    <a:pt x="68958" y="24982"/>
                  </a:lnTo>
                  <a:cubicBezTo>
                    <a:pt x="67529" y="22411"/>
                    <a:pt x="68482" y="19077"/>
                    <a:pt x="71054" y="17648"/>
                  </a:cubicBezTo>
                  <a:cubicBezTo>
                    <a:pt x="73625" y="16219"/>
                    <a:pt x="76864" y="17172"/>
                    <a:pt x="78388" y="19744"/>
                  </a:cubicBezTo>
                  <a:lnTo>
                    <a:pt x="92489" y="61632"/>
                  </a:lnTo>
                  <a:lnTo>
                    <a:pt x="94499" y="59800"/>
                  </a:lnTo>
                  <a:lnTo>
                    <a:pt x="90962" y="12790"/>
                  </a:lnTo>
                  <a:cubicBezTo>
                    <a:pt x="90771" y="9837"/>
                    <a:pt x="92962" y="7265"/>
                    <a:pt x="95914" y="7075"/>
                  </a:cubicBezTo>
                  <a:cubicBezTo>
                    <a:pt x="98867" y="6884"/>
                    <a:pt x="101439" y="9075"/>
                    <a:pt x="101630" y="12028"/>
                  </a:cubicBezTo>
                  <a:lnTo>
                    <a:pt x="104936" y="55974"/>
                  </a:lnTo>
                  <a:lnTo>
                    <a:pt x="112494" y="53256"/>
                  </a:lnTo>
                  <a:lnTo>
                    <a:pt x="107439" y="5932"/>
                  </a:lnTo>
                  <a:cubicBezTo>
                    <a:pt x="107153" y="2979"/>
                    <a:pt x="109249" y="312"/>
                    <a:pt x="112202" y="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94" name="Google Shape;994;p7"/>
          <p:cNvSpPr txBox="1">
            <a:spLocks noGrp="1"/>
          </p:cNvSpPr>
          <p:nvPr>
            <p:ph type="title"/>
          </p:nvPr>
        </p:nvSpPr>
        <p:spPr>
          <a:xfrm>
            <a:off x="720401" y="669575"/>
            <a:ext cx="76071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995" name="Google Shape;995;p7"/>
          <p:cNvSpPr txBox="1">
            <a:spLocks noGrp="1"/>
          </p:cNvSpPr>
          <p:nvPr>
            <p:ph type="body" idx="1"/>
          </p:nvPr>
        </p:nvSpPr>
        <p:spPr>
          <a:xfrm>
            <a:off x="720400" y="2841595"/>
            <a:ext cx="3294600" cy="1322700"/>
          </a:xfrm>
          <a:prstGeom prst="rect">
            <a:avLst/>
          </a:prstGeom>
        </p:spPr>
        <p:txBody>
          <a:bodyPr spcFirstLastPara="1" wrap="square" lIns="121900" tIns="121900" rIns="121900" bIns="121900" anchor="t" anchorCtr="0">
            <a:noAutofit/>
          </a:bodyPr>
          <a:lstStyle>
            <a:lvl1pPr marL="457189" lvl="0" indent="-349242" rtl="0">
              <a:spcBef>
                <a:spcPts val="0"/>
              </a:spcBef>
              <a:spcAft>
                <a:spcPts val="0"/>
              </a:spcAft>
              <a:buSzPts val="1900"/>
              <a:buChar char="●"/>
              <a:defRPr/>
            </a:lvl1pPr>
            <a:lvl2pPr marL="914377" lvl="1" indent="-349242" rtl="0">
              <a:spcBef>
                <a:spcPts val="2100"/>
              </a:spcBef>
              <a:spcAft>
                <a:spcPts val="0"/>
              </a:spcAft>
              <a:buSzPts val="1900"/>
              <a:buChar char="○"/>
              <a:defRPr/>
            </a:lvl2pPr>
            <a:lvl3pPr marL="1371566" lvl="2" indent="-349242" rtl="0">
              <a:spcBef>
                <a:spcPts val="2100"/>
              </a:spcBef>
              <a:spcAft>
                <a:spcPts val="0"/>
              </a:spcAft>
              <a:buSzPts val="1900"/>
              <a:buChar char="■"/>
              <a:defRPr/>
            </a:lvl3pPr>
            <a:lvl4pPr marL="1828754" lvl="3" indent="-349242" rtl="0">
              <a:spcBef>
                <a:spcPts val="2100"/>
              </a:spcBef>
              <a:spcAft>
                <a:spcPts val="0"/>
              </a:spcAft>
              <a:buSzPts val="1900"/>
              <a:buChar char="●"/>
              <a:defRPr/>
            </a:lvl4pPr>
            <a:lvl5pPr marL="2285943" lvl="4" indent="-349242" rtl="0">
              <a:spcBef>
                <a:spcPts val="2100"/>
              </a:spcBef>
              <a:spcAft>
                <a:spcPts val="0"/>
              </a:spcAft>
              <a:buSzPts val="1900"/>
              <a:buChar char="○"/>
              <a:defRPr/>
            </a:lvl5pPr>
            <a:lvl6pPr marL="2743131" lvl="5" indent="-349242" rtl="0">
              <a:spcBef>
                <a:spcPts val="2100"/>
              </a:spcBef>
              <a:spcAft>
                <a:spcPts val="0"/>
              </a:spcAft>
              <a:buSzPts val="1900"/>
              <a:buChar char="■"/>
              <a:defRPr/>
            </a:lvl6pPr>
            <a:lvl7pPr marL="3200320" lvl="6" indent="-349242" rtl="0">
              <a:spcBef>
                <a:spcPts val="2100"/>
              </a:spcBef>
              <a:spcAft>
                <a:spcPts val="0"/>
              </a:spcAft>
              <a:buSzPts val="1900"/>
              <a:buChar char="●"/>
              <a:defRPr/>
            </a:lvl7pPr>
            <a:lvl8pPr marL="3657509" lvl="7" indent="-349242" rtl="0">
              <a:spcBef>
                <a:spcPts val="2100"/>
              </a:spcBef>
              <a:spcAft>
                <a:spcPts val="0"/>
              </a:spcAft>
              <a:buSzPts val="1900"/>
              <a:buChar char="○"/>
              <a:defRPr/>
            </a:lvl8pPr>
            <a:lvl9pPr marL="4114697" lvl="8" indent="-349242" rtl="0">
              <a:spcBef>
                <a:spcPts val="2100"/>
              </a:spcBef>
              <a:spcAft>
                <a:spcPts val="2100"/>
              </a:spcAft>
              <a:buSzPts val="1900"/>
              <a:buChar char="■"/>
              <a:defRPr/>
            </a:lvl9pPr>
          </a:lstStyle>
          <a:p>
            <a:endParaRPr/>
          </a:p>
        </p:txBody>
      </p:sp>
      <p:sp>
        <p:nvSpPr>
          <p:cNvPr id="996" name="Google Shape;996;p7"/>
          <p:cNvSpPr txBox="1">
            <a:spLocks noGrp="1"/>
          </p:cNvSpPr>
          <p:nvPr>
            <p:ph type="body" idx="2"/>
          </p:nvPr>
        </p:nvSpPr>
        <p:spPr>
          <a:xfrm>
            <a:off x="4678325" y="2841595"/>
            <a:ext cx="3294600" cy="1322700"/>
          </a:xfrm>
          <a:prstGeom prst="rect">
            <a:avLst/>
          </a:prstGeom>
        </p:spPr>
        <p:txBody>
          <a:bodyPr spcFirstLastPara="1" wrap="square" lIns="121900" tIns="121900" rIns="121900" bIns="121900" anchor="t" anchorCtr="0">
            <a:noAutofit/>
          </a:bodyPr>
          <a:lstStyle>
            <a:lvl1pPr marL="457189" lvl="0" indent="-349242" rtl="0">
              <a:spcBef>
                <a:spcPts val="0"/>
              </a:spcBef>
              <a:spcAft>
                <a:spcPts val="0"/>
              </a:spcAft>
              <a:buSzPts val="1900"/>
              <a:buChar char="●"/>
              <a:defRPr/>
            </a:lvl1pPr>
            <a:lvl2pPr marL="914377" lvl="1" indent="-349242" rtl="0">
              <a:spcBef>
                <a:spcPts val="2100"/>
              </a:spcBef>
              <a:spcAft>
                <a:spcPts val="0"/>
              </a:spcAft>
              <a:buSzPts val="1900"/>
              <a:buChar char="○"/>
              <a:defRPr/>
            </a:lvl2pPr>
            <a:lvl3pPr marL="1371566" lvl="2" indent="-349242" rtl="0">
              <a:spcBef>
                <a:spcPts val="2100"/>
              </a:spcBef>
              <a:spcAft>
                <a:spcPts val="0"/>
              </a:spcAft>
              <a:buSzPts val="1900"/>
              <a:buChar char="■"/>
              <a:defRPr/>
            </a:lvl3pPr>
            <a:lvl4pPr marL="1828754" lvl="3" indent="-349242" rtl="0">
              <a:spcBef>
                <a:spcPts val="2100"/>
              </a:spcBef>
              <a:spcAft>
                <a:spcPts val="0"/>
              </a:spcAft>
              <a:buSzPts val="1900"/>
              <a:buChar char="●"/>
              <a:defRPr/>
            </a:lvl4pPr>
            <a:lvl5pPr marL="2285943" lvl="4" indent="-349242" rtl="0">
              <a:spcBef>
                <a:spcPts val="2100"/>
              </a:spcBef>
              <a:spcAft>
                <a:spcPts val="0"/>
              </a:spcAft>
              <a:buSzPts val="1900"/>
              <a:buChar char="○"/>
              <a:defRPr/>
            </a:lvl5pPr>
            <a:lvl6pPr marL="2743131" lvl="5" indent="-349242" rtl="0">
              <a:spcBef>
                <a:spcPts val="2100"/>
              </a:spcBef>
              <a:spcAft>
                <a:spcPts val="0"/>
              </a:spcAft>
              <a:buSzPts val="1900"/>
              <a:buChar char="■"/>
              <a:defRPr/>
            </a:lvl6pPr>
            <a:lvl7pPr marL="3200320" lvl="6" indent="-349242" rtl="0">
              <a:spcBef>
                <a:spcPts val="2100"/>
              </a:spcBef>
              <a:spcAft>
                <a:spcPts val="0"/>
              </a:spcAft>
              <a:buSzPts val="1900"/>
              <a:buChar char="●"/>
              <a:defRPr/>
            </a:lvl7pPr>
            <a:lvl8pPr marL="3657509" lvl="7" indent="-349242" rtl="0">
              <a:spcBef>
                <a:spcPts val="2100"/>
              </a:spcBef>
              <a:spcAft>
                <a:spcPts val="0"/>
              </a:spcAft>
              <a:buSzPts val="1900"/>
              <a:buChar char="○"/>
              <a:defRPr/>
            </a:lvl8pPr>
            <a:lvl9pPr marL="4114697" lvl="8" indent="-349242" rtl="0">
              <a:spcBef>
                <a:spcPts val="2100"/>
              </a:spcBef>
              <a:spcAft>
                <a:spcPts val="2100"/>
              </a:spcAft>
              <a:buSzPts val="1900"/>
              <a:buChar char="■"/>
              <a:defRPr/>
            </a:lvl9pPr>
          </a:lstStyle>
          <a:p>
            <a:endParaRPr/>
          </a:p>
        </p:txBody>
      </p:sp>
      <p:sp>
        <p:nvSpPr>
          <p:cNvPr id="997" name="Google Shape;997;p7"/>
          <p:cNvSpPr txBox="1">
            <a:spLocks noGrp="1"/>
          </p:cNvSpPr>
          <p:nvPr>
            <p:ph type="body" idx="3"/>
          </p:nvPr>
        </p:nvSpPr>
        <p:spPr>
          <a:xfrm>
            <a:off x="720400" y="4882655"/>
            <a:ext cx="3294600" cy="1322700"/>
          </a:xfrm>
          <a:prstGeom prst="rect">
            <a:avLst/>
          </a:prstGeom>
        </p:spPr>
        <p:txBody>
          <a:bodyPr spcFirstLastPara="1" wrap="square" lIns="121900" tIns="121900" rIns="121900" bIns="121900" anchor="t" anchorCtr="0">
            <a:noAutofit/>
          </a:bodyPr>
          <a:lstStyle>
            <a:lvl1pPr marL="457189" lvl="0" indent="-349242" rtl="0">
              <a:spcBef>
                <a:spcPts val="0"/>
              </a:spcBef>
              <a:spcAft>
                <a:spcPts val="0"/>
              </a:spcAft>
              <a:buSzPts val="1900"/>
              <a:buChar char="●"/>
              <a:defRPr/>
            </a:lvl1pPr>
            <a:lvl2pPr marL="914377" lvl="1" indent="-349242" rtl="0">
              <a:spcBef>
                <a:spcPts val="2100"/>
              </a:spcBef>
              <a:spcAft>
                <a:spcPts val="0"/>
              </a:spcAft>
              <a:buSzPts val="1900"/>
              <a:buChar char="○"/>
              <a:defRPr/>
            </a:lvl2pPr>
            <a:lvl3pPr marL="1371566" lvl="2" indent="-349242" rtl="0">
              <a:spcBef>
                <a:spcPts val="2100"/>
              </a:spcBef>
              <a:spcAft>
                <a:spcPts val="0"/>
              </a:spcAft>
              <a:buSzPts val="1900"/>
              <a:buChar char="■"/>
              <a:defRPr/>
            </a:lvl3pPr>
            <a:lvl4pPr marL="1828754" lvl="3" indent="-349242" rtl="0">
              <a:spcBef>
                <a:spcPts val="2100"/>
              </a:spcBef>
              <a:spcAft>
                <a:spcPts val="0"/>
              </a:spcAft>
              <a:buSzPts val="1900"/>
              <a:buChar char="●"/>
              <a:defRPr/>
            </a:lvl4pPr>
            <a:lvl5pPr marL="2285943" lvl="4" indent="-349242" rtl="0">
              <a:spcBef>
                <a:spcPts val="2100"/>
              </a:spcBef>
              <a:spcAft>
                <a:spcPts val="0"/>
              </a:spcAft>
              <a:buSzPts val="1900"/>
              <a:buChar char="○"/>
              <a:defRPr/>
            </a:lvl5pPr>
            <a:lvl6pPr marL="2743131" lvl="5" indent="-349242" rtl="0">
              <a:spcBef>
                <a:spcPts val="2100"/>
              </a:spcBef>
              <a:spcAft>
                <a:spcPts val="0"/>
              </a:spcAft>
              <a:buSzPts val="1900"/>
              <a:buChar char="■"/>
              <a:defRPr/>
            </a:lvl6pPr>
            <a:lvl7pPr marL="3200320" lvl="6" indent="-349242" rtl="0">
              <a:spcBef>
                <a:spcPts val="2100"/>
              </a:spcBef>
              <a:spcAft>
                <a:spcPts val="0"/>
              </a:spcAft>
              <a:buSzPts val="1900"/>
              <a:buChar char="●"/>
              <a:defRPr/>
            </a:lvl7pPr>
            <a:lvl8pPr marL="3657509" lvl="7" indent="-349242" rtl="0">
              <a:spcBef>
                <a:spcPts val="2100"/>
              </a:spcBef>
              <a:spcAft>
                <a:spcPts val="0"/>
              </a:spcAft>
              <a:buSzPts val="1900"/>
              <a:buChar char="○"/>
              <a:defRPr/>
            </a:lvl8pPr>
            <a:lvl9pPr marL="4114697" lvl="8" indent="-349242" rtl="0">
              <a:spcBef>
                <a:spcPts val="2100"/>
              </a:spcBef>
              <a:spcAft>
                <a:spcPts val="2100"/>
              </a:spcAft>
              <a:buSzPts val="1900"/>
              <a:buChar char="■"/>
              <a:defRPr/>
            </a:lvl9pPr>
          </a:lstStyle>
          <a:p>
            <a:endParaRPr/>
          </a:p>
        </p:txBody>
      </p:sp>
      <p:sp>
        <p:nvSpPr>
          <p:cNvPr id="998" name="Google Shape;998;p7"/>
          <p:cNvSpPr txBox="1">
            <a:spLocks noGrp="1"/>
          </p:cNvSpPr>
          <p:nvPr>
            <p:ph type="body" idx="4"/>
          </p:nvPr>
        </p:nvSpPr>
        <p:spPr>
          <a:xfrm>
            <a:off x="4678325" y="4882655"/>
            <a:ext cx="3294600" cy="1322700"/>
          </a:xfrm>
          <a:prstGeom prst="rect">
            <a:avLst/>
          </a:prstGeom>
        </p:spPr>
        <p:txBody>
          <a:bodyPr spcFirstLastPara="1" wrap="square" lIns="121900" tIns="121900" rIns="121900" bIns="121900" anchor="t" anchorCtr="0">
            <a:noAutofit/>
          </a:bodyPr>
          <a:lstStyle>
            <a:lvl1pPr marL="457189" lvl="0" indent="-349242" rtl="0">
              <a:spcBef>
                <a:spcPts val="0"/>
              </a:spcBef>
              <a:spcAft>
                <a:spcPts val="0"/>
              </a:spcAft>
              <a:buSzPts val="1900"/>
              <a:buChar char="●"/>
              <a:defRPr/>
            </a:lvl1pPr>
            <a:lvl2pPr marL="914377" lvl="1" indent="-349242" rtl="0">
              <a:spcBef>
                <a:spcPts val="2100"/>
              </a:spcBef>
              <a:spcAft>
                <a:spcPts val="0"/>
              </a:spcAft>
              <a:buSzPts val="1900"/>
              <a:buChar char="○"/>
              <a:defRPr/>
            </a:lvl2pPr>
            <a:lvl3pPr marL="1371566" lvl="2" indent="-349242" rtl="0">
              <a:spcBef>
                <a:spcPts val="2100"/>
              </a:spcBef>
              <a:spcAft>
                <a:spcPts val="0"/>
              </a:spcAft>
              <a:buSzPts val="1900"/>
              <a:buChar char="■"/>
              <a:defRPr/>
            </a:lvl3pPr>
            <a:lvl4pPr marL="1828754" lvl="3" indent="-349242" rtl="0">
              <a:spcBef>
                <a:spcPts val="2100"/>
              </a:spcBef>
              <a:spcAft>
                <a:spcPts val="0"/>
              </a:spcAft>
              <a:buSzPts val="1900"/>
              <a:buChar char="●"/>
              <a:defRPr/>
            </a:lvl4pPr>
            <a:lvl5pPr marL="2285943" lvl="4" indent="-349242" rtl="0">
              <a:spcBef>
                <a:spcPts val="2100"/>
              </a:spcBef>
              <a:spcAft>
                <a:spcPts val="0"/>
              </a:spcAft>
              <a:buSzPts val="1900"/>
              <a:buChar char="○"/>
              <a:defRPr/>
            </a:lvl5pPr>
            <a:lvl6pPr marL="2743131" lvl="5" indent="-349242" rtl="0">
              <a:spcBef>
                <a:spcPts val="2100"/>
              </a:spcBef>
              <a:spcAft>
                <a:spcPts val="0"/>
              </a:spcAft>
              <a:buSzPts val="1900"/>
              <a:buChar char="■"/>
              <a:defRPr/>
            </a:lvl6pPr>
            <a:lvl7pPr marL="3200320" lvl="6" indent="-349242" rtl="0">
              <a:spcBef>
                <a:spcPts val="2100"/>
              </a:spcBef>
              <a:spcAft>
                <a:spcPts val="0"/>
              </a:spcAft>
              <a:buSzPts val="1900"/>
              <a:buChar char="●"/>
              <a:defRPr/>
            </a:lvl7pPr>
            <a:lvl8pPr marL="3657509" lvl="7" indent="-349242" rtl="0">
              <a:spcBef>
                <a:spcPts val="2100"/>
              </a:spcBef>
              <a:spcAft>
                <a:spcPts val="0"/>
              </a:spcAft>
              <a:buSzPts val="1900"/>
              <a:buChar char="○"/>
              <a:defRPr/>
            </a:lvl8pPr>
            <a:lvl9pPr marL="4114697" lvl="8" indent="-349242" rtl="0">
              <a:spcBef>
                <a:spcPts val="2100"/>
              </a:spcBef>
              <a:spcAft>
                <a:spcPts val="2100"/>
              </a:spcAft>
              <a:buSzPts val="1900"/>
              <a:buChar char="■"/>
              <a:defRPr/>
            </a:lvl9pPr>
          </a:lstStyle>
          <a:p>
            <a:endParaRPr/>
          </a:p>
        </p:txBody>
      </p:sp>
      <p:sp>
        <p:nvSpPr>
          <p:cNvPr id="999" name="Google Shape;999;p7"/>
          <p:cNvSpPr txBox="1">
            <a:spLocks noGrp="1"/>
          </p:cNvSpPr>
          <p:nvPr>
            <p:ph type="title" idx="5"/>
          </p:nvPr>
        </p:nvSpPr>
        <p:spPr>
          <a:xfrm>
            <a:off x="720400" y="2145826"/>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accent2"/>
              </a:buClr>
              <a:buSzPts val="3500"/>
              <a:buNone/>
              <a:defRPr sz="3500">
                <a:solidFill>
                  <a:schemeClr val="accent2"/>
                </a:solidFill>
              </a:defRPr>
            </a:lvl1pPr>
            <a:lvl2pPr lvl="1" algn="ctr" rtl="0">
              <a:spcBef>
                <a:spcPts val="0"/>
              </a:spcBef>
              <a:spcAft>
                <a:spcPts val="0"/>
              </a:spcAft>
              <a:buClr>
                <a:schemeClr val="accent2"/>
              </a:buClr>
              <a:buSzPts val="3500"/>
              <a:buNone/>
              <a:defRPr sz="3500">
                <a:solidFill>
                  <a:schemeClr val="accent2"/>
                </a:solidFill>
              </a:defRPr>
            </a:lvl2pPr>
            <a:lvl3pPr lvl="2" algn="ctr" rtl="0">
              <a:spcBef>
                <a:spcPts val="0"/>
              </a:spcBef>
              <a:spcAft>
                <a:spcPts val="0"/>
              </a:spcAft>
              <a:buClr>
                <a:schemeClr val="accent2"/>
              </a:buClr>
              <a:buSzPts val="3500"/>
              <a:buNone/>
              <a:defRPr sz="3500">
                <a:solidFill>
                  <a:schemeClr val="accent2"/>
                </a:solidFill>
              </a:defRPr>
            </a:lvl3pPr>
            <a:lvl4pPr lvl="3" algn="ctr" rtl="0">
              <a:spcBef>
                <a:spcPts val="0"/>
              </a:spcBef>
              <a:spcAft>
                <a:spcPts val="0"/>
              </a:spcAft>
              <a:buClr>
                <a:schemeClr val="accent2"/>
              </a:buClr>
              <a:buSzPts val="3500"/>
              <a:buNone/>
              <a:defRPr sz="3500">
                <a:solidFill>
                  <a:schemeClr val="accent2"/>
                </a:solidFill>
              </a:defRPr>
            </a:lvl4pPr>
            <a:lvl5pPr lvl="4" algn="ctr" rtl="0">
              <a:spcBef>
                <a:spcPts val="0"/>
              </a:spcBef>
              <a:spcAft>
                <a:spcPts val="0"/>
              </a:spcAft>
              <a:buClr>
                <a:schemeClr val="accent2"/>
              </a:buClr>
              <a:buSzPts val="3500"/>
              <a:buNone/>
              <a:defRPr sz="3500">
                <a:solidFill>
                  <a:schemeClr val="accent2"/>
                </a:solidFill>
              </a:defRPr>
            </a:lvl5pPr>
            <a:lvl6pPr lvl="5" algn="ctr" rtl="0">
              <a:spcBef>
                <a:spcPts val="0"/>
              </a:spcBef>
              <a:spcAft>
                <a:spcPts val="0"/>
              </a:spcAft>
              <a:buClr>
                <a:schemeClr val="accent2"/>
              </a:buClr>
              <a:buSzPts val="3500"/>
              <a:buNone/>
              <a:defRPr sz="3500">
                <a:solidFill>
                  <a:schemeClr val="accent2"/>
                </a:solidFill>
              </a:defRPr>
            </a:lvl6pPr>
            <a:lvl7pPr lvl="6" algn="ctr" rtl="0">
              <a:spcBef>
                <a:spcPts val="0"/>
              </a:spcBef>
              <a:spcAft>
                <a:spcPts val="0"/>
              </a:spcAft>
              <a:buClr>
                <a:schemeClr val="accent2"/>
              </a:buClr>
              <a:buSzPts val="3500"/>
              <a:buNone/>
              <a:defRPr sz="3500">
                <a:solidFill>
                  <a:schemeClr val="accent2"/>
                </a:solidFill>
              </a:defRPr>
            </a:lvl7pPr>
            <a:lvl8pPr lvl="7" algn="ctr" rtl="0">
              <a:spcBef>
                <a:spcPts val="0"/>
              </a:spcBef>
              <a:spcAft>
                <a:spcPts val="0"/>
              </a:spcAft>
              <a:buClr>
                <a:schemeClr val="accent2"/>
              </a:buClr>
              <a:buSzPts val="3500"/>
              <a:buNone/>
              <a:defRPr sz="3500">
                <a:solidFill>
                  <a:schemeClr val="accent2"/>
                </a:solidFill>
              </a:defRPr>
            </a:lvl8pPr>
            <a:lvl9pPr lvl="8" algn="ctr" rtl="0">
              <a:spcBef>
                <a:spcPts val="0"/>
              </a:spcBef>
              <a:spcAft>
                <a:spcPts val="0"/>
              </a:spcAft>
              <a:buClr>
                <a:schemeClr val="accent2"/>
              </a:buClr>
              <a:buSzPts val="3500"/>
              <a:buNone/>
              <a:defRPr sz="3500">
                <a:solidFill>
                  <a:schemeClr val="accent2"/>
                </a:solidFill>
              </a:defRPr>
            </a:lvl9pPr>
          </a:lstStyle>
          <a:p>
            <a:endParaRPr/>
          </a:p>
        </p:txBody>
      </p:sp>
      <p:sp>
        <p:nvSpPr>
          <p:cNvPr id="1000" name="Google Shape;1000;p7"/>
          <p:cNvSpPr txBox="1">
            <a:spLocks noGrp="1"/>
          </p:cNvSpPr>
          <p:nvPr>
            <p:ph type="title" idx="6"/>
          </p:nvPr>
        </p:nvSpPr>
        <p:spPr>
          <a:xfrm>
            <a:off x="4678325" y="2145826"/>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accent2"/>
              </a:buClr>
              <a:buSzPts val="3500"/>
              <a:buNone/>
              <a:defRPr sz="3500">
                <a:solidFill>
                  <a:schemeClr val="accent2"/>
                </a:solidFill>
              </a:defRPr>
            </a:lvl1pPr>
            <a:lvl2pPr lvl="1" algn="ctr" rtl="0">
              <a:spcBef>
                <a:spcPts val="0"/>
              </a:spcBef>
              <a:spcAft>
                <a:spcPts val="0"/>
              </a:spcAft>
              <a:buClr>
                <a:schemeClr val="accent2"/>
              </a:buClr>
              <a:buSzPts val="3500"/>
              <a:buNone/>
              <a:defRPr sz="3500">
                <a:solidFill>
                  <a:schemeClr val="accent2"/>
                </a:solidFill>
              </a:defRPr>
            </a:lvl2pPr>
            <a:lvl3pPr lvl="2" algn="ctr" rtl="0">
              <a:spcBef>
                <a:spcPts val="0"/>
              </a:spcBef>
              <a:spcAft>
                <a:spcPts val="0"/>
              </a:spcAft>
              <a:buClr>
                <a:schemeClr val="accent2"/>
              </a:buClr>
              <a:buSzPts val="3500"/>
              <a:buNone/>
              <a:defRPr sz="3500">
                <a:solidFill>
                  <a:schemeClr val="accent2"/>
                </a:solidFill>
              </a:defRPr>
            </a:lvl3pPr>
            <a:lvl4pPr lvl="3" algn="ctr" rtl="0">
              <a:spcBef>
                <a:spcPts val="0"/>
              </a:spcBef>
              <a:spcAft>
                <a:spcPts val="0"/>
              </a:spcAft>
              <a:buClr>
                <a:schemeClr val="accent2"/>
              </a:buClr>
              <a:buSzPts val="3500"/>
              <a:buNone/>
              <a:defRPr sz="3500">
                <a:solidFill>
                  <a:schemeClr val="accent2"/>
                </a:solidFill>
              </a:defRPr>
            </a:lvl4pPr>
            <a:lvl5pPr lvl="4" algn="ctr" rtl="0">
              <a:spcBef>
                <a:spcPts val="0"/>
              </a:spcBef>
              <a:spcAft>
                <a:spcPts val="0"/>
              </a:spcAft>
              <a:buClr>
                <a:schemeClr val="accent2"/>
              </a:buClr>
              <a:buSzPts val="3500"/>
              <a:buNone/>
              <a:defRPr sz="3500">
                <a:solidFill>
                  <a:schemeClr val="accent2"/>
                </a:solidFill>
              </a:defRPr>
            </a:lvl5pPr>
            <a:lvl6pPr lvl="5" algn="ctr" rtl="0">
              <a:spcBef>
                <a:spcPts val="0"/>
              </a:spcBef>
              <a:spcAft>
                <a:spcPts val="0"/>
              </a:spcAft>
              <a:buClr>
                <a:schemeClr val="accent2"/>
              </a:buClr>
              <a:buSzPts val="3500"/>
              <a:buNone/>
              <a:defRPr sz="3500">
                <a:solidFill>
                  <a:schemeClr val="accent2"/>
                </a:solidFill>
              </a:defRPr>
            </a:lvl6pPr>
            <a:lvl7pPr lvl="6" algn="ctr" rtl="0">
              <a:spcBef>
                <a:spcPts val="0"/>
              </a:spcBef>
              <a:spcAft>
                <a:spcPts val="0"/>
              </a:spcAft>
              <a:buClr>
                <a:schemeClr val="accent2"/>
              </a:buClr>
              <a:buSzPts val="3500"/>
              <a:buNone/>
              <a:defRPr sz="3500">
                <a:solidFill>
                  <a:schemeClr val="accent2"/>
                </a:solidFill>
              </a:defRPr>
            </a:lvl7pPr>
            <a:lvl8pPr lvl="7" algn="ctr" rtl="0">
              <a:spcBef>
                <a:spcPts val="0"/>
              </a:spcBef>
              <a:spcAft>
                <a:spcPts val="0"/>
              </a:spcAft>
              <a:buClr>
                <a:schemeClr val="accent2"/>
              </a:buClr>
              <a:buSzPts val="3500"/>
              <a:buNone/>
              <a:defRPr sz="3500">
                <a:solidFill>
                  <a:schemeClr val="accent2"/>
                </a:solidFill>
              </a:defRPr>
            </a:lvl8pPr>
            <a:lvl9pPr lvl="8" algn="ctr" rtl="0">
              <a:spcBef>
                <a:spcPts val="0"/>
              </a:spcBef>
              <a:spcAft>
                <a:spcPts val="0"/>
              </a:spcAft>
              <a:buClr>
                <a:schemeClr val="accent2"/>
              </a:buClr>
              <a:buSzPts val="3500"/>
              <a:buNone/>
              <a:defRPr sz="3500">
                <a:solidFill>
                  <a:schemeClr val="accent2"/>
                </a:solidFill>
              </a:defRPr>
            </a:lvl9pPr>
          </a:lstStyle>
          <a:p>
            <a:endParaRPr/>
          </a:p>
        </p:txBody>
      </p:sp>
      <p:sp>
        <p:nvSpPr>
          <p:cNvPr id="1001" name="Google Shape;1001;p7"/>
          <p:cNvSpPr txBox="1">
            <a:spLocks noGrp="1"/>
          </p:cNvSpPr>
          <p:nvPr>
            <p:ph type="title" idx="7"/>
          </p:nvPr>
        </p:nvSpPr>
        <p:spPr>
          <a:xfrm>
            <a:off x="720400" y="418688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accent2"/>
              </a:buClr>
              <a:buSzPts val="3500"/>
              <a:buNone/>
              <a:defRPr sz="3500">
                <a:solidFill>
                  <a:schemeClr val="accent2"/>
                </a:solidFill>
              </a:defRPr>
            </a:lvl1pPr>
            <a:lvl2pPr lvl="1" algn="ctr" rtl="0">
              <a:spcBef>
                <a:spcPts val="0"/>
              </a:spcBef>
              <a:spcAft>
                <a:spcPts val="0"/>
              </a:spcAft>
              <a:buClr>
                <a:schemeClr val="accent2"/>
              </a:buClr>
              <a:buSzPts val="3500"/>
              <a:buNone/>
              <a:defRPr sz="3500">
                <a:solidFill>
                  <a:schemeClr val="accent2"/>
                </a:solidFill>
              </a:defRPr>
            </a:lvl2pPr>
            <a:lvl3pPr lvl="2" algn="ctr" rtl="0">
              <a:spcBef>
                <a:spcPts val="0"/>
              </a:spcBef>
              <a:spcAft>
                <a:spcPts val="0"/>
              </a:spcAft>
              <a:buClr>
                <a:schemeClr val="accent2"/>
              </a:buClr>
              <a:buSzPts val="3500"/>
              <a:buNone/>
              <a:defRPr sz="3500">
                <a:solidFill>
                  <a:schemeClr val="accent2"/>
                </a:solidFill>
              </a:defRPr>
            </a:lvl3pPr>
            <a:lvl4pPr lvl="3" algn="ctr" rtl="0">
              <a:spcBef>
                <a:spcPts val="0"/>
              </a:spcBef>
              <a:spcAft>
                <a:spcPts val="0"/>
              </a:spcAft>
              <a:buClr>
                <a:schemeClr val="accent2"/>
              </a:buClr>
              <a:buSzPts val="3500"/>
              <a:buNone/>
              <a:defRPr sz="3500">
                <a:solidFill>
                  <a:schemeClr val="accent2"/>
                </a:solidFill>
              </a:defRPr>
            </a:lvl4pPr>
            <a:lvl5pPr lvl="4" algn="ctr" rtl="0">
              <a:spcBef>
                <a:spcPts val="0"/>
              </a:spcBef>
              <a:spcAft>
                <a:spcPts val="0"/>
              </a:spcAft>
              <a:buClr>
                <a:schemeClr val="accent2"/>
              </a:buClr>
              <a:buSzPts val="3500"/>
              <a:buNone/>
              <a:defRPr sz="3500">
                <a:solidFill>
                  <a:schemeClr val="accent2"/>
                </a:solidFill>
              </a:defRPr>
            </a:lvl5pPr>
            <a:lvl6pPr lvl="5" algn="ctr" rtl="0">
              <a:spcBef>
                <a:spcPts val="0"/>
              </a:spcBef>
              <a:spcAft>
                <a:spcPts val="0"/>
              </a:spcAft>
              <a:buClr>
                <a:schemeClr val="accent2"/>
              </a:buClr>
              <a:buSzPts val="3500"/>
              <a:buNone/>
              <a:defRPr sz="3500">
                <a:solidFill>
                  <a:schemeClr val="accent2"/>
                </a:solidFill>
              </a:defRPr>
            </a:lvl6pPr>
            <a:lvl7pPr lvl="6" algn="ctr" rtl="0">
              <a:spcBef>
                <a:spcPts val="0"/>
              </a:spcBef>
              <a:spcAft>
                <a:spcPts val="0"/>
              </a:spcAft>
              <a:buClr>
                <a:schemeClr val="accent2"/>
              </a:buClr>
              <a:buSzPts val="3500"/>
              <a:buNone/>
              <a:defRPr sz="3500">
                <a:solidFill>
                  <a:schemeClr val="accent2"/>
                </a:solidFill>
              </a:defRPr>
            </a:lvl7pPr>
            <a:lvl8pPr lvl="7" algn="ctr" rtl="0">
              <a:spcBef>
                <a:spcPts val="0"/>
              </a:spcBef>
              <a:spcAft>
                <a:spcPts val="0"/>
              </a:spcAft>
              <a:buClr>
                <a:schemeClr val="accent2"/>
              </a:buClr>
              <a:buSzPts val="3500"/>
              <a:buNone/>
              <a:defRPr sz="3500">
                <a:solidFill>
                  <a:schemeClr val="accent2"/>
                </a:solidFill>
              </a:defRPr>
            </a:lvl8pPr>
            <a:lvl9pPr lvl="8" algn="ctr" rtl="0">
              <a:spcBef>
                <a:spcPts val="0"/>
              </a:spcBef>
              <a:spcAft>
                <a:spcPts val="0"/>
              </a:spcAft>
              <a:buClr>
                <a:schemeClr val="accent2"/>
              </a:buClr>
              <a:buSzPts val="3500"/>
              <a:buNone/>
              <a:defRPr sz="3500">
                <a:solidFill>
                  <a:schemeClr val="accent2"/>
                </a:solidFill>
              </a:defRPr>
            </a:lvl9pPr>
          </a:lstStyle>
          <a:p>
            <a:endParaRPr/>
          </a:p>
        </p:txBody>
      </p:sp>
      <p:sp>
        <p:nvSpPr>
          <p:cNvPr id="1002" name="Google Shape;1002;p7"/>
          <p:cNvSpPr txBox="1">
            <a:spLocks noGrp="1"/>
          </p:cNvSpPr>
          <p:nvPr>
            <p:ph type="title" idx="8"/>
          </p:nvPr>
        </p:nvSpPr>
        <p:spPr>
          <a:xfrm>
            <a:off x="4678325" y="418688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accent2"/>
              </a:buClr>
              <a:buSzPts val="3500"/>
              <a:buNone/>
              <a:defRPr sz="3500">
                <a:solidFill>
                  <a:schemeClr val="accent2"/>
                </a:solidFill>
              </a:defRPr>
            </a:lvl1pPr>
            <a:lvl2pPr lvl="1" algn="ctr" rtl="0">
              <a:spcBef>
                <a:spcPts val="0"/>
              </a:spcBef>
              <a:spcAft>
                <a:spcPts val="0"/>
              </a:spcAft>
              <a:buClr>
                <a:schemeClr val="accent2"/>
              </a:buClr>
              <a:buSzPts val="3500"/>
              <a:buNone/>
              <a:defRPr sz="3500">
                <a:solidFill>
                  <a:schemeClr val="accent2"/>
                </a:solidFill>
              </a:defRPr>
            </a:lvl2pPr>
            <a:lvl3pPr lvl="2" algn="ctr" rtl="0">
              <a:spcBef>
                <a:spcPts val="0"/>
              </a:spcBef>
              <a:spcAft>
                <a:spcPts val="0"/>
              </a:spcAft>
              <a:buClr>
                <a:schemeClr val="accent2"/>
              </a:buClr>
              <a:buSzPts val="3500"/>
              <a:buNone/>
              <a:defRPr sz="3500">
                <a:solidFill>
                  <a:schemeClr val="accent2"/>
                </a:solidFill>
              </a:defRPr>
            </a:lvl3pPr>
            <a:lvl4pPr lvl="3" algn="ctr" rtl="0">
              <a:spcBef>
                <a:spcPts val="0"/>
              </a:spcBef>
              <a:spcAft>
                <a:spcPts val="0"/>
              </a:spcAft>
              <a:buClr>
                <a:schemeClr val="accent2"/>
              </a:buClr>
              <a:buSzPts val="3500"/>
              <a:buNone/>
              <a:defRPr sz="3500">
                <a:solidFill>
                  <a:schemeClr val="accent2"/>
                </a:solidFill>
              </a:defRPr>
            </a:lvl4pPr>
            <a:lvl5pPr lvl="4" algn="ctr" rtl="0">
              <a:spcBef>
                <a:spcPts val="0"/>
              </a:spcBef>
              <a:spcAft>
                <a:spcPts val="0"/>
              </a:spcAft>
              <a:buClr>
                <a:schemeClr val="accent2"/>
              </a:buClr>
              <a:buSzPts val="3500"/>
              <a:buNone/>
              <a:defRPr sz="3500">
                <a:solidFill>
                  <a:schemeClr val="accent2"/>
                </a:solidFill>
              </a:defRPr>
            </a:lvl5pPr>
            <a:lvl6pPr lvl="5" algn="ctr" rtl="0">
              <a:spcBef>
                <a:spcPts val="0"/>
              </a:spcBef>
              <a:spcAft>
                <a:spcPts val="0"/>
              </a:spcAft>
              <a:buClr>
                <a:schemeClr val="accent2"/>
              </a:buClr>
              <a:buSzPts val="3500"/>
              <a:buNone/>
              <a:defRPr sz="3500">
                <a:solidFill>
                  <a:schemeClr val="accent2"/>
                </a:solidFill>
              </a:defRPr>
            </a:lvl6pPr>
            <a:lvl7pPr lvl="6" algn="ctr" rtl="0">
              <a:spcBef>
                <a:spcPts val="0"/>
              </a:spcBef>
              <a:spcAft>
                <a:spcPts val="0"/>
              </a:spcAft>
              <a:buClr>
                <a:schemeClr val="accent2"/>
              </a:buClr>
              <a:buSzPts val="3500"/>
              <a:buNone/>
              <a:defRPr sz="3500">
                <a:solidFill>
                  <a:schemeClr val="accent2"/>
                </a:solidFill>
              </a:defRPr>
            </a:lvl7pPr>
            <a:lvl8pPr lvl="7" algn="ctr" rtl="0">
              <a:spcBef>
                <a:spcPts val="0"/>
              </a:spcBef>
              <a:spcAft>
                <a:spcPts val="0"/>
              </a:spcAft>
              <a:buClr>
                <a:schemeClr val="accent2"/>
              </a:buClr>
              <a:buSzPts val="3500"/>
              <a:buNone/>
              <a:defRPr sz="3500">
                <a:solidFill>
                  <a:schemeClr val="accent2"/>
                </a:solidFill>
              </a:defRPr>
            </a:lvl8pPr>
            <a:lvl9pPr lvl="8" algn="ctr" rtl="0">
              <a:spcBef>
                <a:spcPts val="0"/>
              </a:spcBef>
              <a:spcAft>
                <a:spcPts val="0"/>
              </a:spcAft>
              <a:buClr>
                <a:schemeClr val="accent2"/>
              </a:buClr>
              <a:buSzPts val="3500"/>
              <a:buNone/>
              <a:defRPr sz="3500">
                <a:solidFill>
                  <a:schemeClr val="accent2"/>
                </a:solidFill>
              </a:defRPr>
            </a:lvl9pPr>
          </a:lstStyle>
          <a:p>
            <a:endParaRPr/>
          </a:p>
        </p:txBody>
      </p:sp>
      <p:sp>
        <p:nvSpPr>
          <p:cNvPr id="1003" name="Google Shape;1003;p7"/>
          <p:cNvSpPr/>
          <p:nvPr/>
        </p:nvSpPr>
        <p:spPr>
          <a:xfrm flipH="1">
            <a:off x="7495741" y="20277"/>
            <a:ext cx="4696251" cy="1569625"/>
          </a:xfrm>
          <a:custGeom>
            <a:avLst/>
            <a:gdLst/>
            <a:ahLst/>
            <a:cxnLst/>
            <a:rect l="l" t="t" r="r" b="b"/>
            <a:pathLst>
              <a:path w="187850" h="62785" extrusionOk="0">
                <a:moveTo>
                  <a:pt x="0" y="49082"/>
                </a:moveTo>
                <a:cubicBezTo>
                  <a:pt x="5342" y="50773"/>
                  <a:pt x="16837" y="57129"/>
                  <a:pt x="32052" y="59225"/>
                </a:cubicBezTo>
                <a:cubicBezTo>
                  <a:pt x="47267" y="61321"/>
                  <a:pt x="72354" y="64498"/>
                  <a:pt x="91288" y="61660"/>
                </a:cubicBezTo>
                <a:cubicBezTo>
                  <a:pt x="110222" y="58822"/>
                  <a:pt x="129561" y="52473"/>
                  <a:pt x="145655" y="42196"/>
                </a:cubicBezTo>
                <a:cubicBezTo>
                  <a:pt x="161749" y="31919"/>
                  <a:pt x="180818" y="7033"/>
                  <a:pt x="187850" y="0"/>
                </a:cubicBezTo>
              </a:path>
            </a:pathLst>
          </a:custGeom>
          <a:noFill/>
          <a:ln w="38100" cap="flat" cmpd="sng">
            <a:solidFill>
              <a:srgbClr val="9D998E"/>
            </a:solidFill>
            <a:prstDash val="solid"/>
            <a:round/>
            <a:headEnd type="none" w="med" len="med"/>
            <a:tailEnd type="none" w="med" len="med"/>
          </a:ln>
        </p:spPr>
      </p:sp>
      <p:sp>
        <p:nvSpPr>
          <p:cNvPr id="1004" name="Google Shape;1004;p7"/>
          <p:cNvSpPr/>
          <p:nvPr/>
        </p:nvSpPr>
        <p:spPr>
          <a:xfrm flipH="1">
            <a:off x="11450055" y="1096046"/>
            <a:ext cx="684215" cy="646087"/>
          </a:xfrm>
          <a:custGeom>
            <a:avLst/>
            <a:gdLst/>
            <a:ahLst/>
            <a:cxnLst/>
            <a:rect l="l" t="t" r="r" b="b"/>
            <a:pathLst>
              <a:path w="684215" h="646087" extrusionOk="0">
                <a:moveTo>
                  <a:pt x="374494" y="13"/>
                </a:moveTo>
                <a:cubicBezTo>
                  <a:pt x="382532" y="-331"/>
                  <a:pt x="389193" y="5755"/>
                  <a:pt x="389652" y="13793"/>
                </a:cubicBezTo>
                <a:lnTo>
                  <a:pt x="394884" y="124983"/>
                </a:lnTo>
                <a:lnTo>
                  <a:pt x="430306" y="32282"/>
                </a:lnTo>
                <a:cubicBezTo>
                  <a:pt x="433176" y="24817"/>
                  <a:pt x="441445" y="21257"/>
                  <a:pt x="449024" y="23898"/>
                </a:cubicBezTo>
                <a:cubicBezTo>
                  <a:pt x="456489" y="26769"/>
                  <a:pt x="460163" y="35153"/>
                  <a:pt x="457408" y="42617"/>
                </a:cubicBezTo>
                <a:lnTo>
                  <a:pt x="417225" y="147777"/>
                </a:lnTo>
                <a:lnTo>
                  <a:pt x="417726" y="147878"/>
                </a:lnTo>
                <a:lnTo>
                  <a:pt x="485540" y="57776"/>
                </a:lnTo>
                <a:cubicBezTo>
                  <a:pt x="490363" y="51459"/>
                  <a:pt x="499436" y="50082"/>
                  <a:pt x="505751" y="54905"/>
                </a:cubicBezTo>
                <a:cubicBezTo>
                  <a:pt x="512183" y="59728"/>
                  <a:pt x="513446" y="68800"/>
                  <a:pt x="508622" y="75115"/>
                </a:cubicBezTo>
                <a:lnTo>
                  <a:pt x="444833" y="159871"/>
                </a:lnTo>
                <a:lnTo>
                  <a:pt x="457570" y="167608"/>
                </a:lnTo>
                <a:lnTo>
                  <a:pt x="509428" y="117033"/>
                </a:lnTo>
                <a:cubicBezTo>
                  <a:pt x="515171" y="111520"/>
                  <a:pt x="524242" y="111635"/>
                  <a:pt x="529870" y="117262"/>
                </a:cubicBezTo>
                <a:cubicBezTo>
                  <a:pt x="535497" y="122889"/>
                  <a:pt x="535382" y="132076"/>
                  <a:pt x="529640" y="137703"/>
                </a:cubicBezTo>
                <a:lnTo>
                  <a:pt x="481378" y="184771"/>
                </a:lnTo>
                <a:lnTo>
                  <a:pt x="486704" y="190225"/>
                </a:lnTo>
                <a:lnTo>
                  <a:pt x="562368" y="133224"/>
                </a:lnTo>
                <a:cubicBezTo>
                  <a:pt x="568798" y="128401"/>
                  <a:pt x="577871" y="129663"/>
                  <a:pt x="582579" y="136095"/>
                </a:cubicBezTo>
                <a:cubicBezTo>
                  <a:pt x="587403" y="142525"/>
                  <a:pt x="586139" y="151482"/>
                  <a:pt x="579708" y="156305"/>
                </a:cubicBezTo>
                <a:lnTo>
                  <a:pt x="505811" y="211977"/>
                </a:lnTo>
                <a:lnTo>
                  <a:pt x="506662" y="213522"/>
                </a:lnTo>
                <a:lnTo>
                  <a:pt x="615881" y="168134"/>
                </a:lnTo>
                <a:cubicBezTo>
                  <a:pt x="623230" y="165033"/>
                  <a:pt x="631729" y="168593"/>
                  <a:pt x="634715" y="175942"/>
                </a:cubicBezTo>
                <a:cubicBezTo>
                  <a:pt x="637815" y="183292"/>
                  <a:pt x="634255" y="191790"/>
                  <a:pt x="626906" y="194776"/>
                </a:cubicBezTo>
                <a:lnTo>
                  <a:pt x="585543" y="211965"/>
                </a:lnTo>
                <a:lnTo>
                  <a:pt x="586714" y="212807"/>
                </a:lnTo>
                <a:cubicBezTo>
                  <a:pt x="590962" y="219582"/>
                  <a:pt x="588895" y="228540"/>
                  <a:pt x="582120" y="232674"/>
                </a:cubicBezTo>
                <a:lnTo>
                  <a:pt x="554963" y="249603"/>
                </a:lnTo>
                <a:lnTo>
                  <a:pt x="639424" y="227390"/>
                </a:lnTo>
                <a:cubicBezTo>
                  <a:pt x="647117" y="225323"/>
                  <a:pt x="655042" y="229916"/>
                  <a:pt x="657108" y="237725"/>
                </a:cubicBezTo>
                <a:cubicBezTo>
                  <a:pt x="659176" y="245419"/>
                  <a:pt x="654582" y="253344"/>
                  <a:pt x="646774" y="255410"/>
                </a:cubicBezTo>
                <a:lnTo>
                  <a:pt x="536504" y="284411"/>
                </a:lnTo>
                <a:lnTo>
                  <a:pt x="538367" y="295330"/>
                </a:lnTo>
                <a:lnTo>
                  <a:pt x="559382" y="292158"/>
                </a:lnTo>
                <a:cubicBezTo>
                  <a:pt x="593719" y="286645"/>
                  <a:pt x="629318" y="281018"/>
                  <a:pt x="660095" y="279411"/>
                </a:cubicBezTo>
                <a:cubicBezTo>
                  <a:pt x="668363" y="278721"/>
                  <a:pt x="674909" y="285153"/>
                  <a:pt x="675253" y="293076"/>
                </a:cubicBezTo>
                <a:cubicBezTo>
                  <a:pt x="675713" y="301000"/>
                  <a:pt x="669511" y="307890"/>
                  <a:pt x="661587" y="308235"/>
                </a:cubicBezTo>
                <a:cubicBezTo>
                  <a:pt x="632304" y="309728"/>
                  <a:pt x="597508" y="315354"/>
                  <a:pt x="563861" y="320637"/>
                </a:cubicBezTo>
                <a:lnTo>
                  <a:pt x="554564" y="322065"/>
                </a:lnTo>
                <a:lnTo>
                  <a:pt x="640113" y="327529"/>
                </a:lnTo>
                <a:cubicBezTo>
                  <a:pt x="648037" y="327989"/>
                  <a:pt x="654122" y="334879"/>
                  <a:pt x="653663" y="342918"/>
                </a:cubicBezTo>
                <a:cubicBezTo>
                  <a:pt x="653088" y="350841"/>
                  <a:pt x="646313" y="356698"/>
                  <a:pt x="638276" y="356468"/>
                </a:cubicBezTo>
                <a:lnTo>
                  <a:pt x="590628" y="353419"/>
                </a:lnTo>
                <a:lnTo>
                  <a:pt x="675024" y="386323"/>
                </a:lnTo>
                <a:cubicBezTo>
                  <a:pt x="682488" y="389195"/>
                  <a:pt x="686162" y="397578"/>
                  <a:pt x="683177" y="405043"/>
                </a:cubicBezTo>
                <a:cubicBezTo>
                  <a:pt x="680994" y="410784"/>
                  <a:pt x="675598" y="414344"/>
                  <a:pt x="669856" y="414344"/>
                </a:cubicBezTo>
                <a:cubicBezTo>
                  <a:pt x="668134" y="414344"/>
                  <a:pt x="666295" y="413999"/>
                  <a:pt x="664573" y="413310"/>
                </a:cubicBezTo>
                <a:lnTo>
                  <a:pt x="537882" y="363949"/>
                </a:lnTo>
                <a:lnTo>
                  <a:pt x="536598" y="368073"/>
                </a:lnTo>
                <a:lnTo>
                  <a:pt x="630121" y="456031"/>
                </a:lnTo>
                <a:cubicBezTo>
                  <a:pt x="635977" y="461543"/>
                  <a:pt x="636207" y="470616"/>
                  <a:pt x="630696" y="476472"/>
                </a:cubicBezTo>
                <a:cubicBezTo>
                  <a:pt x="627825" y="479343"/>
                  <a:pt x="623920" y="480950"/>
                  <a:pt x="620131" y="480950"/>
                </a:cubicBezTo>
                <a:cubicBezTo>
                  <a:pt x="616570" y="480950"/>
                  <a:pt x="613011" y="479687"/>
                  <a:pt x="610255" y="477046"/>
                </a:cubicBezTo>
                <a:lnTo>
                  <a:pt x="562921" y="432529"/>
                </a:lnTo>
                <a:lnTo>
                  <a:pt x="553985" y="438807"/>
                </a:lnTo>
                <a:lnTo>
                  <a:pt x="553746" y="438771"/>
                </a:lnTo>
                <a:lnTo>
                  <a:pt x="570222" y="457286"/>
                </a:lnTo>
                <a:cubicBezTo>
                  <a:pt x="586088" y="476803"/>
                  <a:pt x="600751" y="496828"/>
                  <a:pt x="613239" y="516781"/>
                </a:cubicBezTo>
                <a:cubicBezTo>
                  <a:pt x="617489" y="523556"/>
                  <a:pt x="615422" y="532513"/>
                  <a:pt x="608646" y="536648"/>
                </a:cubicBezTo>
                <a:cubicBezTo>
                  <a:pt x="601871" y="540897"/>
                  <a:pt x="592914" y="538830"/>
                  <a:pt x="588779" y="532055"/>
                </a:cubicBezTo>
                <a:cubicBezTo>
                  <a:pt x="570635" y="503000"/>
                  <a:pt x="546663" y="472683"/>
                  <a:pt x="520566" y="443773"/>
                </a:cubicBezTo>
                <a:lnTo>
                  <a:pt x="505377" y="428794"/>
                </a:lnTo>
                <a:lnTo>
                  <a:pt x="491257" y="449719"/>
                </a:lnTo>
                <a:lnTo>
                  <a:pt x="554100" y="526657"/>
                </a:lnTo>
                <a:cubicBezTo>
                  <a:pt x="559153" y="532858"/>
                  <a:pt x="558233" y="541929"/>
                  <a:pt x="552032" y="546982"/>
                </a:cubicBezTo>
                <a:cubicBezTo>
                  <a:pt x="549391" y="549050"/>
                  <a:pt x="546061" y="550198"/>
                  <a:pt x="542960" y="550198"/>
                </a:cubicBezTo>
                <a:cubicBezTo>
                  <a:pt x="538826" y="550198"/>
                  <a:pt x="534577" y="548361"/>
                  <a:pt x="531706" y="544915"/>
                </a:cubicBezTo>
                <a:lnTo>
                  <a:pt x="470958" y="470543"/>
                </a:lnTo>
                <a:lnTo>
                  <a:pt x="472490" y="475755"/>
                </a:lnTo>
                <a:lnTo>
                  <a:pt x="489676" y="506560"/>
                </a:lnTo>
                <a:cubicBezTo>
                  <a:pt x="491629" y="510062"/>
                  <a:pt x="491973" y="513995"/>
                  <a:pt x="490954" y="517541"/>
                </a:cubicBezTo>
                <a:lnTo>
                  <a:pt x="486442" y="523198"/>
                </a:lnTo>
                <a:lnTo>
                  <a:pt x="487138" y="525563"/>
                </a:lnTo>
                <a:lnTo>
                  <a:pt x="494155" y="539288"/>
                </a:lnTo>
                <a:cubicBezTo>
                  <a:pt x="497829" y="546408"/>
                  <a:pt x="494958" y="555136"/>
                  <a:pt x="487838" y="558696"/>
                </a:cubicBezTo>
                <a:cubicBezTo>
                  <a:pt x="485771" y="559845"/>
                  <a:pt x="483475" y="560304"/>
                  <a:pt x="481293" y="560304"/>
                </a:cubicBezTo>
                <a:cubicBezTo>
                  <a:pt x="476010" y="560304"/>
                  <a:pt x="470957" y="557433"/>
                  <a:pt x="468431" y="552380"/>
                </a:cubicBezTo>
                <a:lnTo>
                  <a:pt x="463091" y="541936"/>
                </a:lnTo>
                <a:lnTo>
                  <a:pt x="461540" y="540782"/>
                </a:lnTo>
                <a:lnTo>
                  <a:pt x="460237" y="536352"/>
                </a:lnTo>
                <a:lnTo>
                  <a:pt x="446266" y="509023"/>
                </a:lnTo>
                <a:lnTo>
                  <a:pt x="446483" y="509704"/>
                </a:lnTo>
                <a:cubicBezTo>
                  <a:pt x="450316" y="535901"/>
                  <a:pt x="449885" y="562716"/>
                  <a:pt x="445005" y="588899"/>
                </a:cubicBezTo>
                <a:cubicBezTo>
                  <a:pt x="443741" y="595904"/>
                  <a:pt x="437655" y="600727"/>
                  <a:pt x="430879" y="600727"/>
                </a:cubicBezTo>
                <a:cubicBezTo>
                  <a:pt x="429961" y="600727"/>
                  <a:pt x="429156" y="600612"/>
                  <a:pt x="428237" y="600497"/>
                </a:cubicBezTo>
                <a:cubicBezTo>
                  <a:pt x="420429" y="599005"/>
                  <a:pt x="415261" y="591426"/>
                  <a:pt x="416639" y="583616"/>
                </a:cubicBezTo>
                <a:cubicBezTo>
                  <a:pt x="420946" y="560592"/>
                  <a:pt x="421348" y="536964"/>
                  <a:pt x="417989" y="513881"/>
                </a:cubicBezTo>
                <a:lnTo>
                  <a:pt x="412796" y="497613"/>
                </a:lnTo>
                <a:lnTo>
                  <a:pt x="385551" y="503129"/>
                </a:lnTo>
                <a:lnTo>
                  <a:pt x="408027" y="615656"/>
                </a:lnTo>
                <a:cubicBezTo>
                  <a:pt x="409635" y="623464"/>
                  <a:pt x="404467" y="631043"/>
                  <a:pt x="396658" y="632652"/>
                </a:cubicBezTo>
                <a:cubicBezTo>
                  <a:pt x="395740" y="632766"/>
                  <a:pt x="394706" y="632881"/>
                  <a:pt x="393788" y="632881"/>
                </a:cubicBezTo>
                <a:cubicBezTo>
                  <a:pt x="387011" y="632881"/>
                  <a:pt x="381040" y="628173"/>
                  <a:pt x="379662" y="621282"/>
                </a:cubicBezTo>
                <a:lnTo>
                  <a:pt x="357208" y="508867"/>
                </a:lnTo>
                <a:lnTo>
                  <a:pt x="356120" y="509087"/>
                </a:lnTo>
                <a:lnTo>
                  <a:pt x="345665" y="506971"/>
                </a:lnTo>
                <a:lnTo>
                  <a:pt x="344406" y="627714"/>
                </a:lnTo>
                <a:cubicBezTo>
                  <a:pt x="344291" y="635638"/>
                  <a:pt x="337860" y="642068"/>
                  <a:pt x="329936" y="642068"/>
                </a:cubicBezTo>
                <a:cubicBezTo>
                  <a:pt x="329936" y="642068"/>
                  <a:pt x="329821" y="642068"/>
                  <a:pt x="329821" y="642068"/>
                </a:cubicBezTo>
                <a:cubicBezTo>
                  <a:pt x="321897" y="641953"/>
                  <a:pt x="315467" y="635408"/>
                  <a:pt x="315582" y="627484"/>
                </a:cubicBezTo>
                <a:lnTo>
                  <a:pt x="316682" y="520755"/>
                </a:lnTo>
                <a:lnTo>
                  <a:pt x="307773" y="585339"/>
                </a:lnTo>
                <a:cubicBezTo>
                  <a:pt x="307428" y="593033"/>
                  <a:pt x="300998" y="599235"/>
                  <a:pt x="293303" y="599235"/>
                </a:cubicBezTo>
                <a:cubicBezTo>
                  <a:pt x="293189" y="599235"/>
                  <a:pt x="292959" y="599235"/>
                  <a:pt x="292844" y="599235"/>
                </a:cubicBezTo>
                <a:cubicBezTo>
                  <a:pt x="284921" y="599006"/>
                  <a:pt x="278604" y="592344"/>
                  <a:pt x="278834" y="584421"/>
                </a:cubicBezTo>
                <a:lnTo>
                  <a:pt x="286034" y="532222"/>
                </a:lnTo>
                <a:lnTo>
                  <a:pt x="253914" y="635868"/>
                </a:lnTo>
                <a:cubicBezTo>
                  <a:pt x="251962" y="642068"/>
                  <a:pt x="246335" y="646087"/>
                  <a:pt x="240133" y="646087"/>
                </a:cubicBezTo>
                <a:cubicBezTo>
                  <a:pt x="238755" y="646087"/>
                  <a:pt x="237263" y="645859"/>
                  <a:pt x="235884" y="645399"/>
                </a:cubicBezTo>
                <a:cubicBezTo>
                  <a:pt x="228305" y="642987"/>
                  <a:pt x="224056" y="634948"/>
                  <a:pt x="226353" y="627369"/>
                </a:cubicBezTo>
                <a:lnTo>
                  <a:pt x="248055" y="557339"/>
                </a:lnTo>
                <a:lnTo>
                  <a:pt x="242660" y="557778"/>
                </a:lnTo>
                <a:cubicBezTo>
                  <a:pt x="235080" y="555367"/>
                  <a:pt x="230946" y="547098"/>
                  <a:pt x="233358" y="539519"/>
                </a:cubicBezTo>
                <a:lnTo>
                  <a:pt x="258573" y="477579"/>
                </a:lnTo>
                <a:lnTo>
                  <a:pt x="250375" y="472046"/>
                </a:lnTo>
                <a:lnTo>
                  <a:pt x="245990" y="483821"/>
                </a:lnTo>
                <a:cubicBezTo>
                  <a:pt x="237838" y="508741"/>
                  <a:pt x="229454" y="534464"/>
                  <a:pt x="216937" y="561566"/>
                </a:cubicBezTo>
                <a:cubicBezTo>
                  <a:pt x="214410" y="566734"/>
                  <a:pt x="209243" y="569949"/>
                  <a:pt x="203730" y="569949"/>
                </a:cubicBezTo>
                <a:cubicBezTo>
                  <a:pt x="201663" y="569949"/>
                  <a:pt x="199711" y="569490"/>
                  <a:pt x="197759" y="568571"/>
                </a:cubicBezTo>
                <a:cubicBezTo>
                  <a:pt x="190525" y="565241"/>
                  <a:pt x="187309" y="556628"/>
                  <a:pt x="190640" y="549393"/>
                </a:cubicBezTo>
                <a:cubicBezTo>
                  <a:pt x="202467" y="523785"/>
                  <a:pt x="210162" y="499898"/>
                  <a:pt x="218429" y="474750"/>
                </a:cubicBezTo>
                <a:lnTo>
                  <a:pt x="221996" y="463941"/>
                </a:lnTo>
                <a:lnTo>
                  <a:pt x="136207" y="583386"/>
                </a:lnTo>
                <a:cubicBezTo>
                  <a:pt x="133336" y="587290"/>
                  <a:pt x="128972" y="589357"/>
                  <a:pt x="124379" y="589357"/>
                </a:cubicBezTo>
                <a:cubicBezTo>
                  <a:pt x="121508" y="589357"/>
                  <a:pt x="118521" y="588439"/>
                  <a:pt x="115995" y="586601"/>
                </a:cubicBezTo>
                <a:cubicBezTo>
                  <a:pt x="109565" y="581893"/>
                  <a:pt x="108072" y="572936"/>
                  <a:pt x="112666" y="566389"/>
                </a:cubicBezTo>
                <a:lnTo>
                  <a:pt x="154041" y="508816"/>
                </a:lnTo>
                <a:lnTo>
                  <a:pt x="153834" y="508884"/>
                </a:lnTo>
                <a:cubicBezTo>
                  <a:pt x="150160" y="508626"/>
                  <a:pt x="146600" y="506961"/>
                  <a:pt x="144016" y="503918"/>
                </a:cubicBezTo>
                <a:cubicBezTo>
                  <a:pt x="138848" y="497831"/>
                  <a:pt x="139423" y="488759"/>
                  <a:pt x="145508" y="483592"/>
                </a:cubicBezTo>
                <a:lnTo>
                  <a:pt x="207605" y="429896"/>
                </a:lnTo>
                <a:lnTo>
                  <a:pt x="200482" y="419340"/>
                </a:lnTo>
                <a:lnTo>
                  <a:pt x="88893" y="477277"/>
                </a:lnTo>
                <a:cubicBezTo>
                  <a:pt x="86711" y="478311"/>
                  <a:pt x="84529" y="478884"/>
                  <a:pt x="82233" y="478884"/>
                </a:cubicBezTo>
                <a:cubicBezTo>
                  <a:pt x="77065" y="478884"/>
                  <a:pt x="72012" y="476014"/>
                  <a:pt x="69371" y="471076"/>
                </a:cubicBezTo>
                <a:cubicBezTo>
                  <a:pt x="65697" y="463955"/>
                  <a:pt x="68452" y="455228"/>
                  <a:pt x="75573" y="451553"/>
                </a:cubicBezTo>
                <a:lnTo>
                  <a:pt x="182700" y="395932"/>
                </a:lnTo>
                <a:lnTo>
                  <a:pt x="160939" y="399588"/>
                </a:lnTo>
                <a:cubicBezTo>
                  <a:pt x="136205" y="406967"/>
                  <a:pt x="112376" y="417388"/>
                  <a:pt x="90155" y="430652"/>
                </a:cubicBezTo>
                <a:cubicBezTo>
                  <a:pt x="87859" y="432030"/>
                  <a:pt x="85217" y="432719"/>
                  <a:pt x="82691" y="432719"/>
                </a:cubicBezTo>
                <a:cubicBezTo>
                  <a:pt x="77753" y="432719"/>
                  <a:pt x="72930" y="430193"/>
                  <a:pt x="70289" y="425714"/>
                </a:cubicBezTo>
                <a:cubicBezTo>
                  <a:pt x="66155" y="418823"/>
                  <a:pt x="68451" y="409981"/>
                  <a:pt x="75341" y="405962"/>
                </a:cubicBezTo>
                <a:cubicBezTo>
                  <a:pt x="99630" y="391492"/>
                  <a:pt x="125641" y="380094"/>
                  <a:pt x="152642" y="372013"/>
                </a:cubicBezTo>
                <a:lnTo>
                  <a:pt x="178471" y="367652"/>
                </a:lnTo>
                <a:lnTo>
                  <a:pt x="175686" y="353896"/>
                </a:lnTo>
                <a:lnTo>
                  <a:pt x="16430" y="375415"/>
                </a:lnTo>
                <a:cubicBezTo>
                  <a:pt x="15742" y="375415"/>
                  <a:pt x="15053" y="375530"/>
                  <a:pt x="14478" y="375530"/>
                </a:cubicBezTo>
                <a:cubicBezTo>
                  <a:pt x="7358" y="375530"/>
                  <a:pt x="1158" y="370247"/>
                  <a:pt x="124" y="363013"/>
                </a:cubicBezTo>
                <a:cubicBezTo>
                  <a:pt x="-910" y="355089"/>
                  <a:pt x="4602" y="347854"/>
                  <a:pt x="12526" y="346706"/>
                </a:cubicBezTo>
                <a:lnTo>
                  <a:pt x="111089" y="333388"/>
                </a:lnTo>
                <a:lnTo>
                  <a:pt x="17006" y="323049"/>
                </a:lnTo>
                <a:cubicBezTo>
                  <a:pt x="9082" y="322131"/>
                  <a:pt x="3340" y="315011"/>
                  <a:pt x="4259" y="307087"/>
                </a:cubicBezTo>
                <a:cubicBezTo>
                  <a:pt x="5177" y="299163"/>
                  <a:pt x="12183" y="293537"/>
                  <a:pt x="20221" y="294340"/>
                </a:cubicBezTo>
                <a:lnTo>
                  <a:pt x="150224" y="308626"/>
                </a:lnTo>
                <a:lnTo>
                  <a:pt x="52145" y="248291"/>
                </a:lnTo>
                <a:cubicBezTo>
                  <a:pt x="45370" y="244157"/>
                  <a:pt x="43188" y="235199"/>
                  <a:pt x="47437" y="228424"/>
                </a:cubicBezTo>
                <a:cubicBezTo>
                  <a:pt x="51571" y="221649"/>
                  <a:pt x="60529" y="219467"/>
                  <a:pt x="67304" y="223716"/>
                </a:cubicBezTo>
                <a:lnTo>
                  <a:pt x="174808" y="289849"/>
                </a:lnTo>
                <a:lnTo>
                  <a:pt x="176748" y="278475"/>
                </a:lnTo>
                <a:lnTo>
                  <a:pt x="163351" y="267038"/>
                </a:lnTo>
                <a:cubicBezTo>
                  <a:pt x="135029" y="247056"/>
                  <a:pt x="104856" y="229686"/>
                  <a:pt x="73046" y="215102"/>
                </a:cubicBezTo>
                <a:cubicBezTo>
                  <a:pt x="65811" y="211773"/>
                  <a:pt x="62595" y="203159"/>
                  <a:pt x="65926" y="195925"/>
                </a:cubicBezTo>
                <a:cubicBezTo>
                  <a:pt x="69257" y="188690"/>
                  <a:pt x="77869" y="185474"/>
                  <a:pt x="85104" y="188805"/>
                </a:cubicBezTo>
                <a:lnTo>
                  <a:pt x="177292" y="241811"/>
                </a:lnTo>
                <a:lnTo>
                  <a:pt x="101640" y="153206"/>
                </a:lnTo>
                <a:cubicBezTo>
                  <a:pt x="96472" y="147119"/>
                  <a:pt x="97162" y="138047"/>
                  <a:pt x="103247" y="132879"/>
                </a:cubicBezTo>
                <a:cubicBezTo>
                  <a:pt x="109334" y="127711"/>
                  <a:pt x="118406" y="128401"/>
                  <a:pt x="123574" y="134486"/>
                </a:cubicBezTo>
                <a:lnTo>
                  <a:pt x="199885" y="223862"/>
                </a:lnTo>
                <a:lnTo>
                  <a:pt x="209185" y="206970"/>
                </a:lnTo>
                <a:lnTo>
                  <a:pt x="210992" y="205120"/>
                </a:lnTo>
                <a:lnTo>
                  <a:pt x="126560" y="112209"/>
                </a:lnTo>
                <a:cubicBezTo>
                  <a:pt x="121163" y="106352"/>
                  <a:pt x="121622" y="97166"/>
                  <a:pt x="127478" y="91768"/>
                </a:cubicBezTo>
                <a:cubicBezTo>
                  <a:pt x="133335" y="86485"/>
                  <a:pt x="142522" y="86830"/>
                  <a:pt x="147919" y="92687"/>
                </a:cubicBezTo>
                <a:lnTo>
                  <a:pt x="231244" y="184379"/>
                </a:lnTo>
                <a:lnTo>
                  <a:pt x="237346" y="178129"/>
                </a:lnTo>
                <a:lnTo>
                  <a:pt x="249848" y="170536"/>
                </a:lnTo>
                <a:lnTo>
                  <a:pt x="212229" y="103251"/>
                </a:lnTo>
                <a:cubicBezTo>
                  <a:pt x="208324" y="96246"/>
                  <a:pt x="210850" y="87518"/>
                  <a:pt x="217741" y="83614"/>
                </a:cubicBezTo>
                <a:cubicBezTo>
                  <a:pt x="224746" y="79708"/>
                  <a:pt x="233473" y="82235"/>
                  <a:pt x="237378" y="89126"/>
                </a:cubicBezTo>
                <a:lnTo>
                  <a:pt x="274517" y="155552"/>
                </a:lnTo>
                <a:lnTo>
                  <a:pt x="283469" y="150114"/>
                </a:lnTo>
                <a:lnTo>
                  <a:pt x="286918" y="149416"/>
                </a:lnTo>
                <a:lnTo>
                  <a:pt x="248747" y="69029"/>
                </a:lnTo>
                <a:cubicBezTo>
                  <a:pt x="245301" y="61795"/>
                  <a:pt x="248402" y="53181"/>
                  <a:pt x="255637" y="49737"/>
                </a:cubicBezTo>
                <a:cubicBezTo>
                  <a:pt x="262871" y="46291"/>
                  <a:pt x="271484" y="49392"/>
                  <a:pt x="274929" y="56627"/>
                </a:cubicBezTo>
                <a:lnTo>
                  <a:pt x="316178" y="143492"/>
                </a:lnTo>
                <a:lnTo>
                  <a:pt x="323176" y="142075"/>
                </a:lnTo>
                <a:lnTo>
                  <a:pt x="289744" y="18501"/>
                </a:lnTo>
                <a:cubicBezTo>
                  <a:pt x="287677" y="10807"/>
                  <a:pt x="292156" y="2883"/>
                  <a:pt x="299965" y="816"/>
                </a:cubicBezTo>
                <a:cubicBezTo>
                  <a:pt x="307659" y="-1251"/>
                  <a:pt x="315582" y="3228"/>
                  <a:pt x="317650" y="11037"/>
                </a:cubicBezTo>
                <a:lnTo>
                  <a:pt x="351548" y="136332"/>
                </a:lnTo>
                <a:lnTo>
                  <a:pt x="356120" y="135406"/>
                </a:lnTo>
                <a:lnTo>
                  <a:pt x="366470" y="137501"/>
                </a:lnTo>
                <a:lnTo>
                  <a:pt x="360714" y="15171"/>
                </a:lnTo>
                <a:cubicBezTo>
                  <a:pt x="360369" y="7247"/>
                  <a:pt x="366455" y="472"/>
                  <a:pt x="374494" y="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5" name="Google Shape;1005;p7"/>
          <p:cNvSpPr/>
          <p:nvPr/>
        </p:nvSpPr>
        <p:spPr>
          <a:xfrm flipH="1">
            <a:off x="10482483" y="1260683"/>
            <a:ext cx="655664" cy="656096"/>
          </a:xfrm>
          <a:custGeom>
            <a:avLst/>
            <a:gdLst/>
            <a:ahLst/>
            <a:cxnLst/>
            <a:rect l="l" t="t" r="r" b="b"/>
            <a:pathLst>
              <a:path w="655664" h="656096" extrusionOk="0">
                <a:moveTo>
                  <a:pt x="373434" y="55"/>
                </a:moveTo>
                <a:cubicBezTo>
                  <a:pt x="381358" y="858"/>
                  <a:pt x="387215" y="7863"/>
                  <a:pt x="386526" y="15787"/>
                </a:cubicBezTo>
                <a:lnTo>
                  <a:pt x="374924" y="139959"/>
                </a:lnTo>
                <a:lnTo>
                  <a:pt x="397122" y="145332"/>
                </a:lnTo>
                <a:lnTo>
                  <a:pt x="422012" y="70564"/>
                </a:lnTo>
                <a:cubicBezTo>
                  <a:pt x="424538" y="62985"/>
                  <a:pt x="432691" y="58851"/>
                  <a:pt x="440270" y="61378"/>
                </a:cubicBezTo>
                <a:cubicBezTo>
                  <a:pt x="447850" y="63904"/>
                  <a:pt x="451870" y="72057"/>
                  <a:pt x="449457" y="79636"/>
                </a:cubicBezTo>
                <a:lnTo>
                  <a:pt x="425315" y="152156"/>
                </a:lnTo>
                <a:lnTo>
                  <a:pt x="435422" y="154602"/>
                </a:lnTo>
                <a:lnTo>
                  <a:pt x="438274" y="156688"/>
                </a:lnTo>
                <a:lnTo>
                  <a:pt x="471850" y="74468"/>
                </a:lnTo>
                <a:cubicBezTo>
                  <a:pt x="474836" y="67118"/>
                  <a:pt x="483334" y="63559"/>
                  <a:pt x="490683" y="66545"/>
                </a:cubicBezTo>
                <a:cubicBezTo>
                  <a:pt x="498033" y="69531"/>
                  <a:pt x="501593" y="78028"/>
                  <a:pt x="498607" y="85378"/>
                </a:cubicBezTo>
                <a:lnTo>
                  <a:pt x="462308" y="174265"/>
                </a:lnTo>
                <a:lnTo>
                  <a:pt x="468127" y="178521"/>
                </a:lnTo>
                <a:lnTo>
                  <a:pt x="536849" y="70679"/>
                </a:lnTo>
                <a:cubicBezTo>
                  <a:pt x="538973" y="67292"/>
                  <a:pt x="542274" y="65110"/>
                  <a:pt x="545892" y="64321"/>
                </a:cubicBezTo>
                <a:cubicBezTo>
                  <a:pt x="549509" y="63531"/>
                  <a:pt x="553442" y="64134"/>
                  <a:pt x="556829" y="66316"/>
                </a:cubicBezTo>
                <a:cubicBezTo>
                  <a:pt x="563491" y="70564"/>
                  <a:pt x="565558" y="79523"/>
                  <a:pt x="561194" y="86298"/>
                </a:cubicBezTo>
                <a:lnTo>
                  <a:pt x="491523" y="195631"/>
                </a:lnTo>
                <a:lnTo>
                  <a:pt x="495277" y="198377"/>
                </a:lnTo>
                <a:lnTo>
                  <a:pt x="500718" y="207452"/>
                </a:lnTo>
                <a:lnTo>
                  <a:pt x="587146" y="120864"/>
                </a:lnTo>
                <a:cubicBezTo>
                  <a:pt x="592773" y="115236"/>
                  <a:pt x="601960" y="115236"/>
                  <a:pt x="607587" y="120864"/>
                </a:cubicBezTo>
                <a:cubicBezTo>
                  <a:pt x="613215" y="126605"/>
                  <a:pt x="613215" y="135677"/>
                  <a:pt x="607587" y="141304"/>
                </a:cubicBezTo>
                <a:lnTo>
                  <a:pt x="528801" y="220237"/>
                </a:lnTo>
                <a:lnTo>
                  <a:pt x="621484" y="183794"/>
                </a:lnTo>
                <a:cubicBezTo>
                  <a:pt x="628947" y="180923"/>
                  <a:pt x="637216" y="184598"/>
                  <a:pt x="640202" y="191948"/>
                </a:cubicBezTo>
                <a:cubicBezTo>
                  <a:pt x="643073" y="199413"/>
                  <a:pt x="639512" y="207795"/>
                  <a:pt x="632048" y="210666"/>
                </a:cubicBezTo>
                <a:lnTo>
                  <a:pt x="527332" y="251840"/>
                </a:lnTo>
                <a:lnTo>
                  <a:pt x="527696" y="252448"/>
                </a:lnTo>
                <a:lnTo>
                  <a:pt x="639857" y="241787"/>
                </a:lnTo>
                <a:cubicBezTo>
                  <a:pt x="647781" y="240982"/>
                  <a:pt x="654901" y="246840"/>
                  <a:pt x="655591" y="254764"/>
                </a:cubicBezTo>
                <a:cubicBezTo>
                  <a:pt x="656394" y="262688"/>
                  <a:pt x="650538" y="269693"/>
                  <a:pt x="642614" y="270496"/>
                </a:cubicBezTo>
                <a:lnTo>
                  <a:pt x="537056" y="280530"/>
                </a:lnTo>
                <a:lnTo>
                  <a:pt x="539944" y="295225"/>
                </a:lnTo>
                <a:lnTo>
                  <a:pt x="612183" y="299435"/>
                </a:lnTo>
                <a:cubicBezTo>
                  <a:pt x="620105" y="299895"/>
                  <a:pt x="626192" y="306785"/>
                  <a:pt x="625733" y="314709"/>
                </a:cubicBezTo>
                <a:cubicBezTo>
                  <a:pt x="625273" y="322631"/>
                  <a:pt x="618383" y="328718"/>
                  <a:pt x="610459" y="328259"/>
                </a:cubicBezTo>
                <a:lnTo>
                  <a:pt x="542257" y="324284"/>
                </a:lnTo>
                <a:lnTo>
                  <a:pt x="541040" y="331567"/>
                </a:lnTo>
                <a:lnTo>
                  <a:pt x="635838" y="349388"/>
                </a:lnTo>
                <a:cubicBezTo>
                  <a:pt x="643647" y="350882"/>
                  <a:pt x="648815" y="358460"/>
                  <a:pt x="647322" y="366269"/>
                </a:cubicBezTo>
                <a:cubicBezTo>
                  <a:pt x="645829" y="374078"/>
                  <a:pt x="638250" y="379246"/>
                  <a:pt x="630441" y="377754"/>
                </a:cubicBezTo>
                <a:lnTo>
                  <a:pt x="536282" y="360053"/>
                </a:lnTo>
                <a:lnTo>
                  <a:pt x="536124" y="361003"/>
                </a:lnTo>
                <a:lnTo>
                  <a:pt x="646060" y="412435"/>
                </a:lnTo>
                <a:cubicBezTo>
                  <a:pt x="653294" y="415765"/>
                  <a:pt x="656395" y="424378"/>
                  <a:pt x="653065" y="431613"/>
                </a:cubicBezTo>
                <a:cubicBezTo>
                  <a:pt x="649734" y="438847"/>
                  <a:pt x="641122" y="441948"/>
                  <a:pt x="633887" y="438618"/>
                </a:cubicBezTo>
                <a:lnTo>
                  <a:pt x="593554" y="419748"/>
                </a:lnTo>
                <a:lnTo>
                  <a:pt x="593694" y="420933"/>
                </a:lnTo>
                <a:cubicBezTo>
                  <a:pt x="591512" y="428627"/>
                  <a:pt x="583588" y="433105"/>
                  <a:pt x="575893" y="430924"/>
                </a:cubicBezTo>
                <a:lnTo>
                  <a:pt x="544506" y="422128"/>
                </a:lnTo>
                <a:lnTo>
                  <a:pt x="618154" y="469740"/>
                </a:lnTo>
                <a:cubicBezTo>
                  <a:pt x="624929" y="474103"/>
                  <a:pt x="626766" y="483060"/>
                  <a:pt x="622402" y="489721"/>
                </a:cubicBezTo>
                <a:cubicBezTo>
                  <a:pt x="618039" y="496382"/>
                  <a:pt x="609081" y="498334"/>
                  <a:pt x="602420" y="493970"/>
                </a:cubicBezTo>
                <a:lnTo>
                  <a:pt x="505016" y="431001"/>
                </a:lnTo>
                <a:lnTo>
                  <a:pt x="498807" y="439942"/>
                </a:lnTo>
                <a:lnTo>
                  <a:pt x="516522" y="454236"/>
                </a:lnTo>
                <a:cubicBezTo>
                  <a:pt x="543738" y="475940"/>
                  <a:pt x="571874" y="498334"/>
                  <a:pt x="593923" y="520038"/>
                </a:cubicBezTo>
                <a:cubicBezTo>
                  <a:pt x="600008" y="525665"/>
                  <a:pt x="599664" y="534737"/>
                  <a:pt x="594038" y="540479"/>
                </a:cubicBezTo>
                <a:cubicBezTo>
                  <a:pt x="588410" y="546105"/>
                  <a:pt x="579224" y="546220"/>
                  <a:pt x="573596" y="540594"/>
                </a:cubicBezTo>
                <a:cubicBezTo>
                  <a:pt x="552695" y="519923"/>
                  <a:pt x="525135" y="497989"/>
                  <a:pt x="498492" y="476745"/>
                </a:cubicBezTo>
                <a:lnTo>
                  <a:pt x="491040" y="470746"/>
                </a:lnTo>
                <a:lnTo>
                  <a:pt x="544657" y="537608"/>
                </a:lnTo>
                <a:cubicBezTo>
                  <a:pt x="549710" y="543808"/>
                  <a:pt x="548676" y="552880"/>
                  <a:pt x="542476" y="557933"/>
                </a:cubicBezTo>
                <a:cubicBezTo>
                  <a:pt x="536274" y="562871"/>
                  <a:pt x="527317" y="561838"/>
                  <a:pt x="522149" y="555751"/>
                </a:cubicBezTo>
                <a:lnTo>
                  <a:pt x="492259" y="518504"/>
                </a:lnTo>
                <a:lnTo>
                  <a:pt x="524905" y="603180"/>
                </a:lnTo>
                <a:cubicBezTo>
                  <a:pt x="527775" y="610644"/>
                  <a:pt x="524101" y="619028"/>
                  <a:pt x="516637" y="621899"/>
                </a:cubicBezTo>
                <a:cubicBezTo>
                  <a:pt x="510894" y="624081"/>
                  <a:pt x="504579" y="622472"/>
                  <a:pt x="500675" y="618224"/>
                </a:cubicBezTo>
                <a:cubicBezTo>
                  <a:pt x="499526" y="616961"/>
                  <a:pt x="498492" y="615353"/>
                  <a:pt x="497919" y="613630"/>
                </a:cubicBezTo>
                <a:lnTo>
                  <a:pt x="447777" y="483638"/>
                </a:lnTo>
                <a:lnTo>
                  <a:pt x="445179" y="485196"/>
                </a:lnTo>
                <a:lnTo>
                  <a:pt x="443141" y="616845"/>
                </a:lnTo>
                <a:cubicBezTo>
                  <a:pt x="443026" y="624884"/>
                  <a:pt x="436481" y="631200"/>
                  <a:pt x="428442" y="631085"/>
                </a:cubicBezTo>
                <a:cubicBezTo>
                  <a:pt x="424308" y="630970"/>
                  <a:pt x="420518" y="629248"/>
                  <a:pt x="417991" y="626377"/>
                </a:cubicBezTo>
                <a:cubicBezTo>
                  <a:pt x="415580" y="623735"/>
                  <a:pt x="414202" y="620291"/>
                  <a:pt x="414202" y="616386"/>
                </a:cubicBezTo>
                <a:lnTo>
                  <a:pt x="415207" y="551449"/>
                </a:lnTo>
                <a:lnTo>
                  <a:pt x="404441" y="549206"/>
                </a:lnTo>
                <a:lnTo>
                  <a:pt x="404330" y="549039"/>
                </a:lnTo>
                <a:lnTo>
                  <a:pt x="401756" y="573668"/>
                </a:lnTo>
                <a:cubicBezTo>
                  <a:pt x="398024" y="598543"/>
                  <a:pt x="393100" y="622874"/>
                  <a:pt x="386756" y="645555"/>
                </a:cubicBezTo>
                <a:cubicBezTo>
                  <a:pt x="384574" y="653248"/>
                  <a:pt x="376650" y="657727"/>
                  <a:pt x="368956" y="655544"/>
                </a:cubicBezTo>
                <a:cubicBezTo>
                  <a:pt x="361261" y="653363"/>
                  <a:pt x="356783" y="645440"/>
                  <a:pt x="358965" y="637746"/>
                </a:cubicBezTo>
                <a:cubicBezTo>
                  <a:pt x="368209" y="604730"/>
                  <a:pt x="374439" y="566575"/>
                  <a:pt x="378200" y="527817"/>
                </a:cubicBezTo>
                <a:lnTo>
                  <a:pt x="379030" y="506500"/>
                </a:lnTo>
                <a:lnTo>
                  <a:pt x="354159" y="510163"/>
                </a:lnTo>
                <a:lnTo>
                  <a:pt x="339672" y="608461"/>
                </a:lnTo>
                <a:cubicBezTo>
                  <a:pt x="338525" y="616385"/>
                  <a:pt x="331175" y="621782"/>
                  <a:pt x="323251" y="620635"/>
                </a:cubicBezTo>
                <a:cubicBezTo>
                  <a:pt x="319920" y="620060"/>
                  <a:pt x="316935" y="618452"/>
                  <a:pt x="314752" y="616040"/>
                </a:cubicBezTo>
                <a:cubicBezTo>
                  <a:pt x="311883" y="612940"/>
                  <a:pt x="310504" y="608691"/>
                  <a:pt x="311078" y="604212"/>
                </a:cubicBezTo>
                <a:lnTo>
                  <a:pt x="325092" y="509116"/>
                </a:lnTo>
                <a:lnTo>
                  <a:pt x="322466" y="513445"/>
                </a:lnTo>
                <a:lnTo>
                  <a:pt x="311193" y="547139"/>
                </a:lnTo>
                <a:cubicBezTo>
                  <a:pt x="309930" y="550928"/>
                  <a:pt x="307260" y="553856"/>
                  <a:pt x="303958" y="555522"/>
                </a:cubicBezTo>
                <a:lnTo>
                  <a:pt x="296619" y="556057"/>
                </a:lnTo>
                <a:lnTo>
                  <a:pt x="295416" y="558039"/>
                </a:lnTo>
                <a:lnTo>
                  <a:pt x="289948" y="572632"/>
                </a:lnTo>
                <a:cubicBezTo>
                  <a:pt x="287192" y="580096"/>
                  <a:pt x="278809" y="583886"/>
                  <a:pt x="271344" y="581131"/>
                </a:cubicBezTo>
                <a:cubicBezTo>
                  <a:pt x="269162" y="580326"/>
                  <a:pt x="267210" y="578948"/>
                  <a:pt x="265718" y="577340"/>
                </a:cubicBezTo>
                <a:cubicBezTo>
                  <a:pt x="262157" y="573436"/>
                  <a:pt x="260895" y="567809"/>
                  <a:pt x="262847" y="562526"/>
                </a:cubicBezTo>
                <a:lnTo>
                  <a:pt x="267034" y="551351"/>
                </a:lnTo>
                <a:lnTo>
                  <a:pt x="266866" y="549665"/>
                </a:lnTo>
                <a:lnTo>
                  <a:pt x="268962" y="546207"/>
                </a:lnTo>
                <a:lnTo>
                  <a:pt x="279691" y="517572"/>
                </a:lnTo>
                <a:lnTo>
                  <a:pt x="220242" y="569877"/>
                </a:lnTo>
                <a:cubicBezTo>
                  <a:pt x="214155" y="573551"/>
                  <a:pt x="206462" y="572289"/>
                  <a:pt x="201867" y="567351"/>
                </a:cubicBezTo>
                <a:cubicBezTo>
                  <a:pt x="201294" y="566661"/>
                  <a:pt x="200720" y="565972"/>
                  <a:pt x="200260" y="565169"/>
                </a:cubicBezTo>
                <a:cubicBezTo>
                  <a:pt x="196011" y="558392"/>
                  <a:pt x="198193" y="549436"/>
                  <a:pt x="204968" y="545302"/>
                </a:cubicBezTo>
                <a:cubicBezTo>
                  <a:pt x="224893" y="532957"/>
                  <a:pt x="242606" y="517339"/>
                  <a:pt x="257377" y="499295"/>
                </a:cubicBezTo>
                <a:lnTo>
                  <a:pt x="265886" y="484468"/>
                </a:lnTo>
                <a:lnTo>
                  <a:pt x="243487" y="468087"/>
                </a:lnTo>
                <a:lnTo>
                  <a:pt x="175570" y="560459"/>
                </a:lnTo>
                <a:cubicBezTo>
                  <a:pt x="170862" y="566890"/>
                  <a:pt x="161789" y="568269"/>
                  <a:pt x="155359" y="563560"/>
                </a:cubicBezTo>
                <a:cubicBezTo>
                  <a:pt x="154554" y="562986"/>
                  <a:pt x="153866" y="562297"/>
                  <a:pt x="153177" y="561608"/>
                </a:cubicBezTo>
                <a:cubicBezTo>
                  <a:pt x="148584" y="556669"/>
                  <a:pt x="148124" y="548976"/>
                  <a:pt x="152258" y="543349"/>
                </a:cubicBezTo>
                <a:lnTo>
                  <a:pt x="220145" y="451016"/>
                </a:lnTo>
                <a:lnTo>
                  <a:pt x="219208" y="450330"/>
                </a:lnTo>
                <a:lnTo>
                  <a:pt x="213710" y="441160"/>
                </a:lnTo>
                <a:lnTo>
                  <a:pt x="123893" y="521416"/>
                </a:lnTo>
                <a:cubicBezTo>
                  <a:pt x="117806" y="526928"/>
                  <a:pt x="108735" y="526468"/>
                  <a:pt x="103452" y="520612"/>
                </a:cubicBezTo>
                <a:cubicBezTo>
                  <a:pt x="98054" y="514525"/>
                  <a:pt x="98514" y="505453"/>
                  <a:pt x="104486" y="500056"/>
                </a:cubicBezTo>
                <a:lnTo>
                  <a:pt x="184006" y="428965"/>
                </a:lnTo>
                <a:lnTo>
                  <a:pt x="130210" y="465950"/>
                </a:lnTo>
                <a:cubicBezTo>
                  <a:pt x="124352" y="471002"/>
                  <a:pt x="115509" y="470428"/>
                  <a:pt x="110228" y="464686"/>
                </a:cubicBezTo>
                <a:cubicBezTo>
                  <a:pt x="110113" y="464571"/>
                  <a:pt x="109998" y="464457"/>
                  <a:pt x="109883" y="464342"/>
                </a:cubicBezTo>
                <a:cubicBezTo>
                  <a:pt x="104715" y="458255"/>
                  <a:pt x="105405" y="449183"/>
                  <a:pt x="111375" y="444016"/>
                </a:cubicBezTo>
                <a:lnTo>
                  <a:pt x="154694" y="414217"/>
                </a:lnTo>
                <a:lnTo>
                  <a:pt x="56598" y="460322"/>
                </a:lnTo>
                <a:cubicBezTo>
                  <a:pt x="50742" y="463078"/>
                  <a:pt x="43966" y="461584"/>
                  <a:pt x="39832" y="456991"/>
                </a:cubicBezTo>
                <a:cubicBezTo>
                  <a:pt x="38913" y="455957"/>
                  <a:pt x="38110" y="454694"/>
                  <a:pt x="37420" y="453431"/>
                </a:cubicBezTo>
                <a:cubicBezTo>
                  <a:pt x="33975" y="446197"/>
                  <a:pt x="37191" y="437584"/>
                  <a:pt x="44310" y="434253"/>
                </a:cubicBezTo>
                <a:lnTo>
                  <a:pt x="110886" y="402963"/>
                </a:lnTo>
                <a:lnTo>
                  <a:pt x="106783" y="399114"/>
                </a:lnTo>
                <a:cubicBezTo>
                  <a:pt x="103452" y="391879"/>
                  <a:pt x="106668" y="383267"/>
                  <a:pt x="114017" y="379936"/>
                </a:cubicBezTo>
                <a:lnTo>
                  <a:pt x="176675" y="356853"/>
                </a:lnTo>
                <a:lnTo>
                  <a:pt x="175241" y="347122"/>
                </a:lnTo>
                <a:lnTo>
                  <a:pt x="163627" y="351800"/>
                </a:lnTo>
                <a:cubicBezTo>
                  <a:pt x="139740" y="362595"/>
                  <a:pt x="115051" y="373734"/>
                  <a:pt x="86685" y="382806"/>
                </a:cubicBezTo>
                <a:cubicBezTo>
                  <a:pt x="81058" y="384644"/>
                  <a:pt x="75317" y="382806"/>
                  <a:pt x="71527" y="378787"/>
                </a:cubicBezTo>
                <a:cubicBezTo>
                  <a:pt x="70149" y="377294"/>
                  <a:pt x="69115" y="375456"/>
                  <a:pt x="68427" y="373389"/>
                </a:cubicBezTo>
                <a:cubicBezTo>
                  <a:pt x="66014" y="365810"/>
                  <a:pt x="70149" y="357657"/>
                  <a:pt x="77843" y="355246"/>
                </a:cubicBezTo>
                <a:cubicBezTo>
                  <a:pt x="104715" y="346632"/>
                  <a:pt x="127567" y="336411"/>
                  <a:pt x="151684" y="325502"/>
                </a:cubicBezTo>
                <a:lnTo>
                  <a:pt x="161878" y="320942"/>
                </a:lnTo>
                <a:lnTo>
                  <a:pt x="16176" y="338020"/>
                </a:lnTo>
                <a:cubicBezTo>
                  <a:pt x="11238" y="338594"/>
                  <a:pt x="6759" y="336642"/>
                  <a:pt x="3773" y="333426"/>
                </a:cubicBezTo>
                <a:cubicBezTo>
                  <a:pt x="1821" y="331245"/>
                  <a:pt x="443" y="328488"/>
                  <a:pt x="98" y="325388"/>
                </a:cubicBezTo>
                <a:cubicBezTo>
                  <a:pt x="-820" y="317465"/>
                  <a:pt x="4806" y="310230"/>
                  <a:pt x="12730" y="309311"/>
                </a:cubicBezTo>
                <a:lnTo>
                  <a:pt x="83428" y="301024"/>
                </a:lnTo>
                <a:lnTo>
                  <a:pt x="83025" y="300798"/>
                </a:lnTo>
                <a:cubicBezTo>
                  <a:pt x="80743" y="297884"/>
                  <a:pt x="79566" y="294094"/>
                  <a:pt x="80025" y="290132"/>
                </a:cubicBezTo>
                <a:cubicBezTo>
                  <a:pt x="80943" y="282208"/>
                  <a:pt x="88178" y="276582"/>
                  <a:pt x="96102" y="277500"/>
                </a:cubicBezTo>
                <a:lnTo>
                  <a:pt x="177567" y="287175"/>
                </a:lnTo>
                <a:lnTo>
                  <a:pt x="180570" y="274770"/>
                </a:lnTo>
                <a:lnTo>
                  <a:pt x="62685" y="231452"/>
                </a:lnTo>
                <a:cubicBezTo>
                  <a:pt x="60388" y="230648"/>
                  <a:pt x="58436" y="229385"/>
                  <a:pt x="56944" y="227662"/>
                </a:cubicBezTo>
                <a:cubicBezTo>
                  <a:pt x="53383" y="223758"/>
                  <a:pt x="52121" y="218130"/>
                  <a:pt x="54073" y="212962"/>
                </a:cubicBezTo>
                <a:cubicBezTo>
                  <a:pt x="56829" y="205498"/>
                  <a:pt x="65097" y="201594"/>
                  <a:pt x="72561" y="204350"/>
                </a:cubicBezTo>
                <a:lnTo>
                  <a:pt x="186047" y="246052"/>
                </a:lnTo>
                <a:lnTo>
                  <a:pt x="168594" y="232383"/>
                </a:lnTo>
                <a:cubicBezTo>
                  <a:pt x="146488" y="219105"/>
                  <a:pt x="122745" y="208541"/>
                  <a:pt x="97940" y="201019"/>
                </a:cubicBezTo>
                <a:cubicBezTo>
                  <a:pt x="95299" y="200215"/>
                  <a:pt x="93117" y="198836"/>
                  <a:pt x="91394" y="196884"/>
                </a:cubicBezTo>
                <a:cubicBezTo>
                  <a:pt x="88064" y="193210"/>
                  <a:pt x="86685" y="188042"/>
                  <a:pt x="88179" y="182989"/>
                </a:cubicBezTo>
                <a:cubicBezTo>
                  <a:pt x="90476" y="175410"/>
                  <a:pt x="98513" y="171046"/>
                  <a:pt x="106208" y="173343"/>
                </a:cubicBezTo>
                <a:cubicBezTo>
                  <a:pt x="133252" y="181496"/>
                  <a:pt x="159205" y="193037"/>
                  <a:pt x="183378" y="207550"/>
                </a:cubicBezTo>
                <a:lnTo>
                  <a:pt x="203959" y="223657"/>
                </a:lnTo>
                <a:lnTo>
                  <a:pt x="212254" y="212315"/>
                </a:lnTo>
                <a:lnTo>
                  <a:pt x="89097" y="109264"/>
                </a:lnTo>
                <a:cubicBezTo>
                  <a:pt x="88522" y="108804"/>
                  <a:pt x="87948" y="108345"/>
                  <a:pt x="87604" y="107885"/>
                </a:cubicBezTo>
                <a:cubicBezTo>
                  <a:pt x="82781" y="102603"/>
                  <a:pt x="82552" y="94450"/>
                  <a:pt x="87260" y="88937"/>
                </a:cubicBezTo>
                <a:cubicBezTo>
                  <a:pt x="92428" y="82852"/>
                  <a:pt x="101499" y="82047"/>
                  <a:pt x="107585" y="87100"/>
                </a:cubicBezTo>
                <a:lnTo>
                  <a:pt x="183566" y="150677"/>
                </a:lnTo>
                <a:lnTo>
                  <a:pt x="127913" y="74468"/>
                </a:lnTo>
                <a:cubicBezTo>
                  <a:pt x="123205" y="68038"/>
                  <a:pt x="124582" y="58966"/>
                  <a:pt x="131127" y="54258"/>
                </a:cubicBezTo>
                <a:cubicBezTo>
                  <a:pt x="137559" y="49549"/>
                  <a:pt x="146516" y="50927"/>
                  <a:pt x="151339" y="57472"/>
                </a:cubicBezTo>
                <a:lnTo>
                  <a:pt x="228311" y="162886"/>
                </a:lnTo>
                <a:lnTo>
                  <a:pt x="206805" y="50123"/>
                </a:lnTo>
                <a:cubicBezTo>
                  <a:pt x="205313" y="42314"/>
                  <a:pt x="210481" y="34735"/>
                  <a:pt x="218290" y="33242"/>
                </a:cubicBezTo>
                <a:cubicBezTo>
                  <a:pt x="226099" y="31750"/>
                  <a:pt x="233677" y="36801"/>
                  <a:pt x="235171" y="44725"/>
                </a:cubicBezTo>
                <a:lnTo>
                  <a:pt x="259002" y="169689"/>
                </a:lnTo>
                <a:lnTo>
                  <a:pt x="268667" y="163895"/>
                </a:lnTo>
                <a:lnTo>
                  <a:pt x="268042" y="144863"/>
                </a:lnTo>
                <a:cubicBezTo>
                  <a:pt x="263707" y="110498"/>
                  <a:pt x="256185" y="76535"/>
                  <a:pt x="245505" y="43233"/>
                </a:cubicBezTo>
                <a:cubicBezTo>
                  <a:pt x="243093" y="35653"/>
                  <a:pt x="247227" y="27499"/>
                  <a:pt x="254807" y="25088"/>
                </a:cubicBezTo>
                <a:cubicBezTo>
                  <a:pt x="262386" y="22676"/>
                  <a:pt x="270540" y="26810"/>
                  <a:pt x="272951" y="34389"/>
                </a:cubicBezTo>
                <a:lnTo>
                  <a:pt x="296003" y="138527"/>
                </a:lnTo>
                <a:lnTo>
                  <a:pt x="310504" y="22446"/>
                </a:lnTo>
                <a:cubicBezTo>
                  <a:pt x="311538" y="14522"/>
                  <a:pt x="318772" y="8896"/>
                  <a:pt x="326582" y="9929"/>
                </a:cubicBezTo>
                <a:cubicBezTo>
                  <a:pt x="334505" y="10963"/>
                  <a:pt x="340132" y="18083"/>
                  <a:pt x="339099" y="26007"/>
                </a:cubicBezTo>
                <a:lnTo>
                  <a:pt x="324379" y="143839"/>
                </a:lnTo>
                <a:lnTo>
                  <a:pt x="345786" y="140686"/>
                </a:lnTo>
                <a:lnTo>
                  <a:pt x="357702" y="13145"/>
                </a:lnTo>
                <a:cubicBezTo>
                  <a:pt x="358391" y="5221"/>
                  <a:pt x="365511" y="-635"/>
                  <a:pt x="373434" y="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6" name="Google Shape;1006;p7"/>
          <p:cNvSpPr/>
          <p:nvPr/>
        </p:nvSpPr>
        <p:spPr>
          <a:xfrm flipH="1">
            <a:off x="9328261" y="1184978"/>
            <a:ext cx="655545" cy="685799"/>
          </a:xfrm>
          <a:custGeom>
            <a:avLst/>
            <a:gdLst/>
            <a:ahLst/>
            <a:cxnLst/>
            <a:rect l="l" t="t" r="r" b="b"/>
            <a:pathLst>
              <a:path w="655545" h="685799" extrusionOk="0">
                <a:moveTo>
                  <a:pt x="316306" y="5"/>
                </a:moveTo>
                <a:cubicBezTo>
                  <a:pt x="324230" y="120"/>
                  <a:pt x="330546" y="6665"/>
                  <a:pt x="330431" y="14704"/>
                </a:cubicBezTo>
                <a:lnTo>
                  <a:pt x="327822" y="146079"/>
                </a:lnTo>
                <a:lnTo>
                  <a:pt x="379351" y="42609"/>
                </a:lnTo>
                <a:cubicBezTo>
                  <a:pt x="382911" y="35489"/>
                  <a:pt x="391525" y="32504"/>
                  <a:pt x="398760" y="36063"/>
                </a:cubicBezTo>
                <a:cubicBezTo>
                  <a:pt x="405879" y="39624"/>
                  <a:pt x="408864" y="48236"/>
                  <a:pt x="405305" y="55471"/>
                </a:cubicBezTo>
                <a:lnTo>
                  <a:pt x="349043" y="168444"/>
                </a:lnTo>
                <a:lnTo>
                  <a:pt x="360517" y="169360"/>
                </a:lnTo>
                <a:lnTo>
                  <a:pt x="370725" y="154977"/>
                </a:lnTo>
                <a:cubicBezTo>
                  <a:pt x="388080" y="125005"/>
                  <a:pt x="402664" y="93424"/>
                  <a:pt x="414378" y="60409"/>
                </a:cubicBezTo>
                <a:cubicBezTo>
                  <a:pt x="417019" y="52944"/>
                  <a:pt x="425287" y="48925"/>
                  <a:pt x="432866" y="51567"/>
                </a:cubicBezTo>
                <a:cubicBezTo>
                  <a:pt x="440446" y="54208"/>
                  <a:pt x="444350" y="62477"/>
                  <a:pt x="441710" y="70055"/>
                </a:cubicBezTo>
                <a:lnTo>
                  <a:pt x="397228" y="166423"/>
                </a:lnTo>
                <a:lnTo>
                  <a:pt x="478572" y="83377"/>
                </a:lnTo>
                <a:cubicBezTo>
                  <a:pt x="484198" y="77634"/>
                  <a:pt x="493271" y="77634"/>
                  <a:pt x="499012" y="83147"/>
                </a:cubicBezTo>
                <a:cubicBezTo>
                  <a:pt x="504640" y="88774"/>
                  <a:pt x="504869" y="97846"/>
                  <a:pt x="499242" y="103588"/>
                </a:cubicBezTo>
                <a:lnTo>
                  <a:pt x="417027" y="187525"/>
                </a:lnTo>
                <a:lnTo>
                  <a:pt x="434727" y="195301"/>
                </a:lnTo>
                <a:lnTo>
                  <a:pt x="436700" y="196911"/>
                </a:lnTo>
                <a:lnTo>
                  <a:pt x="521750" y="104506"/>
                </a:lnTo>
                <a:cubicBezTo>
                  <a:pt x="524448" y="101578"/>
                  <a:pt x="528094" y="100027"/>
                  <a:pt x="531798" y="99884"/>
                </a:cubicBezTo>
                <a:cubicBezTo>
                  <a:pt x="535501" y="99740"/>
                  <a:pt x="539262" y="101003"/>
                  <a:pt x="542191" y="103702"/>
                </a:cubicBezTo>
                <a:cubicBezTo>
                  <a:pt x="548048" y="109100"/>
                  <a:pt x="548393" y="118171"/>
                  <a:pt x="542995" y="124143"/>
                </a:cubicBezTo>
                <a:lnTo>
                  <a:pt x="459158" y="215231"/>
                </a:lnTo>
                <a:lnTo>
                  <a:pt x="465966" y="220785"/>
                </a:lnTo>
                <a:lnTo>
                  <a:pt x="474695" y="232633"/>
                </a:lnTo>
                <a:lnTo>
                  <a:pt x="538288" y="189256"/>
                </a:lnTo>
                <a:cubicBezTo>
                  <a:pt x="544833" y="184778"/>
                  <a:pt x="553905" y="186500"/>
                  <a:pt x="558384" y="193046"/>
                </a:cubicBezTo>
                <a:cubicBezTo>
                  <a:pt x="562863" y="199706"/>
                  <a:pt x="561139" y="208663"/>
                  <a:pt x="554594" y="213142"/>
                </a:cubicBezTo>
                <a:lnTo>
                  <a:pt x="491862" y="255934"/>
                </a:lnTo>
                <a:lnTo>
                  <a:pt x="497982" y="264241"/>
                </a:lnTo>
                <a:lnTo>
                  <a:pt x="498964" y="267544"/>
                </a:lnTo>
                <a:lnTo>
                  <a:pt x="575494" y="222444"/>
                </a:lnTo>
                <a:cubicBezTo>
                  <a:pt x="582384" y="218425"/>
                  <a:pt x="591226" y="220722"/>
                  <a:pt x="595246" y="227612"/>
                </a:cubicBezTo>
                <a:cubicBezTo>
                  <a:pt x="599265" y="234502"/>
                  <a:pt x="596968" y="243345"/>
                  <a:pt x="590078" y="247364"/>
                </a:cubicBezTo>
                <a:lnTo>
                  <a:pt x="507440" y="296064"/>
                </a:lnTo>
                <a:lnTo>
                  <a:pt x="509500" y="302997"/>
                </a:lnTo>
                <a:lnTo>
                  <a:pt x="629582" y="258734"/>
                </a:lnTo>
                <a:cubicBezTo>
                  <a:pt x="637048" y="255978"/>
                  <a:pt x="645315" y="259767"/>
                  <a:pt x="648072" y="267231"/>
                </a:cubicBezTo>
                <a:cubicBezTo>
                  <a:pt x="650828" y="274696"/>
                  <a:pt x="647037" y="282964"/>
                  <a:pt x="639573" y="285721"/>
                </a:cubicBezTo>
                <a:lnTo>
                  <a:pt x="517715" y="330638"/>
                </a:lnTo>
                <a:lnTo>
                  <a:pt x="519109" y="335329"/>
                </a:lnTo>
                <a:lnTo>
                  <a:pt x="517956" y="345730"/>
                </a:lnTo>
                <a:lnTo>
                  <a:pt x="639114" y="329129"/>
                </a:lnTo>
                <a:cubicBezTo>
                  <a:pt x="647038" y="328095"/>
                  <a:pt x="654273" y="333607"/>
                  <a:pt x="655421" y="341531"/>
                </a:cubicBezTo>
                <a:cubicBezTo>
                  <a:pt x="656455" y="349455"/>
                  <a:pt x="650942" y="356690"/>
                  <a:pt x="643018" y="357838"/>
                </a:cubicBezTo>
                <a:lnTo>
                  <a:pt x="533021" y="372909"/>
                </a:lnTo>
                <a:lnTo>
                  <a:pt x="628319" y="399867"/>
                </a:lnTo>
                <a:cubicBezTo>
                  <a:pt x="636013" y="402048"/>
                  <a:pt x="640376" y="409972"/>
                  <a:pt x="638310" y="417667"/>
                </a:cubicBezTo>
                <a:cubicBezTo>
                  <a:pt x="636128" y="425361"/>
                  <a:pt x="628204" y="429839"/>
                  <a:pt x="620511" y="427658"/>
                </a:cubicBezTo>
                <a:lnTo>
                  <a:pt x="512268" y="397038"/>
                </a:lnTo>
                <a:lnTo>
                  <a:pt x="512168" y="397932"/>
                </a:lnTo>
                <a:lnTo>
                  <a:pt x="607764" y="457287"/>
                </a:lnTo>
                <a:cubicBezTo>
                  <a:pt x="614540" y="461536"/>
                  <a:pt x="616606" y="470378"/>
                  <a:pt x="612358" y="477154"/>
                </a:cubicBezTo>
                <a:cubicBezTo>
                  <a:pt x="608109" y="483929"/>
                  <a:pt x="599266" y="485996"/>
                  <a:pt x="592491" y="481748"/>
                </a:cubicBezTo>
                <a:lnTo>
                  <a:pt x="502629" y="425953"/>
                </a:lnTo>
                <a:lnTo>
                  <a:pt x="496091" y="439264"/>
                </a:lnTo>
                <a:lnTo>
                  <a:pt x="551033" y="486340"/>
                </a:lnTo>
                <a:cubicBezTo>
                  <a:pt x="557120" y="491508"/>
                  <a:pt x="557809" y="500695"/>
                  <a:pt x="552641" y="506667"/>
                </a:cubicBezTo>
                <a:cubicBezTo>
                  <a:pt x="547473" y="512752"/>
                  <a:pt x="538287" y="513442"/>
                  <a:pt x="532315" y="508274"/>
                </a:cubicBezTo>
                <a:lnTo>
                  <a:pt x="480418" y="463808"/>
                </a:lnTo>
                <a:lnTo>
                  <a:pt x="475006" y="468898"/>
                </a:lnTo>
                <a:lnTo>
                  <a:pt x="539665" y="540429"/>
                </a:lnTo>
                <a:cubicBezTo>
                  <a:pt x="544948" y="546401"/>
                  <a:pt x="544488" y="555473"/>
                  <a:pt x="538631" y="560870"/>
                </a:cubicBezTo>
                <a:cubicBezTo>
                  <a:pt x="532660" y="566268"/>
                  <a:pt x="523587" y="565808"/>
                  <a:pt x="518191" y="559837"/>
                </a:cubicBezTo>
                <a:lnTo>
                  <a:pt x="453917" y="488732"/>
                </a:lnTo>
                <a:lnTo>
                  <a:pt x="453207" y="489399"/>
                </a:lnTo>
                <a:lnTo>
                  <a:pt x="509577" y="596815"/>
                </a:lnTo>
                <a:cubicBezTo>
                  <a:pt x="513251" y="603820"/>
                  <a:pt x="510496" y="612662"/>
                  <a:pt x="503491" y="616337"/>
                </a:cubicBezTo>
                <a:cubicBezTo>
                  <a:pt x="496485" y="620011"/>
                  <a:pt x="487643" y="617255"/>
                  <a:pt x="483969" y="610250"/>
                </a:cubicBezTo>
                <a:lnTo>
                  <a:pt x="463178" y="570632"/>
                </a:lnTo>
                <a:lnTo>
                  <a:pt x="462494" y="571780"/>
                </a:lnTo>
                <a:cubicBezTo>
                  <a:pt x="456179" y="576603"/>
                  <a:pt x="447106" y="575340"/>
                  <a:pt x="442283" y="568908"/>
                </a:cubicBezTo>
                <a:lnTo>
                  <a:pt x="422871" y="543237"/>
                </a:lnTo>
                <a:lnTo>
                  <a:pt x="452618" y="625638"/>
                </a:lnTo>
                <a:cubicBezTo>
                  <a:pt x="455375" y="633102"/>
                  <a:pt x="451471" y="641370"/>
                  <a:pt x="443891" y="644126"/>
                </a:cubicBezTo>
                <a:cubicBezTo>
                  <a:pt x="436427" y="646882"/>
                  <a:pt x="428158" y="642978"/>
                  <a:pt x="425402" y="635399"/>
                </a:cubicBezTo>
                <a:lnTo>
                  <a:pt x="387482" y="530359"/>
                </a:lnTo>
                <a:lnTo>
                  <a:pt x="376381" y="532637"/>
                </a:lnTo>
                <a:lnTo>
                  <a:pt x="381076" y="551798"/>
                </a:lnTo>
                <a:cubicBezTo>
                  <a:pt x="389573" y="585560"/>
                  <a:pt x="398416" y="620471"/>
                  <a:pt x="402780" y="651017"/>
                </a:cubicBezTo>
                <a:cubicBezTo>
                  <a:pt x="404157" y="659170"/>
                  <a:pt x="398416" y="666290"/>
                  <a:pt x="390492" y="667324"/>
                </a:cubicBezTo>
                <a:cubicBezTo>
                  <a:pt x="382568" y="668472"/>
                  <a:pt x="375218" y="662959"/>
                  <a:pt x="374186" y="655037"/>
                </a:cubicBezTo>
                <a:cubicBezTo>
                  <a:pt x="370051" y="625982"/>
                  <a:pt x="361438" y="591875"/>
                  <a:pt x="353055" y="558803"/>
                </a:cubicBezTo>
                <a:lnTo>
                  <a:pt x="350901" y="550088"/>
                </a:lnTo>
                <a:lnTo>
                  <a:pt x="353054" y="635284"/>
                </a:lnTo>
                <a:cubicBezTo>
                  <a:pt x="353284" y="643322"/>
                  <a:pt x="346968" y="649869"/>
                  <a:pt x="338929" y="650098"/>
                </a:cubicBezTo>
                <a:cubicBezTo>
                  <a:pt x="331005" y="650328"/>
                  <a:pt x="324460" y="644011"/>
                  <a:pt x="324115" y="635972"/>
                </a:cubicBezTo>
                <a:lnTo>
                  <a:pt x="322890" y="588021"/>
                </a:lnTo>
                <a:lnTo>
                  <a:pt x="297589" y="675362"/>
                </a:lnTo>
                <a:cubicBezTo>
                  <a:pt x="295407" y="683056"/>
                  <a:pt x="287368" y="687421"/>
                  <a:pt x="279674" y="685238"/>
                </a:cubicBezTo>
                <a:cubicBezTo>
                  <a:pt x="273702" y="683401"/>
                  <a:pt x="269683" y="678348"/>
                  <a:pt x="269223" y="672606"/>
                </a:cubicBezTo>
                <a:cubicBezTo>
                  <a:pt x="269108" y="670884"/>
                  <a:pt x="269223" y="669046"/>
                  <a:pt x="269683" y="667324"/>
                </a:cubicBezTo>
                <a:lnTo>
                  <a:pt x="307559" y="536778"/>
                </a:lnTo>
                <a:lnTo>
                  <a:pt x="303271" y="535853"/>
                </a:lnTo>
                <a:lnTo>
                  <a:pt x="224092" y="636662"/>
                </a:lnTo>
                <a:cubicBezTo>
                  <a:pt x="219154" y="642978"/>
                  <a:pt x="210083" y="644011"/>
                  <a:pt x="203766" y="639073"/>
                </a:cubicBezTo>
                <a:cubicBezTo>
                  <a:pt x="200551" y="636547"/>
                  <a:pt x="198713" y="632872"/>
                  <a:pt x="198369" y="628967"/>
                </a:cubicBezTo>
                <a:cubicBezTo>
                  <a:pt x="198025" y="625408"/>
                  <a:pt x="199058" y="621733"/>
                  <a:pt x="201354" y="618748"/>
                </a:cubicBezTo>
                <a:lnTo>
                  <a:pt x="241508" y="567624"/>
                </a:lnTo>
                <a:lnTo>
                  <a:pt x="234428" y="559376"/>
                </a:lnTo>
                <a:lnTo>
                  <a:pt x="234434" y="559289"/>
                </a:lnTo>
                <a:lnTo>
                  <a:pt x="217533" y="577272"/>
                </a:lnTo>
                <a:cubicBezTo>
                  <a:pt x="199504" y="594811"/>
                  <a:pt x="180857" y="611197"/>
                  <a:pt x="162081" y="625408"/>
                </a:cubicBezTo>
                <a:cubicBezTo>
                  <a:pt x="155765" y="630231"/>
                  <a:pt x="146692" y="628969"/>
                  <a:pt x="141869" y="622652"/>
                </a:cubicBezTo>
                <a:cubicBezTo>
                  <a:pt x="137046" y="616336"/>
                  <a:pt x="138310" y="607265"/>
                  <a:pt x="144625" y="602441"/>
                </a:cubicBezTo>
                <a:cubicBezTo>
                  <a:pt x="171957" y="581770"/>
                  <a:pt x="200006" y="555185"/>
                  <a:pt x="226475" y="526619"/>
                </a:cubicBezTo>
                <a:lnTo>
                  <a:pt x="240066" y="510150"/>
                </a:lnTo>
                <a:lnTo>
                  <a:pt x="217994" y="497957"/>
                </a:lnTo>
                <a:lnTo>
                  <a:pt x="147036" y="567300"/>
                </a:lnTo>
                <a:cubicBezTo>
                  <a:pt x="141294" y="572927"/>
                  <a:pt x="132222" y="572812"/>
                  <a:pt x="126595" y="567071"/>
                </a:cubicBezTo>
                <a:cubicBezTo>
                  <a:pt x="124183" y="564545"/>
                  <a:pt x="122806" y="561444"/>
                  <a:pt x="122576" y="558228"/>
                </a:cubicBezTo>
                <a:cubicBezTo>
                  <a:pt x="122231" y="554094"/>
                  <a:pt x="123609" y="549729"/>
                  <a:pt x="126825" y="546630"/>
                </a:cubicBezTo>
                <a:lnTo>
                  <a:pt x="195308" y="479705"/>
                </a:lnTo>
                <a:lnTo>
                  <a:pt x="190052" y="481775"/>
                </a:lnTo>
                <a:lnTo>
                  <a:pt x="161277" y="501384"/>
                </a:lnTo>
                <a:cubicBezTo>
                  <a:pt x="158004" y="503623"/>
                  <a:pt x="154099" y="504312"/>
                  <a:pt x="150453" y="503623"/>
                </a:cubicBezTo>
                <a:lnTo>
                  <a:pt x="144469" y="499733"/>
                </a:lnTo>
                <a:lnTo>
                  <a:pt x="140894" y="501142"/>
                </a:lnTo>
                <a:lnTo>
                  <a:pt x="129007" y="508620"/>
                </a:lnTo>
                <a:cubicBezTo>
                  <a:pt x="122232" y="512869"/>
                  <a:pt x="113274" y="510802"/>
                  <a:pt x="109141" y="504140"/>
                </a:cubicBezTo>
                <a:cubicBezTo>
                  <a:pt x="107763" y="502188"/>
                  <a:pt x="107074" y="500006"/>
                  <a:pt x="106959" y="497825"/>
                </a:cubicBezTo>
                <a:cubicBezTo>
                  <a:pt x="106499" y="492542"/>
                  <a:pt x="108911" y="487259"/>
                  <a:pt x="113619" y="484274"/>
                </a:cubicBezTo>
                <a:lnTo>
                  <a:pt x="123761" y="477894"/>
                </a:lnTo>
                <a:lnTo>
                  <a:pt x="124643" y="476465"/>
                </a:lnTo>
                <a:lnTo>
                  <a:pt x="128368" y="474996"/>
                </a:lnTo>
                <a:lnTo>
                  <a:pt x="153952" y="458901"/>
                </a:lnTo>
                <a:lnTo>
                  <a:pt x="75263" y="464406"/>
                </a:lnTo>
                <a:cubicBezTo>
                  <a:pt x="68143" y="463488"/>
                  <a:pt x="62860" y="457975"/>
                  <a:pt x="62171" y="451200"/>
                </a:cubicBezTo>
                <a:cubicBezTo>
                  <a:pt x="62056" y="450281"/>
                  <a:pt x="62056" y="449477"/>
                  <a:pt x="62171" y="448559"/>
                </a:cubicBezTo>
                <a:cubicBezTo>
                  <a:pt x="62975" y="440635"/>
                  <a:pt x="69980" y="434778"/>
                  <a:pt x="77904" y="435582"/>
                </a:cubicBezTo>
                <a:cubicBezTo>
                  <a:pt x="101216" y="437821"/>
                  <a:pt x="124786" y="436099"/>
                  <a:pt x="147481" y="430687"/>
                </a:cubicBezTo>
                <a:lnTo>
                  <a:pt x="163286" y="424046"/>
                </a:lnTo>
                <a:lnTo>
                  <a:pt x="155315" y="397241"/>
                </a:lnTo>
                <a:lnTo>
                  <a:pt x="45405" y="429611"/>
                </a:lnTo>
                <a:cubicBezTo>
                  <a:pt x="37710" y="431908"/>
                  <a:pt x="29787" y="427543"/>
                  <a:pt x="27491" y="419849"/>
                </a:cubicBezTo>
                <a:cubicBezTo>
                  <a:pt x="27146" y="419046"/>
                  <a:pt x="26916" y="418012"/>
                  <a:pt x="26916" y="417094"/>
                </a:cubicBezTo>
                <a:cubicBezTo>
                  <a:pt x="26342" y="410432"/>
                  <a:pt x="30476" y="403887"/>
                  <a:pt x="37252" y="401935"/>
                </a:cubicBezTo>
                <a:lnTo>
                  <a:pt x="147090" y="369586"/>
                </a:lnTo>
                <a:lnTo>
                  <a:pt x="146806" y="368631"/>
                </a:lnTo>
                <a:lnTo>
                  <a:pt x="147990" y="357953"/>
                </a:lnTo>
                <a:lnTo>
                  <a:pt x="27606" y="367483"/>
                </a:lnTo>
                <a:cubicBezTo>
                  <a:pt x="19682" y="368058"/>
                  <a:pt x="12792" y="362316"/>
                  <a:pt x="12103" y="354392"/>
                </a:cubicBezTo>
                <a:cubicBezTo>
                  <a:pt x="12103" y="354392"/>
                  <a:pt x="12103" y="354277"/>
                  <a:pt x="12103" y="354277"/>
                </a:cubicBezTo>
                <a:cubicBezTo>
                  <a:pt x="11528" y="346354"/>
                  <a:pt x="17386" y="339348"/>
                  <a:pt x="25424" y="338775"/>
                </a:cubicBezTo>
                <a:lnTo>
                  <a:pt x="132315" y="330302"/>
                </a:lnTo>
                <a:lnTo>
                  <a:pt x="66651" y="327175"/>
                </a:lnTo>
                <a:cubicBezTo>
                  <a:pt x="58842" y="327635"/>
                  <a:pt x="52067" y="321778"/>
                  <a:pt x="51377" y="313970"/>
                </a:cubicBezTo>
                <a:cubicBezTo>
                  <a:pt x="51377" y="313855"/>
                  <a:pt x="51377" y="313625"/>
                  <a:pt x="51377" y="313510"/>
                </a:cubicBezTo>
                <a:cubicBezTo>
                  <a:pt x="50918" y="305586"/>
                  <a:pt x="57005" y="298696"/>
                  <a:pt x="64929" y="298237"/>
                </a:cubicBezTo>
                <a:lnTo>
                  <a:pt x="117642" y="300769"/>
                </a:lnTo>
                <a:lnTo>
                  <a:pt x="11415" y="278025"/>
                </a:lnTo>
                <a:cubicBezTo>
                  <a:pt x="4983" y="276762"/>
                  <a:pt x="504" y="271365"/>
                  <a:pt x="45" y="265278"/>
                </a:cubicBezTo>
                <a:cubicBezTo>
                  <a:pt x="-70" y="263900"/>
                  <a:pt x="45" y="262408"/>
                  <a:pt x="275" y="260914"/>
                </a:cubicBezTo>
                <a:cubicBezTo>
                  <a:pt x="1997" y="253105"/>
                  <a:pt x="9576" y="248167"/>
                  <a:pt x="17385" y="249776"/>
                </a:cubicBezTo>
                <a:lnTo>
                  <a:pt x="89266" y="265166"/>
                </a:lnTo>
                <a:lnTo>
                  <a:pt x="88355" y="259881"/>
                </a:lnTo>
                <a:cubicBezTo>
                  <a:pt x="90192" y="252072"/>
                  <a:pt x="97886" y="247249"/>
                  <a:pt x="105695" y="248971"/>
                </a:cubicBezTo>
                <a:lnTo>
                  <a:pt x="169545" y="268533"/>
                </a:lnTo>
                <a:lnTo>
                  <a:pt x="174397" y="259742"/>
                </a:lnTo>
                <a:lnTo>
                  <a:pt x="162310" y="256436"/>
                </a:lnTo>
                <a:cubicBezTo>
                  <a:pt x="136815" y="250579"/>
                  <a:pt x="110403" y="244493"/>
                  <a:pt x="82269" y="234502"/>
                </a:cubicBezTo>
                <a:cubicBezTo>
                  <a:pt x="76756" y="232550"/>
                  <a:pt x="73081" y="227612"/>
                  <a:pt x="72622" y="222215"/>
                </a:cubicBezTo>
                <a:cubicBezTo>
                  <a:pt x="72393" y="220263"/>
                  <a:pt x="72737" y="218080"/>
                  <a:pt x="73426" y="216128"/>
                </a:cubicBezTo>
                <a:cubicBezTo>
                  <a:pt x="76067" y="208663"/>
                  <a:pt x="84336" y="204644"/>
                  <a:pt x="91915" y="207401"/>
                </a:cubicBezTo>
                <a:cubicBezTo>
                  <a:pt x="118442" y="216817"/>
                  <a:pt x="142902" y="222444"/>
                  <a:pt x="168740" y="228415"/>
                </a:cubicBezTo>
                <a:lnTo>
                  <a:pt x="179970" y="231028"/>
                </a:lnTo>
                <a:lnTo>
                  <a:pt x="53099" y="156068"/>
                </a:lnTo>
                <a:cubicBezTo>
                  <a:pt x="48966" y="153657"/>
                  <a:pt x="46554" y="149408"/>
                  <a:pt x="46095" y="144930"/>
                </a:cubicBezTo>
                <a:cubicBezTo>
                  <a:pt x="45865" y="142059"/>
                  <a:pt x="46439" y="138958"/>
                  <a:pt x="48046" y="136316"/>
                </a:cubicBezTo>
                <a:cubicBezTo>
                  <a:pt x="52067" y="129426"/>
                  <a:pt x="61023" y="127130"/>
                  <a:pt x="67799" y="131263"/>
                </a:cubicBezTo>
                <a:lnTo>
                  <a:pt x="129180" y="167530"/>
                </a:lnTo>
                <a:lnTo>
                  <a:pt x="128978" y="167064"/>
                </a:lnTo>
                <a:cubicBezTo>
                  <a:pt x="128921" y="163360"/>
                  <a:pt x="130270" y="159628"/>
                  <a:pt x="133026" y="156757"/>
                </a:cubicBezTo>
                <a:cubicBezTo>
                  <a:pt x="138539" y="151016"/>
                  <a:pt x="147725" y="150901"/>
                  <a:pt x="153468" y="156413"/>
                </a:cubicBezTo>
                <a:lnTo>
                  <a:pt x="212571" y="213505"/>
                </a:lnTo>
                <a:lnTo>
                  <a:pt x="222365" y="205541"/>
                </a:lnTo>
                <a:lnTo>
                  <a:pt x="154845" y="99683"/>
                </a:lnTo>
                <a:cubicBezTo>
                  <a:pt x="153467" y="97501"/>
                  <a:pt x="152664" y="95319"/>
                  <a:pt x="152549" y="93138"/>
                </a:cubicBezTo>
                <a:cubicBezTo>
                  <a:pt x="152089" y="87970"/>
                  <a:pt x="154501" y="82687"/>
                  <a:pt x="159209" y="79701"/>
                </a:cubicBezTo>
                <a:cubicBezTo>
                  <a:pt x="165984" y="75452"/>
                  <a:pt x="174827" y="77404"/>
                  <a:pt x="179191" y="84066"/>
                </a:cubicBezTo>
                <a:lnTo>
                  <a:pt x="244393" y="186290"/>
                </a:lnTo>
                <a:lnTo>
                  <a:pt x="238647" y="164308"/>
                </a:lnTo>
                <a:cubicBezTo>
                  <a:pt x="229087" y="140336"/>
                  <a:pt x="216570" y="117540"/>
                  <a:pt x="201354" y="96583"/>
                </a:cubicBezTo>
                <a:cubicBezTo>
                  <a:pt x="199631" y="94401"/>
                  <a:pt x="198713" y="91989"/>
                  <a:pt x="198483" y="89463"/>
                </a:cubicBezTo>
                <a:cubicBezTo>
                  <a:pt x="198023" y="84525"/>
                  <a:pt x="200090" y="79587"/>
                  <a:pt x="204454" y="76487"/>
                </a:cubicBezTo>
                <a:cubicBezTo>
                  <a:pt x="210885" y="71779"/>
                  <a:pt x="219957" y="73271"/>
                  <a:pt x="224665" y="79702"/>
                </a:cubicBezTo>
                <a:cubicBezTo>
                  <a:pt x="241260" y="102612"/>
                  <a:pt x="254925" y="127503"/>
                  <a:pt x="265375" y="153672"/>
                </a:cubicBezTo>
                <a:lnTo>
                  <a:pt x="272018" y="178991"/>
                </a:lnTo>
                <a:lnTo>
                  <a:pt x="285234" y="175063"/>
                </a:lnTo>
                <a:lnTo>
                  <a:pt x="249585" y="18264"/>
                </a:lnTo>
                <a:cubicBezTo>
                  <a:pt x="249585" y="17574"/>
                  <a:pt x="249471" y="17001"/>
                  <a:pt x="249356" y="16312"/>
                </a:cubicBezTo>
                <a:cubicBezTo>
                  <a:pt x="248667" y="9192"/>
                  <a:pt x="253376" y="2532"/>
                  <a:pt x="260496" y="923"/>
                </a:cubicBezTo>
                <a:cubicBezTo>
                  <a:pt x="268303" y="-799"/>
                  <a:pt x="275998" y="4024"/>
                  <a:pt x="277835" y="11833"/>
                </a:cubicBezTo>
                <a:lnTo>
                  <a:pt x="299725" y="108115"/>
                </a:lnTo>
                <a:lnTo>
                  <a:pt x="301607" y="14130"/>
                </a:lnTo>
                <a:cubicBezTo>
                  <a:pt x="301722" y="6206"/>
                  <a:pt x="308382" y="-225"/>
                  <a:pt x="316306" y="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7" name="Google Shape;1007;p7"/>
          <p:cNvSpPr/>
          <p:nvPr/>
        </p:nvSpPr>
        <p:spPr>
          <a:xfrm flipH="1">
            <a:off x="8175330" y="721330"/>
            <a:ext cx="654260" cy="659988"/>
          </a:xfrm>
          <a:custGeom>
            <a:avLst/>
            <a:gdLst/>
            <a:ahLst/>
            <a:cxnLst/>
            <a:rect l="l" t="t" r="r" b="b"/>
            <a:pathLst>
              <a:path w="654260" h="659988" extrusionOk="0">
                <a:moveTo>
                  <a:pt x="213146" y="697"/>
                </a:moveTo>
                <a:cubicBezTo>
                  <a:pt x="220725" y="-1715"/>
                  <a:pt x="228764" y="2304"/>
                  <a:pt x="231405" y="9998"/>
                </a:cubicBezTo>
                <a:lnTo>
                  <a:pt x="271840" y="134088"/>
                </a:lnTo>
                <a:lnTo>
                  <a:pt x="286411" y="20104"/>
                </a:lnTo>
                <a:cubicBezTo>
                  <a:pt x="287445" y="12180"/>
                  <a:pt x="294680" y="6554"/>
                  <a:pt x="302604" y="7587"/>
                </a:cubicBezTo>
                <a:cubicBezTo>
                  <a:pt x="310528" y="8621"/>
                  <a:pt x="316154" y="15856"/>
                  <a:pt x="315121" y="23780"/>
                </a:cubicBezTo>
                <a:lnTo>
                  <a:pt x="299441" y="146437"/>
                </a:lnTo>
                <a:lnTo>
                  <a:pt x="303086" y="145217"/>
                </a:lnTo>
                <a:lnTo>
                  <a:pt x="310835" y="144264"/>
                </a:lnTo>
                <a:lnTo>
                  <a:pt x="315237" y="129114"/>
                </a:lnTo>
                <a:cubicBezTo>
                  <a:pt x="321782" y="95093"/>
                  <a:pt x="325170" y="60470"/>
                  <a:pt x="325341" y="25502"/>
                </a:cubicBezTo>
                <a:cubicBezTo>
                  <a:pt x="325341" y="17579"/>
                  <a:pt x="331888" y="11032"/>
                  <a:pt x="339926" y="11147"/>
                </a:cubicBezTo>
                <a:cubicBezTo>
                  <a:pt x="347965" y="11147"/>
                  <a:pt x="354281" y="17694"/>
                  <a:pt x="354281" y="25731"/>
                </a:cubicBezTo>
                <a:lnTo>
                  <a:pt x="343834" y="131932"/>
                </a:lnTo>
                <a:lnTo>
                  <a:pt x="393670" y="26191"/>
                </a:lnTo>
                <a:cubicBezTo>
                  <a:pt x="397116" y="18956"/>
                  <a:pt x="405728" y="15855"/>
                  <a:pt x="412848" y="19301"/>
                </a:cubicBezTo>
                <a:cubicBezTo>
                  <a:pt x="419968" y="22745"/>
                  <a:pt x="423183" y="31358"/>
                  <a:pt x="419738" y="38478"/>
                </a:cubicBezTo>
                <a:lnTo>
                  <a:pt x="370296" y="143384"/>
                </a:lnTo>
                <a:lnTo>
                  <a:pt x="379966" y="144216"/>
                </a:lnTo>
                <a:lnTo>
                  <a:pt x="391033" y="147660"/>
                </a:lnTo>
                <a:lnTo>
                  <a:pt x="441213" y="31818"/>
                </a:lnTo>
                <a:cubicBezTo>
                  <a:pt x="442821" y="28143"/>
                  <a:pt x="445749" y="25473"/>
                  <a:pt x="449180" y="24123"/>
                </a:cubicBezTo>
                <a:cubicBezTo>
                  <a:pt x="452611" y="22774"/>
                  <a:pt x="456544" y="22745"/>
                  <a:pt x="460161" y="24353"/>
                </a:cubicBezTo>
                <a:cubicBezTo>
                  <a:pt x="467510" y="27569"/>
                  <a:pt x="470841" y="35951"/>
                  <a:pt x="467625" y="43301"/>
                </a:cubicBezTo>
                <a:lnTo>
                  <a:pt x="418670" y="156313"/>
                </a:lnTo>
                <a:lnTo>
                  <a:pt x="439067" y="167891"/>
                </a:lnTo>
                <a:lnTo>
                  <a:pt x="484622" y="106347"/>
                </a:lnTo>
                <a:cubicBezTo>
                  <a:pt x="486976" y="103132"/>
                  <a:pt x="490421" y="101180"/>
                  <a:pt x="494081" y="100634"/>
                </a:cubicBezTo>
                <a:cubicBezTo>
                  <a:pt x="497742" y="100089"/>
                  <a:pt x="501617" y="100950"/>
                  <a:pt x="504833" y="103361"/>
                </a:cubicBezTo>
                <a:cubicBezTo>
                  <a:pt x="511264" y="108185"/>
                  <a:pt x="512528" y="117143"/>
                  <a:pt x="507818" y="123573"/>
                </a:cubicBezTo>
                <a:lnTo>
                  <a:pt x="462780" y="184419"/>
                </a:lnTo>
                <a:lnTo>
                  <a:pt x="473036" y="193668"/>
                </a:lnTo>
                <a:lnTo>
                  <a:pt x="530786" y="125526"/>
                </a:lnTo>
                <a:cubicBezTo>
                  <a:pt x="535954" y="119439"/>
                  <a:pt x="545025" y="118750"/>
                  <a:pt x="551112" y="123803"/>
                </a:cubicBezTo>
                <a:cubicBezTo>
                  <a:pt x="557198" y="128970"/>
                  <a:pt x="557887" y="138042"/>
                  <a:pt x="552835" y="144129"/>
                </a:cubicBezTo>
                <a:lnTo>
                  <a:pt x="491993" y="215919"/>
                </a:lnTo>
                <a:lnTo>
                  <a:pt x="496120" y="222280"/>
                </a:lnTo>
                <a:lnTo>
                  <a:pt x="593717" y="142062"/>
                </a:lnTo>
                <a:cubicBezTo>
                  <a:pt x="596818" y="139536"/>
                  <a:pt x="600636" y="138502"/>
                  <a:pt x="604310" y="138861"/>
                </a:cubicBezTo>
                <a:cubicBezTo>
                  <a:pt x="607985" y="139220"/>
                  <a:pt x="611516" y="140971"/>
                  <a:pt x="614043" y="144014"/>
                </a:cubicBezTo>
                <a:cubicBezTo>
                  <a:pt x="619096" y="150101"/>
                  <a:pt x="618291" y="159288"/>
                  <a:pt x="612091" y="164341"/>
                </a:cubicBezTo>
                <a:lnTo>
                  <a:pt x="511936" y="246661"/>
                </a:lnTo>
                <a:lnTo>
                  <a:pt x="514480" y="250582"/>
                </a:lnTo>
                <a:lnTo>
                  <a:pt x="516859" y="261016"/>
                </a:lnTo>
                <a:lnTo>
                  <a:pt x="625987" y="205453"/>
                </a:lnTo>
                <a:cubicBezTo>
                  <a:pt x="633107" y="201892"/>
                  <a:pt x="641834" y="204648"/>
                  <a:pt x="645395" y="211768"/>
                </a:cubicBezTo>
                <a:cubicBezTo>
                  <a:pt x="648954" y="218889"/>
                  <a:pt x="646198" y="227616"/>
                  <a:pt x="639078" y="231177"/>
                </a:cubicBezTo>
                <a:lnTo>
                  <a:pt x="539557" y="281848"/>
                </a:lnTo>
                <a:lnTo>
                  <a:pt x="638962" y="275962"/>
                </a:lnTo>
                <a:cubicBezTo>
                  <a:pt x="646886" y="275503"/>
                  <a:pt x="653661" y="281589"/>
                  <a:pt x="654236" y="289513"/>
                </a:cubicBezTo>
                <a:cubicBezTo>
                  <a:pt x="654696" y="297437"/>
                  <a:pt x="648610" y="304327"/>
                  <a:pt x="640686" y="304787"/>
                </a:cubicBezTo>
                <a:lnTo>
                  <a:pt x="528355" y="311438"/>
                </a:lnTo>
                <a:lnTo>
                  <a:pt x="528515" y="312140"/>
                </a:lnTo>
                <a:lnTo>
                  <a:pt x="638504" y="336825"/>
                </a:lnTo>
                <a:cubicBezTo>
                  <a:pt x="646313" y="338549"/>
                  <a:pt x="651136" y="346243"/>
                  <a:pt x="649414" y="354051"/>
                </a:cubicBezTo>
                <a:cubicBezTo>
                  <a:pt x="647691" y="361860"/>
                  <a:pt x="639881" y="366683"/>
                  <a:pt x="632188" y="364961"/>
                </a:cubicBezTo>
                <a:lnTo>
                  <a:pt x="528654" y="341724"/>
                </a:lnTo>
                <a:lnTo>
                  <a:pt x="526860" y="356383"/>
                </a:lnTo>
                <a:lnTo>
                  <a:pt x="594406" y="382876"/>
                </a:lnTo>
                <a:cubicBezTo>
                  <a:pt x="601756" y="385746"/>
                  <a:pt x="605430" y="394129"/>
                  <a:pt x="602560" y="401594"/>
                </a:cubicBezTo>
                <a:cubicBezTo>
                  <a:pt x="599689" y="409058"/>
                  <a:pt x="591305" y="412732"/>
                  <a:pt x="583841" y="409747"/>
                </a:cubicBezTo>
                <a:lnTo>
                  <a:pt x="520074" y="384737"/>
                </a:lnTo>
                <a:lnTo>
                  <a:pt x="516598" y="391398"/>
                </a:lnTo>
                <a:lnTo>
                  <a:pt x="601412" y="437883"/>
                </a:lnTo>
                <a:cubicBezTo>
                  <a:pt x="608416" y="441672"/>
                  <a:pt x="610943" y="450516"/>
                  <a:pt x="607154" y="457520"/>
                </a:cubicBezTo>
                <a:cubicBezTo>
                  <a:pt x="603364" y="464525"/>
                  <a:pt x="594522" y="467052"/>
                  <a:pt x="587517" y="463262"/>
                </a:cubicBezTo>
                <a:lnTo>
                  <a:pt x="503210" y="417055"/>
                </a:lnTo>
                <a:lnTo>
                  <a:pt x="502851" y="417742"/>
                </a:lnTo>
                <a:lnTo>
                  <a:pt x="591650" y="500927"/>
                </a:lnTo>
                <a:cubicBezTo>
                  <a:pt x="597392" y="506325"/>
                  <a:pt x="597737" y="515511"/>
                  <a:pt x="592339" y="521369"/>
                </a:cubicBezTo>
                <a:cubicBezTo>
                  <a:pt x="586941" y="527226"/>
                  <a:pt x="577755" y="527454"/>
                  <a:pt x="571898" y="522058"/>
                </a:cubicBezTo>
                <a:lnTo>
                  <a:pt x="539086" y="491320"/>
                </a:lnTo>
                <a:lnTo>
                  <a:pt x="538824" y="492659"/>
                </a:lnTo>
                <a:cubicBezTo>
                  <a:pt x="534346" y="499321"/>
                  <a:pt x="525389" y="501043"/>
                  <a:pt x="518729" y="496679"/>
                </a:cubicBezTo>
                <a:lnTo>
                  <a:pt x="492056" y="478830"/>
                </a:lnTo>
                <a:lnTo>
                  <a:pt x="547094" y="546748"/>
                </a:lnTo>
                <a:cubicBezTo>
                  <a:pt x="552146" y="552950"/>
                  <a:pt x="551114" y="562022"/>
                  <a:pt x="544912" y="567074"/>
                </a:cubicBezTo>
                <a:cubicBezTo>
                  <a:pt x="538711" y="572127"/>
                  <a:pt x="529638" y="571093"/>
                  <a:pt x="524585" y="564893"/>
                </a:cubicBezTo>
                <a:lnTo>
                  <a:pt x="454220" y="478061"/>
                </a:lnTo>
                <a:lnTo>
                  <a:pt x="444833" y="483666"/>
                </a:lnTo>
                <a:lnTo>
                  <a:pt x="455224" y="500583"/>
                </a:lnTo>
                <a:cubicBezTo>
                  <a:pt x="474402" y="529638"/>
                  <a:pt x="494154" y="559724"/>
                  <a:pt x="508278" y="587171"/>
                </a:cubicBezTo>
                <a:cubicBezTo>
                  <a:pt x="512297" y="594405"/>
                  <a:pt x="509196" y="603019"/>
                  <a:pt x="502076" y="606693"/>
                </a:cubicBezTo>
                <a:cubicBezTo>
                  <a:pt x="494957" y="610368"/>
                  <a:pt x="486230" y="607612"/>
                  <a:pt x="482555" y="600492"/>
                </a:cubicBezTo>
                <a:cubicBezTo>
                  <a:pt x="469119" y="574424"/>
                  <a:pt x="449712" y="545025"/>
                  <a:pt x="430992" y="516546"/>
                </a:cubicBezTo>
                <a:lnTo>
                  <a:pt x="426859" y="510199"/>
                </a:lnTo>
                <a:lnTo>
                  <a:pt x="456372" y="588549"/>
                </a:lnTo>
                <a:cubicBezTo>
                  <a:pt x="459243" y="596014"/>
                  <a:pt x="455454" y="604396"/>
                  <a:pt x="447989" y="607152"/>
                </a:cubicBezTo>
                <a:cubicBezTo>
                  <a:pt x="440525" y="609909"/>
                  <a:pt x="432371" y="606119"/>
                  <a:pt x="429385" y="598770"/>
                </a:cubicBezTo>
                <a:lnTo>
                  <a:pt x="412005" y="552684"/>
                </a:lnTo>
                <a:lnTo>
                  <a:pt x="416868" y="644820"/>
                </a:lnTo>
                <a:cubicBezTo>
                  <a:pt x="417327" y="652744"/>
                  <a:pt x="411127" y="659634"/>
                  <a:pt x="403203" y="659978"/>
                </a:cubicBezTo>
                <a:cubicBezTo>
                  <a:pt x="397230" y="660208"/>
                  <a:pt x="391718" y="656648"/>
                  <a:pt x="389421" y="651365"/>
                </a:cubicBezTo>
                <a:cubicBezTo>
                  <a:pt x="388733" y="649758"/>
                  <a:pt x="388274" y="648035"/>
                  <a:pt x="388159" y="646197"/>
                </a:cubicBezTo>
                <a:lnTo>
                  <a:pt x="380988" y="510397"/>
                </a:lnTo>
                <a:lnTo>
                  <a:pt x="376784" y="510917"/>
                </a:lnTo>
                <a:lnTo>
                  <a:pt x="335103" y="632188"/>
                </a:lnTo>
                <a:cubicBezTo>
                  <a:pt x="332462" y="639767"/>
                  <a:pt x="324308" y="643787"/>
                  <a:pt x="316729" y="641146"/>
                </a:cubicBezTo>
                <a:cubicBezTo>
                  <a:pt x="312710" y="639882"/>
                  <a:pt x="309839" y="637012"/>
                  <a:pt x="308232" y="633451"/>
                </a:cubicBezTo>
                <a:cubicBezTo>
                  <a:pt x="306739" y="630236"/>
                  <a:pt x="306508" y="626447"/>
                  <a:pt x="307772" y="622771"/>
                </a:cubicBezTo>
                <a:lnTo>
                  <a:pt x="328883" y="561349"/>
                </a:lnTo>
                <a:lnTo>
                  <a:pt x="319371" y="555935"/>
                </a:lnTo>
                <a:lnTo>
                  <a:pt x="319338" y="555808"/>
                </a:lnTo>
                <a:lnTo>
                  <a:pt x="309243" y="578416"/>
                </a:lnTo>
                <a:cubicBezTo>
                  <a:pt x="297968" y="600894"/>
                  <a:pt x="285723" y="622483"/>
                  <a:pt x="272632" y="642063"/>
                </a:cubicBezTo>
                <a:cubicBezTo>
                  <a:pt x="268152" y="648724"/>
                  <a:pt x="259195" y="650446"/>
                  <a:pt x="252650" y="646082"/>
                </a:cubicBezTo>
                <a:cubicBezTo>
                  <a:pt x="245990" y="641604"/>
                  <a:pt x="244152" y="632646"/>
                  <a:pt x="248631" y="626100"/>
                </a:cubicBezTo>
                <a:cubicBezTo>
                  <a:pt x="267637" y="597621"/>
                  <a:pt x="285407" y="563284"/>
                  <a:pt x="301025" y="527599"/>
                </a:cubicBezTo>
                <a:lnTo>
                  <a:pt x="308476" y="507479"/>
                </a:lnTo>
                <a:lnTo>
                  <a:pt x="283789" y="503261"/>
                </a:lnTo>
                <a:lnTo>
                  <a:pt x="239559" y="592108"/>
                </a:lnTo>
                <a:cubicBezTo>
                  <a:pt x="235999" y="599228"/>
                  <a:pt x="227386" y="602214"/>
                  <a:pt x="220152" y="598654"/>
                </a:cubicBezTo>
                <a:cubicBezTo>
                  <a:pt x="216936" y="597046"/>
                  <a:pt x="214639" y="594520"/>
                  <a:pt x="213375" y="591649"/>
                </a:cubicBezTo>
                <a:cubicBezTo>
                  <a:pt x="211653" y="587860"/>
                  <a:pt x="211538" y="583266"/>
                  <a:pt x="213605" y="579246"/>
                </a:cubicBezTo>
                <a:lnTo>
                  <a:pt x="256390" y="493303"/>
                </a:lnTo>
                <a:lnTo>
                  <a:pt x="252108" y="496984"/>
                </a:lnTo>
                <a:lnTo>
                  <a:pt x="231291" y="525045"/>
                </a:lnTo>
                <a:cubicBezTo>
                  <a:pt x="228937" y="528260"/>
                  <a:pt x="225491" y="530212"/>
                  <a:pt x="221831" y="530758"/>
                </a:cubicBezTo>
                <a:lnTo>
                  <a:pt x="214871" y="528992"/>
                </a:lnTo>
                <a:lnTo>
                  <a:pt x="212513" y="531020"/>
                </a:lnTo>
                <a:lnTo>
                  <a:pt x="203155" y="542729"/>
                </a:lnTo>
                <a:cubicBezTo>
                  <a:pt x="198216" y="548930"/>
                  <a:pt x="189030" y="549964"/>
                  <a:pt x="182829" y="545026"/>
                </a:cubicBezTo>
                <a:cubicBezTo>
                  <a:pt x="180991" y="543532"/>
                  <a:pt x="179613" y="541695"/>
                  <a:pt x="178694" y="539628"/>
                </a:cubicBezTo>
                <a:cubicBezTo>
                  <a:pt x="176512" y="534805"/>
                  <a:pt x="177087" y="529063"/>
                  <a:pt x="180532" y="524699"/>
                </a:cubicBezTo>
                <a:lnTo>
                  <a:pt x="188110" y="515218"/>
                </a:lnTo>
                <a:lnTo>
                  <a:pt x="188456" y="513675"/>
                </a:lnTo>
                <a:lnTo>
                  <a:pt x="191294" y="511234"/>
                </a:lnTo>
                <a:lnTo>
                  <a:pt x="210611" y="487064"/>
                </a:lnTo>
                <a:lnTo>
                  <a:pt x="210533" y="487134"/>
                </a:lnTo>
                <a:cubicBezTo>
                  <a:pt x="188226" y="501417"/>
                  <a:pt x="163594" y="512068"/>
                  <a:pt x="137698" y="518384"/>
                </a:cubicBezTo>
                <a:cubicBezTo>
                  <a:pt x="130922" y="519992"/>
                  <a:pt x="123917" y="516431"/>
                  <a:pt x="121161" y="510231"/>
                </a:cubicBezTo>
                <a:cubicBezTo>
                  <a:pt x="120816" y="509426"/>
                  <a:pt x="120473" y="508623"/>
                  <a:pt x="120242" y="507704"/>
                </a:cubicBezTo>
                <a:cubicBezTo>
                  <a:pt x="118405" y="499895"/>
                  <a:pt x="123113" y="492086"/>
                  <a:pt x="130807" y="490249"/>
                </a:cubicBezTo>
                <a:cubicBezTo>
                  <a:pt x="153603" y="484679"/>
                  <a:pt x="175278" y="475320"/>
                  <a:pt x="194916" y="462759"/>
                </a:cubicBezTo>
                <a:lnTo>
                  <a:pt x="207618" y="451325"/>
                </a:lnTo>
                <a:lnTo>
                  <a:pt x="191412" y="428821"/>
                </a:lnTo>
                <a:lnTo>
                  <a:pt x="98194" y="495532"/>
                </a:lnTo>
                <a:cubicBezTo>
                  <a:pt x="91763" y="500125"/>
                  <a:pt x="82691" y="498633"/>
                  <a:pt x="78098" y="492201"/>
                </a:cubicBezTo>
                <a:cubicBezTo>
                  <a:pt x="77523" y="491398"/>
                  <a:pt x="76949" y="490594"/>
                  <a:pt x="76604" y="489789"/>
                </a:cubicBezTo>
                <a:cubicBezTo>
                  <a:pt x="73849" y="483589"/>
                  <a:pt x="75686" y="476239"/>
                  <a:pt x="81427" y="472104"/>
                </a:cubicBezTo>
                <a:lnTo>
                  <a:pt x="174576" y="405444"/>
                </a:lnTo>
                <a:lnTo>
                  <a:pt x="173872" y="404465"/>
                </a:lnTo>
                <a:lnTo>
                  <a:pt x="171496" y="394046"/>
                </a:lnTo>
                <a:lnTo>
                  <a:pt x="60872" y="442590"/>
                </a:lnTo>
                <a:cubicBezTo>
                  <a:pt x="53752" y="445806"/>
                  <a:pt x="45254" y="442590"/>
                  <a:pt x="42039" y="435356"/>
                </a:cubicBezTo>
                <a:cubicBezTo>
                  <a:pt x="42039" y="435356"/>
                  <a:pt x="42039" y="435241"/>
                  <a:pt x="41924" y="435241"/>
                </a:cubicBezTo>
                <a:cubicBezTo>
                  <a:pt x="38708" y="427891"/>
                  <a:pt x="42039" y="419394"/>
                  <a:pt x="49389" y="416178"/>
                </a:cubicBezTo>
                <a:lnTo>
                  <a:pt x="146952" y="373346"/>
                </a:lnTo>
                <a:lnTo>
                  <a:pt x="84643" y="391719"/>
                </a:lnTo>
                <a:cubicBezTo>
                  <a:pt x="77294" y="394704"/>
                  <a:pt x="69025" y="391374"/>
                  <a:pt x="65809" y="384254"/>
                </a:cubicBezTo>
                <a:cubicBezTo>
                  <a:pt x="65694" y="384139"/>
                  <a:pt x="65694" y="384024"/>
                  <a:pt x="65580" y="383910"/>
                </a:cubicBezTo>
                <a:cubicBezTo>
                  <a:pt x="62480" y="376560"/>
                  <a:pt x="66039" y="368061"/>
                  <a:pt x="73388" y="364962"/>
                </a:cubicBezTo>
                <a:lnTo>
                  <a:pt x="124079" y="350000"/>
                </a:lnTo>
                <a:lnTo>
                  <a:pt x="16200" y="363468"/>
                </a:lnTo>
                <a:cubicBezTo>
                  <a:pt x="9883" y="364272"/>
                  <a:pt x="3913" y="360713"/>
                  <a:pt x="1271" y="355085"/>
                </a:cubicBezTo>
                <a:cubicBezTo>
                  <a:pt x="697" y="353821"/>
                  <a:pt x="237" y="352444"/>
                  <a:pt x="122" y="350950"/>
                </a:cubicBezTo>
                <a:cubicBezTo>
                  <a:pt x="-911" y="343027"/>
                  <a:pt x="4716" y="335793"/>
                  <a:pt x="12640" y="334873"/>
                </a:cubicBezTo>
                <a:lnTo>
                  <a:pt x="85509" y="325776"/>
                </a:lnTo>
                <a:lnTo>
                  <a:pt x="82921" y="321094"/>
                </a:lnTo>
                <a:cubicBezTo>
                  <a:pt x="82003" y="313170"/>
                  <a:pt x="87744" y="306050"/>
                  <a:pt x="95668" y="305131"/>
                </a:cubicBezTo>
                <a:lnTo>
                  <a:pt x="162450" y="302611"/>
                </a:lnTo>
                <a:lnTo>
                  <a:pt x="164167" y="292579"/>
                </a:lnTo>
                <a:lnTo>
                  <a:pt x="151822" y="293417"/>
                </a:lnTo>
                <a:cubicBezTo>
                  <a:pt x="125754" y="296288"/>
                  <a:pt x="98882" y="299158"/>
                  <a:pt x="69024" y="298929"/>
                </a:cubicBezTo>
                <a:cubicBezTo>
                  <a:pt x="63054" y="299045"/>
                  <a:pt x="58001" y="295599"/>
                  <a:pt x="55819" y="290546"/>
                </a:cubicBezTo>
                <a:cubicBezTo>
                  <a:pt x="55015" y="288709"/>
                  <a:pt x="54555" y="286642"/>
                  <a:pt x="54555" y="284459"/>
                </a:cubicBezTo>
                <a:cubicBezTo>
                  <a:pt x="54555" y="276536"/>
                  <a:pt x="61100" y="270105"/>
                  <a:pt x="69139" y="270105"/>
                </a:cubicBezTo>
                <a:cubicBezTo>
                  <a:pt x="97390" y="270335"/>
                  <a:pt x="122310" y="267578"/>
                  <a:pt x="148607" y="264707"/>
                </a:cubicBezTo>
                <a:lnTo>
                  <a:pt x="159239" y="263577"/>
                </a:lnTo>
                <a:lnTo>
                  <a:pt x="15741" y="234621"/>
                </a:lnTo>
                <a:cubicBezTo>
                  <a:pt x="10917" y="233587"/>
                  <a:pt x="7242" y="230487"/>
                  <a:pt x="5405" y="226352"/>
                </a:cubicBezTo>
                <a:cubicBezTo>
                  <a:pt x="4257" y="223711"/>
                  <a:pt x="3798" y="220611"/>
                  <a:pt x="4371" y="217510"/>
                </a:cubicBezTo>
                <a:cubicBezTo>
                  <a:pt x="5979" y="209701"/>
                  <a:pt x="13559" y="204648"/>
                  <a:pt x="21367" y="206257"/>
                </a:cubicBezTo>
                <a:lnTo>
                  <a:pt x="91574" y="220424"/>
                </a:lnTo>
                <a:lnTo>
                  <a:pt x="91030" y="219835"/>
                </a:lnTo>
                <a:cubicBezTo>
                  <a:pt x="89753" y="216361"/>
                  <a:pt x="89810" y="212399"/>
                  <a:pt x="91533" y="208782"/>
                </a:cubicBezTo>
                <a:cubicBezTo>
                  <a:pt x="94978" y="201547"/>
                  <a:pt x="103476" y="198331"/>
                  <a:pt x="110710" y="201777"/>
                </a:cubicBezTo>
                <a:lnTo>
                  <a:pt x="185110" y="236217"/>
                </a:lnTo>
                <a:lnTo>
                  <a:pt x="191648" y="225621"/>
                </a:lnTo>
                <a:lnTo>
                  <a:pt x="93027" y="147803"/>
                </a:lnTo>
                <a:cubicBezTo>
                  <a:pt x="91075" y="146310"/>
                  <a:pt x="89696" y="144473"/>
                  <a:pt x="88777" y="142406"/>
                </a:cubicBezTo>
                <a:cubicBezTo>
                  <a:pt x="86595" y="137698"/>
                  <a:pt x="87170" y="131841"/>
                  <a:pt x="90615" y="127477"/>
                </a:cubicBezTo>
                <a:cubicBezTo>
                  <a:pt x="95553" y="121276"/>
                  <a:pt x="104625" y="120128"/>
                  <a:pt x="110941" y="125066"/>
                </a:cubicBezTo>
                <a:lnTo>
                  <a:pt x="205475" y="199658"/>
                </a:lnTo>
                <a:lnTo>
                  <a:pt x="193293" y="181509"/>
                </a:lnTo>
                <a:cubicBezTo>
                  <a:pt x="176398" y="162015"/>
                  <a:pt x="157105" y="144589"/>
                  <a:pt x="135860" y="129775"/>
                </a:cubicBezTo>
                <a:cubicBezTo>
                  <a:pt x="133678" y="128281"/>
                  <a:pt x="132071" y="126214"/>
                  <a:pt x="131037" y="123918"/>
                </a:cubicBezTo>
                <a:cubicBezTo>
                  <a:pt x="128970" y="119439"/>
                  <a:pt x="129315" y="114042"/>
                  <a:pt x="132301" y="109678"/>
                </a:cubicBezTo>
                <a:cubicBezTo>
                  <a:pt x="136894" y="103133"/>
                  <a:pt x="145851" y="101524"/>
                  <a:pt x="152398" y="106118"/>
                </a:cubicBezTo>
                <a:cubicBezTo>
                  <a:pt x="175595" y="122310"/>
                  <a:pt x="196667" y="141344"/>
                  <a:pt x="215127" y="162632"/>
                </a:cubicBezTo>
                <a:lnTo>
                  <a:pt x="229680" y="184293"/>
                </a:lnTo>
                <a:lnTo>
                  <a:pt x="241132" y="176038"/>
                </a:lnTo>
                <a:lnTo>
                  <a:pt x="155958" y="39742"/>
                </a:lnTo>
                <a:cubicBezTo>
                  <a:pt x="155613" y="39282"/>
                  <a:pt x="155384" y="38593"/>
                  <a:pt x="155039" y="38018"/>
                </a:cubicBezTo>
                <a:cubicBezTo>
                  <a:pt x="152053" y="31473"/>
                  <a:pt x="154350" y="23664"/>
                  <a:pt x="160552" y="19875"/>
                </a:cubicBezTo>
                <a:cubicBezTo>
                  <a:pt x="167327" y="15625"/>
                  <a:pt x="176169" y="17693"/>
                  <a:pt x="180418" y="24468"/>
                </a:cubicBezTo>
                <a:lnTo>
                  <a:pt x="233049" y="108688"/>
                </a:lnTo>
                <a:lnTo>
                  <a:pt x="203844" y="18955"/>
                </a:lnTo>
                <a:cubicBezTo>
                  <a:pt x="201433" y="11377"/>
                  <a:pt x="205567" y="3223"/>
                  <a:pt x="213146" y="6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8" name="Google Shape;1008;p7"/>
          <p:cNvSpPr/>
          <p:nvPr/>
        </p:nvSpPr>
        <p:spPr>
          <a:xfrm flipH="1">
            <a:off x="7379551" y="-131854"/>
            <a:ext cx="654260" cy="659988"/>
          </a:xfrm>
          <a:custGeom>
            <a:avLst/>
            <a:gdLst/>
            <a:ahLst/>
            <a:cxnLst/>
            <a:rect l="l" t="t" r="r" b="b"/>
            <a:pathLst>
              <a:path w="654260" h="659988" extrusionOk="0">
                <a:moveTo>
                  <a:pt x="213146" y="697"/>
                </a:moveTo>
                <a:cubicBezTo>
                  <a:pt x="220725" y="-1715"/>
                  <a:pt x="228764" y="2304"/>
                  <a:pt x="231406" y="9998"/>
                </a:cubicBezTo>
                <a:lnTo>
                  <a:pt x="271841" y="134089"/>
                </a:lnTo>
                <a:lnTo>
                  <a:pt x="286412" y="20105"/>
                </a:lnTo>
                <a:cubicBezTo>
                  <a:pt x="287445" y="12181"/>
                  <a:pt x="294680" y="6554"/>
                  <a:pt x="302604" y="7587"/>
                </a:cubicBezTo>
                <a:cubicBezTo>
                  <a:pt x="310528" y="8621"/>
                  <a:pt x="316155" y="15856"/>
                  <a:pt x="315121" y="23780"/>
                </a:cubicBezTo>
                <a:lnTo>
                  <a:pt x="299431" y="146515"/>
                </a:lnTo>
                <a:lnTo>
                  <a:pt x="303052" y="145298"/>
                </a:lnTo>
                <a:lnTo>
                  <a:pt x="310846" y="144336"/>
                </a:lnTo>
                <a:lnTo>
                  <a:pt x="315236" y="129228"/>
                </a:lnTo>
                <a:cubicBezTo>
                  <a:pt x="321781" y="95208"/>
                  <a:pt x="325169" y="60584"/>
                  <a:pt x="325341" y="25616"/>
                </a:cubicBezTo>
                <a:cubicBezTo>
                  <a:pt x="325341" y="17693"/>
                  <a:pt x="331887" y="11146"/>
                  <a:pt x="339926" y="11261"/>
                </a:cubicBezTo>
                <a:cubicBezTo>
                  <a:pt x="347964" y="11261"/>
                  <a:pt x="354280" y="17808"/>
                  <a:pt x="354280" y="25846"/>
                </a:cubicBezTo>
                <a:lnTo>
                  <a:pt x="343848" y="131902"/>
                </a:lnTo>
                <a:lnTo>
                  <a:pt x="393670" y="26190"/>
                </a:lnTo>
                <a:cubicBezTo>
                  <a:pt x="397116" y="18955"/>
                  <a:pt x="405728" y="15854"/>
                  <a:pt x="412848" y="19300"/>
                </a:cubicBezTo>
                <a:cubicBezTo>
                  <a:pt x="419969" y="22744"/>
                  <a:pt x="423183" y="31358"/>
                  <a:pt x="419738" y="38477"/>
                </a:cubicBezTo>
                <a:lnTo>
                  <a:pt x="370264" y="143451"/>
                </a:lnTo>
                <a:lnTo>
                  <a:pt x="379915" y="144281"/>
                </a:lnTo>
                <a:lnTo>
                  <a:pt x="390900" y="147701"/>
                </a:lnTo>
                <a:lnTo>
                  <a:pt x="441098" y="31818"/>
                </a:lnTo>
                <a:cubicBezTo>
                  <a:pt x="442706" y="28143"/>
                  <a:pt x="445634" y="25473"/>
                  <a:pt x="449065" y="24123"/>
                </a:cubicBezTo>
                <a:cubicBezTo>
                  <a:pt x="452495" y="22774"/>
                  <a:pt x="456428" y="22745"/>
                  <a:pt x="460046" y="24353"/>
                </a:cubicBezTo>
                <a:cubicBezTo>
                  <a:pt x="467395" y="27569"/>
                  <a:pt x="470726" y="35952"/>
                  <a:pt x="467510" y="43301"/>
                </a:cubicBezTo>
                <a:lnTo>
                  <a:pt x="418545" y="156339"/>
                </a:lnTo>
                <a:lnTo>
                  <a:pt x="439073" y="167995"/>
                </a:lnTo>
                <a:lnTo>
                  <a:pt x="484622" y="106461"/>
                </a:lnTo>
                <a:cubicBezTo>
                  <a:pt x="486976" y="103245"/>
                  <a:pt x="490421" y="101293"/>
                  <a:pt x="494081" y="100748"/>
                </a:cubicBezTo>
                <a:cubicBezTo>
                  <a:pt x="497742" y="100202"/>
                  <a:pt x="501618" y="101063"/>
                  <a:pt x="504833" y="103475"/>
                </a:cubicBezTo>
                <a:cubicBezTo>
                  <a:pt x="511264" y="108298"/>
                  <a:pt x="512528" y="117256"/>
                  <a:pt x="507819" y="123686"/>
                </a:cubicBezTo>
                <a:lnTo>
                  <a:pt x="462781" y="184533"/>
                </a:lnTo>
                <a:lnTo>
                  <a:pt x="473036" y="193781"/>
                </a:lnTo>
                <a:lnTo>
                  <a:pt x="530786" y="125639"/>
                </a:lnTo>
                <a:cubicBezTo>
                  <a:pt x="535954" y="119553"/>
                  <a:pt x="545026" y="118864"/>
                  <a:pt x="551112" y="123917"/>
                </a:cubicBezTo>
                <a:cubicBezTo>
                  <a:pt x="557199" y="129085"/>
                  <a:pt x="557888" y="138156"/>
                  <a:pt x="552835" y="144243"/>
                </a:cubicBezTo>
                <a:lnTo>
                  <a:pt x="491991" y="216035"/>
                </a:lnTo>
                <a:lnTo>
                  <a:pt x="496118" y="222396"/>
                </a:lnTo>
                <a:lnTo>
                  <a:pt x="593717" y="142176"/>
                </a:lnTo>
                <a:cubicBezTo>
                  <a:pt x="596818" y="139650"/>
                  <a:pt x="600636" y="138617"/>
                  <a:pt x="604311" y="138975"/>
                </a:cubicBezTo>
                <a:cubicBezTo>
                  <a:pt x="607985" y="139334"/>
                  <a:pt x="611516" y="141085"/>
                  <a:pt x="614043" y="144128"/>
                </a:cubicBezTo>
                <a:cubicBezTo>
                  <a:pt x="619096" y="150215"/>
                  <a:pt x="618291" y="159402"/>
                  <a:pt x="612091" y="164455"/>
                </a:cubicBezTo>
                <a:lnTo>
                  <a:pt x="511935" y="246775"/>
                </a:lnTo>
                <a:lnTo>
                  <a:pt x="514479" y="250697"/>
                </a:lnTo>
                <a:lnTo>
                  <a:pt x="516866" y="261126"/>
                </a:lnTo>
                <a:lnTo>
                  <a:pt x="625987" y="205566"/>
                </a:lnTo>
                <a:cubicBezTo>
                  <a:pt x="633107" y="202005"/>
                  <a:pt x="641834" y="204761"/>
                  <a:pt x="645395" y="211881"/>
                </a:cubicBezTo>
                <a:cubicBezTo>
                  <a:pt x="648954" y="219002"/>
                  <a:pt x="646199" y="227729"/>
                  <a:pt x="639078" y="231290"/>
                </a:cubicBezTo>
                <a:lnTo>
                  <a:pt x="539557" y="281961"/>
                </a:lnTo>
                <a:lnTo>
                  <a:pt x="638964" y="276075"/>
                </a:lnTo>
                <a:cubicBezTo>
                  <a:pt x="646888" y="275616"/>
                  <a:pt x="653662" y="281702"/>
                  <a:pt x="654236" y="289626"/>
                </a:cubicBezTo>
                <a:cubicBezTo>
                  <a:pt x="654696" y="297549"/>
                  <a:pt x="648610" y="304440"/>
                  <a:pt x="640686" y="304899"/>
                </a:cubicBezTo>
                <a:lnTo>
                  <a:pt x="528404" y="311547"/>
                </a:lnTo>
                <a:lnTo>
                  <a:pt x="528541" y="312145"/>
                </a:lnTo>
                <a:lnTo>
                  <a:pt x="638503" y="336824"/>
                </a:lnTo>
                <a:cubicBezTo>
                  <a:pt x="646312" y="338547"/>
                  <a:pt x="651135" y="346242"/>
                  <a:pt x="649413" y="354050"/>
                </a:cubicBezTo>
                <a:cubicBezTo>
                  <a:pt x="647690" y="361859"/>
                  <a:pt x="639881" y="366682"/>
                  <a:pt x="632187" y="364960"/>
                </a:cubicBezTo>
                <a:lnTo>
                  <a:pt x="528709" y="341736"/>
                </a:lnTo>
                <a:lnTo>
                  <a:pt x="526901" y="356513"/>
                </a:lnTo>
                <a:lnTo>
                  <a:pt x="594405" y="382990"/>
                </a:lnTo>
                <a:cubicBezTo>
                  <a:pt x="601755" y="385861"/>
                  <a:pt x="605429" y="394243"/>
                  <a:pt x="602559" y="401708"/>
                </a:cubicBezTo>
                <a:cubicBezTo>
                  <a:pt x="599688" y="409172"/>
                  <a:pt x="591304" y="412847"/>
                  <a:pt x="583840" y="409861"/>
                </a:cubicBezTo>
                <a:lnTo>
                  <a:pt x="520091" y="384858"/>
                </a:lnTo>
                <a:lnTo>
                  <a:pt x="516634" y="391481"/>
                </a:lnTo>
                <a:lnTo>
                  <a:pt x="601296" y="437883"/>
                </a:lnTo>
                <a:cubicBezTo>
                  <a:pt x="608301" y="441672"/>
                  <a:pt x="610827" y="450516"/>
                  <a:pt x="607038" y="457520"/>
                </a:cubicBezTo>
                <a:cubicBezTo>
                  <a:pt x="603248" y="464525"/>
                  <a:pt x="594406" y="467052"/>
                  <a:pt x="587401" y="463262"/>
                </a:cubicBezTo>
                <a:lnTo>
                  <a:pt x="503242" y="417137"/>
                </a:lnTo>
                <a:lnTo>
                  <a:pt x="502861" y="417867"/>
                </a:lnTo>
                <a:lnTo>
                  <a:pt x="591649" y="501042"/>
                </a:lnTo>
                <a:cubicBezTo>
                  <a:pt x="597391" y="506440"/>
                  <a:pt x="597736" y="515626"/>
                  <a:pt x="592338" y="521483"/>
                </a:cubicBezTo>
                <a:cubicBezTo>
                  <a:pt x="586941" y="527339"/>
                  <a:pt x="577754" y="527569"/>
                  <a:pt x="571897" y="522173"/>
                </a:cubicBezTo>
                <a:lnTo>
                  <a:pt x="539086" y="491436"/>
                </a:lnTo>
                <a:lnTo>
                  <a:pt x="538824" y="492774"/>
                </a:lnTo>
                <a:cubicBezTo>
                  <a:pt x="534346" y="499435"/>
                  <a:pt x="525389" y="501158"/>
                  <a:pt x="518729" y="496794"/>
                </a:cubicBezTo>
                <a:lnTo>
                  <a:pt x="492054" y="478944"/>
                </a:lnTo>
                <a:lnTo>
                  <a:pt x="547093" y="546862"/>
                </a:lnTo>
                <a:cubicBezTo>
                  <a:pt x="552146" y="553064"/>
                  <a:pt x="551113" y="562136"/>
                  <a:pt x="544911" y="567188"/>
                </a:cubicBezTo>
                <a:cubicBezTo>
                  <a:pt x="538710" y="572241"/>
                  <a:pt x="529637" y="571207"/>
                  <a:pt x="524584" y="565007"/>
                </a:cubicBezTo>
                <a:lnTo>
                  <a:pt x="454218" y="478174"/>
                </a:lnTo>
                <a:lnTo>
                  <a:pt x="444882" y="483749"/>
                </a:lnTo>
                <a:lnTo>
                  <a:pt x="455223" y="500584"/>
                </a:lnTo>
                <a:cubicBezTo>
                  <a:pt x="474402" y="529638"/>
                  <a:pt x="494154" y="559724"/>
                  <a:pt x="508278" y="587171"/>
                </a:cubicBezTo>
                <a:cubicBezTo>
                  <a:pt x="512297" y="594405"/>
                  <a:pt x="509196" y="603019"/>
                  <a:pt x="502077" y="606693"/>
                </a:cubicBezTo>
                <a:cubicBezTo>
                  <a:pt x="494957" y="610368"/>
                  <a:pt x="486230" y="607612"/>
                  <a:pt x="482554" y="600492"/>
                </a:cubicBezTo>
                <a:cubicBezTo>
                  <a:pt x="469119" y="574424"/>
                  <a:pt x="449712" y="545025"/>
                  <a:pt x="430992" y="516546"/>
                </a:cubicBezTo>
                <a:lnTo>
                  <a:pt x="426856" y="510196"/>
                </a:lnTo>
                <a:lnTo>
                  <a:pt x="456371" y="588549"/>
                </a:lnTo>
                <a:cubicBezTo>
                  <a:pt x="459242" y="596014"/>
                  <a:pt x="455453" y="604396"/>
                  <a:pt x="447989" y="607152"/>
                </a:cubicBezTo>
                <a:cubicBezTo>
                  <a:pt x="440524" y="609908"/>
                  <a:pt x="432370" y="606119"/>
                  <a:pt x="429384" y="598770"/>
                </a:cubicBezTo>
                <a:lnTo>
                  <a:pt x="412005" y="552685"/>
                </a:lnTo>
                <a:lnTo>
                  <a:pt x="416868" y="644820"/>
                </a:lnTo>
                <a:cubicBezTo>
                  <a:pt x="417327" y="652744"/>
                  <a:pt x="411126" y="659634"/>
                  <a:pt x="403203" y="659978"/>
                </a:cubicBezTo>
                <a:cubicBezTo>
                  <a:pt x="397116" y="660208"/>
                  <a:pt x="391718" y="656763"/>
                  <a:pt x="389307" y="651480"/>
                </a:cubicBezTo>
                <a:cubicBezTo>
                  <a:pt x="388618" y="649873"/>
                  <a:pt x="388159" y="648149"/>
                  <a:pt x="388044" y="646312"/>
                </a:cubicBezTo>
                <a:lnTo>
                  <a:pt x="380929" y="510483"/>
                </a:lnTo>
                <a:lnTo>
                  <a:pt x="376797" y="510992"/>
                </a:lnTo>
                <a:lnTo>
                  <a:pt x="335104" y="632302"/>
                </a:lnTo>
                <a:cubicBezTo>
                  <a:pt x="332462" y="639881"/>
                  <a:pt x="324308" y="643901"/>
                  <a:pt x="316729" y="641260"/>
                </a:cubicBezTo>
                <a:cubicBezTo>
                  <a:pt x="312710" y="639881"/>
                  <a:pt x="309724" y="637011"/>
                  <a:pt x="308232" y="633565"/>
                </a:cubicBezTo>
                <a:cubicBezTo>
                  <a:pt x="306738" y="630350"/>
                  <a:pt x="306510" y="626561"/>
                  <a:pt x="307772" y="622885"/>
                </a:cubicBezTo>
                <a:lnTo>
                  <a:pt x="328915" y="561368"/>
                </a:lnTo>
                <a:lnTo>
                  <a:pt x="319371" y="555935"/>
                </a:lnTo>
                <a:lnTo>
                  <a:pt x="319337" y="555808"/>
                </a:lnTo>
                <a:lnTo>
                  <a:pt x="309243" y="578415"/>
                </a:lnTo>
                <a:cubicBezTo>
                  <a:pt x="297968" y="600893"/>
                  <a:pt x="285724" y="622482"/>
                  <a:pt x="272632" y="642062"/>
                </a:cubicBezTo>
                <a:cubicBezTo>
                  <a:pt x="268154" y="648724"/>
                  <a:pt x="259196" y="650446"/>
                  <a:pt x="252650" y="646082"/>
                </a:cubicBezTo>
                <a:cubicBezTo>
                  <a:pt x="245989" y="641604"/>
                  <a:pt x="244152" y="632646"/>
                  <a:pt x="248630" y="626100"/>
                </a:cubicBezTo>
                <a:cubicBezTo>
                  <a:pt x="267636" y="597621"/>
                  <a:pt x="285407" y="563284"/>
                  <a:pt x="301025" y="527599"/>
                </a:cubicBezTo>
                <a:lnTo>
                  <a:pt x="308450" y="507549"/>
                </a:lnTo>
                <a:lnTo>
                  <a:pt x="283648" y="503314"/>
                </a:lnTo>
                <a:lnTo>
                  <a:pt x="239444" y="592108"/>
                </a:lnTo>
                <a:cubicBezTo>
                  <a:pt x="235884" y="599228"/>
                  <a:pt x="227270" y="602214"/>
                  <a:pt x="220037" y="598654"/>
                </a:cubicBezTo>
                <a:cubicBezTo>
                  <a:pt x="216936" y="597161"/>
                  <a:pt x="214639" y="594635"/>
                  <a:pt x="213260" y="591649"/>
                </a:cubicBezTo>
                <a:cubicBezTo>
                  <a:pt x="211538" y="587860"/>
                  <a:pt x="211423" y="583265"/>
                  <a:pt x="213490" y="579246"/>
                </a:cubicBezTo>
                <a:lnTo>
                  <a:pt x="256188" y="493476"/>
                </a:lnTo>
                <a:lnTo>
                  <a:pt x="252022" y="497057"/>
                </a:lnTo>
                <a:lnTo>
                  <a:pt x="231175" y="525159"/>
                </a:lnTo>
                <a:cubicBezTo>
                  <a:pt x="228821" y="528374"/>
                  <a:pt x="225376" y="530327"/>
                  <a:pt x="221715" y="530872"/>
                </a:cubicBezTo>
                <a:lnTo>
                  <a:pt x="214742" y="529103"/>
                </a:lnTo>
                <a:lnTo>
                  <a:pt x="212808" y="530766"/>
                </a:lnTo>
                <a:lnTo>
                  <a:pt x="203156" y="542843"/>
                </a:lnTo>
                <a:cubicBezTo>
                  <a:pt x="198217" y="549044"/>
                  <a:pt x="189030" y="550078"/>
                  <a:pt x="182829" y="545140"/>
                </a:cubicBezTo>
                <a:cubicBezTo>
                  <a:pt x="180991" y="543531"/>
                  <a:pt x="179613" y="541694"/>
                  <a:pt x="178694" y="539742"/>
                </a:cubicBezTo>
                <a:cubicBezTo>
                  <a:pt x="176512" y="534919"/>
                  <a:pt x="177087" y="529177"/>
                  <a:pt x="180533" y="524813"/>
                </a:cubicBezTo>
                <a:lnTo>
                  <a:pt x="188074" y="515377"/>
                </a:lnTo>
                <a:lnTo>
                  <a:pt x="188456" y="513675"/>
                </a:lnTo>
                <a:lnTo>
                  <a:pt x="191586" y="510983"/>
                </a:lnTo>
                <a:lnTo>
                  <a:pt x="210612" y="487177"/>
                </a:lnTo>
                <a:lnTo>
                  <a:pt x="210533" y="487248"/>
                </a:lnTo>
                <a:cubicBezTo>
                  <a:pt x="188226" y="501531"/>
                  <a:pt x="163593" y="512182"/>
                  <a:pt x="137697" y="518498"/>
                </a:cubicBezTo>
                <a:cubicBezTo>
                  <a:pt x="130807" y="520106"/>
                  <a:pt x="123917" y="516546"/>
                  <a:pt x="121161" y="510345"/>
                </a:cubicBezTo>
                <a:cubicBezTo>
                  <a:pt x="120816" y="509540"/>
                  <a:pt x="120472" y="508737"/>
                  <a:pt x="120242" y="507818"/>
                </a:cubicBezTo>
                <a:cubicBezTo>
                  <a:pt x="118405" y="500009"/>
                  <a:pt x="123113" y="492200"/>
                  <a:pt x="130807" y="490363"/>
                </a:cubicBezTo>
                <a:cubicBezTo>
                  <a:pt x="153602" y="484793"/>
                  <a:pt x="175278" y="475434"/>
                  <a:pt x="194915" y="462873"/>
                </a:cubicBezTo>
                <a:lnTo>
                  <a:pt x="207601" y="451455"/>
                </a:lnTo>
                <a:lnTo>
                  <a:pt x="191346" y="428866"/>
                </a:lnTo>
                <a:lnTo>
                  <a:pt x="98195" y="495530"/>
                </a:lnTo>
                <a:cubicBezTo>
                  <a:pt x="91763" y="500123"/>
                  <a:pt x="82691" y="498631"/>
                  <a:pt x="78098" y="492199"/>
                </a:cubicBezTo>
                <a:cubicBezTo>
                  <a:pt x="77408" y="491511"/>
                  <a:pt x="76949" y="490707"/>
                  <a:pt x="76604" y="489787"/>
                </a:cubicBezTo>
                <a:cubicBezTo>
                  <a:pt x="73849" y="483587"/>
                  <a:pt x="75686" y="476237"/>
                  <a:pt x="81429" y="472102"/>
                </a:cubicBezTo>
                <a:lnTo>
                  <a:pt x="174521" y="405482"/>
                </a:lnTo>
                <a:lnTo>
                  <a:pt x="173871" y="404579"/>
                </a:lnTo>
                <a:lnTo>
                  <a:pt x="171485" y="394115"/>
                </a:lnTo>
                <a:lnTo>
                  <a:pt x="60756" y="442706"/>
                </a:lnTo>
                <a:cubicBezTo>
                  <a:pt x="53636" y="445922"/>
                  <a:pt x="45254" y="442591"/>
                  <a:pt x="41923" y="435472"/>
                </a:cubicBezTo>
                <a:cubicBezTo>
                  <a:pt x="41923" y="435472"/>
                  <a:pt x="41923" y="435357"/>
                  <a:pt x="41808" y="435357"/>
                </a:cubicBezTo>
                <a:cubicBezTo>
                  <a:pt x="38593" y="428007"/>
                  <a:pt x="41923" y="419510"/>
                  <a:pt x="49273" y="416294"/>
                </a:cubicBezTo>
                <a:lnTo>
                  <a:pt x="146605" y="373562"/>
                </a:lnTo>
                <a:lnTo>
                  <a:pt x="84643" y="391833"/>
                </a:lnTo>
                <a:cubicBezTo>
                  <a:pt x="77294" y="394704"/>
                  <a:pt x="69025" y="391488"/>
                  <a:pt x="65809" y="384369"/>
                </a:cubicBezTo>
                <a:cubicBezTo>
                  <a:pt x="65695" y="384254"/>
                  <a:pt x="65695" y="384139"/>
                  <a:pt x="65579" y="384024"/>
                </a:cubicBezTo>
                <a:cubicBezTo>
                  <a:pt x="62480" y="376674"/>
                  <a:pt x="66039" y="368176"/>
                  <a:pt x="73389" y="365076"/>
                </a:cubicBezTo>
                <a:lnTo>
                  <a:pt x="124078" y="350115"/>
                </a:lnTo>
                <a:lnTo>
                  <a:pt x="16200" y="363583"/>
                </a:lnTo>
                <a:cubicBezTo>
                  <a:pt x="9770" y="364387"/>
                  <a:pt x="3798" y="360827"/>
                  <a:pt x="1271" y="355200"/>
                </a:cubicBezTo>
                <a:cubicBezTo>
                  <a:pt x="697" y="353936"/>
                  <a:pt x="237" y="352559"/>
                  <a:pt x="122" y="351066"/>
                </a:cubicBezTo>
                <a:cubicBezTo>
                  <a:pt x="-911" y="343142"/>
                  <a:pt x="4717" y="335908"/>
                  <a:pt x="12640" y="334988"/>
                </a:cubicBezTo>
                <a:lnTo>
                  <a:pt x="85400" y="325905"/>
                </a:lnTo>
                <a:lnTo>
                  <a:pt x="82805" y="321209"/>
                </a:lnTo>
                <a:cubicBezTo>
                  <a:pt x="81887" y="313285"/>
                  <a:pt x="87628" y="306165"/>
                  <a:pt x="95552" y="305246"/>
                </a:cubicBezTo>
                <a:lnTo>
                  <a:pt x="162450" y="302722"/>
                </a:lnTo>
                <a:lnTo>
                  <a:pt x="164168" y="292686"/>
                </a:lnTo>
                <a:lnTo>
                  <a:pt x="151707" y="293532"/>
                </a:lnTo>
                <a:cubicBezTo>
                  <a:pt x="125639" y="296404"/>
                  <a:pt x="98767" y="299273"/>
                  <a:pt x="68910" y="299045"/>
                </a:cubicBezTo>
                <a:cubicBezTo>
                  <a:pt x="62938" y="299160"/>
                  <a:pt x="58001" y="295714"/>
                  <a:pt x="55704" y="290661"/>
                </a:cubicBezTo>
                <a:cubicBezTo>
                  <a:pt x="54900" y="288824"/>
                  <a:pt x="54440" y="286757"/>
                  <a:pt x="54440" y="284574"/>
                </a:cubicBezTo>
                <a:cubicBezTo>
                  <a:pt x="54440" y="276651"/>
                  <a:pt x="60986" y="270220"/>
                  <a:pt x="69024" y="270220"/>
                </a:cubicBezTo>
                <a:cubicBezTo>
                  <a:pt x="97275" y="270450"/>
                  <a:pt x="122194" y="267693"/>
                  <a:pt x="148492" y="264822"/>
                </a:cubicBezTo>
                <a:lnTo>
                  <a:pt x="159131" y="263692"/>
                </a:lnTo>
                <a:lnTo>
                  <a:pt x="15626" y="234734"/>
                </a:lnTo>
                <a:cubicBezTo>
                  <a:pt x="10917" y="233701"/>
                  <a:pt x="7242" y="230485"/>
                  <a:pt x="5290" y="226465"/>
                </a:cubicBezTo>
                <a:cubicBezTo>
                  <a:pt x="4141" y="223825"/>
                  <a:pt x="3683" y="220724"/>
                  <a:pt x="4256" y="217623"/>
                </a:cubicBezTo>
                <a:cubicBezTo>
                  <a:pt x="5864" y="209814"/>
                  <a:pt x="13444" y="204761"/>
                  <a:pt x="21253" y="206370"/>
                </a:cubicBezTo>
                <a:lnTo>
                  <a:pt x="91457" y="220536"/>
                </a:lnTo>
                <a:lnTo>
                  <a:pt x="90915" y="219950"/>
                </a:lnTo>
                <a:cubicBezTo>
                  <a:pt x="89638" y="216476"/>
                  <a:pt x="89695" y="212514"/>
                  <a:pt x="91418" y="208897"/>
                </a:cubicBezTo>
                <a:cubicBezTo>
                  <a:pt x="94749" y="201662"/>
                  <a:pt x="103361" y="198446"/>
                  <a:pt x="110595" y="201892"/>
                </a:cubicBezTo>
                <a:lnTo>
                  <a:pt x="185084" y="236373"/>
                </a:lnTo>
                <a:lnTo>
                  <a:pt x="191648" y="225735"/>
                </a:lnTo>
                <a:lnTo>
                  <a:pt x="93027" y="147917"/>
                </a:lnTo>
                <a:cubicBezTo>
                  <a:pt x="91075" y="146424"/>
                  <a:pt x="89696" y="144472"/>
                  <a:pt x="88777" y="142520"/>
                </a:cubicBezTo>
                <a:cubicBezTo>
                  <a:pt x="86595" y="137812"/>
                  <a:pt x="87170" y="131955"/>
                  <a:pt x="90616" y="127592"/>
                </a:cubicBezTo>
                <a:cubicBezTo>
                  <a:pt x="95554" y="121390"/>
                  <a:pt x="104625" y="120242"/>
                  <a:pt x="110942" y="125180"/>
                </a:cubicBezTo>
                <a:lnTo>
                  <a:pt x="205639" y="199901"/>
                </a:lnTo>
                <a:lnTo>
                  <a:pt x="193293" y="181508"/>
                </a:lnTo>
                <a:cubicBezTo>
                  <a:pt x="176398" y="162014"/>
                  <a:pt x="157105" y="144588"/>
                  <a:pt x="135860" y="129774"/>
                </a:cubicBezTo>
                <a:cubicBezTo>
                  <a:pt x="133679" y="128280"/>
                  <a:pt x="132071" y="126214"/>
                  <a:pt x="131037" y="123917"/>
                </a:cubicBezTo>
                <a:cubicBezTo>
                  <a:pt x="128970" y="119438"/>
                  <a:pt x="129315" y="114041"/>
                  <a:pt x="132301" y="109677"/>
                </a:cubicBezTo>
                <a:cubicBezTo>
                  <a:pt x="136894" y="103132"/>
                  <a:pt x="145851" y="101523"/>
                  <a:pt x="152398" y="106117"/>
                </a:cubicBezTo>
                <a:cubicBezTo>
                  <a:pt x="175595" y="122309"/>
                  <a:pt x="196667" y="141343"/>
                  <a:pt x="215127" y="162631"/>
                </a:cubicBezTo>
                <a:lnTo>
                  <a:pt x="229732" y="184370"/>
                </a:lnTo>
                <a:lnTo>
                  <a:pt x="241131" y="176153"/>
                </a:lnTo>
                <a:lnTo>
                  <a:pt x="155956" y="39857"/>
                </a:lnTo>
                <a:cubicBezTo>
                  <a:pt x="155611" y="39282"/>
                  <a:pt x="155268" y="38708"/>
                  <a:pt x="155038" y="38133"/>
                </a:cubicBezTo>
                <a:cubicBezTo>
                  <a:pt x="152052" y="31588"/>
                  <a:pt x="154349" y="23779"/>
                  <a:pt x="160549" y="19990"/>
                </a:cubicBezTo>
                <a:cubicBezTo>
                  <a:pt x="167326" y="15740"/>
                  <a:pt x="176168" y="17808"/>
                  <a:pt x="180416" y="24583"/>
                </a:cubicBezTo>
                <a:lnTo>
                  <a:pt x="233129" y="108934"/>
                </a:lnTo>
                <a:lnTo>
                  <a:pt x="203844" y="18955"/>
                </a:lnTo>
                <a:cubicBezTo>
                  <a:pt x="201433" y="11376"/>
                  <a:pt x="205566" y="3223"/>
                  <a:pt x="213146" y="6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1219170" rtl="0" eaLnBrk="0" fontAlgn="base" latinLnBrk="0" hangingPunct="0">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D966"/>
              </a:solidFill>
              <a:effectLst/>
              <a:uLnTx/>
              <a:uFillTx/>
              <a:latin typeface="Calibri"/>
              <a:ea typeface="Calibri"/>
              <a:cs typeface="Calibri"/>
              <a:sym typeface="Calibri"/>
            </a:endParaRPr>
          </a:p>
        </p:txBody>
      </p:sp>
      <p:sp>
        <p:nvSpPr>
          <p:cNvPr id="1009" name="Google Shape;1009;p7"/>
          <p:cNvSpPr txBox="1"/>
          <p:nvPr/>
        </p:nvSpPr>
        <p:spPr>
          <a:xfrm rot="5400000">
            <a:off x="-679351" y="6198501"/>
            <a:ext cx="1579800" cy="373500"/>
          </a:xfrm>
          <a:prstGeom prst="rect">
            <a:avLst/>
          </a:prstGeom>
          <a:noFill/>
          <a:ln>
            <a:noFill/>
          </a:ln>
        </p:spPr>
        <p:txBody>
          <a:bodyPr spcFirstLastPara="1" wrap="square" lIns="91425" tIns="91425" rIns="91425" bIns="91425" anchor="t" anchorCtr="0">
            <a:noAutofit/>
          </a:bodyPr>
          <a:lstStyle/>
          <a:p>
            <a:pPr marL="0" marR="0" lvl="0" indent="0" algn="l" defTabSz="1219170" rtl="0" eaLnBrk="0" fontAlgn="base" latinLnBrk="0" hangingPunct="0">
              <a:lnSpc>
                <a:spcPct val="100000"/>
              </a:lnSpc>
              <a:spcBef>
                <a:spcPts val="0"/>
              </a:spcBef>
              <a:spcAft>
                <a:spcPts val="0"/>
              </a:spcAft>
              <a:buClrTx/>
              <a:buSzTx/>
              <a:buFontTx/>
              <a:buNone/>
              <a:tabLst/>
              <a:defRPr/>
            </a:pPr>
            <a:r>
              <a:rPr kumimoji="0" lang="en" sz="2400" b="0" i="0" u="none" strike="noStrike" kern="1200" cap="none" spc="0" normalizeH="0" baseline="0" noProof="0">
                <a:ln>
                  <a:noFill/>
                </a:ln>
                <a:solidFill>
                  <a:srgbClr val="000000"/>
                </a:solidFill>
                <a:effectLst/>
                <a:uLnTx/>
                <a:uFillTx/>
                <a:latin typeface="Barlow Condensed"/>
                <a:ea typeface="Barlow Condensed"/>
                <a:cs typeface="Barlow Condensed"/>
                <a:sym typeface="Barlow Condensed"/>
              </a:rPr>
              <a:t>SLIDESMANIA.COM</a:t>
            </a:r>
            <a:endParaRPr kumimoji="0" sz="2400" b="0" i="0" u="none" strike="noStrike" kern="1200" cap="none" spc="0" normalizeH="0" baseline="0" noProof="0">
              <a:ln>
                <a:noFill/>
              </a:ln>
              <a:solidFill>
                <a:srgbClr val="00000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2445705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0A0AAF21-CA73-4830-AF61-DE712551F419}" type="slidenum">
              <a:rPr lang="en-US" smtClean="0">
                <a:solidFill>
                  <a:srgbClr val="000000"/>
                </a:solidFill>
              </a:rPr>
              <a:pPr defTabSz="121917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63416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3200"/>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315CE4B4-E65E-4485-BD28-4EDB5DFA0510}" type="slidenum">
              <a:rPr lang="en-US" smtClean="0">
                <a:solidFill>
                  <a:srgbClr val="000000"/>
                </a:solidFill>
              </a:rPr>
              <a:pPr defTabSz="121917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88843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20DECE0B-2011-442A-A705-EC93639461D8}" type="slidenum">
              <a:rPr lang="en-US" smtClean="0">
                <a:solidFill>
                  <a:srgbClr val="000000"/>
                </a:solidFill>
              </a:rPr>
              <a:pPr defTabSz="121917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93416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BA73DF9A-9EA0-400C-B96E-95E7839AEDA1}" type="slidenum">
              <a:rPr lang="en-US" smtClean="0">
                <a:solidFill>
                  <a:srgbClr val="000000"/>
                </a:solidFill>
              </a:rPr>
              <a:pPr defTabSz="121917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88351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618C28B8-0C92-4B48-94E7-5A3C27D25FA3}" type="slidenum">
              <a:rPr lang="en-US" smtClean="0">
                <a:solidFill>
                  <a:srgbClr val="000000"/>
                </a:solidFill>
              </a:rPr>
              <a:pPr defTabSz="121917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4792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EB67E074-AEA7-437C-889F-5D9D04A3A53D}" type="slidenum">
              <a:rPr lang="en-US" smtClean="0">
                <a:solidFill>
                  <a:srgbClr val="000000"/>
                </a:solidFill>
              </a:rPr>
              <a:pPr defTabSz="121917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31831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1"/>
            <a:ext cx="393276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8E4741DD-10B0-448A-A75B-2F988E8D1CB3}" type="slidenum">
              <a:rPr lang="en-US" smtClean="0">
                <a:solidFill>
                  <a:srgbClr val="000000"/>
                </a:solidFill>
              </a:rPr>
              <a:pPr defTabSz="121917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45935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840319" y="2057401"/>
            <a:ext cx="393276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121917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1219170" fontAlgn="base">
              <a:spcBef>
                <a:spcPct val="0"/>
              </a:spcBef>
              <a:spcAft>
                <a:spcPct val="0"/>
              </a:spcAft>
              <a:defRPr/>
            </a:pPr>
            <a:fld id="{17811529-CB96-4473-A48A-95DD5E7E49DD}" type="slidenum">
              <a:rPr lang="en-US" smtClean="0">
                <a:solidFill>
                  <a:srgbClr val="000000"/>
                </a:solidFill>
              </a:rPr>
              <a:pPr defTabSz="121917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80989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4000" r="-4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867" smtClean="0"/>
            </a:lvl1pPr>
          </a:lstStyle>
          <a:p>
            <a:pPr defTabSz="1219170" fontAlgn="base">
              <a:spcBef>
                <a:spcPct val="0"/>
              </a:spcBef>
              <a:spcAft>
                <a:spcPct val="0"/>
              </a:spcAft>
              <a:defRPr/>
            </a:pPr>
            <a:endParaRPr lang="en-US">
              <a:solidFill>
                <a:srgbClr val="000000"/>
              </a:solidFill>
            </a:endParaRPr>
          </a:p>
        </p:txBody>
      </p:sp>
      <p:sp>
        <p:nvSpPr>
          <p:cNvPr id="47109" name="Rectangle 5"/>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867" smtClean="0"/>
            </a:lvl1pPr>
          </a:lstStyle>
          <a:p>
            <a:pPr defTabSz="1219170" fontAlgn="base">
              <a:spcBef>
                <a:spcPct val="0"/>
              </a:spcBef>
              <a:spcAft>
                <a:spcPct val="0"/>
              </a:spcAft>
              <a:defRPr/>
            </a:pPr>
            <a:endParaRPr lang="en-US">
              <a:solidFill>
                <a:srgbClr val="000000"/>
              </a:solidFill>
            </a:endParaRPr>
          </a:p>
        </p:txBody>
      </p:sp>
      <p:sp>
        <p:nvSpPr>
          <p:cNvPr id="47110" name="Rectangle 6"/>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867" smtClean="0"/>
            </a:lvl1pPr>
          </a:lstStyle>
          <a:p>
            <a:pPr defTabSz="1219170" fontAlgn="base">
              <a:spcBef>
                <a:spcPct val="0"/>
              </a:spcBef>
              <a:spcAft>
                <a:spcPct val="0"/>
              </a:spcAft>
              <a:defRPr/>
            </a:pPr>
            <a:fld id="{5E8FEDFB-86EB-4489-8BAA-862BF108456D}" type="slidenum">
              <a:rPr lang="en-US" smtClean="0">
                <a:solidFill>
                  <a:srgbClr val="000000"/>
                </a:solidFill>
              </a:rPr>
              <a:pPr defTabSz="121917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27178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eaLnBrk="0" fontAlgn="base" hangingPunct="0">
        <a:spcBef>
          <a:spcPct val="0"/>
        </a:spcBef>
        <a:spcAft>
          <a:spcPct val="0"/>
        </a:spcAft>
        <a:defRPr sz="5867" kern="1200">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panose="020B0604020202020204" pitchFamily="34" charset="0"/>
        </a:defRPr>
      </a:lvl2pPr>
      <a:lvl3pPr algn="ctr" rtl="0" eaLnBrk="0" fontAlgn="base" hangingPunct="0">
        <a:spcBef>
          <a:spcPct val="0"/>
        </a:spcBef>
        <a:spcAft>
          <a:spcPct val="0"/>
        </a:spcAft>
        <a:defRPr sz="5867">
          <a:solidFill>
            <a:schemeClr val="tx2"/>
          </a:solidFill>
          <a:latin typeface="Arial" panose="020B0604020202020204" pitchFamily="34" charset="0"/>
        </a:defRPr>
      </a:lvl3pPr>
      <a:lvl4pPr algn="ctr" rtl="0" eaLnBrk="0" fontAlgn="base" hangingPunct="0">
        <a:spcBef>
          <a:spcPct val="0"/>
        </a:spcBef>
        <a:spcAft>
          <a:spcPct val="0"/>
        </a:spcAft>
        <a:defRPr sz="5867">
          <a:solidFill>
            <a:schemeClr val="tx2"/>
          </a:solidFill>
          <a:latin typeface="Arial" panose="020B0604020202020204" pitchFamily="34" charset="0"/>
        </a:defRPr>
      </a:lvl4pPr>
      <a:lvl5pPr algn="ctr" rtl="0" eaLnBrk="0" fontAlgn="base" hangingPunct="0">
        <a:spcBef>
          <a:spcPct val="0"/>
        </a:spcBef>
        <a:spcAft>
          <a:spcPct val="0"/>
        </a:spcAft>
        <a:defRPr sz="5867">
          <a:solidFill>
            <a:schemeClr val="tx2"/>
          </a:solidFill>
          <a:latin typeface="Arial" panose="020B0604020202020204" pitchFamily="34" charset="0"/>
        </a:defRPr>
      </a:lvl5pPr>
      <a:lvl6pPr marL="609585" algn="ctr" rtl="0" fontAlgn="base">
        <a:spcBef>
          <a:spcPct val="0"/>
        </a:spcBef>
        <a:spcAft>
          <a:spcPct val="0"/>
        </a:spcAft>
        <a:defRPr sz="5867">
          <a:solidFill>
            <a:schemeClr val="tx2"/>
          </a:solidFill>
          <a:latin typeface="Arial" panose="020B0604020202020204" pitchFamily="34" charset="0"/>
        </a:defRPr>
      </a:lvl6pPr>
      <a:lvl7pPr marL="1219170" algn="ctr" rtl="0" fontAlgn="base">
        <a:spcBef>
          <a:spcPct val="0"/>
        </a:spcBef>
        <a:spcAft>
          <a:spcPct val="0"/>
        </a:spcAft>
        <a:defRPr sz="5867">
          <a:solidFill>
            <a:schemeClr val="tx2"/>
          </a:solidFill>
          <a:latin typeface="Arial" panose="020B0604020202020204" pitchFamily="34" charset="0"/>
        </a:defRPr>
      </a:lvl7pPr>
      <a:lvl8pPr marL="1828754" algn="ctr" rtl="0" fontAlgn="base">
        <a:spcBef>
          <a:spcPct val="0"/>
        </a:spcBef>
        <a:spcAft>
          <a:spcPct val="0"/>
        </a:spcAft>
        <a:defRPr sz="5867">
          <a:solidFill>
            <a:schemeClr val="tx2"/>
          </a:solidFill>
          <a:latin typeface="Arial" panose="020B0604020202020204" pitchFamily="34" charset="0"/>
        </a:defRPr>
      </a:lvl8pPr>
      <a:lvl9pPr marL="2438339" algn="ctr" rtl="0" fontAlgn="base">
        <a:spcBef>
          <a:spcPct val="0"/>
        </a:spcBef>
        <a:spcAft>
          <a:spcPct val="0"/>
        </a:spcAft>
        <a:defRPr sz="5867">
          <a:solidFill>
            <a:schemeClr val="tx2"/>
          </a:solidFill>
          <a:latin typeface="Arial" panose="020B0604020202020204" pitchFamily="34" charset="0"/>
        </a:defRPr>
      </a:lvl9pPr>
    </p:titleStyle>
    <p:bodyStyle>
      <a:lvl1pPr marL="457189" indent="-457189" algn="l" rtl="0" eaLnBrk="0" fontAlgn="base" hangingPunct="0">
        <a:spcBef>
          <a:spcPct val="20000"/>
        </a:spcBef>
        <a:spcAft>
          <a:spcPct val="0"/>
        </a:spcAft>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Char char="»"/>
        <a:defRPr sz="2667"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3195782" y="1163781"/>
            <a:ext cx="5985164" cy="1384995"/>
          </a:xfrm>
          <a:prstGeom prst="rect">
            <a:avLst/>
          </a:prstGeom>
          <a:noFill/>
        </p:spPr>
        <p:txBody>
          <a:bodyPr wrap="square" rtlCol="0">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BÀI 17: LỰC ĐẨY ARCHIMEDES</a:t>
            </a:r>
          </a:p>
          <a:p>
            <a:pPr algn="ctr"/>
            <a:r>
              <a:rPr lang="en-US" sz="2800" b="1" dirty="0">
                <a:solidFill>
                  <a:srgbClr val="0070C0"/>
                </a:solidFill>
                <a:latin typeface="Times New Roman" panose="02020603050405020304" pitchFamily="18" charset="0"/>
                <a:cs typeface="Times New Roman" panose="02020603050405020304" pitchFamily="18" charset="0"/>
              </a:rPr>
              <a:t>KHTN – LỚP 8</a:t>
            </a:r>
          </a:p>
          <a:p>
            <a:pPr algn="ctr"/>
            <a:r>
              <a:rPr lang="en-US" sz="2800" b="1" dirty="0">
                <a:solidFill>
                  <a:srgbClr val="0070C0"/>
                </a:solidFill>
                <a:latin typeface="Times New Roman" panose="02020603050405020304" pitchFamily="18" charset="0"/>
                <a:cs typeface="Times New Roman" panose="02020603050405020304" pitchFamily="18" charset="0"/>
              </a:rPr>
              <a:t>Thời gian thực hiện : 2 tiết</a:t>
            </a:r>
          </a:p>
        </p:txBody>
      </p:sp>
      <p:pic>
        <p:nvPicPr>
          <p:cNvPr id="1026" name="Picture 2" descr="Huyền thoại bác học Acsim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989" y="2990272"/>
            <a:ext cx="5238750" cy="327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916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9092" y="2512291"/>
            <a:ext cx="8940800" cy="2031325"/>
          </a:xfrm>
          <a:prstGeom prst="rect">
            <a:avLst/>
          </a:prstGeom>
          <a:noFill/>
        </p:spPr>
        <p:txBody>
          <a:bodyPr wrap="square" rtlCol="0">
            <a:spAutoFit/>
          </a:bodyPr>
          <a:lstStyle/>
          <a:p>
            <a:pPr>
              <a:lnSpc>
                <a:spcPct val="150000"/>
              </a:lnSpc>
            </a:pPr>
            <a:r>
              <a:rPr lang="en-US" sz="2800" dirty="0" smtClean="0">
                <a:latin typeface="Times New Roman" panose="02020603050405020304" pitchFamily="18" charset="0"/>
                <a:cs typeface="Times New Roman" panose="02020603050405020304" pitchFamily="18" charset="0"/>
              </a:rPr>
              <a:t>Hướng dẫn:Các nhóm làm thí nghiệm như hình 17.1 và hình 17. 2 và hoàn thiện phiếu học tập số 2; phiếu học tập số 3</a:t>
            </a:r>
          </a:p>
          <a:p>
            <a:pPr>
              <a:lnSpc>
                <a:spcPct val="150000"/>
              </a:lnSpc>
            </a:pPr>
            <a:r>
              <a:rPr lang="en-US" sz="2800" dirty="0" smtClean="0">
                <a:latin typeface="Times New Roman" panose="02020603050405020304" pitchFamily="18" charset="0"/>
                <a:cs typeface="Times New Roman" panose="02020603050405020304" pitchFamily="18" charset="0"/>
              </a:rPr>
              <a:t>                                </a:t>
            </a:r>
            <a:r>
              <a:rPr lang="en-US" sz="2800" dirty="0" smtClean="0">
                <a:solidFill>
                  <a:srgbClr val="C00000"/>
                </a:solidFill>
                <a:latin typeface="Times New Roman" panose="02020603050405020304" pitchFamily="18" charset="0"/>
                <a:cs typeface="Times New Roman" panose="02020603050405020304" pitchFamily="18" charset="0"/>
              </a:rPr>
              <a:t>Thời gian 5 phút</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0936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50213358"/>
              </p:ext>
            </p:extLst>
          </p:nvPr>
        </p:nvGraphicFramePr>
        <p:xfrm>
          <a:off x="1773382" y="84030"/>
          <a:ext cx="8783782" cy="3072384"/>
        </p:xfrm>
        <a:graphic>
          <a:graphicData uri="http://schemas.openxmlformats.org/drawingml/2006/table">
            <a:tbl>
              <a:tblPr firstRow="1" firstCol="1" bandRow="1">
                <a:tableStyleId>{5C22544A-7EE6-4342-B048-85BDC9FD1C3A}</a:tableStyleId>
              </a:tblPr>
              <a:tblGrid>
                <a:gridCol w="1993283">
                  <a:extLst>
                    <a:ext uri="{9D8B030D-6E8A-4147-A177-3AD203B41FA5}">
                      <a16:colId xmlns:a16="http://schemas.microsoft.com/office/drawing/2014/main" val="4172420546"/>
                    </a:ext>
                  </a:extLst>
                </a:gridCol>
                <a:gridCol w="2922291">
                  <a:extLst>
                    <a:ext uri="{9D8B030D-6E8A-4147-A177-3AD203B41FA5}">
                      <a16:colId xmlns:a16="http://schemas.microsoft.com/office/drawing/2014/main" val="2899930052"/>
                    </a:ext>
                  </a:extLst>
                </a:gridCol>
                <a:gridCol w="3868208">
                  <a:extLst>
                    <a:ext uri="{9D8B030D-6E8A-4147-A177-3AD203B41FA5}">
                      <a16:colId xmlns:a16="http://schemas.microsoft.com/office/drawing/2014/main" val="748528937"/>
                    </a:ext>
                  </a:extLst>
                </a:gridCol>
              </a:tblGrid>
              <a:tr h="781711">
                <a:tc gridSpan="3">
                  <a:txBody>
                    <a:bodyPr/>
                    <a:lstStyle/>
                    <a:p>
                      <a:pPr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PHIẾU HỌC TẬP SỐ 2</a:t>
                      </a:r>
                    </a:p>
                    <a:p>
                      <a:pPr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NHÓM: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6856679"/>
                  </a:ext>
                </a:extLst>
              </a:tr>
              <a:tr h="781711">
                <a:tc>
                  <a:txBody>
                    <a:bodyPr/>
                    <a:lstStyle/>
                    <a:p>
                      <a:pPr marR="74930"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Nhấn quả bóng vào nước</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8255" algn="ctr">
                        <a:lnSpc>
                          <a:spcPct val="120000"/>
                        </a:lnSpc>
                        <a:spcAft>
                          <a:spcPts val="0"/>
                        </a:spcAft>
                      </a:pPr>
                      <a:r>
                        <a:rPr lang="en-US" sz="2400" b="1" dirty="0">
                          <a:solidFill>
                            <a:schemeClr val="tx1"/>
                          </a:solidFill>
                          <a:effectLst/>
                          <a:latin typeface="Times New Roman" panose="02020603050405020304" pitchFamily="18" charset="0"/>
                          <a:cs typeface="Times New Roman" panose="02020603050405020304" pitchFamily="18" charset="0"/>
                        </a:rPr>
                        <a:t>Lực nhấn của tay</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7470">
                        <a:lnSpc>
                          <a:spcPct val="120000"/>
                        </a:lnSpc>
                        <a:spcAft>
                          <a:spcPts val="0"/>
                        </a:spcAft>
                      </a:pPr>
                      <a:r>
                        <a:rPr lang="en-US" sz="2400" b="1" dirty="0">
                          <a:solidFill>
                            <a:schemeClr val="tx1"/>
                          </a:solidFill>
                          <a:effectLst/>
                          <a:latin typeface="Times New Roman" panose="02020603050405020304" pitchFamily="18" charset="0"/>
                          <a:cs typeface="Times New Roman" panose="02020603050405020304" pitchFamily="18" charset="0"/>
                        </a:rPr>
                        <a:t>Lực đẩy Archimedes tác dụng vào quả bóng</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3536209"/>
                  </a:ext>
                </a:extLst>
              </a:tr>
              <a:tr h="390856">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Nhấn nhẹ</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6093900"/>
                  </a:ext>
                </a:extLst>
              </a:tr>
              <a:tr h="390856">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Nhấn mạnh</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5992589"/>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169333235"/>
              </p:ext>
            </p:extLst>
          </p:nvPr>
        </p:nvGraphicFramePr>
        <p:xfrm>
          <a:off x="1773382" y="3327286"/>
          <a:ext cx="8783782" cy="3454479"/>
        </p:xfrm>
        <a:graphic>
          <a:graphicData uri="http://schemas.openxmlformats.org/drawingml/2006/table">
            <a:tbl>
              <a:tblPr firstRow="1" firstCol="1" bandRow="1">
                <a:tableStyleId>{5C22544A-7EE6-4342-B048-85BDC9FD1C3A}</a:tableStyleId>
              </a:tblPr>
              <a:tblGrid>
                <a:gridCol w="2947654">
                  <a:extLst>
                    <a:ext uri="{9D8B030D-6E8A-4147-A177-3AD203B41FA5}">
                      <a16:colId xmlns:a16="http://schemas.microsoft.com/office/drawing/2014/main" val="79819464"/>
                    </a:ext>
                  </a:extLst>
                </a:gridCol>
                <a:gridCol w="2501466">
                  <a:extLst>
                    <a:ext uri="{9D8B030D-6E8A-4147-A177-3AD203B41FA5}">
                      <a16:colId xmlns:a16="http://schemas.microsoft.com/office/drawing/2014/main" val="626246598"/>
                    </a:ext>
                  </a:extLst>
                </a:gridCol>
                <a:gridCol w="3334662">
                  <a:extLst>
                    <a:ext uri="{9D8B030D-6E8A-4147-A177-3AD203B41FA5}">
                      <a16:colId xmlns:a16="http://schemas.microsoft.com/office/drawing/2014/main" val="3443557792"/>
                    </a:ext>
                  </a:extLst>
                </a:gridCol>
              </a:tblGrid>
              <a:tr h="1030662">
                <a:tc gridSpan="3">
                  <a:txBody>
                    <a:bodyPr/>
                    <a:lstStyle/>
                    <a:p>
                      <a:pPr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PHIẾU HỌC TẬP SỐ 3</a:t>
                      </a:r>
                    </a:p>
                    <a:p>
                      <a:pPr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NHÓM: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13313470"/>
                  </a:ext>
                </a:extLst>
              </a:tr>
              <a:tr h="515331">
                <a:tc>
                  <a:txBody>
                    <a:bodyPr/>
                    <a:lstStyle/>
                    <a:p>
                      <a:pPr marR="74930" algn="ctr">
                        <a:lnSpc>
                          <a:spcPct val="12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Vật thể</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8255"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Biểu diễn lực tác dụng lên vật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7470" algn="ctr">
                        <a:lnSpc>
                          <a:spcPct val="12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Điều kiện vật nổi, vật chìm</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907515"/>
                  </a:ext>
                </a:extLst>
              </a:tr>
              <a:tr h="515331">
                <a:tc>
                  <a:txBody>
                    <a:bodyPr/>
                    <a:lstStyle/>
                    <a:p>
                      <a:pPr>
                        <a:lnSpc>
                          <a:spcPct val="12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Viên bi</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8022675"/>
                  </a:ext>
                </a:extLst>
              </a:tr>
              <a:tr h="515331">
                <a:tc>
                  <a:txBody>
                    <a:bodyPr/>
                    <a:lstStyle/>
                    <a:p>
                      <a:pPr algn="just">
                        <a:lnSpc>
                          <a:spcPct val="12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Ốc vít kim loại</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1359606"/>
                  </a:ext>
                </a:extLst>
              </a:tr>
              <a:tr h="515331">
                <a:tc>
                  <a:txBody>
                    <a:bodyPr/>
                    <a:lstStyle/>
                    <a:p>
                      <a:pPr algn="just">
                        <a:lnSpc>
                          <a:spcPct val="12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Miếng xốp</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1454823"/>
                  </a:ext>
                </a:extLst>
              </a:tr>
            </a:tbl>
          </a:graphicData>
        </a:graphic>
      </p:graphicFrame>
      <p:pic>
        <p:nvPicPr>
          <p:cNvPr id="6" name="Đồng-hồ-đếm-ngược-5-phút-có-âm-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6200000">
            <a:off x="-193963" y="379594"/>
            <a:ext cx="2179782" cy="1588654"/>
          </a:xfrm>
          <a:prstGeom prst="rect">
            <a:avLst/>
          </a:prstGeom>
        </p:spPr>
      </p:pic>
    </p:spTree>
    <p:extLst>
      <p:ext uri="{BB962C8B-B14F-4D97-AF65-F5344CB8AC3E}">
        <p14:creationId xmlns:p14="http://schemas.microsoft.com/office/powerpoint/2010/main" val="217877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15347" y="452583"/>
            <a:ext cx="1865744" cy="461665"/>
          </a:xfrm>
          <a:prstGeom prst="rect">
            <a:avLst/>
          </a:prstGeom>
          <a:noFill/>
        </p:spPr>
        <p:txBody>
          <a:bodyPr wrap="square" rtlCol="0">
            <a:spAutoFit/>
          </a:bodyPr>
          <a:lstStyle/>
          <a:p>
            <a:r>
              <a:rPr lang="en-US" sz="2400" dirty="0" smtClean="0">
                <a:solidFill>
                  <a:srgbClr val="C00000"/>
                </a:solidFill>
                <a:latin typeface="Times New Roman" panose="02020603050405020304" pitchFamily="18" charset="0"/>
                <a:cs typeface="Times New Roman" panose="02020603050405020304" pitchFamily="18" charset="0"/>
              </a:rPr>
              <a:t>KẾT QUẢ</a:t>
            </a:r>
            <a:endParaRPr lang="en-US" sz="2400" dirty="0">
              <a:solidFill>
                <a:srgbClr val="C00000"/>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67596101"/>
              </p:ext>
            </p:extLst>
          </p:nvPr>
        </p:nvGraphicFramePr>
        <p:xfrm>
          <a:off x="2004291" y="2235199"/>
          <a:ext cx="8783782" cy="3072384"/>
        </p:xfrm>
        <a:graphic>
          <a:graphicData uri="http://schemas.openxmlformats.org/drawingml/2006/table">
            <a:tbl>
              <a:tblPr firstRow="1" firstCol="1" bandRow="1">
                <a:tableStyleId>{5C22544A-7EE6-4342-B048-85BDC9FD1C3A}</a:tableStyleId>
              </a:tblPr>
              <a:tblGrid>
                <a:gridCol w="1993283">
                  <a:extLst>
                    <a:ext uri="{9D8B030D-6E8A-4147-A177-3AD203B41FA5}">
                      <a16:colId xmlns:a16="http://schemas.microsoft.com/office/drawing/2014/main" val="4172420546"/>
                    </a:ext>
                  </a:extLst>
                </a:gridCol>
                <a:gridCol w="2922291">
                  <a:extLst>
                    <a:ext uri="{9D8B030D-6E8A-4147-A177-3AD203B41FA5}">
                      <a16:colId xmlns:a16="http://schemas.microsoft.com/office/drawing/2014/main" val="2899930052"/>
                    </a:ext>
                  </a:extLst>
                </a:gridCol>
                <a:gridCol w="3868208">
                  <a:extLst>
                    <a:ext uri="{9D8B030D-6E8A-4147-A177-3AD203B41FA5}">
                      <a16:colId xmlns:a16="http://schemas.microsoft.com/office/drawing/2014/main" val="748528937"/>
                    </a:ext>
                  </a:extLst>
                </a:gridCol>
              </a:tblGrid>
              <a:tr h="851018">
                <a:tc gridSpan="3">
                  <a:txBody>
                    <a:bodyPr/>
                    <a:lstStyle/>
                    <a:p>
                      <a:pPr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PHIẾU HỌC TẬP SỐ 2</a:t>
                      </a:r>
                    </a:p>
                    <a:p>
                      <a:pPr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NHÓM: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6856679"/>
                  </a:ext>
                </a:extLst>
              </a:tr>
              <a:tr h="781711">
                <a:tc>
                  <a:txBody>
                    <a:bodyPr/>
                    <a:lstStyle/>
                    <a:p>
                      <a:pPr marR="74930"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Nhấn quả bóng vào nước</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8255" algn="ctr">
                        <a:lnSpc>
                          <a:spcPct val="120000"/>
                        </a:lnSpc>
                        <a:spcAft>
                          <a:spcPts val="0"/>
                        </a:spcAft>
                      </a:pPr>
                      <a:r>
                        <a:rPr lang="en-US" sz="2400" b="1" dirty="0">
                          <a:solidFill>
                            <a:schemeClr val="tx1"/>
                          </a:solidFill>
                          <a:effectLst/>
                          <a:latin typeface="Times New Roman" panose="02020603050405020304" pitchFamily="18" charset="0"/>
                          <a:cs typeface="Times New Roman" panose="02020603050405020304" pitchFamily="18" charset="0"/>
                        </a:rPr>
                        <a:t>Lực nhấn của tay</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7470">
                        <a:lnSpc>
                          <a:spcPct val="120000"/>
                        </a:lnSpc>
                        <a:spcAft>
                          <a:spcPts val="0"/>
                        </a:spcAft>
                      </a:pPr>
                      <a:r>
                        <a:rPr lang="en-US" sz="2400" b="1" dirty="0">
                          <a:solidFill>
                            <a:schemeClr val="tx1"/>
                          </a:solidFill>
                          <a:effectLst/>
                          <a:latin typeface="Times New Roman" panose="02020603050405020304" pitchFamily="18" charset="0"/>
                          <a:cs typeface="Times New Roman" panose="02020603050405020304" pitchFamily="18" charset="0"/>
                        </a:rPr>
                        <a:t>Lực đẩy Archimedes tác dụng vào quả bóng</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3536209"/>
                  </a:ext>
                </a:extLst>
              </a:tr>
              <a:tr h="390856">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Nhấn nhẹ</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smtClean="0">
                          <a:solidFill>
                            <a:schemeClr val="tx1"/>
                          </a:solidFill>
                          <a:effectLst/>
                          <a:latin typeface="Times New Roman" panose="02020603050405020304" pitchFamily="18" charset="0"/>
                          <a:cs typeface="Times New Roman" panose="02020603050405020304" pitchFamily="18" charset="0"/>
                        </a:rPr>
                        <a:t>       Nhỏ</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0"/>
                        </a:spcAft>
                      </a:pPr>
                      <a:r>
                        <a:rPr lang="en-US" sz="2400" dirty="0" smtClean="0">
                          <a:solidFill>
                            <a:schemeClr val="tx1"/>
                          </a:solidFill>
                          <a:effectLst/>
                          <a:latin typeface="Times New Roman" panose="02020603050405020304" pitchFamily="18" charset="0"/>
                          <a:cs typeface="Times New Roman" panose="02020603050405020304" pitchFamily="18" charset="0"/>
                        </a:rPr>
                        <a:t> Nhỏ</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6093900"/>
                  </a:ext>
                </a:extLst>
              </a:tr>
              <a:tr h="390856">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Nhấn mạnh</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smtClean="0">
                          <a:solidFill>
                            <a:schemeClr val="tx1"/>
                          </a:solidFill>
                          <a:effectLst/>
                          <a:latin typeface="Times New Roman" panose="02020603050405020304" pitchFamily="18" charset="0"/>
                          <a:cs typeface="Times New Roman" panose="02020603050405020304" pitchFamily="18" charset="0"/>
                        </a:rPr>
                        <a:t>       Lớn</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smtClean="0">
                          <a:solidFill>
                            <a:schemeClr val="tx1"/>
                          </a:solidFill>
                          <a:effectLst/>
                          <a:latin typeface="Times New Roman" panose="02020603050405020304" pitchFamily="18" charset="0"/>
                          <a:cs typeface="Times New Roman" panose="02020603050405020304" pitchFamily="18" charset="0"/>
                        </a:rPr>
                        <a:t>Lớn</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5992589"/>
                  </a:ext>
                </a:extLst>
              </a:tr>
            </a:tbl>
          </a:graphicData>
        </a:graphic>
      </p:graphicFrame>
    </p:spTree>
    <p:extLst>
      <p:ext uri="{BB962C8B-B14F-4D97-AF65-F5344CB8AC3E}">
        <p14:creationId xmlns:p14="http://schemas.microsoft.com/office/powerpoint/2010/main" val="3324998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75777010"/>
              </p:ext>
            </p:extLst>
          </p:nvPr>
        </p:nvGraphicFramePr>
        <p:xfrm>
          <a:off x="1" y="0"/>
          <a:ext cx="12071928" cy="6887741"/>
        </p:xfrm>
        <a:graphic>
          <a:graphicData uri="http://schemas.openxmlformats.org/drawingml/2006/table">
            <a:tbl>
              <a:tblPr firstRow="1" firstCol="1" bandRow="1">
                <a:tableStyleId>{5C22544A-7EE6-4342-B048-85BDC9FD1C3A}</a:tableStyleId>
              </a:tblPr>
              <a:tblGrid>
                <a:gridCol w="2225963">
                  <a:extLst>
                    <a:ext uri="{9D8B030D-6E8A-4147-A177-3AD203B41FA5}">
                      <a16:colId xmlns:a16="http://schemas.microsoft.com/office/drawing/2014/main" val="79819464"/>
                    </a:ext>
                  </a:extLst>
                </a:gridCol>
                <a:gridCol w="5262996">
                  <a:extLst>
                    <a:ext uri="{9D8B030D-6E8A-4147-A177-3AD203B41FA5}">
                      <a16:colId xmlns:a16="http://schemas.microsoft.com/office/drawing/2014/main" val="626246598"/>
                    </a:ext>
                  </a:extLst>
                </a:gridCol>
                <a:gridCol w="4582969">
                  <a:extLst>
                    <a:ext uri="{9D8B030D-6E8A-4147-A177-3AD203B41FA5}">
                      <a16:colId xmlns:a16="http://schemas.microsoft.com/office/drawing/2014/main" val="3443557792"/>
                    </a:ext>
                  </a:extLst>
                </a:gridCol>
              </a:tblGrid>
              <a:tr h="912070">
                <a:tc gridSpan="3">
                  <a:txBody>
                    <a:bodyPr/>
                    <a:lstStyle/>
                    <a:p>
                      <a:pPr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PHIẾU HỌC TẬP SỐ 3</a:t>
                      </a:r>
                    </a:p>
                    <a:p>
                      <a:pPr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NHÓM: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13313470"/>
                  </a:ext>
                </a:extLst>
              </a:tr>
              <a:tr h="912070">
                <a:tc>
                  <a:txBody>
                    <a:bodyPr/>
                    <a:lstStyle/>
                    <a:p>
                      <a:pPr marR="74930"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Vật thể</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8255"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Biểu diễn lực tác dụng lên vật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7470" algn="ctr">
                        <a:lnSpc>
                          <a:spcPct val="12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Điều kiện vật nổi, vật chìm</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907515"/>
                  </a:ext>
                </a:extLst>
              </a:tr>
              <a:tr h="1871356">
                <a:tc>
                  <a:txBody>
                    <a:bodyPr/>
                    <a:lstStyle/>
                    <a:p>
                      <a:pPr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Viên bi</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smtClean="0">
                        <a:solidFill>
                          <a:schemeClr val="tx1"/>
                        </a:solidFill>
                        <a:effectLst/>
                        <a:latin typeface="Times New Roman" panose="02020603050405020304" pitchFamily="18" charset="0"/>
                        <a:cs typeface="Times New Roman" panose="02020603050405020304" pitchFamily="18" charset="0"/>
                      </a:endParaRPr>
                    </a:p>
                    <a:p>
                      <a:pPr>
                        <a:lnSpc>
                          <a:spcPct val="120000"/>
                        </a:lnSpc>
                        <a:spcAft>
                          <a:spcPts val="0"/>
                        </a:spcAft>
                      </a:pP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20000"/>
                        </a:lnSpc>
                        <a:spcAft>
                          <a:spcPts val="0"/>
                        </a:spcAft>
                      </a:pP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smtClean="0">
                        <a:solidFill>
                          <a:schemeClr val="tx1"/>
                        </a:solidFill>
                        <a:effectLst/>
                        <a:latin typeface="Times New Roman" panose="02020603050405020304" pitchFamily="18" charset="0"/>
                        <a:cs typeface="Times New Roman" panose="02020603050405020304" pitchFamily="18" charset="0"/>
                      </a:endParaRPr>
                    </a:p>
                    <a:p>
                      <a:pPr>
                        <a:lnSpc>
                          <a:spcPct val="120000"/>
                        </a:lnSpc>
                        <a:spcAft>
                          <a:spcPts val="0"/>
                        </a:spcAft>
                      </a:pP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F</a:t>
                      </a:r>
                      <a:r>
                        <a:rPr lang="en-US" sz="2400" baseline="-250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&lt; P: </a:t>
                      </a:r>
                      <a:r>
                        <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Vật</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chìm xuống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8022675"/>
                  </a:ext>
                </a:extLst>
              </a:tr>
              <a:tr h="1824140">
                <a:tc>
                  <a:txBody>
                    <a:bodyPr/>
                    <a:lstStyle/>
                    <a:p>
                      <a:pPr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Ốc vít kim loại</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smtClean="0">
                        <a:solidFill>
                          <a:schemeClr val="tx1"/>
                        </a:solidFill>
                        <a:effectLst/>
                        <a:latin typeface="Times New Roman" panose="02020603050405020304" pitchFamily="18" charset="0"/>
                        <a:cs typeface="Times New Roman" panose="02020603050405020304" pitchFamily="18" charset="0"/>
                      </a:endParaRPr>
                    </a:p>
                    <a:p>
                      <a:pPr>
                        <a:lnSpc>
                          <a:spcPct val="120000"/>
                        </a:lnSpc>
                        <a:spcAft>
                          <a:spcPts val="0"/>
                        </a:spcAft>
                      </a:pP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smtClean="0">
                        <a:solidFill>
                          <a:schemeClr val="tx1"/>
                        </a:solidFill>
                        <a:effectLst/>
                        <a:latin typeface="Times New Roman" panose="02020603050405020304" pitchFamily="18" charset="0"/>
                        <a:cs typeface="Times New Roman" panose="02020603050405020304" pitchFamily="18" charset="0"/>
                      </a:endParaRPr>
                    </a:p>
                    <a:p>
                      <a:pPr>
                        <a:lnSpc>
                          <a:spcPct val="120000"/>
                        </a:lnSpc>
                        <a:spcAft>
                          <a:spcPts val="0"/>
                        </a:spcAft>
                      </a:pPr>
                      <a:r>
                        <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t>
                      </a:r>
                      <a:r>
                        <a:rPr lang="en-US" sz="2400" baseline="-250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&lt; P: </a:t>
                      </a:r>
                      <a:r>
                        <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Vật</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chìm xuống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1359606"/>
                  </a:ext>
                </a:extLst>
              </a:tr>
              <a:tr h="1368105">
                <a:tc>
                  <a:txBody>
                    <a:bodyPr/>
                    <a:lstStyle/>
                    <a:p>
                      <a:pPr algn="ct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Miếng xốp</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smtClean="0">
                        <a:solidFill>
                          <a:schemeClr val="tx1"/>
                        </a:solidFill>
                        <a:effectLst/>
                        <a:latin typeface="Times New Roman" panose="02020603050405020304" pitchFamily="18" charset="0"/>
                        <a:cs typeface="Times New Roman" panose="02020603050405020304" pitchFamily="18" charset="0"/>
                      </a:endParaRPr>
                    </a:p>
                    <a:p>
                      <a:pPr>
                        <a:lnSpc>
                          <a:spcPct val="120000"/>
                        </a:lnSpc>
                        <a:spcAft>
                          <a:spcPts val="0"/>
                        </a:spcAft>
                      </a:pP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20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smtClean="0">
                        <a:solidFill>
                          <a:schemeClr val="tx1"/>
                        </a:solidFill>
                        <a:effectLst/>
                        <a:latin typeface="Times New Roman" panose="02020603050405020304" pitchFamily="18" charset="0"/>
                        <a:cs typeface="Times New Roman" panose="02020603050405020304" pitchFamily="18" charset="0"/>
                      </a:endParaRPr>
                    </a:p>
                    <a:p>
                      <a:pPr>
                        <a:lnSpc>
                          <a:spcPct val="120000"/>
                        </a:lnSpc>
                        <a:spcAft>
                          <a:spcPts val="0"/>
                        </a:spcAft>
                      </a:pPr>
                      <a:r>
                        <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t>
                      </a:r>
                      <a:r>
                        <a:rPr lang="en-US" sz="2400" baseline="-250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&gt; P: </a:t>
                      </a:r>
                      <a:r>
                        <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Vật</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nổi lên</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1454823"/>
                  </a:ext>
                </a:extLst>
              </a:tr>
            </a:tbl>
          </a:graphicData>
        </a:graphic>
      </p:graphicFrame>
      <p:grpSp>
        <p:nvGrpSpPr>
          <p:cNvPr id="22" name="Group 21"/>
          <p:cNvGrpSpPr/>
          <p:nvPr/>
        </p:nvGrpSpPr>
        <p:grpSpPr>
          <a:xfrm>
            <a:off x="4276436" y="1967345"/>
            <a:ext cx="489528" cy="1551710"/>
            <a:chOff x="4276436" y="1967345"/>
            <a:chExt cx="489528" cy="1551710"/>
          </a:xfrm>
        </p:grpSpPr>
        <p:sp>
          <p:nvSpPr>
            <p:cNvPr id="3" name="Flowchart: Connector 2"/>
            <p:cNvSpPr/>
            <p:nvPr/>
          </p:nvSpPr>
          <p:spPr>
            <a:xfrm>
              <a:off x="4276436" y="2401455"/>
              <a:ext cx="489528" cy="443345"/>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4521200" y="2623127"/>
              <a:ext cx="0" cy="89592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530435" y="1967345"/>
              <a:ext cx="0" cy="655782"/>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4248727" y="3836045"/>
            <a:ext cx="544946" cy="1551710"/>
            <a:chOff x="4248727" y="3836045"/>
            <a:chExt cx="544946" cy="1551710"/>
          </a:xfrm>
        </p:grpSpPr>
        <p:grpSp>
          <p:nvGrpSpPr>
            <p:cNvPr id="9" name="Group 8"/>
            <p:cNvGrpSpPr/>
            <p:nvPr/>
          </p:nvGrpSpPr>
          <p:grpSpPr>
            <a:xfrm>
              <a:off x="4248727" y="4236535"/>
              <a:ext cx="544946" cy="513911"/>
              <a:chOff x="5006108" y="4048853"/>
              <a:chExt cx="544946" cy="513911"/>
            </a:xfrm>
          </p:grpSpPr>
          <p:sp>
            <p:nvSpPr>
              <p:cNvPr id="8" name="Plaque 7"/>
              <p:cNvSpPr/>
              <p:nvPr/>
            </p:nvSpPr>
            <p:spPr>
              <a:xfrm>
                <a:off x="5006108" y="4048853"/>
                <a:ext cx="544946" cy="513911"/>
              </a:xfrm>
              <a:prstGeom prst="plaqu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laque 6"/>
              <p:cNvSpPr/>
              <p:nvPr/>
            </p:nvSpPr>
            <p:spPr>
              <a:xfrm>
                <a:off x="5070762" y="4114800"/>
                <a:ext cx="415637" cy="378691"/>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Arrow Connector 5"/>
            <p:cNvCxnSpPr/>
            <p:nvPr/>
          </p:nvCxnSpPr>
          <p:spPr>
            <a:xfrm>
              <a:off x="4521199" y="4491827"/>
              <a:ext cx="0" cy="895928"/>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530435" y="3836045"/>
              <a:ext cx="0" cy="655782"/>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4248728" y="5634182"/>
            <a:ext cx="544946" cy="1222248"/>
            <a:chOff x="4248728" y="5634182"/>
            <a:chExt cx="544946" cy="1222248"/>
          </a:xfrm>
        </p:grpSpPr>
        <p:sp>
          <p:nvSpPr>
            <p:cNvPr id="16" name="Rectangle 15"/>
            <p:cNvSpPr/>
            <p:nvPr/>
          </p:nvSpPr>
          <p:spPr>
            <a:xfrm>
              <a:off x="4248728" y="6280727"/>
              <a:ext cx="544946" cy="221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flipV="1">
              <a:off x="4521199" y="5634182"/>
              <a:ext cx="9236" cy="771236"/>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521199" y="6410036"/>
              <a:ext cx="0" cy="446394"/>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4729018" y="5018423"/>
            <a:ext cx="812800" cy="369332"/>
          </a:xfrm>
          <a:prstGeom prst="rect">
            <a:avLst/>
          </a:prstGeom>
          <a:noFill/>
        </p:spPr>
        <p:txBody>
          <a:bodyPr wrap="square" rtlCol="0">
            <a:spAutoFit/>
          </a:bodyPr>
          <a:lstStyle/>
          <a:p>
            <a:r>
              <a:rPr lang="en-US" dirty="0" smtClean="0"/>
              <a:t>P</a:t>
            </a:r>
            <a:endParaRPr lang="en-US" dirty="0"/>
          </a:p>
        </p:txBody>
      </p:sp>
      <p:sp>
        <p:nvSpPr>
          <p:cNvPr id="26" name="TextBox 25"/>
          <p:cNvSpPr txBox="1"/>
          <p:nvPr/>
        </p:nvSpPr>
        <p:spPr>
          <a:xfrm>
            <a:off x="4729018" y="3286729"/>
            <a:ext cx="812800" cy="369332"/>
          </a:xfrm>
          <a:prstGeom prst="rect">
            <a:avLst/>
          </a:prstGeom>
          <a:noFill/>
        </p:spPr>
        <p:txBody>
          <a:bodyPr wrap="square" rtlCol="0">
            <a:spAutoFit/>
          </a:bodyPr>
          <a:lstStyle/>
          <a:p>
            <a:r>
              <a:rPr lang="en-US" dirty="0"/>
              <a:t>P</a:t>
            </a:r>
          </a:p>
        </p:txBody>
      </p:sp>
      <p:sp>
        <p:nvSpPr>
          <p:cNvPr id="27" name="TextBox 26"/>
          <p:cNvSpPr txBox="1"/>
          <p:nvPr/>
        </p:nvSpPr>
        <p:spPr>
          <a:xfrm>
            <a:off x="4812144" y="3836045"/>
            <a:ext cx="812800" cy="369332"/>
          </a:xfrm>
          <a:prstGeom prst="rect">
            <a:avLst/>
          </a:prstGeom>
          <a:noFill/>
        </p:spPr>
        <p:txBody>
          <a:bodyPr wrap="square" rtlCol="0">
            <a:spAutoFit/>
          </a:bodyPr>
          <a:lstStyle/>
          <a:p>
            <a:r>
              <a:rPr lang="en-US" dirty="0" smtClean="0"/>
              <a:t>F</a:t>
            </a:r>
            <a:r>
              <a:rPr lang="en-US" baseline="-25000" dirty="0" smtClean="0"/>
              <a:t>A</a:t>
            </a:r>
            <a:endParaRPr lang="en-US" dirty="0"/>
          </a:p>
        </p:txBody>
      </p:sp>
      <p:sp>
        <p:nvSpPr>
          <p:cNvPr id="28" name="TextBox 27"/>
          <p:cNvSpPr txBox="1"/>
          <p:nvPr/>
        </p:nvSpPr>
        <p:spPr>
          <a:xfrm>
            <a:off x="4793673" y="2068945"/>
            <a:ext cx="812800" cy="369332"/>
          </a:xfrm>
          <a:prstGeom prst="rect">
            <a:avLst/>
          </a:prstGeom>
          <a:noFill/>
        </p:spPr>
        <p:txBody>
          <a:bodyPr wrap="square" rtlCol="0">
            <a:spAutoFit/>
          </a:bodyPr>
          <a:lstStyle/>
          <a:p>
            <a:r>
              <a:rPr lang="en-US" dirty="0" smtClean="0"/>
              <a:t>F</a:t>
            </a:r>
            <a:r>
              <a:rPr lang="en-US" baseline="-25000" dirty="0" smtClean="0"/>
              <a:t>A</a:t>
            </a:r>
            <a:endParaRPr lang="en-US" dirty="0"/>
          </a:p>
        </p:txBody>
      </p:sp>
      <p:sp>
        <p:nvSpPr>
          <p:cNvPr id="29" name="TextBox 28"/>
          <p:cNvSpPr txBox="1"/>
          <p:nvPr/>
        </p:nvSpPr>
        <p:spPr>
          <a:xfrm>
            <a:off x="4650509" y="5563492"/>
            <a:ext cx="812800" cy="369332"/>
          </a:xfrm>
          <a:prstGeom prst="rect">
            <a:avLst/>
          </a:prstGeom>
          <a:noFill/>
        </p:spPr>
        <p:txBody>
          <a:bodyPr wrap="square" rtlCol="0">
            <a:spAutoFit/>
          </a:bodyPr>
          <a:lstStyle/>
          <a:p>
            <a:r>
              <a:rPr lang="en-US" dirty="0" smtClean="0"/>
              <a:t>F</a:t>
            </a:r>
            <a:r>
              <a:rPr lang="en-US" baseline="-25000" dirty="0" smtClean="0"/>
              <a:t>A</a:t>
            </a:r>
            <a:endParaRPr lang="en-US" dirty="0"/>
          </a:p>
        </p:txBody>
      </p:sp>
      <p:sp>
        <p:nvSpPr>
          <p:cNvPr id="30" name="TextBox 29"/>
          <p:cNvSpPr txBox="1"/>
          <p:nvPr/>
        </p:nvSpPr>
        <p:spPr>
          <a:xfrm>
            <a:off x="4659746" y="6553046"/>
            <a:ext cx="812800" cy="369332"/>
          </a:xfrm>
          <a:prstGeom prst="rect">
            <a:avLst/>
          </a:prstGeom>
          <a:noFill/>
        </p:spPr>
        <p:txBody>
          <a:bodyPr wrap="square" rtlCol="0">
            <a:spAutoFit/>
          </a:bodyPr>
          <a:lstStyle/>
          <a:p>
            <a:r>
              <a:rPr lang="en-US" dirty="0" smtClean="0"/>
              <a:t>P</a:t>
            </a:r>
            <a:endParaRPr lang="en-US" dirty="0"/>
          </a:p>
        </p:txBody>
      </p:sp>
    </p:spTree>
    <p:extLst>
      <p:ext uri="{BB962C8B-B14F-4D97-AF65-F5344CB8AC3E}">
        <p14:creationId xmlns:p14="http://schemas.microsoft.com/office/powerpoint/2010/main" val="3756756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8692" y="1071418"/>
            <a:ext cx="8109527" cy="5262979"/>
          </a:xfrm>
          <a:prstGeom prst="rect">
            <a:avLst/>
          </a:prstGeom>
          <a:noFill/>
        </p:spPr>
        <p:txBody>
          <a:bodyPr wrap="square" rtlCol="0">
            <a:spAutoFit/>
          </a:bodyPr>
          <a:lstStyle/>
          <a:p>
            <a:pPr algn="ctr">
              <a:lnSpc>
                <a:spcPct val="150000"/>
              </a:lnSpc>
            </a:pPr>
            <a:r>
              <a:rPr lang="en-US" sz="2800" dirty="0" smtClean="0">
                <a:solidFill>
                  <a:srgbClr val="C00000"/>
                </a:solidFill>
                <a:latin typeface="Times New Roman" panose="02020603050405020304" pitchFamily="18" charset="0"/>
                <a:cs typeface="Times New Roman" panose="02020603050405020304" pitchFamily="18" charset="0"/>
              </a:rPr>
              <a:t>Kết luận</a:t>
            </a:r>
          </a:p>
          <a:p>
            <a:pPr marL="285750" indent="-285750">
              <a:lnSpc>
                <a:spcPct val="150000"/>
              </a:lnSpc>
              <a:buFontTx/>
              <a:buChar char="-"/>
            </a:pPr>
            <a:r>
              <a:rPr lang="en-US" sz="2800" dirty="0" smtClean="0">
                <a:solidFill>
                  <a:srgbClr val="0070C0"/>
                </a:solidFill>
                <a:latin typeface="Times New Roman" panose="02020603050405020304" pitchFamily="18" charset="0"/>
                <a:cs typeface="Times New Roman" panose="02020603050405020304" pitchFamily="18" charset="0"/>
              </a:rPr>
              <a:t>Độ lớn lực đẩy Archimedes tăng khi vật bị nhấn chìm càng nhiều.</a:t>
            </a:r>
          </a:p>
          <a:p>
            <a:pPr marL="285750" indent="-285750">
              <a:lnSpc>
                <a:spcPct val="150000"/>
              </a:lnSpc>
              <a:buFontTx/>
              <a:buChar char="-"/>
            </a:pPr>
            <a:r>
              <a:rPr lang="en-US" sz="2800" dirty="0" smtClean="0">
                <a:solidFill>
                  <a:srgbClr val="0070C0"/>
                </a:solidFill>
                <a:latin typeface="Times New Roman" panose="02020603050405020304" pitchFamily="18" charset="0"/>
                <a:cs typeface="Times New Roman" panose="02020603050405020304" pitchFamily="18" charset="0"/>
              </a:rPr>
              <a:t>Điều kiện để vật nổi, vật chìm:</a:t>
            </a:r>
          </a:p>
          <a:p>
            <a:pPr>
              <a:lnSpc>
                <a:spcPct val="150000"/>
              </a:lnSpc>
            </a:pPr>
            <a:r>
              <a:rPr lang="en-US" sz="2800" dirty="0">
                <a:solidFill>
                  <a:srgbClr val="0070C0"/>
                </a:solidFill>
                <a:latin typeface="Times New Roman" panose="02020603050405020304" pitchFamily="18" charset="0"/>
                <a:cs typeface="Times New Roman" panose="02020603050405020304" pitchFamily="18" charset="0"/>
              </a:rPr>
              <a:t> </a:t>
            </a:r>
            <a:r>
              <a:rPr lang="en-US" sz="2800" dirty="0" smtClean="0">
                <a:solidFill>
                  <a:srgbClr val="0070C0"/>
                </a:solidFill>
                <a:latin typeface="Times New Roman" panose="02020603050405020304" pitchFamily="18" charset="0"/>
                <a:cs typeface="Times New Roman" panose="02020603050405020304" pitchFamily="18" charset="0"/>
              </a:rPr>
              <a:t>  + </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F</a:t>
            </a:r>
            <a:r>
              <a:rPr lang="en-US" sz="2800" baseline="-25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&lt; P:  Vật chìm xuống </a:t>
            </a:r>
            <a:endParaRPr lang="en-US" sz="28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800" dirty="0">
                <a:solidFill>
                  <a:srgbClr val="0070C0"/>
                </a:solidFill>
                <a:latin typeface="Times New Roman" panose="02020603050405020304" pitchFamily="18" charset="0"/>
                <a:cs typeface="Times New Roman" panose="02020603050405020304" pitchFamily="18" charset="0"/>
              </a:rPr>
              <a:t> </a:t>
            </a:r>
            <a:r>
              <a:rPr lang="en-US" sz="2800" dirty="0" smtClean="0">
                <a:solidFill>
                  <a:srgbClr val="0070C0"/>
                </a:solidFill>
                <a:latin typeface="Times New Roman" panose="02020603050405020304" pitchFamily="18" charset="0"/>
                <a:cs typeface="Times New Roman" panose="02020603050405020304" pitchFamily="18" charset="0"/>
              </a:rPr>
              <a:t>  + </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F</a:t>
            </a:r>
            <a:r>
              <a:rPr lang="en-US" sz="2800" baseline="-25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&gt; P:  Vật nổi lên</a:t>
            </a:r>
          </a:p>
          <a:p>
            <a:pPr>
              <a:lnSpc>
                <a:spcPct val="150000"/>
              </a:lnSpc>
            </a:pPr>
            <a:endParaRPr lang="en-US" sz="2800" dirty="0" smtClean="0">
              <a:latin typeface="Times New Roman" panose="02020603050405020304" pitchFamily="18" charset="0"/>
              <a:cs typeface="Times New Roman" panose="02020603050405020304" pitchFamily="18" charset="0"/>
            </a:endParaRPr>
          </a:p>
          <a:p>
            <a:pPr>
              <a:lnSpc>
                <a:spcPct val="150000"/>
              </a:lnSpc>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2183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additive="base">
                                        <p:cTn id="1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 calcmode="lin" valueType="num">
                                      <p:cBhvr additive="base">
                                        <p:cTn id="1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additive="base">
                                        <p:cTn id="2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6691" y="2706254"/>
            <a:ext cx="5985164" cy="1384995"/>
          </a:xfrm>
          <a:prstGeom prst="rect">
            <a:avLst/>
          </a:prstGeom>
          <a:noFill/>
        </p:spPr>
        <p:txBody>
          <a:bodyPr wrap="square" rtlCol="0">
            <a:spAutoFit/>
          </a:bodyPr>
          <a:lstStyle/>
          <a:p>
            <a:pPr algn="ctr"/>
            <a:r>
              <a:rPr lang="en-US" sz="2800" b="1" dirty="0" smtClean="0">
                <a:solidFill>
                  <a:srgbClr val="0070C0"/>
                </a:solidFill>
                <a:latin typeface="Times New Roman" panose="02020603050405020304" pitchFamily="18" charset="0"/>
                <a:cs typeface="Times New Roman" panose="02020603050405020304" pitchFamily="18" charset="0"/>
              </a:rPr>
              <a:t>TIẾT 2</a:t>
            </a:r>
          </a:p>
          <a:p>
            <a:pPr algn="ctr"/>
            <a:r>
              <a:rPr lang="en-US" sz="2800" b="1" dirty="0" smtClean="0">
                <a:solidFill>
                  <a:srgbClr val="0070C0"/>
                </a:solidFill>
                <a:latin typeface="Times New Roman" panose="02020603050405020304" pitchFamily="18" charset="0"/>
                <a:cs typeface="Times New Roman" panose="02020603050405020304" pitchFamily="18" charset="0"/>
              </a:rPr>
              <a:t>BÀI </a:t>
            </a:r>
            <a:r>
              <a:rPr lang="en-US" sz="2800" b="1" dirty="0">
                <a:solidFill>
                  <a:srgbClr val="0070C0"/>
                </a:solidFill>
                <a:latin typeface="Times New Roman" panose="02020603050405020304" pitchFamily="18" charset="0"/>
                <a:cs typeface="Times New Roman" panose="02020603050405020304" pitchFamily="18" charset="0"/>
              </a:rPr>
              <a:t>17: LỰC ĐẨY </a:t>
            </a:r>
            <a:r>
              <a:rPr lang="en-US" sz="2800" b="1" dirty="0" smtClean="0">
                <a:solidFill>
                  <a:srgbClr val="0070C0"/>
                </a:solidFill>
                <a:latin typeface="Times New Roman" panose="02020603050405020304" pitchFamily="18" charset="0"/>
                <a:cs typeface="Times New Roman" panose="02020603050405020304" pitchFamily="18" charset="0"/>
              </a:rPr>
              <a:t>ARCHIMEDES</a:t>
            </a:r>
          </a:p>
          <a:p>
            <a:pPr algn="ct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9927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62764" y="46335"/>
            <a:ext cx="4378037"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1. THÍ NGHIỆM</a:t>
            </a:r>
            <a:endParaRPr lang="en-US"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0" y="508000"/>
            <a:ext cx="12050829" cy="6066848"/>
          </a:xfrm>
          <a:prstGeom prst="rect">
            <a:avLst/>
          </a:prstGeom>
        </p:spPr>
      </p:pic>
    </p:spTree>
    <p:extLst>
      <p:ext uri="{BB962C8B-B14F-4D97-AF65-F5344CB8AC3E}">
        <p14:creationId xmlns:p14="http://schemas.microsoft.com/office/powerpoint/2010/main" val="3555351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93060663"/>
              </p:ext>
            </p:extLst>
          </p:nvPr>
        </p:nvGraphicFramePr>
        <p:xfrm>
          <a:off x="581891" y="1764144"/>
          <a:ext cx="11111344" cy="4904510"/>
        </p:xfrm>
        <a:graphic>
          <a:graphicData uri="http://schemas.openxmlformats.org/drawingml/2006/table">
            <a:tbl>
              <a:tblPr firstRow="1" firstCol="1" bandRow="1">
                <a:tableStyleId>{5C22544A-7EE6-4342-B048-85BDC9FD1C3A}</a:tableStyleId>
              </a:tblPr>
              <a:tblGrid>
                <a:gridCol w="2499022">
                  <a:extLst>
                    <a:ext uri="{9D8B030D-6E8A-4147-A177-3AD203B41FA5}">
                      <a16:colId xmlns:a16="http://schemas.microsoft.com/office/drawing/2014/main" val="3645722952"/>
                    </a:ext>
                  </a:extLst>
                </a:gridCol>
                <a:gridCol w="2169273">
                  <a:extLst>
                    <a:ext uri="{9D8B030D-6E8A-4147-A177-3AD203B41FA5}">
                      <a16:colId xmlns:a16="http://schemas.microsoft.com/office/drawing/2014/main" val="3050841080"/>
                    </a:ext>
                  </a:extLst>
                </a:gridCol>
                <a:gridCol w="2337680">
                  <a:extLst>
                    <a:ext uri="{9D8B030D-6E8A-4147-A177-3AD203B41FA5}">
                      <a16:colId xmlns:a16="http://schemas.microsoft.com/office/drawing/2014/main" val="792081955"/>
                    </a:ext>
                  </a:extLst>
                </a:gridCol>
                <a:gridCol w="2126878">
                  <a:extLst>
                    <a:ext uri="{9D8B030D-6E8A-4147-A177-3AD203B41FA5}">
                      <a16:colId xmlns:a16="http://schemas.microsoft.com/office/drawing/2014/main" val="247987757"/>
                    </a:ext>
                  </a:extLst>
                </a:gridCol>
                <a:gridCol w="1978491">
                  <a:extLst>
                    <a:ext uri="{9D8B030D-6E8A-4147-A177-3AD203B41FA5}">
                      <a16:colId xmlns:a16="http://schemas.microsoft.com/office/drawing/2014/main" val="3993518948"/>
                    </a:ext>
                  </a:extLst>
                </a:gridCol>
              </a:tblGrid>
              <a:tr h="1013867">
                <a:tc gridSpan="5">
                  <a:txBody>
                    <a:bodyPr/>
                    <a:lstStyle/>
                    <a:p>
                      <a:pPr algn="ctr">
                        <a:lnSpc>
                          <a:spcPct val="120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PHIẾU HỌC TẬP SỐ 4</a:t>
                      </a:r>
                    </a:p>
                    <a:p>
                      <a:pPr algn="ctr">
                        <a:lnSpc>
                          <a:spcPct val="120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NHÓM: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0711509"/>
                  </a:ext>
                </a:extLst>
              </a:tr>
              <a:tr h="2027734">
                <a:tc>
                  <a:txBody>
                    <a:bodyPr/>
                    <a:lstStyle/>
                    <a:p>
                      <a:pPr marR="74930" algn="ctr">
                        <a:lnSpc>
                          <a:spcPct val="120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Thể tích chất lỏng bị chiếm chỗ</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74930" algn="ctr">
                        <a:lnSpc>
                          <a:spcPct val="120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Lực đẩy Archimedes của nước</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8255" algn="ctr">
                        <a:lnSpc>
                          <a:spcPct val="120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Trọng lượng của nước bị vật chiếm chỗ</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7470" algn="ctr">
                        <a:lnSpc>
                          <a:spcPct val="120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Lực đẩy Archimedes của nước muối</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7470" algn="ctr">
                        <a:lnSpc>
                          <a:spcPct val="120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Trọng lượng của nước muối bị vật chiếm chỗ</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5961417"/>
                  </a:ext>
                </a:extLst>
              </a:tr>
              <a:tr h="506933">
                <a:tc>
                  <a:txBody>
                    <a:bodyPr/>
                    <a:lstStyle/>
                    <a:p>
                      <a:pPr algn="ctr">
                        <a:lnSpc>
                          <a:spcPct val="120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20cm</a:t>
                      </a:r>
                      <a:r>
                        <a:rPr lang="en-US" sz="2400" baseline="30000" dirty="0">
                          <a:solidFill>
                            <a:srgbClr val="0070C0"/>
                          </a:solidFill>
                          <a:effectLst/>
                          <a:latin typeface="Times New Roman" panose="02020603050405020304" pitchFamily="18" charset="0"/>
                          <a:cs typeface="Times New Roman" panose="02020603050405020304" pitchFamily="18" charset="0"/>
                        </a:rPr>
                        <a:t>3</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1765586"/>
                  </a:ext>
                </a:extLst>
              </a:tr>
              <a:tr h="451992">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40cm</a:t>
                      </a:r>
                      <a:r>
                        <a:rPr lang="en-US" sz="2400" baseline="30000" dirty="0">
                          <a:solidFill>
                            <a:srgbClr val="0070C0"/>
                          </a:solidFill>
                          <a:effectLst/>
                          <a:latin typeface="Times New Roman" panose="02020603050405020304" pitchFamily="18" charset="0"/>
                          <a:cs typeface="Times New Roman" panose="02020603050405020304" pitchFamily="18" charset="0"/>
                        </a:rPr>
                        <a:t>3</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smtClean="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818249"/>
                  </a:ext>
                </a:extLst>
              </a:tr>
              <a:tr h="451992">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60cm</a:t>
                      </a:r>
                      <a:r>
                        <a:rPr lang="en-US" sz="2400" baseline="30000" dirty="0">
                          <a:solidFill>
                            <a:srgbClr val="0070C0"/>
                          </a:solidFill>
                          <a:effectLst/>
                          <a:latin typeface="Times New Roman" panose="02020603050405020304" pitchFamily="18" charset="0"/>
                          <a:cs typeface="Times New Roman" panose="02020603050405020304" pitchFamily="18" charset="0"/>
                        </a:rPr>
                        <a:t>3</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smtClean="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5718846"/>
                  </a:ext>
                </a:extLst>
              </a:tr>
              <a:tr h="451992">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80cm</a:t>
                      </a:r>
                      <a:r>
                        <a:rPr lang="en-US" sz="2400" baseline="30000" dirty="0">
                          <a:solidFill>
                            <a:srgbClr val="0070C0"/>
                          </a:solidFill>
                          <a:effectLst/>
                          <a:latin typeface="Times New Roman" panose="02020603050405020304" pitchFamily="18" charset="0"/>
                          <a:cs typeface="Times New Roman" panose="02020603050405020304" pitchFamily="18" charset="0"/>
                        </a:rPr>
                        <a:t>3</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smtClean="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7357785"/>
                  </a:ext>
                </a:extLst>
              </a:tr>
            </a:tbl>
          </a:graphicData>
        </a:graphic>
      </p:graphicFrame>
      <p:pic>
        <p:nvPicPr>
          <p:cNvPr id="3" name="Đồng-hồ-đếm-ngược-5-phút-có-âm-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16799" y="0"/>
            <a:ext cx="4276436" cy="1634835"/>
          </a:xfrm>
          <a:prstGeom prst="rect">
            <a:avLst/>
          </a:prstGeom>
        </p:spPr>
      </p:pic>
    </p:spTree>
    <p:extLst>
      <p:ext uri="{BB962C8B-B14F-4D97-AF65-F5344CB8AC3E}">
        <p14:creationId xmlns:p14="http://schemas.microsoft.com/office/powerpoint/2010/main" val="1590126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99767367"/>
              </p:ext>
            </p:extLst>
          </p:nvPr>
        </p:nvGraphicFramePr>
        <p:xfrm>
          <a:off x="581891" y="1764144"/>
          <a:ext cx="11111344" cy="4904510"/>
        </p:xfrm>
        <a:graphic>
          <a:graphicData uri="http://schemas.openxmlformats.org/drawingml/2006/table">
            <a:tbl>
              <a:tblPr firstRow="1" firstCol="1" bandRow="1">
                <a:tableStyleId>{5C22544A-7EE6-4342-B048-85BDC9FD1C3A}</a:tableStyleId>
              </a:tblPr>
              <a:tblGrid>
                <a:gridCol w="2499022">
                  <a:extLst>
                    <a:ext uri="{9D8B030D-6E8A-4147-A177-3AD203B41FA5}">
                      <a16:colId xmlns:a16="http://schemas.microsoft.com/office/drawing/2014/main" val="3645722952"/>
                    </a:ext>
                  </a:extLst>
                </a:gridCol>
                <a:gridCol w="2169273">
                  <a:extLst>
                    <a:ext uri="{9D8B030D-6E8A-4147-A177-3AD203B41FA5}">
                      <a16:colId xmlns:a16="http://schemas.microsoft.com/office/drawing/2014/main" val="3050841080"/>
                    </a:ext>
                  </a:extLst>
                </a:gridCol>
                <a:gridCol w="2337680">
                  <a:extLst>
                    <a:ext uri="{9D8B030D-6E8A-4147-A177-3AD203B41FA5}">
                      <a16:colId xmlns:a16="http://schemas.microsoft.com/office/drawing/2014/main" val="792081955"/>
                    </a:ext>
                  </a:extLst>
                </a:gridCol>
                <a:gridCol w="2126878">
                  <a:extLst>
                    <a:ext uri="{9D8B030D-6E8A-4147-A177-3AD203B41FA5}">
                      <a16:colId xmlns:a16="http://schemas.microsoft.com/office/drawing/2014/main" val="247987757"/>
                    </a:ext>
                  </a:extLst>
                </a:gridCol>
                <a:gridCol w="1978491">
                  <a:extLst>
                    <a:ext uri="{9D8B030D-6E8A-4147-A177-3AD203B41FA5}">
                      <a16:colId xmlns:a16="http://schemas.microsoft.com/office/drawing/2014/main" val="3993518948"/>
                    </a:ext>
                  </a:extLst>
                </a:gridCol>
              </a:tblGrid>
              <a:tr h="1013867">
                <a:tc gridSpan="5">
                  <a:txBody>
                    <a:bodyPr/>
                    <a:lstStyle/>
                    <a:p>
                      <a:pPr algn="ctr">
                        <a:lnSpc>
                          <a:spcPct val="120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PHIẾU HỌC TẬP SỐ 4</a:t>
                      </a:r>
                    </a:p>
                    <a:p>
                      <a:pPr algn="ctr">
                        <a:lnSpc>
                          <a:spcPct val="120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NHÓM: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0711509"/>
                  </a:ext>
                </a:extLst>
              </a:tr>
              <a:tr h="2027734">
                <a:tc>
                  <a:txBody>
                    <a:bodyPr/>
                    <a:lstStyle/>
                    <a:p>
                      <a:pPr marR="74930" algn="ctr">
                        <a:lnSpc>
                          <a:spcPct val="120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Thể tích chất lỏng bị chiếm chỗ</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74930" algn="ctr">
                        <a:lnSpc>
                          <a:spcPct val="120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Lực đẩy Archimedes của nước</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8255" algn="ctr">
                        <a:lnSpc>
                          <a:spcPct val="120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Trọng lượng của nước bị vật chiếm chỗ</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7470" algn="ctr">
                        <a:lnSpc>
                          <a:spcPct val="120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Lực đẩy Archimedes của nước muối</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73025" marR="77470" algn="ctr">
                        <a:lnSpc>
                          <a:spcPct val="120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Trọng lượng của nước muối bị vật chiếm chỗ</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5961417"/>
                  </a:ext>
                </a:extLst>
              </a:tr>
              <a:tr h="506933">
                <a:tc>
                  <a:txBody>
                    <a:bodyPr/>
                    <a:lstStyle/>
                    <a:p>
                      <a:pPr algn="ctr">
                        <a:lnSpc>
                          <a:spcPct val="120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20cm</a:t>
                      </a:r>
                      <a:r>
                        <a:rPr lang="en-US" sz="2400" baseline="30000" dirty="0">
                          <a:solidFill>
                            <a:srgbClr val="0070C0"/>
                          </a:solidFill>
                          <a:effectLst/>
                          <a:latin typeface="Times New Roman" panose="02020603050405020304" pitchFamily="18" charset="0"/>
                          <a:cs typeface="Times New Roman" panose="02020603050405020304" pitchFamily="18" charset="0"/>
                        </a:rPr>
                        <a:t>3</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smtClean="0">
                          <a:solidFill>
                            <a:srgbClr val="0070C0"/>
                          </a:solidFill>
                          <a:effectLst/>
                          <a:latin typeface="Times New Roman" panose="02020603050405020304" pitchFamily="18" charset="0"/>
                          <a:cs typeface="Times New Roman" panose="02020603050405020304" pitchFamily="18" charset="0"/>
                        </a:rPr>
                        <a:t>?</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1765586"/>
                  </a:ext>
                </a:extLst>
              </a:tr>
              <a:tr h="451992">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40cm</a:t>
                      </a:r>
                      <a:r>
                        <a:rPr lang="en-US" sz="2400" baseline="30000" dirty="0">
                          <a:solidFill>
                            <a:srgbClr val="0070C0"/>
                          </a:solidFill>
                          <a:effectLst/>
                          <a:latin typeface="Times New Roman" panose="02020603050405020304" pitchFamily="18" charset="0"/>
                          <a:cs typeface="Times New Roman" panose="02020603050405020304" pitchFamily="18" charset="0"/>
                        </a:rPr>
                        <a:t>3</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smtClean="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818249"/>
                  </a:ext>
                </a:extLst>
              </a:tr>
              <a:tr h="451992">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60cm</a:t>
                      </a:r>
                      <a:r>
                        <a:rPr lang="en-US" sz="2400" baseline="30000" dirty="0">
                          <a:solidFill>
                            <a:srgbClr val="0070C0"/>
                          </a:solidFill>
                          <a:effectLst/>
                          <a:latin typeface="Times New Roman" panose="02020603050405020304" pitchFamily="18" charset="0"/>
                          <a:cs typeface="Times New Roman" panose="02020603050405020304" pitchFamily="18" charset="0"/>
                        </a:rPr>
                        <a:t>3</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smtClean="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5718846"/>
                  </a:ext>
                </a:extLst>
              </a:tr>
              <a:tr h="451992">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80cm</a:t>
                      </a:r>
                      <a:r>
                        <a:rPr lang="en-US" sz="2400" baseline="30000" dirty="0">
                          <a:solidFill>
                            <a:srgbClr val="0070C0"/>
                          </a:solidFill>
                          <a:effectLst/>
                          <a:latin typeface="Times New Roman" panose="02020603050405020304" pitchFamily="18" charset="0"/>
                          <a:cs typeface="Times New Roman" panose="02020603050405020304" pitchFamily="18" charset="0"/>
                        </a:rPr>
                        <a:t>3</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smtClean="0">
                          <a:solidFill>
                            <a:srgbClr val="0070C0"/>
                          </a:solidFill>
                          <a:effectLst/>
                          <a:latin typeface="Times New Roman" panose="02020603050405020304" pitchFamily="18" charset="0"/>
                          <a:cs typeface="Times New Roman" panose="02020603050405020304" pitchFamily="18" charset="0"/>
                        </a:rPr>
                        <a:t>           </a:t>
                      </a:r>
                      <a:r>
                        <a:rPr lang="en-US" sz="2400" dirty="0">
                          <a:solidFill>
                            <a:srgbClr val="0070C0"/>
                          </a:solidFill>
                          <a:effectLst/>
                          <a:latin typeface="Times New Roman" panose="02020603050405020304" pitchFamily="18" charset="0"/>
                          <a:cs typeface="Times New Roman" panose="02020603050405020304" pitchFamily="18" charset="0"/>
                        </a:rPr>
                        <a:t>?</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7357785"/>
                  </a:ext>
                </a:extLst>
              </a:tr>
            </a:tbl>
          </a:graphicData>
        </a:graphic>
      </p:graphicFrame>
      <p:sp>
        <p:nvSpPr>
          <p:cNvPr id="3" name="TextBox 2"/>
          <p:cNvSpPr txBox="1"/>
          <p:nvPr/>
        </p:nvSpPr>
        <p:spPr>
          <a:xfrm>
            <a:off x="4793673" y="1015999"/>
            <a:ext cx="4507346"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KẾT QUẢ CÁC NHÓM</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4723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273" y="2780145"/>
            <a:ext cx="11942619" cy="1569660"/>
          </a:xfrm>
          <a:prstGeom prst="rect">
            <a:avLst/>
          </a:prstGeom>
          <a:noFill/>
        </p:spPr>
        <p:txBody>
          <a:bodyPr wrap="square" rtlCol="0">
            <a:spAutoFit/>
          </a:bodyPr>
          <a:lstStyle/>
          <a:p>
            <a:pPr algn="ctr"/>
            <a:r>
              <a:rPr lang="en-US" sz="3200" dirty="0" smtClean="0">
                <a:solidFill>
                  <a:srgbClr val="002060"/>
                </a:solidFill>
                <a:latin typeface="Times New Roman" panose="02020603050405020304" pitchFamily="18" charset="0"/>
                <a:cs typeface="Times New Roman" panose="02020603050405020304" pitchFamily="18" charset="0"/>
              </a:rPr>
              <a:t>KẾT LUẬN</a:t>
            </a:r>
            <a:endParaRPr lang="en-US" sz="3200" dirty="0" smtClean="0">
              <a:solidFill>
                <a:srgbClr val="002060"/>
              </a:solidFill>
              <a:latin typeface="Times New Roman" panose="02020603050405020304" pitchFamily="18" charset="0"/>
              <a:cs typeface="Times New Roman" panose="02020603050405020304" pitchFamily="18" charset="0"/>
            </a:endParaRPr>
          </a:p>
          <a:p>
            <a:pPr algn="ctr"/>
            <a:r>
              <a:rPr lang="en-US" sz="3200" dirty="0" smtClean="0">
                <a:solidFill>
                  <a:srgbClr val="FF0000"/>
                </a:solidFill>
                <a:latin typeface="Times New Roman" panose="02020603050405020304" pitchFamily="18" charset="0"/>
                <a:cs typeface="Times New Roman" panose="02020603050405020304" pitchFamily="18" charset="0"/>
              </a:rPr>
              <a:t>Lực đẩy Archimedes tác dụng lên vật có độ lớn bằng trọng lượng </a:t>
            </a:r>
            <a:endParaRPr lang="en-US" sz="3200" dirty="0" smtClean="0">
              <a:solidFill>
                <a:srgbClr val="FF0000"/>
              </a:solidFill>
              <a:latin typeface="Times New Roman" panose="02020603050405020304" pitchFamily="18" charset="0"/>
              <a:cs typeface="Times New Roman" panose="02020603050405020304" pitchFamily="18" charset="0"/>
            </a:endParaRPr>
          </a:p>
          <a:p>
            <a:pPr algn="ctr"/>
            <a:r>
              <a:rPr lang="en-US" sz="3200" dirty="0" smtClean="0">
                <a:solidFill>
                  <a:srgbClr val="FF0000"/>
                </a:solidFill>
                <a:latin typeface="Times New Roman" panose="02020603050405020304" pitchFamily="18" charset="0"/>
                <a:cs typeface="Times New Roman" panose="02020603050405020304" pitchFamily="18" charset="0"/>
              </a:rPr>
              <a:t>phần </a:t>
            </a:r>
            <a:r>
              <a:rPr lang="en-US" sz="3200" dirty="0" smtClean="0">
                <a:solidFill>
                  <a:srgbClr val="FF0000"/>
                </a:solidFill>
                <a:latin typeface="Times New Roman" panose="02020603050405020304" pitchFamily="18" charset="0"/>
                <a:cs typeface="Times New Roman" panose="02020603050405020304" pitchFamily="18" charset="0"/>
              </a:rPr>
              <a:t>chất lỏng bị vật chiếm chỗ </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2627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6691" y="2706254"/>
            <a:ext cx="5985164" cy="1384995"/>
          </a:xfrm>
          <a:prstGeom prst="rect">
            <a:avLst/>
          </a:prstGeom>
          <a:noFill/>
        </p:spPr>
        <p:txBody>
          <a:bodyPr wrap="square" rtlCol="0">
            <a:spAutoFit/>
          </a:bodyPr>
          <a:lstStyle/>
          <a:p>
            <a:pPr algn="ctr"/>
            <a:r>
              <a:rPr lang="en-US" sz="2800" b="1" dirty="0" smtClean="0">
                <a:solidFill>
                  <a:srgbClr val="0070C0"/>
                </a:solidFill>
                <a:latin typeface="Times New Roman" panose="02020603050405020304" pitchFamily="18" charset="0"/>
                <a:cs typeface="Times New Roman" panose="02020603050405020304" pitchFamily="18" charset="0"/>
              </a:rPr>
              <a:t>TIẾT 1</a:t>
            </a:r>
          </a:p>
          <a:p>
            <a:pPr algn="ctr"/>
            <a:r>
              <a:rPr lang="en-US" sz="2800" b="1" dirty="0" smtClean="0">
                <a:solidFill>
                  <a:srgbClr val="0070C0"/>
                </a:solidFill>
                <a:latin typeface="Times New Roman" panose="02020603050405020304" pitchFamily="18" charset="0"/>
                <a:cs typeface="Times New Roman" panose="02020603050405020304" pitchFamily="18" charset="0"/>
              </a:rPr>
              <a:t>BÀI </a:t>
            </a:r>
            <a:r>
              <a:rPr lang="en-US" sz="2800" b="1" dirty="0">
                <a:solidFill>
                  <a:srgbClr val="0070C0"/>
                </a:solidFill>
                <a:latin typeface="Times New Roman" panose="02020603050405020304" pitchFamily="18" charset="0"/>
                <a:cs typeface="Times New Roman" panose="02020603050405020304" pitchFamily="18" charset="0"/>
              </a:rPr>
              <a:t>17: LỰC ĐẨY </a:t>
            </a:r>
            <a:r>
              <a:rPr lang="en-US" sz="2800" b="1" dirty="0" smtClean="0">
                <a:solidFill>
                  <a:srgbClr val="0070C0"/>
                </a:solidFill>
                <a:latin typeface="Times New Roman" panose="02020603050405020304" pitchFamily="18" charset="0"/>
                <a:cs typeface="Times New Roman" panose="02020603050405020304" pitchFamily="18" charset="0"/>
              </a:rPr>
              <a:t>ARCHIMEDES</a:t>
            </a:r>
          </a:p>
          <a:p>
            <a:pPr algn="ct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5549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0110" y="461818"/>
            <a:ext cx="4562764"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2. ĐỊNH LUẬT ARCHIMEDES</a:t>
            </a:r>
            <a:endParaRPr lang="en-US"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029527" y="1246909"/>
            <a:ext cx="7112000" cy="1200329"/>
          </a:xfrm>
          <a:prstGeom prst="rect">
            <a:avLst/>
          </a:prstGeom>
          <a:noFill/>
          <a:ln>
            <a:solidFill>
              <a:schemeClr val="tx1"/>
            </a:solidFill>
          </a:ln>
        </p:spPr>
        <p:txBody>
          <a:bodyPr wrap="squar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Từ kết quả thí nghiệm ta thấy độ lớn lực đẩy Archimedes  tác dụng lên vật phụ thuộc vào trọng lượng riêng của chất lỏng và tỉ lệ với thể tích mà vật chiếm chỗ</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632364" y="2549236"/>
            <a:ext cx="8072582" cy="3970318"/>
          </a:xfrm>
          <a:prstGeom prst="rect">
            <a:avLst/>
          </a:prstGeom>
          <a:noFill/>
          <a:ln>
            <a:solidFill>
              <a:schemeClr val="tx1"/>
            </a:solidFill>
          </a:ln>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Công thức tính lực </a:t>
            </a:r>
            <a:r>
              <a:rPr lang="en-US" sz="2400" dirty="0">
                <a:solidFill>
                  <a:srgbClr val="FF0000"/>
                </a:solidFill>
                <a:latin typeface="Times New Roman" panose="02020603050405020304" pitchFamily="18" charset="0"/>
                <a:cs typeface="Times New Roman" panose="02020603050405020304" pitchFamily="18" charset="0"/>
              </a:rPr>
              <a:t>đẩy </a:t>
            </a:r>
            <a:r>
              <a:rPr lang="en-US" sz="2400" dirty="0" smtClean="0">
                <a:solidFill>
                  <a:srgbClr val="FF0000"/>
                </a:solidFill>
                <a:latin typeface="Times New Roman" panose="02020603050405020304" pitchFamily="18" charset="0"/>
                <a:cs typeface="Times New Roman" panose="02020603050405020304" pitchFamily="18" charset="0"/>
              </a:rPr>
              <a:t>Archimedes</a:t>
            </a:r>
          </a:p>
          <a:p>
            <a:endParaRPr lang="en-US" sz="2400" dirty="0">
              <a:solidFill>
                <a:srgbClr val="FF0000"/>
              </a:solidFill>
              <a:latin typeface="Times New Roman" panose="02020603050405020304" pitchFamily="18" charset="0"/>
              <a:cs typeface="Times New Roman" panose="02020603050405020304" pitchFamily="18" charset="0"/>
            </a:endParaRPr>
          </a:p>
          <a:p>
            <a:pPr algn="ctr"/>
            <a:r>
              <a:rPr lang="en-US" sz="2400" dirty="0" smtClean="0">
                <a:solidFill>
                  <a:srgbClr val="FF0000"/>
                </a:solidFill>
                <a:latin typeface="Times New Roman" panose="02020603050405020304" pitchFamily="18" charset="0"/>
                <a:cs typeface="Times New Roman" panose="02020603050405020304" pitchFamily="18" charset="0"/>
              </a:rPr>
              <a:t>F</a:t>
            </a:r>
            <a:r>
              <a:rPr lang="en-US" sz="2400" baseline="-25000" dirty="0" smtClean="0">
                <a:solidFill>
                  <a:srgbClr val="FF0000"/>
                </a:solidFill>
                <a:latin typeface="Times New Roman" panose="02020603050405020304" pitchFamily="18" charset="0"/>
                <a:cs typeface="Times New Roman" panose="02020603050405020304" pitchFamily="18" charset="0"/>
              </a:rPr>
              <a:t>A</a:t>
            </a:r>
            <a:r>
              <a:rPr lang="en-US" sz="2400" dirty="0" smtClean="0">
                <a:solidFill>
                  <a:srgbClr val="FF0000"/>
                </a:solidFill>
                <a:latin typeface="Times New Roman" panose="02020603050405020304" pitchFamily="18" charset="0"/>
                <a:cs typeface="Times New Roman" panose="02020603050405020304" pitchFamily="18" charset="0"/>
              </a:rPr>
              <a:t> = d. V</a:t>
            </a:r>
          </a:p>
          <a:p>
            <a:endParaRPr lang="en-US" sz="2400"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2400" dirty="0" smtClean="0">
                <a:solidFill>
                  <a:srgbClr val="FF0000"/>
                </a:solidFill>
                <a:latin typeface="Times New Roman" panose="02020603050405020304" pitchFamily="18" charset="0"/>
                <a:cs typeface="Times New Roman" panose="02020603050405020304" pitchFamily="18" charset="0"/>
              </a:rPr>
              <a:t> Trong đó F</a:t>
            </a:r>
            <a:r>
              <a:rPr lang="en-US" sz="2400" baseline="-25000" dirty="0" smtClean="0">
                <a:solidFill>
                  <a:srgbClr val="FF0000"/>
                </a:solidFill>
                <a:latin typeface="Times New Roman" panose="02020603050405020304" pitchFamily="18" charset="0"/>
                <a:cs typeface="Times New Roman" panose="02020603050405020304" pitchFamily="18" charset="0"/>
              </a:rPr>
              <a:t>A</a:t>
            </a:r>
            <a:r>
              <a:rPr lang="en-US" sz="2400" dirty="0" smtClean="0">
                <a:solidFill>
                  <a:srgbClr val="FF0000"/>
                </a:solidFill>
                <a:latin typeface="Times New Roman" panose="02020603050405020304" pitchFamily="18" charset="0"/>
                <a:cs typeface="Times New Roman" panose="02020603050405020304" pitchFamily="18" charset="0"/>
              </a:rPr>
              <a:t> là lực đẩy  Archimedes tác dụng lên vật (N)</a:t>
            </a:r>
          </a:p>
          <a:p>
            <a:pPr>
              <a:lnSpc>
                <a:spcPct val="150000"/>
              </a:lnSpc>
            </a:pPr>
            <a:r>
              <a:rPr lang="en-US" sz="2400" dirty="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                d là trọng lượng riêng của chất lỏng  (N/m</a:t>
            </a:r>
            <a:r>
              <a:rPr lang="en-US" sz="2400" baseline="30000" dirty="0" smtClean="0">
                <a:solidFill>
                  <a:srgbClr val="FF0000"/>
                </a:solidFill>
                <a:latin typeface="Times New Roman" panose="02020603050405020304" pitchFamily="18" charset="0"/>
                <a:cs typeface="Times New Roman" panose="02020603050405020304" pitchFamily="18" charset="0"/>
              </a:rPr>
              <a:t>3</a:t>
            </a:r>
            <a:r>
              <a:rPr lang="en-US" sz="2400" dirty="0" smtClean="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                V là thể tích mà vật chiếm chỗ (m</a:t>
            </a:r>
            <a:r>
              <a:rPr lang="en-US" sz="2400" baseline="30000" dirty="0" smtClean="0">
                <a:solidFill>
                  <a:srgbClr val="FF0000"/>
                </a:solidFill>
                <a:latin typeface="Times New Roman" panose="02020603050405020304" pitchFamily="18" charset="0"/>
                <a:cs typeface="Times New Roman" panose="02020603050405020304" pitchFamily="18" charset="0"/>
              </a:rPr>
              <a:t>3</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smtClean="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endParaRPr>
          </a:p>
        </p:txBody>
      </p:sp>
    </p:spTree>
    <p:extLst>
      <p:ext uri="{BB962C8B-B14F-4D97-AF65-F5344CB8AC3E}">
        <p14:creationId xmlns:p14="http://schemas.microsoft.com/office/powerpoint/2010/main" val="2363106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2546" y="2632364"/>
            <a:ext cx="3685309" cy="523220"/>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LUYỆN TẬP</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8362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2807853" y="0"/>
            <a:ext cx="7850909" cy="2456872"/>
          </a:xfrm>
          <a:prstGeom prst="wedgeEllipseCallout">
            <a:avLst>
              <a:gd name="adj1" fmla="val -44009"/>
              <a:gd name="adj2" fmla="val 1423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latin typeface="Times New Roman" panose="02020603050405020304" pitchFamily="18" charset="0"/>
                <a:cs typeface="Times New Roman" panose="02020603050405020304" pitchFamily="18" charset="0"/>
              </a:rPr>
              <a:t>Câu hỏi 1. Giải thích vì sao trong thí nghiệm mở đầu, nắp chai nhựa nổi lên còn viên bi, ốc vít lại chìm ?</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srcRect l="47918" r="5874"/>
          <a:stretch/>
        </p:blipFill>
        <p:spPr>
          <a:xfrm>
            <a:off x="1126838" y="3730677"/>
            <a:ext cx="2253672" cy="2993395"/>
          </a:xfrm>
          <a:prstGeom prst="rect">
            <a:avLst/>
          </a:prstGeom>
        </p:spPr>
      </p:pic>
      <p:sp>
        <p:nvSpPr>
          <p:cNvPr id="4" name="TextBox 3"/>
          <p:cNvSpPr txBox="1"/>
          <p:nvPr/>
        </p:nvSpPr>
        <p:spPr>
          <a:xfrm>
            <a:off x="4239491" y="4257878"/>
            <a:ext cx="7112000" cy="1938992"/>
          </a:xfrm>
          <a:prstGeom prst="rect">
            <a:avLst/>
          </a:prstGeom>
          <a:noFill/>
          <a:ln>
            <a:solidFill>
              <a:schemeClr val="tx1"/>
            </a:solidFill>
          </a:ln>
        </p:spPr>
        <p:txBody>
          <a:bodyPr wrap="squar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Đáp án: + Trọng lượng riêng của nắp chai nhựa nhỏ hơn trọng lượng riêng của nước, nên nắp chai nổi.</a:t>
            </a:r>
          </a:p>
          <a:p>
            <a:r>
              <a:rPr lang="en-US" sz="2400" dirty="0">
                <a:solidFill>
                  <a:srgbClr val="0070C0"/>
                </a:solidFill>
                <a:latin typeface="Times New Roman" panose="02020603050405020304" pitchFamily="18" charset="0"/>
                <a:cs typeface="Times New Roman" panose="02020603050405020304" pitchFamily="18" charset="0"/>
              </a:rPr>
              <a:t> </a:t>
            </a:r>
            <a:r>
              <a:rPr lang="en-US" sz="2400" dirty="0" smtClean="0">
                <a:solidFill>
                  <a:srgbClr val="0070C0"/>
                </a:solidFill>
                <a:latin typeface="Times New Roman" panose="02020603050405020304" pitchFamily="18" charset="0"/>
                <a:cs typeface="Times New Roman" panose="02020603050405020304" pitchFamily="18" charset="0"/>
              </a:rPr>
              <a:t>            + Trọng lượng riêng của viên bi sắt và ốc vít kim loại lớn hơn trọng lượng riêng của nước nên viên bi và ốc vít bị chìm xuống </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767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bg/>
                                          </p:spTgt>
                                        </p:tgtEl>
                                        <p:attrNameLst>
                                          <p:attrName>style.visibility</p:attrName>
                                        </p:attrNameLst>
                                      </p:cBhvr>
                                      <p:to>
                                        <p:strVal val="visible"/>
                                      </p:to>
                                    </p:set>
                                    <p:anim calcmode="lin" valueType="num">
                                      <p:cBhvr>
                                        <p:cTn id="12" dur="500" fill="hold"/>
                                        <p:tgtEl>
                                          <p:spTgt spid="2">
                                            <p:bg/>
                                          </p:spTgt>
                                        </p:tgtEl>
                                        <p:attrNameLst>
                                          <p:attrName>ppt_w</p:attrName>
                                        </p:attrNameLst>
                                      </p:cBhvr>
                                      <p:tavLst>
                                        <p:tav tm="0">
                                          <p:val>
                                            <p:fltVal val="0"/>
                                          </p:val>
                                        </p:tav>
                                        <p:tav tm="100000">
                                          <p:val>
                                            <p:strVal val="#ppt_w"/>
                                          </p:val>
                                        </p:tav>
                                      </p:tavLst>
                                    </p:anim>
                                    <p:anim calcmode="lin" valueType="num">
                                      <p:cBhvr>
                                        <p:cTn id="13" dur="500" fill="hold"/>
                                        <p:tgtEl>
                                          <p:spTgt spid="2">
                                            <p:bg/>
                                          </p:spTgt>
                                        </p:tgtEl>
                                        <p:attrNameLst>
                                          <p:attrName>ppt_h</p:attrName>
                                        </p:attrNameLst>
                                      </p:cBhvr>
                                      <p:tavLst>
                                        <p:tav tm="0">
                                          <p:val>
                                            <p:fltVal val="0"/>
                                          </p:val>
                                        </p:tav>
                                        <p:tav tm="100000">
                                          <p:val>
                                            <p:strVal val="#ppt_h"/>
                                          </p:val>
                                        </p:tav>
                                      </p:tavLst>
                                    </p:anim>
                                    <p:animEffect transition="in" filter="fade">
                                      <p:cBhvr>
                                        <p:cTn id="14" dur="500"/>
                                        <p:tgtEl>
                                          <p:spTgt spid="2">
                                            <p:bg/>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p:cTn id="1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0727" y="4278946"/>
            <a:ext cx="7583055" cy="1754326"/>
          </a:xfrm>
          <a:prstGeom prst="rect">
            <a:avLst/>
          </a:prstGeom>
          <a:ln>
            <a:solidFill>
              <a:schemeClr val="accent2"/>
            </a:solidFill>
          </a:ln>
        </p:spPr>
        <p:txBody>
          <a:bodyPr wrap="square">
            <a:spAutoFit/>
          </a:bodyPr>
          <a:lstStyle/>
          <a:p>
            <a:pPr>
              <a:lnSpc>
                <a:spcPct val="150000"/>
              </a:lnSpc>
            </a:pPr>
            <a:r>
              <a:rPr lang="en-US" sz="2400" dirty="0" smtClean="0">
                <a:solidFill>
                  <a:srgbClr val="002060"/>
                </a:solidFill>
                <a:latin typeface="Times New Roman" panose="02020603050405020304" pitchFamily="18" charset="0"/>
                <a:ea typeface="Courier New" panose="02070309020205020404" pitchFamily="49" charset="0"/>
                <a:cs typeface="Times New Roman" panose="02020603050405020304" pitchFamily="18" charset="0"/>
              </a:rPr>
              <a:t>Đáp án: </a:t>
            </a:r>
            <a:r>
              <a:rPr lang="vi-VN" sz="2400" dirty="0" smtClean="0">
                <a:solidFill>
                  <a:srgbClr val="002060"/>
                </a:solidFill>
                <a:latin typeface="Times New Roman" panose="02020603050405020304" pitchFamily="18" charset="0"/>
                <a:ea typeface="Courier New" panose="02070309020205020404" pitchFamily="49" charset="0"/>
                <a:cs typeface="Times New Roman" panose="02020603050405020304" pitchFamily="18" charset="0"/>
              </a:rPr>
              <a:t>Vật </a:t>
            </a:r>
            <a:r>
              <a:rPr lang="vi-VN" sz="2400" dirty="0">
                <a:solidFill>
                  <a:srgbClr val="002060"/>
                </a:solidFill>
                <a:latin typeface="Times New Roman" panose="02020603050405020304" pitchFamily="18" charset="0"/>
                <a:ea typeface="Courier New" panose="02070309020205020404" pitchFamily="49" charset="0"/>
                <a:cs typeface="Times New Roman" panose="02020603050405020304" pitchFamily="18" charset="0"/>
              </a:rPr>
              <a:t>nổi trong nước có trọng lượng riêng nhỏ hơn trọng lượng riêng của nước, </a:t>
            </a:r>
            <a:r>
              <a:rPr lang="vi-VN" sz="2400" dirty="0" smtClean="0">
                <a:solidFill>
                  <a:srgbClr val="002060"/>
                </a:solidFill>
                <a:latin typeface="Times New Roman" panose="02020603050405020304" pitchFamily="18" charset="0"/>
                <a:ea typeface="Courier New" panose="02070309020205020404" pitchFamily="49" charset="0"/>
                <a:cs typeface="Times New Roman" panose="02020603050405020304" pitchFamily="18" charset="0"/>
              </a:rPr>
              <a:t>vật</a:t>
            </a:r>
            <a:r>
              <a:rPr lang="en-US" sz="2400" dirty="0" smtClean="0">
                <a:solidFill>
                  <a:srgbClr val="002060"/>
                </a:solidFill>
                <a:latin typeface="Times New Roman" panose="02020603050405020304" pitchFamily="18" charset="0"/>
                <a:ea typeface="Courier New" panose="02070309020205020404" pitchFamily="49" charset="0"/>
                <a:cs typeface="Times New Roman" panose="02020603050405020304" pitchFamily="18" charset="0"/>
              </a:rPr>
              <a:t> </a:t>
            </a:r>
            <a:r>
              <a:rPr lang="vi-VN" sz="2400" dirty="0" smtClean="0">
                <a:solidFill>
                  <a:srgbClr val="002060"/>
                </a:solidFill>
                <a:latin typeface="Times New Roman" panose="02020603050405020304" pitchFamily="18" charset="0"/>
                <a:ea typeface="Courier New" panose="02070309020205020404" pitchFamily="49" charset="0"/>
                <a:cs typeface="Times New Roman" panose="02020603050405020304" pitchFamily="18" charset="0"/>
              </a:rPr>
              <a:t>chìm </a:t>
            </a:r>
            <a:r>
              <a:rPr lang="vi-VN" sz="2400" dirty="0">
                <a:solidFill>
                  <a:srgbClr val="002060"/>
                </a:solidFill>
                <a:latin typeface="Times New Roman" panose="02020603050405020304" pitchFamily="18" charset="0"/>
                <a:ea typeface="Courier New" panose="02070309020205020404" pitchFamily="49" charset="0"/>
                <a:cs typeface="Times New Roman" panose="02020603050405020304" pitchFamily="18" charset="0"/>
              </a:rPr>
              <a:t>trong nước có trọng lượng riêng lớn hơn trọng lượng riêng của </a:t>
            </a:r>
            <a:r>
              <a:rPr lang="vi-VN" sz="2400" dirty="0" smtClean="0">
                <a:solidFill>
                  <a:srgbClr val="002060"/>
                </a:solidFill>
                <a:latin typeface="Times New Roman" panose="02020603050405020304" pitchFamily="18" charset="0"/>
                <a:ea typeface="Courier New" panose="02070309020205020404" pitchFamily="49" charset="0"/>
                <a:cs typeface="Times New Roman" panose="02020603050405020304" pitchFamily="18" charset="0"/>
              </a:rPr>
              <a:t>nước</a:t>
            </a:r>
            <a:r>
              <a:rPr lang="en-US" sz="2400" dirty="0" smtClean="0">
                <a:solidFill>
                  <a:srgbClr val="002060"/>
                </a:solidFill>
                <a:latin typeface="Times New Roman" panose="02020603050405020304" pitchFamily="18" charset="0"/>
                <a:ea typeface="Courier New" panose="02070309020205020404" pitchFamily="49"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srcRect l="47918" r="5874"/>
          <a:stretch/>
        </p:blipFill>
        <p:spPr>
          <a:xfrm>
            <a:off x="8294257" y="1071419"/>
            <a:ext cx="1847271" cy="2770907"/>
          </a:xfrm>
          <a:prstGeom prst="rect">
            <a:avLst/>
          </a:prstGeom>
        </p:spPr>
      </p:pic>
      <p:sp>
        <p:nvSpPr>
          <p:cNvPr id="4" name="Cloud Callout 3"/>
          <p:cNvSpPr/>
          <p:nvPr/>
        </p:nvSpPr>
        <p:spPr>
          <a:xfrm>
            <a:off x="1681019" y="757382"/>
            <a:ext cx="5551054" cy="2364509"/>
          </a:xfrm>
          <a:prstGeom prst="cloudCallout">
            <a:avLst>
              <a:gd name="adj1" fmla="val 66188"/>
              <a:gd name="adj2" fmla="val 438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Câu hỏi 2.  Hãy so sánh trọng lượng riêng của vật và trọng lương riêng của nước khi vật chìm, vật nổi ?</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5807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6962"/>
          <a:stretch/>
        </p:blipFill>
        <p:spPr>
          <a:xfrm>
            <a:off x="7435273" y="581891"/>
            <a:ext cx="3593234" cy="3870036"/>
          </a:xfrm>
          <a:prstGeom prst="rect">
            <a:avLst/>
          </a:prstGeom>
        </p:spPr>
      </p:pic>
      <p:sp>
        <p:nvSpPr>
          <p:cNvPr id="4" name="TextBox 3"/>
          <p:cNvSpPr txBox="1"/>
          <p:nvPr/>
        </p:nvSpPr>
        <p:spPr>
          <a:xfrm>
            <a:off x="212436" y="775854"/>
            <a:ext cx="6964217" cy="2308324"/>
          </a:xfrm>
          <a:prstGeom prst="rect">
            <a:avLst/>
          </a:prstGeom>
          <a:solidFill>
            <a:schemeClr val="accent5">
              <a:lumMod val="75000"/>
            </a:schemeClr>
          </a:solidFill>
        </p:spPr>
        <p:txBody>
          <a:bodyPr wrap="square" rtlCol="0">
            <a:spAutoFit/>
          </a:bodyPr>
          <a:lstStyle/>
          <a:p>
            <a:pPr>
              <a:lnSpc>
                <a:spcPct val="150000"/>
              </a:lnSpc>
            </a:pPr>
            <a:r>
              <a:rPr lang="en-US" sz="2400" dirty="0" smtClean="0">
                <a:latin typeface="Times New Roman" panose="02020603050405020304" pitchFamily="18" charset="0"/>
                <a:cs typeface="Times New Roman" panose="02020603050405020304" pitchFamily="18" charset="0"/>
              </a:rPr>
              <a:t>Câu 3. Treo một vật nặng vào lực kế, lực kế chỉ giá trị P = 2N, Nhúng vật nặng chìm trong nước lực kế chỉ giá trị P</a:t>
            </a:r>
            <a:r>
              <a:rPr lang="en-US" sz="2400" baseline="-25000" dirty="0" smtClean="0">
                <a:latin typeface="Times New Roman" panose="02020603050405020304" pitchFamily="18" charset="0"/>
                <a:cs typeface="Times New Roman" panose="02020603050405020304" pitchFamily="18" charset="0"/>
              </a:rPr>
              <a:t>1</a:t>
            </a:r>
            <a:r>
              <a:rPr lang="en-US" sz="2400" dirty="0" smtClean="0">
                <a:latin typeface="Times New Roman" panose="02020603050405020304" pitchFamily="18" charset="0"/>
                <a:cs typeface="Times New Roman" panose="02020603050405020304" pitchFamily="18" charset="0"/>
              </a:rPr>
              <a:t> = 1,6N. Tính lực đẩy Archimedes tác dụng lên vật khi đặt vật chìm trong nước.</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41746" y="3616036"/>
            <a:ext cx="6964217" cy="1754326"/>
          </a:xfrm>
          <a:prstGeom prst="rect">
            <a:avLst/>
          </a:prstGeom>
          <a:solidFill>
            <a:schemeClr val="accent5">
              <a:lumMod val="75000"/>
            </a:schemeClr>
          </a:solidFill>
        </p:spPr>
        <p:txBody>
          <a:bodyPr wrap="square" rtlCol="0">
            <a:spAutoFit/>
          </a:bodyPr>
          <a:lstStyle/>
          <a:p>
            <a:pPr>
              <a:lnSpc>
                <a:spcPct val="150000"/>
              </a:lnSpc>
            </a:pPr>
            <a:r>
              <a:rPr lang="en-US" sz="2400" dirty="0" smtClean="0">
                <a:latin typeface="Times New Roman" panose="02020603050405020304" pitchFamily="18" charset="0"/>
                <a:cs typeface="Times New Roman" panose="02020603050405020304" pitchFamily="18" charset="0"/>
              </a:rPr>
              <a:t>Độ </a:t>
            </a:r>
            <a:r>
              <a:rPr lang="en-US" sz="2400" dirty="0" smtClean="0">
                <a:latin typeface="Times New Roman" panose="02020603050405020304" pitchFamily="18" charset="0"/>
                <a:cs typeface="Times New Roman" panose="02020603050405020304" pitchFamily="18" charset="0"/>
              </a:rPr>
              <a:t>Lớn </a:t>
            </a:r>
            <a:r>
              <a:rPr lang="en-US" sz="2400" dirty="0" smtClean="0">
                <a:latin typeface="Times New Roman" panose="02020603050405020304" pitchFamily="18" charset="0"/>
                <a:cs typeface="Times New Roman" panose="02020603050405020304" pitchFamily="18" charset="0"/>
              </a:rPr>
              <a:t>lực đẩy </a:t>
            </a:r>
            <a:r>
              <a:rPr lang="en-US" sz="2400" dirty="0">
                <a:latin typeface="Times New Roman" panose="02020603050405020304" pitchFamily="18" charset="0"/>
                <a:cs typeface="Times New Roman" panose="02020603050405020304" pitchFamily="18" charset="0"/>
              </a:rPr>
              <a:t>Archimedes tác dụng lên vật khi đặt vật chìm trong </a:t>
            </a:r>
            <a:r>
              <a:rPr lang="en-US" sz="2400" dirty="0" smtClean="0">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a:lnSpc>
                <a:spcPct val="150000"/>
              </a:lnSpc>
            </a:pPr>
            <a:r>
              <a:rPr lang="en-US" sz="2400" dirty="0" smtClean="0">
                <a:latin typeface="Times New Roman" panose="02020603050405020304" pitchFamily="18" charset="0"/>
                <a:cs typeface="Times New Roman" panose="02020603050405020304" pitchFamily="18" charset="0"/>
              </a:rPr>
              <a:t>F</a:t>
            </a:r>
            <a:r>
              <a:rPr lang="en-US" sz="2400" baseline="-25000" dirty="0" smtClean="0">
                <a:latin typeface="Times New Roman" panose="02020603050405020304" pitchFamily="18" charset="0"/>
                <a:cs typeface="Times New Roman" panose="02020603050405020304" pitchFamily="18" charset="0"/>
              </a:rPr>
              <a:t>A</a:t>
            </a:r>
            <a:r>
              <a:rPr lang="en-US" sz="2400" dirty="0" smtClean="0">
                <a:latin typeface="Times New Roman" panose="02020603050405020304" pitchFamily="18" charset="0"/>
                <a:cs typeface="Times New Roman" panose="02020603050405020304" pitchFamily="18" charset="0"/>
              </a:rPr>
              <a:t> = P – P</a:t>
            </a:r>
            <a:r>
              <a:rPr lang="en-US" sz="2400" baseline="-25000" dirty="0" smtClean="0">
                <a:latin typeface="Times New Roman" panose="02020603050405020304" pitchFamily="18" charset="0"/>
                <a:cs typeface="Times New Roman" panose="02020603050405020304" pitchFamily="18" charset="0"/>
              </a:rPr>
              <a:t>1 </a:t>
            </a:r>
            <a:r>
              <a:rPr lang="en-US" sz="2400" dirty="0" smtClean="0">
                <a:latin typeface="Times New Roman" panose="02020603050405020304" pitchFamily="18" charset="0"/>
                <a:cs typeface="Times New Roman" panose="02020603050405020304" pitchFamily="18" charset="0"/>
              </a:rPr>
              <a:t> = 2 – 1,6 = 0,4 (N)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64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3559175"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378093284"/>
              </p:ext>
            </p:extLst>
          </p:nvPr>
        </p:nvGraphicFramePr>
        <p:xfrm>
          <a:off x="378692" y="344055"/>
          <a:ext cx="11554691" cy="1711706"/>
        </p:xfrm>
        <a:graphic>
          <a:graphicData uri="http://schemas.openxmlformats.org/drawingml/2006/table">
            <a:tbl>
              <a:tblPr/>
              <a:tblGrid>
                <a:gridCol w="11554691">
                  <a:extLst>
                    <a:ext uri="{9D8B030D-6E8A-4147-A177-3AD203B41FA5}">
                      <a16:colId xmlns:a16="http://schemas.microsoft.com/office/drawing/2014/main" val="1755330325"/>
                    </a:ext>
                  </a:extLst>
                </a:gridCol>
              </a:tblGrid>
              <a:tr h="995218">
                <a:tc>
                  <a:txBody>
                    <a:bodyPr/>
                    <a:lstStyle/>
                    <a:p>
                      <a:pPr indent="266700" algn="just">
                        <a:lnSpc>
                          <a:spcPct val="117000"/>
                        </a:lnSpc>
                        <a:spcAft>
                          <a:spcPts val="500"/>
                        </a:spcAft>
                      </a:pPr>
                      <a:r>
                        <a:rPr lang="en-US" sz="2400" dirty="0" smtClean="0">
                          <a:solidFill>
                            <a:srgbClr val="FF0000"/>
                          </a:solidFill>
                          <a:effectLst/>
                          <a:latin typeface="Times New Roman" panose="02020603050405020304" pitchFamily="18" charset="0"/>
                          <a:ea typeface="Times New Roman" panose="02020603050405020304" pitchFamily="18" charset="0"/>
                        </a:rPr>
                        <a:t>Câu</a:t>
                      </a:r>
                      <a:r>
                        <a:rPr lang="en-US" sz="2400" baseline="0" dirty="0" smtClean="0">
                          <a:solidFill>
                            <a:srgbClr val="FF0000"/>
                          </a:solidFill>
                          <a:effectLst/>
                          <a:latin typeface="Times New Roman" panose="02020603050405020304" pitchFamily="18" charset="0"/>
                          <a:ea typeface="Times New Roman" panose="02020603050405020304" pitchFamily="18" charset="0"/>
                        </a:rPr>
                        <a:t> 4. </a:t>
                      </a:r>
                      <a:r>
                        <a:rPr lang="vi-VN" sz="2400" dirty="0" smtClean="0">
                          <a:solidFill>
                            <a:srgbClr val="FF0000"/>
                          </a:solidFill>
                          <a:effectLst/>
                          <a:latin typeface="Times New Roman" panose="02020603050405020304" pitchFamily="18" charset="0"/>
                          <a:ea typeface="Times New Roman" panose="02020603050405020304" pitchFamily="18" charset="0"/>
                        </a:rPr>
                        <a:t>Cân </a:t>
                      </a:r>
                      <a:r>
                        <a:rPr lang="vi-VN" sz="2400" dirty="0">
                          <a:solidFill>
                            <a:srgbClr val="FF0000"/>
                          </a:solidFill>
                          <a:effectLst/>
                          <a:latin typeface="Times New Roman" panose="02020603050405020304" pitchFamily="18" charset="0"/>
                          <a:ea typeface="Times New Roman" panose="02020603050405020304" pitchFamily="18" charset="0"/>
                        </a:rPr>
                        <a:t>một chiếc vòng vàng bằng cần lò xo, đọc được giá trị </a:t>
                      </a:r>
                      <a:r>
                        <a:rPr lang="vi-VN" sz="2400" dirty="0" smtClean="0">
                          <a:solidFill>
                            <a:srgbClr val="FF0000"/>
                          </a:solidFill>
                          <a:effectLst/>
                          <a:latin typeface="Times New Roman" panose="02020603050405020304" pitchFamily="18" charset="0"/>
                          <a:ea typeface="Times New Roman" panose="02020603050405020304" pitchFamily="18" charset="0"/>
                        </a:rPr>
                        <a:t>500g</a:t>
                      </a:r>
                      <a:r>
                        <a:rPr lang="vi-VN" sz="2400" dirty="0">
                          <a:solidFill>
                            <a:srgbClr val="FF0000"/>
                          </a:solidFill>
                          <a:effectLst/>
                          <a:latin typeface="Times New Roman" panose="02020603050405020304" pitchFamily="18" charset="0"/>
                          <a:ea typeface="Times New Roman" panose="02020603050405020304" pitchFamily="18" charset="0"/>
                        </a:rPr>
                        <a:t>; </a:t>
                      </a:r>
                      <a:r>
                        <a:rPr lang="vi-VN" sz="2400" dirty="0" smtClean="0">
                          <a:solidFill>
                            <a:srgbClr val="FF0000"/>
                          </a:solidFill>
                          <a:effectLst/>
                          <a:latin typeface="Times New Roman" panose="02020603050405020304" pitchFamily="18" charset="0"/>
                          <a:ea typeface="Times New Roman" panose="02020603050405020304" pitchFamily="18" charset="0"/>
                        </a:rPr>
                        <a:t>nhúngchìm</a:t>
                      </a:r>
                      <a:r>
                        <a:rPr lang="vi-VN" sz="2400" dirty="0">
                          <a:solidFill>
                            <a:srgbClr val="FF0000"/>
                          </a:solidFill>
                          <a:effectLst/>
                          <a:latin typeface="Times New Roman" panose="02020603050405020304" pitchFamily="18" charset="0"/>
                          <a:ea typeface="Times New Roman" panose="02020603050405020304" pitchFamily="18" charset="0"/>
                        </a:rPr>
                        <a:t/>
                      </a:r>
                      <a:br>
                        <a:rPr lang="vi-VN" sz="2400" dirty="0">
                          <a:solidFill>
                            <a:srgbClr val="FF0000"/>
                          </a:solidFill>
                          <a:effectLst/>
                          <a:latin typeface="Times New Roman" panose="02020603050405020304" pitchFamily="18" charset="0"/>
                          <a:ea typeface="Times New Roman" panose="02020603050405020304" pitchFamily="18" charset="0"/>
                        </a:rPr>
                      </a:br>
                      <a:r>
                        <a:rPr lang="vi-VN" sz="2400" dirty="0">
                          <a:solidFill>
                            <a:srgbClr val="FF0000"/>
                          </a:solidFill>
                          <a:effectLst/>
                          <a:latin typeface="Times New Roman" panose="02020603050405020304" pitchFamily="18" charset="0"/>
                          <a:ea typeface="Times New Roman" panose="02020603050405020304" pitchFamily="18" charset="0"/>
                        </a:rPr>
                        <a:t>hoàn toàn chiếc vòng này vào nước, đọc được giá trị </a:t>
                      </a:r>
                      <a:r>
                        <a:rPr lang="vi-VN" sz="2400" dirty="0" smtClean="0">
                          <a:solidFill>
                            <a:srgbClr val="FF0000"/>
                          </a:solidFill>
                          <a:effectLst/>
                          <a:latin typeface="Times New Roman" panose="02020603050405020304" pitchFamily="18" charset="0"/>
                          <a:ea typeface="Times New Roman" panose="02020603050405020304" pitchFamily="18" charset="0"/>
                        </a:rPr>
                        <a:t>460g</a:t>
                      </a:r>
                      <a:r>
                        <a:rPr lang="vi-VN" sz="2400" dirty="0">
                          <a:solidFill>
                            <a:srgbClr val="FF0000"/>
                          </a:solidFill>
                          <a:effectLst/>
                          <a:latin typeface="Times New Roman" panose="02020603050405020304" pitchFamily="18" charset="0"/>
                          <a:ea typeface="Times New Roman" panose="02020603050405020304" pitchFamily="18" charset="0"/>
                        </a:rPr>
                        <a:t>. Theo em chiếc vòng này có được</a:t>
                      </a:r>
                      <a:br>
                        <a:rPr lang="vi-VN" sz="2400" dirty="0">
                          <a:solidFill>
                            <a:srgbClr val="FF0000"/>
                          </a:solidFill>
                          <a:effectLst/>
                          <a:latin typeface="Times New Roman" panose="02020603050405020304" pitchFamily="18" charset="0"/>
                          <a:ea typeface="Times New Roman" panose="02020603050405020304" pitchFamily="18" charset="0"/>
                        </a:rPr>
                      </a:br>
                      <a:r>
                        <a:rPr lang="vi-VN" sz="2400" dirty="0">
                          <a:solidFill>
                            <a:srgbClr val="FF0000"/>
                          </a:solidFill>
                          <a:effectLst/>
                          <a:latin typeface="Times New Roman" panose="02020603050405020304" pitchFamily="18" charset="0"/>
                          <a:ea typeface="Times New Roman" panose="02020603050405020304" pitchFamily="18" charset="0"/>
                        </a:rPr>
                        <a:t>làm từ vàng nguyên chất không? Tại sao? Biết trọng lượng riêng của vàng là 193 000 N/m</a:t>
                      </a:r>
                      <a:r>
                        <a:rPr lang="vi-VN" sz="2400" baseline="30000" dirty="0">
                          <a:solidFill>
                            <a:srgbClr val="FF0000"/>
                          </a:solidFill>
                          <a:effectLst/>
                          <a:latin typeface="Times New Roman" panose="02020603050405020304" pitchFamily="18" charset="0"/>
                          <a:ea typeface="Times New Roman" panose="02020603050405020304" pitchFamily="18" charset="0"/>
                        </a:rPr>
                        <a:t>3</a:t>
                      </a:r>
                      <a:br>
                        <a:rPr lang="vi-VN" sz="2400" baseline="30000" dirty="0">
                          <a:solidFill>
                            <a:srgbClr val="FF0000"/>
                          </a:solidFill>
                          <a:effectLst/>
                          <a:latin typeface="Times New Roman" panose="02020603050405020304" pitchFamily="18" charset="0"/>
                          <a:ea typeface="Times New Roman" panose="02020603050405020304" pitchFamily="18" charset="0"/>
                        </a:rPr>
                      </a:br>
                      <a:r>
                        <a:rPr lang="vi-VN" sz="2400" dirty="0">
                          <a:solidFill>
                            <a:srgbClr val="FF0000"/>
                          </a:solidFill>
                          <a:effectLst/>
                          <a:latin typeface="Times New Roman" panose="02020603050405020304" pitchFamily="18" charset="0"/>
                          <a:ea typeface="Times New Roman" panose="02020603050405020304" pitchFamily="18" charset="0"/>
                        </a:rPr>
                        <a:t>và của nước là 10 000 </a:t>
                      </a:r>
                      <a:r>
                        <a:rPr lang="vi-VN" sz="2400" dirty="0" smtClean="0">
                          <a:solidFill>
                            <a:srgbClr val="FF0000"/>
                          </a:solidFill>
                          <a:effectLst/>
                          <a:latin typeface="Times New Roman" panose="02020603050405020304" pitchFamily="18" charset="0"/>
                          <a:ea typeface="Times New Roman" panose="02020603050405020304" pitchFamily="18" charset="0"/>
                        </a:rPr>
                        <a:t>N/m</a:t>
                      </a:r>
                      <a:r>
                        <a:rPr lang="vi-VN" sz="2400" baseline="30000" dirty="0" smtClean="0">
                          <a:solidFill>
                            <a:srgbClr val="FF0000"/>
                          </a:solidFill>
                          <a:effectLst/>
                          <a:latin typeface="Times New Roman" panose="02020603050405020304" pitchFamily="18" charset="0"/>
                          <a:ea typeface="Times New Roman" panose="02020603050405020304" pitchFamily="18" charset="0"/>
                        </a:rPr>
                        <a:t>3</a:t>
                      </a:r>
                      <a:r>
                        <a:rPr lang="vi-VN" sz="2400" dirty="0" smtClean="0">
                          <a:solidFill>
                            <a:srgbClr val="FF0000"/>
                          </a:solidFill>
                          <a:effectLst/>
                          <a:latin typeface="Times New Roman" panose="02020603050405020304" pitchFamily="18" charset="0"/>
                          <a:ea typeface="Times New Roman" panose="02020603050405020304" pitchFamily="18" charset="0"/>
                        </a:rPr>
                        <a:t>.</a:t>
                      </a:r>
                      <a:endParaRPr lang="en-US" sz="2400" dirty="0">
                        <a:solidFill>
                          <a:srgbClr val="FF0000"/>
                        </a:solidFill>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solidFill>
                      <a:schemeClr val="accent5">
                        <a:lumMod val="90000"/>
                      </a:schemeClr>
                    </a:solidFill>
                  </a:tcPr>
                </a:tc>
                <a:extLst>
                  <a:ext uri="{0D108BD9-81ED-4DB2-BD59-A6C34878D82A}">
                    <a16:rowId xmlns:a16="http://schemas.microsoft.com/office/drawing/2014/main" val="675238788"/>
                  </a:ext>
                </a:extLst>
              </a:tr>
            </a:tbl>
          </a:graphicData>
        </a:graphic>
      </p:graphicFrame>
      <p:sp>
        <p:nvSpPr>
          <p:cNvPr id="5" name="Rectangle 2"/>
          <p:cNvSpPr>
            <a:spLocks noChangeArrowheads="1"/>
          </p:cNvSpPr>
          <p:nvPr/>
        </p:nvSpPr>
        <p:spPr bwMode="auto">
          <a:xfrm>
            <a:off x="3559175"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62850957"/>
              </p:ext>
            </p:extLst>
          </p:nvPr>
        </p:nvGraphicFramePr>
        <p:xfrm>
          <a:off x="1034473" y="2983347"/>
          <a:ext cx="10668000" cy="1375283"/>
        </p:xfrm>
        <a:graphic>
          <a:graphicData uri="http://schemas.openxmlformats.org/drawingml/2006/table">
            <a:tbl>
              <a:tblPr/>
              <a:tblGrid>
                <a:gridCol w="10668000">
                  <a:extLst>
                    <a:ext uri="{9D8B030D-6E8A-4147-A177-3AD203B41FA5}">
                      <a16:colId xmlns:a16="http://schemas.microsoft.com/office/drawing/2014/main" val="3854354251"/>
                    </a:ext>
                  </a:extLst>
                </a:gridCol>
              </a:tblGrid>
              <a:tr h="831272">
                <a:tc>
                  <a:txBody>
                    <a:bodyPr/>
                    <a:lstStyle/>
                    <a:p>
                      <a:pPr indent="266700" algn="just">
                        <a:lnSpc>
                          <a:spcPct val="117000"/>
                        </a:lnSpc>
                        <a:spcAft>
                          <a:spcPts val="500"/>
                        </a:spcAft>
                      </a:pPr>
                      <a:r>
                        <a:rPr lang="vi-VN" sz="2400" dirty="0">
                          <a:solidFill>
                            <a:srgbClr val="242424"/>
                          </a:solidFill>
                          <a:effectLst/>
                          <a:latin typeface="Times New Roman" panose="02020603050405020304" pitchFamily="18" charset="0"/>
                          <a:ea typeface="Times New Roman" panose="02020603050405020304" pitchFamily="18" charset="0"/>
                        </a:rPr>
                        <a:t>Lực đẩy Archimedes tác dụng vào vòng F</a:t>
                      </a:r>
                      <a:r>
                        <a:rPr lang="vi-VN" sz="2400" baseline="-25000" dirty="0">
                          <a:solidFill>
                            <a:srgbClr val="242424"/>
                          </a:solidFill>
                          <a:effectLst/>
                          <a:latin typeface="Times New Roman" panose="02020603050405020304" pitchFamily="18" charset="0"/>
                          <a:ea typeface="Times New Roman" panose="02020603050405020304" pitchFamily="18" charset="0"/>
                        </a:rPr>
                        <a:t>A</a:t>
                      </a:r>
                      <a:r>
                        <a:rPr lang="vi-VN" sz="2400" dirty="0">
                          <a:solidFill>
                            <a:srgbClr val="242424"/>
                          </a:solidFill>
                          <a:effectLst/>
                          <a:latin typeface="Times New Roman" panose="02020603050405020304" pitchFamily="18" charset="0"/>
                          <a:ea typeface="Times New Roman" panose="02020603050405020304" pitchFamily="18" charset="0"/>
                        </a:rPr>
                        <a:t> = (0,5 - 0,46). 10 = 0,4 N</a:t>
                      </a:r>
                      <a:endParaRPr lang="en-US" sz="2400" dirty="0">
                        <a:solidFill>
                          <a:srgbClr val="242424"/>
                        </a:solidFill>
                        <a:effectLst/>
                        <a:latin typeface="Times New Roman" panose="02020603050405020304" pitchFamily="18" charset="0"/>
                        <a:ea typeface="Times New Roman" panose="02020603050405020304" pitchFamily="18" charset="0"/>
                      </a:endParaRPr>
                    </a:p>
                    <a:p>
                      <a:pPr indent="266700" algn="just">
                        <a:lnSpc>
                          <a:spcPct val="117000"/>
                        </a:lnSpc>
                        <a:spcAft>
                          <a:spcPts val="500"/>
                        </a:spcAft>
                      </a:pPr>
                      <a:r>
                        <a:rPr lang="vi-VN" sz="2400" dirty="0">
                          <a:solidFill>
                            <a:srgbClr val="242424"/>
                          </a:solidFill>
                          <a:effectLst/>
                          <a:latin typeface="Times New Roman" panose="02020603050405020304" pitchFamily="18" charset="0"/>
                          <a:ea typeface="Times New Roman" panose="02020603050405020304" pitchFamily="18" charset="0"/>
                        </a:rPr>
                        <a:t>Thể tích chiếc vòng V = </a:t>
                      </a:r>
                      <a:r>
                        <a:rPr lang="vi-VN" sz="2400" dirty="0" smtClean="0">
                          <a:solidFill>
                            <a:srgbClr val="242424"/>
                          </a:solidFill>
                          <a:effectLst/>
                          <a:latin typeface="Times New Roman" panose="02020603050405020304" pitchFamily="18" charset="0"/>
                          <a:ea typeface="Times New Roman" panose="02020603050405020304" pitchFamily="18" charset="0"/>
                        </a:rPr>
                        <a:t>F</a:t>
                      </a:r>
                      <a:r>
                        <a:rPr lang="en-US" sz="2400" baseline="-25000" dirty="0" smtClean="0">
                          <a:solidFill>
                            <a:srgbClr val="242424"/>
                          </a:solidFill>
                          <a:effectLst/>
                          <a:latin typeface="Times New Roman" panose="02020603050405020304" pitchFamily="18" charset="0"/>
                          <a:ea typeface="Times New Roman" panose="02020603050405020304" pitchFamily="18" charset="0"/>
                        </a:rPr>
                        <a:t>A</a:t>
                      </a:r>
                      <a:r>
                        <a:rPr lang="en-US" sz="2400" baseline="0" dirty="0" smtClean="0">
                          <a:solidFill>
                            <a:srgbClr val="242424"/>
                          </a:solidFill>
                          <a:effectLst/>
                          <a:latin typeface="Times New Roman" panose="02020603050405020304" pitchFamily="18" charset="0"/>
                          <a:ea typeface="Times New Roman" panose="02020603050405020304" pitchFamily="18" charset="0"/>
                        </a:rPr>
                        <a:t> :</a:t>
                      </a:r>
                      <a:r>
                        <a:rPr lang="vi-VN" sz="2400" dirty="0" smtClean="0">
                          <a:solidFill>
                            <a:srgbClr val="242424"/>
                          </a:solidFill>
                          <a:effectLst/>
                          <a:latin typeface="Times New Roman" panose="02020603050405020304" pitchFamily="18" charset="0"/>
                          <a:ea typeface="Times New Roman" panose="02020603050405020304" pitchFamily="18" charset="0"/>
                        </a:rPr>
                        <a:t>d</a:t>
                      </a:r>
                      <a:r>
                        <a:rPr lang="vi-VN" sz="2400" baseline="-25000" dirty="0" smtClean="0">
                          <a:solidFill>
                            <a:srgbClr val="242424"/>
                          </a:solidFill>
                          <a:effectLst/>
                          <a:latin typeface="Times New Roman" panose="02020603050405020304" pitchFamily="18" charset="0"/>
                          <a:ea typeface="Times New Roman" panose="02020603050405020304" pitchFamily="18" charset="0"/>
                        </a:rPr>
                        <a:t>n</a:t>
                      </a:r>
                      <a:r>
                        <a:rPr lang="en-US" sz="2400" baseline="-25000" dirty="0" smtClean="0">
                          <a:solidFill>
                            <a:srgbClr val="242424"/>
                          </a:solidFill>
                          <a:effectLst/>
                          <a:latin typeface="Times New Roman" panose="02020603050405020304" pitchFamily="18" charset="0"/>
                          <a:ea typeface="Times New Roman" panose="02020603050405020304" pitchFamily="18" charset="0"/>
                        </a:rPr>
                        <a:t>ước</a:t>
                      </a:r>
                      <a:r>
                        <a:rPr lang="vi-VN" sz="2400" dirty="0" smtClean="0">
                          <a:solidFill>
                            <a:srgbClr val="242424"/>
                          </a:solidFill>
                          <a:effectLst/>
                          <a:latin typeface="Times New Roman" panose="02020603050405020304" pitchFamily="18" charset="0"/>
                          <a:ea typeface="Times New Roman" panose="02020603050405020304" pitchFamily="18" charset="0"/>
                        </a:rPr>
                        <a:t> </a:t>
                      </a:r>
                      <a:r>
                        <a:rPr lang="vi-VN" sz="2400" dirty="0">
                          <a:solidFill>
                            <a:srgbClr val="494A4B"/>
                          </a:solidFill>
                          <a:effectLst/>
                          <a:latin typeface="Times New Roman" panose="02020603050405020304" pitchFamily="18" charset="0"/>
                          <a:ea typeface="Times New Roman" panose="02020603050405020304" pitchFamily="18" charset="0"/>
                        </a:rPr>
                        <a:t>= </a:t>
                      </a:r>
                      <a:r>
                        <a:rPr lang="vi-VN" sz="2400" dirty="0">
                          <a:solidFill>
                            <a:srgbClr val="242424"/>
                          </a:solidFill>
                          <a:effectLst/>
                          <a:latin typeface="Times New Roman" panose="02020603050405020304" pitchFamily="18" charset="0"/>
                          <a:ea typeface="Times New Roman" panose="02020603050405020304" pitchFamily="18" charset="0"/>
                        </a:rPr>
                        <a:t>0,4:10000 </a:t>
                      </a:r>
                      <a:r>
                        <a:rPr lang="vi-VN" sz="2400" dirty="0">
                          <a:solidFill>
                            <a:srgbClr val="494A4B"/>
                          </a:solidFill>
                          <a:effectLst/>
                          <a:latin typeface="Times New Roman" panose="02020603050405020304" pitchFamily="18" charset="0"/>
                          <a:ea typeface="Times New Roman" panose="02020603050405020304" pitchFamily="18" charset="0"/>
                        </a:rPr>
                        <a:t>= </a:t>
                      </a:r>
                      <a:r>
                        <a:rPr lang="en-US" sz="2400" dirty="0" smtClean="0">
                          <a:solidFill>
                            <a:srgbClr val="242424"/>
                          </a:solidFill>
                          <a:effectLst/>
                          <a:latin typeface="Times New Roman" panose="02020603050405020304" pitchFamily="18" charset="0"/>
                          <a:ea typeface="Times New Roman" panose="02020603050405020304" pitchFamily="18" charset="0"/>
                        </a:rPr>
                        <a:t>0,00004</a:t>
                      </a:r>
                      <a:r>
                        <a:rPr lang="vi-VN" sz="2400" dirty="0" smtClean="0">
                          <a:solidFill>
                            <a:srgbClr val="242424"/>
                          </a:solidFill>
                          <a:effectLst/>
                          <a:latin typeface="Times New Roman" panose="02020603050405020304" pitchFamily="18" charset="0"/>
                          <a:ea typeface="Times New Roman" panose="02020603050405020304" pitchFamily="18" charset="0"/>
                        </a:rPr>
                        <a:t> </a:t>
                      </a:r>
                      <a:r>
                        <a:rPr lang="vi-VN" sz="2400" dirty="0">
                          <a:solidFill>
                            <a:srgbClr val="242424"/>
                          </a:solidFill>
                          <a:effectLst/>
                          <a:latin typeface="Times New Roman" panose="02020603050405020304" pitchFamily="18" charset="0"/>
                          <a:ea typeface="Times New Roman" panose="02020603050405020304" pitchFamily="18" charset="0"/>
                        </a:rPr>
                        <a:t>(m</a:t>
                      </a:r>
                      <a:r>
                        <a:rPr lang="vi-VN" sz="2400" baseline="30000" dirty="0">
                          <a:solidFill>
                            <a:srgbClr val="242424"/>
                          </a:solidFill>
                          <a:effectLst/>
                          <a:latin typeface="Times New Roman" panose="02020603050405020304" pitchFamily="18" charset="0"/>
                          <a:ea typeface="Times New Roman" panose="02020603050405020304" pitchFamily="18" charset="0"/>
                        </a:rPr>
                        <a:t>3</a:t>
                      </a:r>
                      <a:r>
                        <a:rPr lang="vi-VN" sz="2400" dirty="0">
                          <a:solidFill>
                            <a:srgbClr val="242424"/>
                          </a:solidFill>
                          <a:effectLst/>
                          <a:latin typeface="Times New Roman" panose="02020603050405020304" pitchFamily="18" charset="0"/>
                          <a:ea typeface="Times New Roman" panose="02020603050405020304" pitchFamily="18" charset="0"/>
                        </a:rPr>
                        <a:t>)</a:t>
                      </a:r>
                      <a:endParaRPr lang="en-US" sz="2400" dirty="0">
                        <a:solidFill>
                          <a:srgbClr val="242424"/>
                        </a:solidFill>
                        <a:effectLst/>
                        <a:latin typeface="Times New Roman" panose="02020603050405020304" pitchFamily="18" charset="0"/>
                        <a:ea typeface="Times New Roman" panose="02020603050405020304" pitchFamily="18" charset="0"/>
                      </a:endParaRPr>
                    </a:p>
                    <a:p>
                      <a:pPr indent="266700" algn="just">
                        <a:lnSpc>
                          <a:spcPct val="117000"/>
                        </a:lnSpc>
                        <a:spcAft>
                          <a:spcPts val="1200"/>
                        </a:spcAft>
                      </a:pPr>
                      <a:r>
                        <a:rPr lang="vi-VN" sz="2400" dirty="0">
                          <a:solidFill>
                            <a:srgbClr val="242424"/>
                          </a:solidFill>
                          <a:effectLst/>
                          <a:latin typeface="Times New Roman" panose="02020603050405020304" pitchFamily="18" charset="0"/>
                          <a:ea typeface="Times New Roman" panose="02020603050405020304" pitchFamily="18" charset="0"/>
                        </a:rPr>
                        <a:t>Trọng lượng riêng của vòng d</a:t>
                      </a:r>
                      <a:r>
                        <a:rPr lang="vi-VN" sz="2400" baseline="-25000" dirty="0">
                          <a:solidFill>
                            <a:srgbClr val="242424"/>
                          </a:solidFill>
                          <a:effectLst/>
                          <a:latin typeface="Times New Roman" panose="02020603050405020304" pitchFamily="18" charset="0"/>
                          <a:ea typeface="Times New Roman" panose="02020603050405020304" pitchFamily="18" charset="0"/>
                        </a:rPr>
                        <a:t>vòng</a:t>
                      </a:r>
                      <a:r>
                        <a:rPr lang="vi-VN" sz="2400" dirty="0">
                          <a:solidFill>
                            <a:srgbClr val="242424"/>
                          </a:solidFill>
                          <a:effectLst/>
                          <a:latin typeface="Times New Roman" panose="02020603050405020304" pitchFamily="18" charset="0"/>
                          <a:ea typeface="Times New Roman" panose="02020603050405020304" pitchFamily="18" charset="0"/>
                        </a:rPr>
                        <a:t>= </a:t>
                      </a:r>
                      <a:r>
                        <a:rPr lang="vi-VN" sz="2400" dirty="0" smtClean="0">
                          <a:solidFill>
                            <a:srgbClr val="242424"/>
                          </a:solidFill>
                          <a:effectLst/>
                          <a:latin typeface="Times New Roman" panose="02020603050405020304" pitchFamily="18" charset="0"/>
                          <a:ea typeface="Times New Roman" panose="02020603050405020304" pitchFamily="18" charset="0"/>
                        </a:rPr>
                        <a:t>P</a:t>
                      </a:r>
                      <a:r>
                        <a:rPr lang="vi-VN" sz="2400" baseline="-25000" dirty="0" smtClean="0">
                          <a:solidFill>
                            <a:srgbClr val="242424"/>
                          </a:solidFill>
                          <a:effectLst/>
                          <a:latin typeface="Times New Roman" panose="02020603050405020304" pitchFamily="18" charset="0"/>
                          <a:ea typeface="Times New Roman" panose="02020603050405020304" pitchFamily="18" charset="0"/>
                        </a:rPr>
                        <a:t>v</a:t>
                      </a:r>
                      <a:r>
                        <a:rPr lang="en-US" sz="2400" baseline="-25000" dirty="0" smtClean="0">
                          <a:solidFill>
                            <a:srgbClr val="242424"/>
                          </a:solidFill>
                          <a:effectLst/>
                          <a:latin typeface="Times New Roman" panose="02020603050405020304" pitchFamily="18" charset="0"/>
                          <a:ea typeface="Times New Roman" panose="02020603050405020304" pitchFamily="18" charset="0"/>
                        </a:rPr>
                        <a:t>ò</a:t>
                      </a:r>
                      <a:r>
                        <a:rPr lang="vi-VN" sz="2400" baseline="-25000" dirty="0" smtClean="0">
                          <a:solidFill>
                            <a:srgbClr val="242424"/>
                          </a:solidFill>
                          <a:effectLst/>
                          <a:latin typeface="Times New Roman" panose="02020603050405020304" pitchFamily="18" charset="0"/>
                          <a:ea typeface="Times New Roman" panose="02020603050405020304" pitchFamily="18" charset="0"/>
                        </a:rPr>
                        <a:t>ng</a:t>
                      </a:r>
                      <a:r>
                        <a:rPr lang="vi-VN" sz="2400" dirty="0" smtClean="0">
                          <a:solidFill>
                            <a:srgbClr val="242424"/>
                          </a:solidFill>
                          <a:effectLst/>
                          <a:latin typeface="Times New Roman" panose="02020603050405020304" pitchFamily="18" charset="0"/>
                          <a:ea typeface="Times New Roman" panose="02020603050405020304" pitchFamily="18" charset="0"/>
                        </a:rPr>
                        <a:t>:V </a:t>
                      </a:r>
                      <a:r>
                        <a:rPr lang="vi-VN" sz="2400" dirty="0">
                          <a:solidFill>
                            <a:srgbClr val="242424"/>
                          </a:solidFill>
                          <a:effectLst/>
                          <a:latin typeface="Times New Roman" panose="02020603050405020304" pitchFamily="18" charset="0"/>
                          <a:ea typeface="Times New Roman" panose="02020603050405020304" pitchFamily="18" charset="0"/>
                        </a:rPr>
                        <a:t>= 5: </a:t>
                      </a:r>
                      <a:r>
                        <a:rPr lang="vi-VN" sz="2400" dirty="0" smtClean="0">
                          <a:solidFill>
                            <a:srgbClr val="242424"/>
                          </a:solidFill>
                          <a:effectLst/>
                          <a:latin typeface="Times New Roman" panose="02020603050405020304" pitchFamily="18" charset="0"/>
                          <a:ea typeface="Times New Roman" panose="02020603050405020304" pitchFamily="18" charset="0"/>
                        </a:rPr>
                        <a:t>(</a:t>
                      </a:r>
                      <a:r>
                        <a:rPr lang="en-US" sz="2400" dirty="0" smtClean="0">
                          <a:solidFill>
                            <a:srgbClr val="242424"/>
                          </a:solidFill>
                          <a:effectLst/>
                          <a:latin typeface="Times New Roman" panose="02020603050405020304" pitchFamily="18" charset="0"/>
                          <a:ea typeface="Times New Roman" panose="02020603050405020304" pitchFamily="18" charset="0"/>
                        </a:rPr>
                        <a:t>0,00004</a:t>
                      </a:r>
                      <a:r>
                        <a:rPr lang="vi-VN" sz="2400" dirty="0" smtClean="0">
                          <a:solidFill>
                            <a:srgbClr val="242424"/>
                          </a:solidFill>
                          <a:effectLst/>
                          <a:latin typeface="Times New Roman" panose="02020603050405020304" pitchFamily="18" charset="0"/>
                          <a:ea typeface="Times New Roman" panose="02020603050405020304" pitchFamily="18" charset="0"/>
                        </a:rPr>
                        <a:t>) </a:t>
                      </a:r>
                      <a:r>
                        <a:rPr lang="vi-VN" sz="2400" dirty="0">
                          <a:solidFill>
                            <a:srgbClr val="494A4B"/>
                          </a:solidFill>
                          <a:effectLst/>
                          <a:latin typeface="Times New Roman" panose="02020603050405020304" pitchFamily="18" charset="0"/>
                          <a:ea typeface="Times New Roman" panose="02020603050405020304" pitchFamily="18" charset="0"/>
                        </a:rPr>
                        <a:t>= </a:t>
                      </a:r>
                      <a:r>
                        <a:rPr lang="vi-VN" sz="2400" dirty="0">
                          <a:solidFill>
                            <a:srgbClr val="242424"/>
                          </a:solidFill>
                          <a:effectLst/>
                          <a:latin typeface="Times New Roman" panose="02020603050405020304" pitchFamily="18" charset="0"/>
                          <a:ea typeface="Times New Roman" panose="02020603050405020304" pitchFamily="18" charset="0"/>
                        </a:rPr>
                        <a:t>125 000 N/m</a:t>
                      </a:r>
                      <a:r>
                        <a:rPr lang="vi-VN" sz="2400" baseline="30000" dirty="0">
                          <a:solidFill>
                            <a:srgbClr val="242424"/>
                          </a:solidFill>
                          <a:effectLst/>
                          <a:latin typeface="Times New Roman" panose="02020603050405020304" pitchFamily="18" charset="0"/>
                          <a:ea typeface="Times New Roman" panose="02020603050405020304" pitchFamily="18" charset="0"/>
                        </a:rPr>
                        <a:t>3</a:t>
                      </a:r>
                      <a:endParaRPr lang="en-US" sz="2400" dirty="0">
                        <a:solidFill>
                          <a:srgbClr val="242424"/>
                        </a:solidFill>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solidFill>
                      <a:schemeClr val="accent5">
                        <a:lumMod val="90000"/>
                      </a:schemeClr>
                    </a:solidFill>
                  </a:tcPr>
                </a:tc>
                <a:extLst>
                  <a:ext uri="{0D108BD9-81ED-4DB2-BD59-A6C34878D82A}">
                    <a16:rowId xmlns:a16="http://schemas.microsoft.com/office/drawing/2014/main" val="1604969604"/>
                  </a:ext>
                </a:extLst>
              </a:tr>
            </a:tbl>
          </a:graphicData>
        </a:graphic>
      </p:graphicFrame>
      <p:sp>
        <p:nvSpPr>
          <p:cNvPr id="7" name="Rectangle 3"/>
          <p:cNvSpPr>
            <a:spLocks noChangeArrowheads="1"/>
          </p:cNvSpPr>
          <p:nvPr/>
        </p:nvSpPr>
        <p:spPr bwMode="auto">
          <a:xfrm>
            <a:off x="1487053" y="4452836"/>
            <a:ext cx="9051638" cy="830997"/>
          </a:xfrm>
          <a:prstGeom prst="rect">
            <a:avLst/>
          </a:prstGeom>
          <a:solidFill>
            <a:schemeClr val="accent5">
              <a:lumMod val="9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vi-VN" altLang="en-US" sz="2400" b="0" i="0" u="none" strike="noStrike" cap="none" normalizeH="0" baseline="0" dirty="0" smtClean="0">
                <a:ln>
                  <a:noFill/>
                </a:ln>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d</a:t>
            </a:r>
            <a:r>
              <a:rPr kumimoji="0" lang="vi-VN" altLang="en-US" sz="2400" b="0" i="0" u="none" strike="noStrike" cap="none" normalizeH="0" baseline="-30000" dirty="0" smtClean="0">
                <a:ln>
                  <a:noFill/>
                </a:ln>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vòng</a:t>
            </a:r>
            <a:r>
              <a:rPr kumimoji="0" lang="vi-VN" altLang="en-US" sz="2400" b="0" i="0" u="none" strike="noStrike" cap="none" normalizeH="0" baseline="0" dirty="0" smtClean="0">
                <a:ln>
                  <a:noFill/>
                </a:ln>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&lt; d</a:t>
            </a:r>
            <a:r>
              <a:rPr kumimoji="0" lang="vi-VN" altLang="en-US" sz="2400" b="0" i="0" u="none" strike="noStrike" cap="none" normalizeH="0" baseline="-30000" dirty="0" smtClean="0">
                <a:ln>
                  <a:noFill/>
                </a:ln>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vàng</a:t>
            </a:r>
            <a:r>
              <a:rPr kumimoji="0" lang="vi-VN" altLang="en-US" sz="2400" b="0" i="0" u="none" strike="noStrike" cap="none" normalizeH="0" baseline="0" dirty="0" smtClean="0">
                <a:ln>
                  <a:noFill/>
                </a:ln>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nên chiếc vòng này không làm bằng vàng nguyên chất.</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7200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5964" y="2447635"/>
            <a:ext cx="214283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VẬN DỤNG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385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062691" cy="2751522"/>
          </a:xfrm>
          <a:prstGeom prst="rect">
            <a:avLst/>
          </a:prstGeom>
          <a:solidFill>
            <a:schemeClr val="accent3"/>
          </a:solidFill>
        </p:spPr>
        <p:txBody>
          <a:bodyPr wrap="square">
            <a:spAutoFit/>
          </a:bodyPr>
          <a:lstStyle/>
          <a:p>
            <a:pPr indent="254000" algn="just">
              <a:lnSpc>
                <a:spcPct val="120000"/>
              </a:lnSpc>
              <a:spcAft>
                <a:spcPts val="0"/>
              </a:spcAft>
            </a:pPr>
            <a:r>
              <a:rPr lang="en-US" dirty="0">
                <a:latin typeface="Times New Roman" panose="02020603050405020304" pitchFamily="18" charset="0"/>
                <a:ea typeface="Segoe UI" panose="020B0502040204020203" pitchFamily="34" charset="0"/>
              </a:rPr>
              <a:t> </a:t>
            </a:r>
            <a:r>
              <a:rPr lang="en-US" sz="2400" u="sng" dirty="0">
                <a:latin typeface="Times New Roman" panose="02020603050405020304" pitchFamily="18" charset="0"/>
                <a:ea typeface="Segoe UI" panose="020B0502040204020203" pitchFamily="34" charset="0"/>
                <a:cs typeface="Times New Roman" panose="02020603050405020304" pitchFamily="18" charset="0"/>
              </a:rPr>
              <a:t>Câu 1.</a:t>
            </a:r>
            <a:r>
              <a:rPr lang="en-US" sz="2400" dirty="0">
                <a:latin typeface="Times New Roman" panose="02020603050405020304" pitchFamily="18" charset="0"/>
                <a:ea typeface="Segoe UI" panose="020B0502040204020203" pitchFamily="34" charset="0"/>
                <a:cs typeface="Times New Roman" panose="02020603050405020304" pitchFamily="18" charset="0"/>
              </a:rPr>
              <a:t> Giải thích tại sao khi kéo nước từ giếng lên, ta thấy gàu nước khi còn ngập nhẹ hơn khi đã lên khỏi mặt nước ?</a:t>
            </a:r>
          </a:p>
          <a:p>
            <a:pPr indent="254000" algn="just">
              <a:lnSpc>
                <a:spcPct val="120000"/>
              </a:lnSpc>
              <a:spcAft>
                <a:spcPts val="0"/>
              </a:spcAft>
            </a:pP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u="sng" dirty="0">
                <a:latin typeface="Times New Roman" panose="02020603050405020304" pitchFamily="18" charset="0"/>
                <a:ea typeface="Segoe UI" panose="020B0502040204020203" pitchFamily="34" charset="0"/>
                <a:cs typeface="Times New Roman" panose="02020603050405020304" pitchFamily="18" charset="0"/>
              </a:rPr>
              <a:t>Câu 2.</a:t>
            </a:r>
            <a:r>
              <a:rPr lang="en-US" sz="2400" dirty="0">
                <a:latin typeface="Times New Roman" panose="02020603050405020304" pitchFamily="18" charset="0"/>
                <a:ea typeface="Segoe UI" panose="020B0502040204020203" pitchFamily="34" charset="0"/>
                <a:cs typeface="Times New Roman" panose="02020603050405020304" pitchFamily="18" charset="0"/>
              </a:rPr>
              <a:t> Một thỏi nhôm và một thỏi thép có thể tích bằng nhau cùng được nhúng chìm trong nước. Thỏi nào </a:t>
            </a:r>
            <a:r>
              <a:rPr lang="en-US" sz="2400" dirty="0" smtClean="0">
                <a:latin typeface="Times New Roman" panose="02020603050405020304" pitchFamily="18" charset="0"/>
                <a:ea typeface="Segoe UI" panose="020B0502040204020203" pitchFamily="34" charset="0"/>
                <a:cs typeface="Times New Roman" panose="02020603050405020304" pitchFamily="18" charset="0"/>
              </a:rPr>
              <a:t>chịu tác </a:t>
            </a:r>
            <a:r>
              <a:rPr lang="en-US" sz="2400" dirty="0">
                <a:latin typeface="Times New Roman" panose="02020603050405020304" pitchFamily="18" charset="0"/>
                <a:ea typeface="Segoe UI" panose="020B0502040204020203" pitchFamily="34" charset="0"/>
                <a:cs typeface="Times New Roman" panose="02020603050405020304" pitchFamily="18" charset="0"/>
              </a:rPr>
              <a:t>dụng của lực đẩy Archimedes lớn hơn ?</a:t>
            </a:r>
          </a:p>
          <a:p>
            <a:pPr indent="254000" algn="just">
              <a:lnSpc>
                <a:spcPct val="120000"/>
              </a:lnSpc>
              <a:spcAft>
                <a:spcPts val="0"/>
              </a:spcAft>
            </a:pPr>
            <a:r>
              <a:rPr lang="en-US" sz="2400" dirty="0">
                <a:latin typeface="Times New Roman" panose="02020603050405020304" pitchFamily="18" charset="0"/>
                <a:ea typeface="Segoe UI" panose="020B0502040204020203" pitchFamily="34" charset="0"/>
                <a:cs typeface="Times New Roman" panose="02020603050405020304" pitchFamily="18" charset="0"/>
              </a:rPr>
              <a:t>    </a:t>
            </a:r>
            <a:r>
              <a:rPr lang="en-US" sz="2400" u="sng" dirty="0">
                <a:latin typeface="Times New Roman" panose="02020603050405020304" pitchFamily="18" charset="0"/>
                <a:ea typeface="Segoe UI" panose="020B0502040204020203" pitchFamily="34" charset="0"/>
                <a:cs typeface="Times New Roman" panose="02020603050405020304" pitchFamily="18" charset="0"/>
              </a:rPr>
              <a:t>Câu 3.</a:t>
            </a:r>
            <a:r>
              <a:rPr lang="en-US" sz="2400" dirty="0">
                <a:latin typeface="Times New Roman" panose="02020603050405020304" pitchFamily="18" charset="0"/>
                <a:ea typeface="Segoe UI" panose="020B0502040204020203" pitchFamily="34" charset="0"/>
                <a:cs typeface="Times New Roman" panose="02020603050405020304" pitchFamily="18" charset="0"/>
              </a:rPr>
              <a:t> Hai thỏi đồng có thể tích bằng nhau, một thỏi được nhúng chìm vào nước, một thỏi được nhúng chìm vào dầu. Thỏi nào chịu tác dụng lực đẩy Archimedes lớn hơn ?</a:t>
            </a: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1016001" y="3632388"/>
            <a:ext cx="10668000" cy="2862322"/>
          </a:xfrm>
          <a:prstGeom prst="rect">
            <a:avLst/>
          </a:prstGeom>
          <a:solidFill>
            <a:schemeClr val="accent5"/>
          </a:solidFill>
        </p:spPr>
        <p:txBody>
          <a:bodyPr wrap="square">
            <a:spAutoFit/>
          </a:bodyPr>
          <a:lstStyle/>
          <a:p>
            <a:pPr algn="ctr">
              <a:lnSpc>
                <a:spcPct val="150000"/>
              </a:lnSpc>
              <a:spcAft>
                <a:spcPts val="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Đáp án</a:t>
            </a:r>
          </a:p>
          <a:p>
            <a:pPr>
              <a:lnSpc>
                <a:spcPct val="150000"/>
              </a:lnSpc>
              <a:spcAft>
                <a:spcPts val="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Câu </a:t>
            </a:r>
            <a:r>
              <a:rPr lang="en-US" sz="2400" dirty="0">
                <a:latin typeface="Times New Roman" panose="02020603050405020304" pitchFamily="18" charset="0"/>
                <a:ea typeface="Calibri" panose="020F0502020204030204" pitchFamily="34" charset="0"/>
                <a:cs typeface="Times New Roman" panose="02020603050405020304" pitchFamily="18" charset="0"/>
              </a:rPr>
              <a:t>1. Do trong nước có lực đẩy Archimedes</a:t>
            </a:r>
          </a:p>
          <a:p>
            <a:pPr>
              <a:lnSpc>
                <a:spcPct val="150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Câu 2. Hai thỏi nhôm và đồng chịu lực đẩy Archimedes như nhau.</a:t>
            </a:r>
          </a:p>
          <a:p>
            <a:pPr>
              <a:lnSpc>
                <a:spcPct val="150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Câu 3. Thỏi nhúng vào nước chịu lực đẩy Archimedes lớn hơn vì nước có trọng lượng riêng lớn hơn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trọng lượng riêng của dầu</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156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4291" y="1588654"/>
            <a:ext cx="3694546"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HƯỚNG DẪN VỀ NHÀ</a:t>
            </a:r>
            <a:endParaRPr lang="en-US"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3860800" y="2754871"/>
            <a:ext cx="6096000" cy="940066"/>
          </a:xfrm>
          <a:prstGeom prst="rect">
            <a:avLst/>
          </a:prstGeom>
        </p:spPr>
        <p:txBody>
          <a:bodyPr>
            <a:spAutoFit/>
          </a:bodyPr>
          <a:lstStyle/>
          <a:p>
            <a:pPr>
              <a:lnSpc>
                <a:spcPct val="120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Học sinh làm bài tập SGK, SBT</a:t>
            </a:r>
          </a:p>
          <a:p>
            <a:pPr>
              <a:lnSpc>
                <a:spcPct val="120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Chuẩn bị bài mới trước khi lên lớp</a:t>
            </a:r>
          </a:p>
        </p:txBody>
      </p:sp>
    </p:spTree>
    <p:extLst>
      <p:ext uri="{BB962C8B-B14F-4D97-AF65-F5344CB8AC3E}">
        <p14:creationId xmlns:p14="http://schemas.microsoft.com/office/powerpoint/2010/main" val="525346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969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18691" y="2456872"/>
            <a:ext cx="5985164" cy="1200329"/>
          </a:xfrm>
          <a:prstGeom prst="rect">
            <a:avLst/>
          </a:prstGeom>
          <a:noFill/>
        </p:spPr>
        <p:txBody>
          <a:bodyPr wrap="square" rtlCol="0">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KHỞI ĐỘNG</a:t>
            </a:r>
          </a:p>
          <a:p>
            <a:pPr algn="ct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9258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ải KHTN 8 Bài 17 (Kết nối tri thức): Lực đẩy Archimed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6145" y="885248"/>
            <a:ext cx="4876800" cy="2994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58108" y="4146406"/>
            <a:ext cx="9254837" cy="2246769"/>
          </a:xfrm>
          <a:prstGeom prst="rect">
            <a:avLst/>
          </a:prstGeom>
          <a:noFill/>
          <a:ln>
            <a:solidFill>
              <a:schemeClr val="tx1"/>
            </a:solidFill>
          </a:ln>
        </p:spPr>
        <p:txBody>
          <a:bodyPr wrap="square" rtlCol="0">
            <a:spAutoFit/>
          </a:bodyPr>
          <a:lstStyle/>
          <a:p>
            <a:pPr algn="just"/>
            <a:r>
              <a:rPr lang="en-US" sz="2800" b="1" dirty="0" smtClean="0">
                <a:solidFill>
                  <a:srgbClr val="0070C0"/>
                </a:solidFill>
                <a:latin typeface="Times New Roman" panose="02020603050405020304" pitchFamily="18" charset="0"/>
                <a:cs typeface="Times New Roman" panose="02020603050405020304" pitchFamily="18" charset="0"/>
              </a:rPr>
              <a:t>Đặt viên bi sắt, ốc vít kim loại, nắp chai nhựa vào một cốc thủy tinh. Đổ nước vào cốc, vật nào nổi lên, vật nào không nổi? </a:t>
            </a:r>
            <a:r>
              <a:rPr lang="en-US" sz="2800" b="1" dirty="0">
                <a:solidFill>
                  <a:srgbClr val="0070C0"/>
                </a:solidFill>
                <a:latin typeface="Times New Roman" panose="02020603050405020304" pitchFamily="18" charset="0"/>
                <a:cs typeface="Times New Roman" panose="02020603050405020304" pitchFamily="18" charset="0"/>
              </a:rPr>
              <a:t>v</a:t>
            </a:r>
            <a:r>
              <a:rPr lang="en-US" sz="2800" b="1" dirty="0" smtClean="0">
                <a:solidFill>
                  <a:srgbClr val="0070C0"/>
                </a:solidFill>
                <a:latin typeface="Times New Roman" panose="02020603050405020304" pitchFamily="18" charset="0"/>
                <a:cs typeface="Times New Roman" panose="02020603050405020304" pitchFamily="18" charset="0"/>
              </a:rPr>
              <a:t>ì sao? </a:t>
            </a:r>
            <a:endParaRPr lang="en-US" sz="2800" b="1" dirty="0">
              <a:solidFill>
                <a:srgbClr val="0070C0"/>
              </a:solidFill>
              <a:latin typeface="Times New Roman" panose="02020603050405020304" pitchFamily="18" charset="0"/>
              <a:cs typeface="Times New Roman" panose="02020603050405020304" pitchFamily="18" charset="0"/>
            </a:endParaRPr>
          </a:p>
          <a:p>
            <a:pPr algn="ctr"/>
            <a:r>
              <a:rPr lang="en-US" sz="2800" b="1" dirty="0" smtClean="0">
                <a:solidFill>
                  <a:srgbClr val="FF0000"/>
                </a:solidFill>
                <a:latin typeface="Times New Roman" panose="02020603050405020304" pitchFamily="18" charset="0"/>
                <a:cs typeface="Times New Roman" panose="02020603050405020304" pitchFamily="18" charset="0"/>
              </a:rPr>
              <a:t>(Các em hoàn thành phiếu học tập số 1 theo nhóm)</a:t>
            </a:r>
          </a:p>
          <a:p>
            <a:pPr algn="just"/>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1667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03503935"/>
              </p:ext>
            </p:extLst>
          </p:nvPr>
        </p:nvGraphicFramePr>
        <p:xfrm>
          <a:off x="1644074" y="2032000"/>
          <a:ext cx="9319490" cy="3362037"/>
        </p:xfrm>
        <a:graphic>
          <a:graphicData uri="http://schemas.openxmlformats.org/drawingml/2006/table">
            <a:tbl>
              <a:tblPr firstRow="1" firstCol="1" bandRow="1"/>
              <a:tblGrid>
                <a:gridCol w="3283200">
                  <a:extLst>
                    <a:ext uri="{9D8B030D-6E8A-4147-A177-3AD203B41FA5}">
                      <a16:colId xmlns:a16="http://schemas.microsoft.com/office/drawing/2014/main" val="1737929213"/>
                    </a:ext>
                  </a:extLst>
                </a:gridCol>
                <a:gridCol w="2882715">
                  <a:extLst>
                    <a:ext uri="{9D8B030D-6E8A-4147-A177-3AD203B41FA5}">
                      <a16:colId xmlns:a16="http://schemas.microsoft.com/office/drawing/2014/main" val="425722129"/>
                    </a:ext>
                  </a:extLst>
                </a:gridCol>
                <a:gridCol w="3153575">
                  <a:extLst>
                    <a:ext uri="{9D8B030D-6E8A-4147-A177-3AD203B41FA5}">
                      <a16:colId xmlns:a16="http://schemas.microsoft.com/office/drawing/2014/main" val="3000444333"/>
                    </a:ext>
                  </a:extLst>
                </a:gridCol>
              </a:tblGrid>
              <a:tr h="1439025">
                <a:tc>
                  <a:txBody>
                    <a:bodyPr/>
                    <a:lstStyle/>
                    <a:p>
                      <a:pPr algn="ctr">
                        <a:lnSpc>
                          <a:spcPct val="120000"/>
                        </a:lnSpc>
                        <a:spcAft>
                          <a:spcPts val="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Nổi hay  chìm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Vì sao vật nổi </a:t>
                      </a:r>
                      <a:endPar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0"/>
                        </a:spcAft>
                      </a:pP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(hay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chìm)?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992266"/>
                  </a:ext>
                </a:extLst>
              </a:tr>
              <a:tr h="641004">
                <a:tc>
                  <a:txBody>
                    <a:bodyPr/>
                    <a:lstStyle/>
                    <a:p>
                      <a:pPr algn="ctr">
                        <a:lnSpc>
                          <a:spcPct val="120000"/>
                        </a:lnSpc>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Viên bi sắt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9876938"/>
                  </a:ext>
                </a:extLst>
              </a:tr>
              <a:tr h="641004">
                <a:tc>
                  <a:txBody>
                    <a:bodyPr/>
                    <a:lstStyle/>
                    <a:p>
                      <a:pPr algn="ctr">
                        <a:lnSpc>
                          <a:spcPct val="120000"/>
                        </a:lnSpc>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Ốc vít kim loại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6584994"/>
                  </a:ext>
                </a:extLst>
              </a:tr>
              <a:tr h="641004">
                <a:tc>
                  <a:txBody>
                    <a:bodyPr/>
                    <a:lstStyle/>
                    <a:p>
                      <a:pPr algn="ctr">
                        <a:lnSpc>
                          <a:spcPct val="120000"/>
                        </a:lnSpc>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Nắp chai nhựa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9203439"/>
                  </a:ext>
                </a:extLst>
              </a:tr>
            </a:tbl>
          </a:graphicData>
        </a:graphic>
      </p:graphicFrame>
      <p:sp>
        <p:nvSpPr>
          <p:cNvPr id="3" name="TextBox 2"/>
          <p:cNvSpPr txBox="1"/>
          <p:nvPr/>
        </p:nvSpPr>
        <p:spPr>
          <a:xfrm>
            <a:off x="4221018" y="1403927"/>
            <a:ext cx="4535055"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PHIẾU HỌC TẬP SỐ 1</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022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iải KHTN 8 Bài 17 (Kết nối tri thức): Lực đẩy Archimed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6145" y="885248"/>
            <a:ext cx="4876800" cy="2994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97528" y="4146406"/>
            <a:ext cx="10215418" cy="1384995"/>
          </a:xfrm>
          <a:prstGeom prst="rect">
            <a:avLst/>
          </a:prstGeom>
          <a:solidFill>
            <a:schemeClr val="bg1"/>
          </a:solidFill>
          <a:ln>
            <a:solidFill>
              <a:schemeClr val="bg1"/>
            </a:solidFill>
          </a:ln>
        </p:spPr>
        <p:txBody>
          <a:bodyPr wrap="square" rtlCol="0">
            <a:spAutoFit/>
          </a:bodyPr>
          <a:lstStyle/>
          <a:p>
            <a:pPr algn="just"/>
            <a:r>
              <a:rPr lang="en-US" sz="2800" b="1" i="1" dirty="0" smtClean="0">
                <a:solidFill>
                  <a:srgbClr val="7030A0"/>
                </a:solidFill>
                <a:latin typeface="Times New Roman" panose="02020603050405020304" pitchFamily="18" charset="0"/>
                <a:cs typeface="Times New Roman" panose="02020603050405020304" pitchFamily="18" charset="0"/>
              </a:rPr>
              <a:t> </a:t>
            </a:r>
            <a:r>
              <a:rPr lang="en-US" sz="2800" dirty="0">
                <a:solidFill>
                  <a:srgbClr val="7030A0"/>
                </a:solidFill>
                <a:latin typeface="Times New Roman" panose="02020603050405020304" pitchFamily="18" charset="0"/>
                <a:cs typeface="Times New Roman" panose="02020603050405020304" pitchFamily="18" charset="0"/>
              </a:rPr>
              <a:t>Khi đặt vật trong chất lỏng, có vật nổi, nhưng có những vật lại chìm. Vật </a:t>
            </a:r>
            <a:r>
              <a:rPr lang="en-US" sz="2800" dirty="0" smtClean="0">
                <a:solidFill>
                  <a:srgbClr val="7030A0"/>
                </a:solidFill>
                <a:latin typeface="Times New Roman" panose="02020603050405020304" pitchFamily="18" charset="0"/>
                <a:cs typeface="Times New Roman" panose="02020603050405020304" pitchFamily="18" charset="0"/>
              </a:rPr>
              <a:t>đặt trong chất lỏng chịu </a:t>
            </a:r>
            <a:r>
              <a:rPr lang="en-US" sz="2800" dirty="0">
                <a:solidFill>
                  <a:srgbClr val="7030A0"/>
                </a:solidFill>
                <a:latin typeface="Times New Roman" panose="02020603050405020304" pitchFamily="18" charset="0"/>
                <a:cs typeface="Times New Roman" panose="02020603050405020304" pitchFamily="18" charset="0"/>
              </a:rPr>
              <a:t>tác dụng của những lực nào, phương và hướng ra </a:t>
            </a:r>
            <a:r>
              <a:rPr lang="en-US" sz="2800" dirty="0" smtClean="0">
                <a:solidFill>
                  <a:srgbClr val="7030A0"/>
                </a:solidFill>
                <a:latin typeface="Times New Roman" panose="02020603050405020304" pitchFamily="18" charset="0"/>
                <a:cs typeface="Times New Roman" panose="02020603050405020304" pitchFamily="18" charset="0"/>
              </a:rPr>
              <a:t>sao ?</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4269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2255" y="3962399"/>
            <a:ext cx="10501745"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Khi thả nắp chai nhựa vào nước, nắp chai nổi lên, khi đó nắp chai chịu tác dụng của những lực nào ?</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srcRect l="47918" r="5874"/>
          <a:stretch/>
        </p:blipFill>
        <p:spPr>
          <a:xfrm>
            <a:off x="4405747" y="858167"/>
            <a:ext cx="2253672" cy="2993395"/>
          </a:xfrm>
          <a:prstGeom prst="rect">
            <a:avLst/>
          </a:prstGeom>
        </p:spPr>
      </p:pic>
      <p:sp>
        <p:nvSpPr>
          <p:cNvPr id="4" name="TextBox 3"/>
          <p:cNvSpPr txBox="1"/>
          <p:nvPr/>
        </p:nvSpPr>
        <p:spPr>
          <a:xfrm>
            <a:off x="3362036" y="166377"/>
            <a:ext cx="8829964"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I. LỰC ĐẨY TÁC DỤNG LÊN VẬT ĐẶT TRONG CHẤT LỎNG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1539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ải KHTN 8 kết nối bài 17 Lực đấy Archimedes | KHTN 8 kết nối - Tech12h"/>
          <p:cNvPicPr>
            <a:picLocks noChangeAspect="1" noChangeArrowheads="1"/>
          </p:cNvPicPr>
          <p:nvPr/>
        </p:nvPicPr>
        <p:blipFill rotWithShape="1">
          <a:blip r:embed="rId2">
            <a:extLst>
              <a:ext uri="{28A0092B-C50C-407E-A947-70E740481C1C}">
                <a14:useLocalDpi xmlns:a14="http://schemas.microsoft.com/office/drawing/2010/main" val="0"/>
              </a:ext>
            </a:extLst>
          </a:blip>
          <a:srcRect t="13065" r="56619"/>
          <a:stretch/>
        </p:blipFill>
        <p:spPr bwMode="auto">
          <a:xfrm>
            <a:off x="4154920" y="951345"/>
            <a:ext cx="4573444" cy="30018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62908" y="4414982"/>
            <a:ext cx="7980219"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Lấy tay nhấn chìm quả bóng xuống nước tay ta cảm nhận được lực đẩy quả bóng lên trên vì sao?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2563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4947" y="2567709"/>
            <a:ext cx="6631708"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Lực đẩy do chất lỏng tác dụng lên vật đặt trong nó </a:t>
            </a:r>
          </a:p>
          <a:p>
            <a:r>
              <a:rPr lang="en-US" sz="2400" dirty="0" smtClean="0">
                <a:latin typeface="Times New Roman" panose="02020603050405020304" pitchFamily="18" charset="0"/>
                <a:cs typeface="Times New Roman" panose="02020603050405020304" pitchFamily="18" charset="0"/>
              </a:rPr>
              <a:t>được gọi là lực đẩy </a:t>
            </a:r>
            <a:r>
              <a:rPr lang="en-US" sz="2400" dirty="0" smtClean="0">
                <a:latin typeface="Times New Roman" panose="02020603050405020304" pitchFamily="18" charset="0"/>
                <a:cs typeface="Times New Roman" panose="02020603050405020304" pitchFamily="18" charset="0"/>
              </a:rPr>
              <a:t>Archimedes</a:t>
            </a:r>
            <a:endParaRPr lang="en-US" sz="2400" dirty="0">
              <a:latin typeface="Times New Roman" panose="02020603050405020304" pitchFamily="18" charset="0"/>
              <a:cs typeface="Times New Roman" panose="02020603050405020304" pitchFamily="18" charset="0"/>
            </a:endParaRPr>
          </a:p>
        </p:txBody>
      </p:sp>
      <p:pic>
        <p:nvPicPr>
          <p:cNvPr id="3074" name="Picture 2" descr="Giải vở BT vật lí 8 bài: Sự nổi | Giải vở BT vật lí 8"/>
          <p:cNvPicPr>
            <a:picLocks noChangeAspect="1" noChangeArrowheads="1"/>
          </p:cNvPicPr>
          <p:nvPr/>
        </p:nvPicPr>
        <p:blipFill rotWithShape="1">
          <a:blip r:embed="rId2">
            <a:extLst>
              <a:ext uri="{28A0092B-C50C-407E-A947-70E740481C1C}">
                <a14:useLocalDpi xmlns:a14="http://schemas.microsoft.com/office/drawing/2010/main" val="0"/>
              </a:ext>
            </a:extLst>
          </a:blip>
          <a:srcRect b="13912"/>
          <a:stretch/>
        </p:blipFill>
        <p:spPr bwMode="auto">
          <a:xfrm>
            <a:off x="3265198" y="252991"/>
            <a:ext cx="3911455" cy="2074574"/>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7527636" y="1"/>
            <a:ext cx="3676073" cy="2327564"/>
          </a:xfrm>
          <a:prstGeom prst="wedgeEllipseCallout">
            <a:avLst>
              <a:gd name="adj1" fmla="val -112091"/>
              <a:gd name="adj2" fmla="val -17401"/>
            </a:avLst>
          </a:pr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C00000"/>
                </a:solidFill>
                <a:latin typeface="Times New Roman" panose="02020603050405020304" pitchFamily="18" charset="0"/>
                <a:cs typeface="Times New Roman" panose="02020603050405020304" pitchFamily="18" charset="0"/>
              </a:rPr>
              <a:t>Em hãy xác định phương và hướng của lực đẩy Archimedes tác dụng lên vật ?</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540001" y="3745345"/>
            <a:ext cx="6631708" cy="1754326"/>
          </a:xfrm>
          <a:prstGeom prst="rect">
            <a:avLst/>
          </a:prstGeom>
          <a:noFill/>
          <a:ln>
            <a:solidFill>
              <a:srgbClr val="002060"/>
            </a:solidFill>
          </a:ln>
        </p:spPr>
        <p:txBody>
          <a:bodyPr wrap="square" rtlCol="0">
            <a:spAutoFit/>
          </a:bodyPr>
          <a:lstStyle/>
          <a:p>
            <a:pPr>
              <a:lnSpc>
                <a:spcPct val="150000"/>
              </a:lnSpc>
            </a:pPr>
            <a:r>
              <a:rPr lang="en-US" sz="2400" dirty="0" smtClean="0">
                <a:solidFill>
                  <a:srgbClr val="FF0000"/>
                </a:solidFill>
                <a:latin typeface="Times New Roman" panose="02020603050405020304" pitchFamily="18" charset="0"/>
                <a:cs typeface="Times New Roman" panose="02020603050405020304" pitchFamily="18" charset="0"/>
              </a:rPr>
              <a:t>Lực đẩy Archmedes kí hiệu F</a:t>
            </a:r>
            <a:r>
              <a:rPr lang="en-US" sz="2400" baseline="-25000" dirty="0" smtClean="0">
                <a:solidFill>
                  <a:srgbClr val="FF0000"/>
                </a:solidFill>
                <a:latin typeface="Times New Roman" panose="02020603050405020304" pitchFamily="18" charset="0"/>
                <a:cs typeface="Times New Roman" panose="02020603050405020304" pitchFamily="18" charset="0"/>
              </a:rPr>
              <a:t>A</a:t>
            </a:r>
          </a:p>
          <a:p>
            <a:pPr>
              <a:lnSpc>
                <a:spcPct val="150000"/>
              </a:lnSpc>
            </a:pPr>
            <a:r>
              <a:rPr lang="en-US" sz="2400" baseline="-25000" dirty="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  + Có phương thẳng đứng.</a:t>
            </a:r>
          </a:p>
          <a:p>
            <a:pPr>
              <a:lnSpc>
                <a:spcPct val="150000"/>
              </a:lnSpc>
            </a:pPr>
            <a:r>
              <a:rPr lang="en-US" sz="2400" dirty="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  + Có hướng từ  dưới lên.</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0467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1235</Words>
  <Application>Microsoft Office PowerPoint</Application>
  <PresentationFormat>Widescreen</PresentationFormat>
  <Paragraphs>200</Paragraphs>
  <Slides>29</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Abril Fatface</vt:lpstr>
      <vt:lpstr>Aldrich</vt:lpstr>
      <vt:lpstr>Arial</vt:lpstr>
      <vt:lpstr>Barlow Condensed</vt:lpstr>
      <vt:lpstr>Calibri</vt:lpstr>
      <vt:lpstr>Courier New</vt:lpstr>
      <vt:lpstr>Griffy</vt:lpstr>
      <vt:lpstr>Segoe UI</vt:lpstr>
      <vt:lpstr>Times New Roman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29</cp:revision>
  <dcterms:created xsi:type="dcterms:W3CDTF">2023-07-09T03:23:50Z</dcterms:created>
  <dcterms:modified xsi:type="dcterms:W3CDTF">2023-07-10T07:57:19Z</dcterms:modified>
</cp:coreProperties>
</file>