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3"/>
  </p:sldMasterIdLst>
  <p:notesMasterIdLst>
    <p:notesMasterId r:id="rId8"/>
  </p:notesMasterIdLst>
  <p:sldIdLst>
    <p:sldId id="311" r:id="rId4"/>
    <p:sldId id="312" r:id="rId5"/>
    <p:sldId id="315" r:id="rId6"/>
    <p:sldId id="256" r:id="rId7"/>
    <p:sldId id="258" r:id="rId9"/>
    <p:sldId id="298" r:id="rId10"/>
    <p:sldId id="299" r:id="rId11"/>
    <p:sldId id="300" r:id="rId12"/>
    <p:sldId id="301" r:id="rId13"/>
    <p:sldId id="302" r:id="rId14"/>
    <p:sldId id="261" r:id="rId15"/>
    <p:sldId id="264" r:id="rId16"/>
    <p:sldId id="265" r:id="rId17"/>
    <p:sldId id="260" r:id="rId18"/>
    <p:sldId id="303" r:id="rId19"/>
    <p:sldId id="304" r:id="rId20"/>
    <p:sldId id="305" r:id="rId21"/>
    <p:sldId id="306" r:id="rId22"/>
    <p:sldId id="307" r:id="rId23"/>
    <p:sldId id="310" r:id="rId24"/>
    <p:sldId id="309" r:id="rId25"/>
    <p:sldId id="308" r:id="rId26"/>
    <p:sldId id="271" r:id="rId27"/>
  </p:sldIdLst>
  <p:sldSz cx="12192000" cy="6858000"/>
  <p:notesSz cx="6858000" cy="9144000"/>
  <p:embeddedFontLst>
    <p:embeddedFont>
      <p:font typeface="SimSun" panose="02010600030101010101" pitchFamily="2" charset="-122"/>
      <p:regular r:id="rId31"/>
    </p:embeddedFont>
    <p:embeddedFont>
      <p:font typeface="Kristi" panose="02000603000000000000"/>
      <p:regular r:id="rId32"/>
    </p:embeddedFont>
    <p:embeddedFont>
      <p:font typeface="Quicksand Medium"/>
      <p:regular r:id="rId33"/>
    </p:embeddedFont>
    <p:embeddedFont>
      <p:font typeface="Barlow Condensed" panose="00000506000000000000"/>
      <p:regular r:id="rId34"/>
      <p:bold r:id="rId35"/>
      <p:italic r:id="rId36"/>
      <p:boldItalic r:id="rId37"/>
    </p:embeddedFont>
    <p:embeddedFont>
      <p:font typeface="Homemade Apple" panose="02000000000000000000"/>
      <p:regular r:id="rId38"/>
    </p:embeddedFont>
    <p:embeddedFont>
      <p:font typeface="Ubuntu" panose="020B0504030602030204"/>
      <p:regular r:id="rId39"/>
      <p:bold r:id="rId40"/>
      <p:italic r:id="rId41"/>
      <p:boldItalic r:id="rId42"/>
    </p:embeddedFont>
    <p:embeddedFont>
      <p:font typeface="Calibri Light" panose="020F0302020204030204" charset="0"/>
      <p:regular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779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0" d="100"/>
          <a:sy n="70" d="100"/>
        </p:scale>
        <p:origin x="714"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font" Target="fonts/font14.fntdata"/><Relationship Id="rId43" Type="http://schemas.openxmlformats.org/officeDocument/2006/relationships/font" Target="fonts/font13.fntdata"/><Relationship Id="rId42" Type="http://schemas.openxmlformats.org/officeDocument/2006/relationships/font" Target="fonts/font12.fntdata"/><Relationship Id="rId41" Type="http://schemas.openxmlformats.org/officeDocument/2006/relationships/font" Target="fonts/font11.fntdata"/><Relationship Id="rId40" Type="http://schemas.openxmlformats.org/officeDocument/2006/relationships/font" Target="fonts/font10.fntdata"/><Relationship Id="rId4" Type="http://schemas.openxmlformats.org/officeDocument/2006/relationships/slide" Target="slides/slide1.xml"/><Relationship Id="rId39" Type="http://schemas.openxmlformats.org/officeDocument/2006/relationships/font" Target="fonts/font9.fntdata"/><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9"/>
        <p:cNvGrpSpPr/>
        <p:nvPr/>
      </p:nvGrpSpPr>
      <p:grpSpPr>
        <a:xfrm>
          <a:off x="0" y="0"/>
          <a:ext cx="0" cy="0"/>
          <a:chOff x="0" y="0"/>
          <a:chExt cx="0" cy="0"/>
        </a:xfrm>
      </p:grpSpPr>
      <p:sp>
        <p:nvSpPr>
          <p:cNvPr id="390" name="Google Shape;3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7"/>
        <p:cNvGrpSpPr/>
        <p:nvPr/>
      </p:nvGrpSpPr>
      <p:grpSpPr>
        <a:xfrm>
          <a:off x="0" y="0"/>
          <a:ext cx="0" cy="0"/>
          <a:chOff x="0" y="0"/>
          <a:chExt cx="0" cy="0"/>
        </a:xfrm>
      </p:grpSpPr>
      <p:sp>
        <p:nvSpPr>
          <p:cNvPr id="478" name="Google Shape;478;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6"/>
        <p:cNvGrpSpPr/>
        <p:nvPr/>
      </p:nvGrpSpPr>
      <p:grpSpPr>
        <a:xfrm>
          <a:off x="0" y="0"/>
          <a:ext cx="0" cy="0"/>
          <a:chOff x="0" y="0"/>
          <a:chExt cx="0" cy="0"/>
        </a:xfrm>
      </p:grpSpPr>
      <p:sp>
        <p:nvSpPr>
          <p:cNvPr id="447" name="Google Shape;447;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6"/>
        <p:cNvGrpSpPr/>
        <p:nvPr/>
      </p:nvGrpSpPr>
      <p:grpSpPr>
        <a:xfrm>
          <a:off x="0" y="0"/>
          <a:ext cx="0" cy="0"/>
          <a:chOff x="0" y="0"/>
          <a:chExt cx="0" cy="0"/>
        </a:xfrm>
      </p:grpSpPr>
      <p:sp>
        <p:nvSpPr>
          <p:cNvPr id="447" name="Google Shape;447;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6"/>
        <p:cNvGrpSpPr/>
        <p:nvPr/>
      </p:nvGrpSpPr>
      <p:grpSpPr>
        <a:xfrm>
          <a:off x="0" y="0"/>
          <a:ext cx="0" cy="0"/>
          <a:chOff x="0" y="0"/>
          <a:chExt cx="0" cy="0"/>
        </a:xfrm>
      </p:grpSpPr>
      <p:sp>
        <p:nvSpPr>
          <p:cNvPr id="447" name="Google Shape;447;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2"/>
        <p:cNvGrpSpPr/>
        <p:nvPr/>
      </p:nvGrpSpPr>
      <p:grpSpPr>
        <a:xfrm>
          <a:off x="0" y="0"/>
          <a:ext cx="0" cy="0"/>
          <a:chOff x="0" y="0"/>
          <a:chExt cx="0" cy="0"/>
        </a:xfrm>
      </p:grpSpPr>
      <p:sp>
        <p:nvSpPr>
          <p:cNvPr id="453" name="Google Shape;453;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35"/>
        <p:cNvGrpSpPr/>
        <p:nvPr/>
      </p:nvGrpSpPr>
      <p:grpSpPr>
        <a:xfrm>
          <a:off x="0" y="0"/>
          <a:ext cx="0" cy="0"/>
          <a:chOff x="0" y="0"/>
          <a:chExt cx="0" cy="0"/>
        </a:xfrm>
      </p:grpSpPr>
      <p:sp>
        <p:nvSpPr>
          <p:cNvPr id="436" name="Google Shape;436;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9"/>
        <p:cNvGrpSpPr/>
        <p:nvPr/>
      </p:nvGrpSpPr>
      <p:grpSpPr>
        <a:xfrm>
          <a:off x="0" y="0"/>
          <a:ext cx="0" cy="0"/>
          <a:chOff x="0" y="0"/>
          <a:chExt cx="0" cy="0"/>
        </a:xfrm>
      </p:grpSpPr>
      <p:sp>
        <p:nvSpPr>
          <p:cNvPr id="390" name="Google Shape;3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9"/>
        <p:cNvGrpSpPr/>
        <p:nvPr/>
      </p:nvGrpSpPr>
      <p:grpSpPr>
        <a:xfrm>
          <a:off x="0" y="0"/>
          <a:ext cx="0" cy="0"/>
          <a:chOff x="0" y="0"/>
          <a:chExt cx="0" cy="0"/>
        </a:xfrm>
      </p:grpSpPr>
      <p:sp>
        <p:nvSpPr>
          <p:cNvPr id="470" name="Google Shape;470;g6fd8ccc01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6fd8ccc01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94"/>
        <p:cNvGrpSpPr/>
        <p:nvPr/>
      </p:nvGrpSpPr>
      <p:grpSpPr>
        <a:xfrm>
          <a:off x="0" y="0"/>
          <a:ext cx="0" cy="0"/>
          <a:chOff x="0" y="0"/>
          <a:chExt cx="0" cy="0"/>
        </a:xfrm>
      </p:grpSpPr>
      <p:sp>
        <p:nvSpPr>
          <p:cNvPr id="395" name="Google Shape;395;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78"/>
        <p:cNvGrpSpPr/>
        <p:nvPr/>
      </p:nvGrpSpPr>
      <p:grpSpPr>
        <a:xfrm>
          <a:off x="0" y="0"/>
          <a:ext cx="0" cy="0"/>
          <a:chOff x="0" y="0"/>
          <a:chExt cx="0" cy="0"/>
        </a:xfrm>
      </p:grpSpPr>
      <p:sp>
        <p:nvSpPr>
          <p:cNvPr id="679" name="Google Shape;679;g6fd8ccc017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6fd8ccc017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35"/>
        <p:cNvGrpSpPr/>
        <p:nvPr/>
      </p:nvGrpSpPr>
      <p:grpSpPr>
        <a:xfrm>
          <a:off x="0" y="0"/>
          <a:ext cx="0" cy="0"/>
          <a:chOff x="0" y="0"/>
          <a:chExt cx="0" cy="0"/>
        </a:xfrm>
      </p:grpSpPr>
      <p:sp>
        <p:nvSpPr>
          <p:cNvPr id="436" name="Google Shape;436;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94"/>
        <p:cNvGrpSpPr/>
        <p:nvPr/>
      </p:nvGrpSpPr>
      <p:grpSpPr>
        <a:xfrm>
          <a:off x="0" y="0"/>
          <a:ext cx="0" cy="0"/>
          <a:chOff x="0" y="0"/>
          <a:chExt cx="0" cy="0"/>
        </a:xfrm>
      </p:grpSpPr>
      <p:sp>
        <p:nvSpPr>
          <p:cNvPr id="395" name="Google Shape;395;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65"/>
        <p:cNvGrpSpPr/>
        <p:nvPr/>
      </p:nvGrpSpPr>
      <p:grpSpPr>
        <a:xfrm>
          <a:off x="0" y="0"/>
          <a:ext cx="0" cy="0"/>
          <a:chOff x="0" y="0"/>
          <a:chExt cx="0" cy="0"/>
        </a:xfrm>
      </p:grpSpPr>
      <p:sp>
        <p:nvSpPr>
          <p:cNvPr id="566" name="Google Shape;566;g6fd8ccc01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6fd8ccc01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91"/>
        <p:cNvGrpSpPr/>
        <p:nvPr/>
      </p:nvGrpSpPr>
      <p:grpSpPr>
        <a:xfrm>
          <a:off x="0" y="0"/>
          <a:ext cx="0" cy="0"/>
          <a:chOff x="0" y="0"/>
          <a:chExt cx="0" cy="0"/>
        </a:xfrm>
      </p:grpSpPr>
      <p:sp>
        <p:nvSpPr>
          <p:cNvPr id="992" name="Google Shape;992;g7ed0c95e70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7ed0c95e70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91"/>
        <p:cNvGrpSpPr/>
        <p:nvPr/>
      </p:nvGrpSpPr>
      <p:grpSpPr>
        <a:xfrm>
          <a:off x="0" y="0"/>
          <a:ext cx="0" cy="0"/>
          <a:chOff x="0" y="0"/>
          <a:chExt cx="0" cy="0"/>
        </a:xfrm>
      </p:grpSpPr>
      <p:sp>
        <p:nvSpPr>
          <p:cNvPr id="992" name="Google Shape;992;g7ed0c95e70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7ed0c95e70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91"/>
        <p:cNvGrpSpPr/>
        <p:nvPr/>
      </p:nvGrpSpPr>
      <p:grpSpPr>
        <a:xfrm>
          <a:off x="0" y="0"/>
          <a:ext cx="0" cy="0"/>
          <a:chOff x="0" y="0"/>
          <a:chExt cx="0" cy="0"/>
        </a:xfrm>
      </p:grpSpPr>
      <p:sp>
        <p:nvSpPr>
          <p:cNvPr id="992" name="Google Shape;992;g7ed0c95e70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7ed0c95e70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2"/>
        <p:cNvGrpSpPr/>
        <p:nvPr/>
      </p:nvGrpSpPr>
      <p:grpSpPr>
        <a:xfrm>
          <a:off x="0" y="0"/>
          <a:ext cx="0" cy="0"/>
          <a:chOff x="0" y="0"/>
          <a:chExt cx="0" cy="0"/>
        </a:xfrm>
      </p:grpSpPr>
      <p:sp>
        <p:nvSpPr>
          <p:cNvPr id="453" name="Google Shape;453;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9"/>
        <p:cNvGrpSpPr/>
        <p:nvPr/>
      </p:nvGrpSpPr>
      <p:grpSpPr>
        <a:xfrm>
          <a:off x="0" y="0"/>
          <a:ext cx="0" cy="0"/>
          <a:chOff x="0" y="0"/>
          <a:chExt cx="0" cy="0"/>
        </a:xfrm>
      </p:grpSpPr>
      <p:sp>
        <p:nvSpPr>
          <p:cNvPr id="470" name="Google Shape;470;g6fd8ccc01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6fd8ccc01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381505" y="1465462"/>
            <a:ext cx="7442400" cy="41481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2" name="Google Shape;12;p2"/>
          <p:cNvSpPr txBox="1">
            <a:spLocks noGrp="1"/>
          </p:cNvSpPr>
          <p:nvPr>
            <p:ph type="ctrTitle"/>
          </p:nvPr>
        </p:nvSpPr>
        <p:spPr>
          <a:xfrm>
            <a:off x="568006" y="1779575"/>
            <a:ext cx="6108000" cy="2176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p:txBody>
      </p:sp>
      <p:sp>
        <p:nvSpPr>
          <p:cNvPr id="13" name="Google Shape;13;p2"/>
          <p:cNvSpPr txBox="1">
            <a:spLocks noGrp="1"/>
          </p:cNvSpPr>
          <p:nvPr>
            <p:ph type="subTitle" idx="1"/>
          </p:nvPr>
        </p:nvSpPr>
        <p:spPr>
          <a:xfrm>
            <a:off x="568000" y="3995224"/>
            <a:ext cx="6108000" cy="8406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lt2"/>
              </a:buClr>
              <a:buSzPts val="3700"/>
              <a:buNone/>
              <a:defRPr sz="3700">
                <a:solidFill>
                  <a:schemeClr val="lt2"/>
                </a:solidFill>
              </a:defRPr>
            </a:lvl1pPr>
            <a:lvl2pPr lvl="1" algn="ctr" rtl="0">
              <a:lnSpc>
                <a:spcPct val="100000"/>
              </a:lnSpc>
              <a:spcBef>
                <a:spcPts val="0"/>
              </a:spcBef>
              <a:spcAft>
                <a:spcPts val="0"/>
              </a:spcAft>
              <a:buClr>
                <a:schemeClr val="lt2"/>
              </a:buClr>
              <a:buSzPts val="3700"/>
              <a:buNone/>
              <a:defRPr sz="3700">
                <a:solidFill>
                  <a:schemeClr val="lt2"/>
                </a:solidFill>
              </a:defRPr>
            </a:lvl2pPr>
            <a:lvl3pPr lvl="2" algn="ctr" rtl="0">
              <a:lnSpc>
                <a:spcPct val="100000"/>
              </a:lnSpc>
              <a:spcBef>
                <a:spcPts val="0"/>
              </a:spcBef>
              <a:spcAft>
                <a:spcPts val="0"/>
              </a:spcAft>
              <a:buClr>
                <a:schemeClr val="lt2"/>
              </a:buClr>
              <a:buSzPts val="3700"/>
              <a:buNone/>
              <a:defRPr sz="3700">
                <a:solidFill>
                  <a:schemeClr val="lt2"/>
                </a:solidFill>
              </a:defRPr>
            </a:lvl3pPr>
            <a:lvl4pPr lvl="3" algn="ctr" rtl="0">
              <a:lnSpc>
                <a:spcPct val="100000"/>
              </a:lnSpc>
              <a:spcBef>
                <a:spcPts val="0"/>
              </a:spcBef>
              <a:spcAft>
                <a:spcPts val="0"/>
              </a:spcAft>
              <a:buClr>
                <a:schemeClr val="lt2"/>
              </a:buClr>
              <a:buSzPts val="3700"/>
              <a:buNone/>
              <a:defRPr sz="3700">
                <a:solidFill>
                  <a:schemeClr val="lt2"/>
                </a:solidFill>
              </a:defRPr>
            </a:lvl4pPr>
            <a:lvl5pPr lvl="4" algn="ctr" rtl="0">
              <a:lnSpc>
                <a:spcPct val="100000"/>
              </a:lnSpc>
              <a:spcBef>
                <a:spcPts val="0"/>
              </a:spcBef>
              <a:spcAft>
                <a:spcPts val="0"/>
              </a:spcAft>
              <a:buClr>
                <a:schemeClr val="lt2"/>
              </a:buClr>
              <a:buSzPts val="3700"/>
              <a:buNone/>
              <a:defRPr sz="3700">
                <a:solidFill>
                  <a:schemeClr val="lt2"/>
                </a:solidFill>
              </a:defRPr>
            </a:lvl5pPr>
            <a:lvl6pPr lvl="5" algn="ctr" rtl="0">
              <a:lnSpc>
                <a:spcPct val="100000"/>
              </a:lnSpc>
              <a:spcBef>
                <a:spcPts val="0"/>
              </a:spcBef>
              <a:spcAft>
                <a:spcPts val="0"/>
              </a:spcAft>
              <a:buClr>
                <a:schemeClr val="lt2"/>
              </a:buClr>
              <a:buSzPts val="3700"/>
              <a:buNone/>
              <a:defRPr sz="3700">
                <a:solidFill>
                  <a:schemeClr val="lt2"/>
                </a:solidFill>
              </a:defRPr>
            </a:lvl6pPr>
            <a:lvl7pPr lvl="6" algn="ctr" rtl="0">
              <a:lnSpc>
                <a:spcPct val="100000"/>
              </a:lnSpc>
              <a:spcBef>
                <a:spcPts val="0"/>
              </a:spcBef>
              <a:spcAft>
                <a:spcPts val="0"/>
              </a:spcAft>
              <a:buClr>
                <a:schemeClr val="lt2"/>
              </a:buClr>
              <a:buSzPts val="3700"/>
              <a:buNone/>
              <a:defRPr sz="3700">
                <a:solidFill>
                  <a:schemeClr val="lt2"/>
                </a:solidFill>
              </a:defRPr>
            </a:lvl7pPr>
            <a:lvl8pPr lvl="7" algn="ctr" rtl="0">
              <a:lnSpc>
                <a:spcPct val="100000"/>
              </a:lnSpc>
              <a:spcBef>
                <a:spcPts val="0"/>
              </a:spcBef>
              <a:spcAft>
                <a:spcPts val="0"/>
              </a:spcAft>
              <a:buClr>
                <a:schemeClr val="lt2"/>
              </a:buClr>
              <a:buSzPts val="3700"/>
              <a:buNone/>
              <a:defRPr sz="3700">
                <a:solidFill>
                  <a:schemeClr val="lt2"/>
                </a:solidFill>
              </a:defRPr>
            </a:lvl8pPr>
            <a:lvl9pPr lvl="8" algn="ctr" rtl="0">
              <a:lnSpc>
                <a:spcPct val="100000"/>
              </a:lnSpc>
              <a:spcBef>
                <a:spcPts val="0"/>
              </a:spcBef>
              <a:spcAft>
                <a:spcPts val="0"/>
              </a:spcAft>
              <a:buClr>
                <a:schemeClr val="lt2"/>
              </a:buClr>
              <a:buSzPts val="3700"/>
              <a:buNone/>
              <a:defRPr sz="3700">
                <a:solidFill>
                  <a:schemeClr val="lt2"/>
                </a:solidFill>
              </a:defRPr>
            </a:lvl9pPr>
          </a:lstStyle>
          <a:p/>
        </p:txBody>
      </p:sp>
      <p:sp>
        <p:nvSpPr>
          <p:cNvPr id="14" name="Google Shape;14;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grpSp>
        <p:nvGrpSpPr>
          <p:cNvPr id="15" name="Google Shape;15;p2"/>
          <p:cNvGrpSpPr/>
          <p:nvPr/>
        </p:nvGrpSpPr>
        <p:grpSpPr>
          <a:xfrm>
            <a:off x="6180174" y="878184"/>
            <a:ext cx="6460464" cy="6489566"/>
            <a:chOff x="6180174" y="878184"/>
            <a:chExt cx="6460464" cy="6489566"/>
          </a:xfrm>
        </p:grpSpPr>
        <p:sp>
          <p:nvSpPr>
            <p:cNvPr id="16" name="Google Shape;16;p2"/>
            <p:cNvSpPr/>
            <p:nvPr/>
          </p:nvSpPr>
          <p:spPr>
            <a:xfrm rot="344030" flipH="1">
              <a:off x="9875716" y="934547"/>
              <a:ext cx="1376064" cy="4947354"/>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17" name="Google Shape;17;p2"/>
            <p:cNvGrpSpPr/>
            <p:nvPr/>
          </p:nvGrpSpPr>
          <p:grpSpPr>
            <a:xfrm rot="-554234" flipH="1">
              <a:off x="10040220" y="1580740"/>
              <a:ext cx="2320504" cy="3674996"/>
              <a:chOff x="5819567" y="571221"/>
              <a:chExt cx="2567151" cy="4065613"/>
            </a:xfrm>
          </p:grpSpPr>
          <p:sp>
            <p:nvSpPr>
              <p:cNvPr id="18" name="Google Shape;18;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19" name="Google Shape;19;p2"/>
              <p:cNvGrpSpPr/>
              <p:nvPr/>
            </p:nvGrpSpPr>
            <p:grpSpPr>
              <a:xfrm>
                <a:off x="5819567" y="571221"/>
                <a:ext cx="889916" cy="1062046"/>
                <a:chOff x="5819567" y="553054"/>
                <a:chExt cx="889916" cy="1062046"/>
              </a:xfrm>
            </p:grpSpPr>
            <p:sp>
              <p:nvSpPr>
                <p:cNvPr id="20" name="Google Shape;20;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1" name="Google Shape;21;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grpSp>
          <p:nvGrpSpPr>
            <p:cNvPr id="22" name="Google Shape;22;p2"/>
            <p:cNvGrpSpPr/>
            <p:nvPr/>
          </p:nvGrpSpPr>
          <p:grpSpPr>
            <a:xfrm rot="1892412">
              <a:off x="9601838" y="2054866"/>
              <a:ext cx="1979819" cy="4584709"/>
              <a:chOff x="5307255" y="1547438"/>
              <a:chExt cx="1784043" cy="4131344"/>
            </a:xfrm>
          </p:grpSpPr>
          <p:sp>
            <p:nvSpPr>
              <p:cNvPr id="23" name="Google Shape;2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4" name="Google Shape;2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5" name="Google Shape;2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6" name="Google Shape;26;p2"/>
            <p:cNvGrpSpPr/>
            <p:nvPr/>
          </p:nvGrpSpPr>
          <p:grpSpPr>
            <a:xfrm rot="257247">
              <a:off x="7899558" y="3058236"/>
              <a:ext cx="1946985" cy="3083452"/>
              <a:chOff x="5819567" y="571221"/>
              <a:chExt cx="2567151" cy="4065613"/>
            </a:xfrm>
          </p:grpSpPr>
          <p:sp>
            <p:nvSpPr>
              <p:cNvPr id="27" name="Google Shape;27;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28" name="Google Shape;28;p2"/>
              <p:cNvGrpSpPr/>
              <p:nvPr/>
            </p:nvGrpSpPr>
            <p:grpSpPr>
              <a:xfrm>
                <a:off x="5819567" y="571221"/>
                <a:ext cx="889916" cy="1062046"/>
                <a:chOff x="5819567" y="553054"/>
                <a:chExt cx="889916" cy="1062046"/>
              </a:xfrm>
            </p:grpSpPr>
            <p:sp>
              <p:nvSpPr>
                <p:cNvPr id="29" name="Google Shape;29;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0" name="Google Shape;30;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sp>
          <p:nvSpPr>
            <p:cNvPr id="31" name="Google Shape;31;p2"/>
            <p:cNvSpPr/>
            <p:nvPr/>
          </p:nvSpPr>
          <p:spPr>
            <a:xfrm rot="6627563">
              <a:off x="10340761" y="5325919"/>
              <a:ext cx="2476937" cy="79828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2" name="Google Shape;32;p2"/>
            <p:cNvSpPr/>
            <p:nvPr/>
          </p:nvSpPr>
          <p:spPr>
            <a:xfrm rot="-8214325" flipH="1">
              <a:off x="6034335" y="4319925"/>
              <a:ext cx="3226936" cy="84804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3" name="Google Shape;33;p2"/>
            <p:cNvSpPr/>
            <p:nvPr/>
          </p:nvSpPr>
          <p:spPr>
            <a:xfrm rot="-2572734">
              <a:off x="7267228" y="4650544"/>
              <a:ext cx="911246" cy="277672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34" name="Google Shape;34;p2"/>
            <p:cNvGrpSpPr/>
            <p:nvPr/>
          </p:nvGrpSpPr>
          <p:grpSpPr>
            <a:xfrm rot="1125477">
              <a:off x="8875592" y="1693978"/>
              <a:ext cx="2635240" cy="4173446"/>
              <a:chOff x="5819567" y="571221"/>
              <a:chExt cx="2567151" cy="4065613"/>
            </a:xfrm>
          </p:grpSpPr>
          <p:sp>
            <p:nvSpPr>
              <p:cNvPr id="35" name="Google Shape;35;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36" name="Google Shape;36;p2"/>
              <p:cNvGrpSpPr/>
              <p:nvPr/>
            </p:nvGrpSpPr>
            <p:grpSpPr>
              <a:xfrm>
                <a:off x="5819567" y="571221"/>
                <a:ext cx="889916" cy="1062046"/>
                <a:chOff x="5819567" y="553054"/>
                <a:chExt cx="889916" cy="1062046"/>
              </a:xfrm>
            </p:grpSpPr>
            <p:sp>
              <p:nvSpPr>
                <p:cNvPr id="37" name="Google Shape;37;p2"/>
                <p:cNvSpPr/>
                <p:nvPr/>
              </p:nvSpPr>
              <p:spPr>
                <a:xfrm rot="-1985831">
                  <a:off x="6188231" y="595206"/>
                  <a:ext cx="265355" cy="932031"/>
                </a:xfrm>
                <a:prstGeom prst="ellipse">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8" name="Google Shape;38;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sp>
          <p:nvSpPr>
            <p:cNvPr id="39" name="Google Shape;39;p2"/>
            <p:cNvSpPr/>
            <p:nvPr/>
          </p:nvSpPr>
          <p:spPr>
            <a:xfrm rot="-796064">
              <a:off x="8423726" y="2138880"/>
              <a:ext cx="1014688" cy="364810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0" name="Google Shape;40;p2"/>
            <p:cNvSpPr/>
            <p:nvPr/>
          </p:nvSpPr>
          <p:spPr>
            <a:xfrm rot="710374" flipH="1">
              <a:off x="10485909" y="3391085"/>
              <a:ext cx="1011938" cy="3638216"/>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1" name="Google Shape;41;p2"/>
            <p:cNvSpPr/>
            <p:nvPr/>
          </p:nvSpPr>
          <p:spPr>
            <a:xfrm rot="-1187598">
              <a:off x="7887380" y="3255810"/>
              <a:ext cx="1085398" cy="397559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42" name="Google Shape;42;p2"/>
            <p:cNvGrpSpPr/>
            <p:nvPr/>
          </p:nvGrpSpPr>
          <p:grpSpPr>
            <a:xfrm rot="1942817">
              <a:off x="9232819" y="3142389"/>
              <a:ext cx="1612692" cy="3734544"/>
              <a:chOff x="5307255" y="1547438"/>
              <a:chExt cx="1784043" cy="4131344"/>
            </a:xfrm>
          </p:grpSpPr>
          <p:sp>
            <p:nvSpPr>
              <p:cNvPr id="43" name="Google Shape;4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4" name="Google Shape;4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5" name="Google Shape;4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46" name="Google Shape;46;p2"/>
            <p:cNvGrpSpPr/>
            <p:nvPr/>
          </p:nvGrpSpPr>
          <p:grpSpPr>
            <a:xfrm>
              <a:off x="7037692" y="4736779"/>
              <a:ext cx="1591115" cy="2355223"/>
              <a:chOff x="3959902" y="4082354"/>
              <a:chExt cx="1760083" cy="2605335"/>
            </a:xfrm>
          </p:grpSpPr>
          <p:sp>
            <p:nvSpPr>
              <p:cNvPr id="47" name="Google Shape;47;p2"/>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8" name="Google Shape;48;p2"/>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49" name="Google Shape;49;p2"/>
            <p:cNvGrpSpPr/>
            <p:nvPr/>
          </p:nvGrpSpPr>
          <p:grpSpPr>
            <a:xfrm>
              <a:off x="7163686" y="3569300"/>
              <a:ext cx="2050699" cy="3432167"/>
              <a:chOff x="4456559" y="1422328"/>
              <a:chExt cx="2268472" cy="3796644"/>
            </a:xfrm>
          </p:grpSpPr>
          <p:sp>
            <p:nvSpPr>
              <p:cNvPr id="50" name="Google Shape;50;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1" name="Google Shape;51;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52" name="Google Shape;52;p2"/>
            <p:cNvGrpSpPr/>
            <p:nvPr/>
          </p:nvGrpSpPr>
          <p:grpSpPr>
            <a:xfrm rot="834281">
              <a:off x="7734703" y="1353017"/>
              <a:ext cx="2355635" cy="5454993"/>
              <a:chOff x="5307255" y="1547438"/>
              <a:chExt cx="1784043" cy="4131344"/>
            </a:xfrm>
          </p:grpSpPr>
          <p:sp>
            <p:nvSpPr>
              <p:cNvPr id="53" name="Google Shape;5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4" name="Google Shape;5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5" name="Google Shape;5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56" name="Google Shape;56;p2"/>
            <p:cNvGrpSpPr/>
            <p:nvPr/>
          </p:nvGrpSpPr>
          <p:grpSpPr>
            <a:xfrm rot="-834435" flipH="1">
              <a:off x="9165870" y="2277692"/>
              <a:ext cx="1979623" cy="4584254"/>
              <a:chOff x="5307255" y="1547438"/>
              <a:chExt cx="1784043" cy="4131344"/>
            </a:xfrm>
          </p:grpSpPr>
          <p:sp>
            <p:nvSpPr>
              <p:cNvPr id="57" name="Google Shape;57;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8" name="Google Shape;58;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9" name="Google Shape;59;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60" name="Google Shape;60;p2"/>
            <p:cNvGrpSpPr/>
            <p:nvPr/>
          </p:nvGrpSpPr>
          <p:grpSpPr>
            <a:xfrm rot="440741">
              <a:off x="7949412" y="3577402"/>
              <a:ext cx="1465127" cy="3392826"/>
              <a:chOff x="5307255" y="1547438"/>
              <a:chExt cx="1784043" cy="4131344"/>
            </a:xfrm>
          </p:grpSpPr>
          <p:sp>
            <p:nvSpPr>
              <p:cNvPr id="61" name="Google Shape;61;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62" name="Google Shape;62;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63" name="Google Shape;63;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64" name="Google Shape;64;p2"/>
            <p:cNvGrpSpPr/>
            <p:nvPr/>
          </p:nvGrpSpPr>
          <p:grpSpPr>
            <a:xfrm rot="440421">
              <a:off x="8468708" y="2741713"/>
              <a:ext cx="1768505" cy="4106792"/>
              <a:chOff x="5307255" y="1547438"/>
              <a:chExt cx="1786162" cy="4147796"/>
            </a:xfrm>
          </p:grpSpPr>
          <p:sp>
            <p:nvSpPr>
              <p:cNvPr id="65" name="Google Shape;65;p2"/>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66" name="Google Shape;66;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67" name="Google Shape;67;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68" name="Google Shape;68;p2"/>
            <p:cNvGrpSpPr/>
            <p:nvPr/>
          </p:nvGrpSpPr>
          <p:grpSpPr>
            <a:xfrm flipH="1">
              <a:off x="10587364" y="4300671"/>
              <a:ext cx="1622865" cy="2716119"/>
              <a:chOff x="4456559" y="1422328"/>
              <a:chExt cx="2268472" cy="3796644"/>
            </a:xfrm>
          </p:grpSpPr>
          <p:sp>
            <p:nvSpPr>
              <p:cNvPr id="69" name="Google Shape;69;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70" name="Google Shape;70;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71" name="Google Shape;71;p2"/>
            <p:cNvGrpSpPr/>
            <p:nvPr/>
          </p:nvGrpSpPr>
          <p:grpSpPr>
            <a:xfrm rot="761656">
              <a:off x="8791141" y="3713153"/>
              <a:ext cx="1758409" cy="3319301"/>
              <a:chOff x="6812776" y="643385"/>
              <a:chExt cx="1603353" cy="3026606"/>
            </a:xfrm>
          </p:grpSpPr>
          <p:sp>
            <p:nvSpPr>
              <p:cNvPr id="72" name="Google Shape;72;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73" name="Google Shape;73;p2"/>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74" name="Google Shape;74;p2"/>
            <p:cNvGrpSpPr/>
            <p:nvPr/>
          </p:nvGrpSpPr>
          <p:grpSpPr>
            <a:xfrm rot="608095" flipH="1">
              <a:off x="11518157" y="3602726"/>
              <a:ext cx="879553" cy="885982"/>
              <a:chOff x="5307255" y="1547438"/>
              <a:chExt cx="1117486" cy="1125654"/>
            </a:xfrm>
          </p:grpSpPr>
          <p:sp>
            <p:nvSpPr>
              <p:cNvPr id="75" name="Google Shape;75;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76" name="Google Shape;76;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77" name="Google Shape;77;p2"/>
            <p:cNvGrpSpPr/>
            <p:nvPr/>
          </p:nvGrpSpPr>
          <p:grpSpPr>
            <a:xfrm flipH="1">
              <a:off x="9952610" y="2916584"/>
              <a:ext cx="2218083" cy="4183238"/>
              <a:chOff x="6811613" y="643921"/>
              <a:chExt cx="1604516" cy="3026069"/>
            </a:xfrm>
          </p:grpSpPr>
          <p:sp>
            <p:nvSpPr>
              <p:cNvPr id="78" name="Google Shape;78;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79" name="Google Shape;79;p2"/>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86"/>
        <p:cNvGrpSpPr/>
        <p:nvPr/>
      </p:nvGrpSpPr>
      <p:grpSpPr>
        <a:xfrm>
          <a:off x="0" y="0"/>
          <a:ext cx="0" cy="0"/>
          <a:chOff x="0" y="0"/>
          <a:chExt cx="0" cy="0"/>
        </a:xfrm>
      </p:grpSpPr>
      <p:sp>
        <p:nvSpPr>
          <p:cNvPr id="87" name="Google Shape;87;p4"/>
          <p:cNvSpPr txBox="1">
            <a:spLocks noGrp="1"/>
          </p:cNvSpPr>
          <p:nvPr>
            <p:ph type="body" idx="1"/>
          </p:nvPr>
        </p:nvSpPr>
        <p:spPr>
          <a:xfrm>
            <a:off x="1570275" y="1536641"/>
            <a:ext cx="7981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p:txBody>
      </p:sp>
      <p:sp>
        <p:nvSpPr>
          <p:cNvPr id="88" name="Google Shape;88;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GB">
                <a:solidFill>
                  <a:srgbClr val="434343"/>
                </a:solidFill>
              </a:rPr>
            </a:fld>
            <a:endParaRPr>
              <a:solidFill>
                <a:srgbClr val="434343"/>
              </a:solidFill>
            </a:endParaRPr>
          </a:p>
        </p:txBody>
      </p:sp>
      <p:sp>
        <p:nvSpPr>
          <p:cNvPr id="89" name="Google Shape;89;p4"/>
          <p:cNvSpPr txBox="1">
            <a:spLocks noGrp="1"/>
          </p:cNvSpPr>
          <p:nvPr>
            <p:ph type="title"/>
          </p:nvPr>
        </p:nvSpPr>
        <p:spPr>
          <a:xfrm>
            <a:off x="1570275" y="593375"/>
            <a:ext cx="7981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sp>
        <p:nvSpPr>
          <p:cNvPr id="90" name="Google Shape;90;p4"/>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91" name="Google Shape;91;p4"/>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92" name="Google Shape;92;p4"/>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93" name="Google Shape;93;p4"/>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94" name="Google Shape;94;p4"/>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95" name="Google Shape;95;p4"/>
          <p:cNvGrpSpPr/>
          <p:nvPr/>
        </p:nvGrpSpPr>
        <p:grpSpPr>
          <a:xfrm rot="607849" flipH="1">
            <a:off x="10886905" y="344335"/>
            <a:ext cx="1207724" cy="1216551"/>
            <a:chOff x="5307255" y="1547438"/>
            <a:chExt cx="1117486" cy="1125654"/>
          </a:xfrm>
        </p:grpSpPr>
        <p:sp>
          <p:nvSpPr>
            <p:cNvPr id="96" name="Google Shape;96;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97" name="Google Shape;97;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98" name="Google Shape;98;p4"/>
          <p:cNvGrpSpPr/>
          <p:nvPr/>
        </p:nvGrpSpPr>
        <p:grpSpPr>
          <a:xfrm rot="608125" flipH="1">
            <a:off x="11077475" y="1722394"/>
            <a:ext cx="963332" cy="970373"/>
            <a:chOff x="5307255" y="1547438"/>
            <a:chExt cx="1117486" cy="1125654"/>
          </a:xfrm>
        </p:grpSpPr>
        <p:sp>
          <p:nvSpPr>
            <p:cNvPr id="99" name="Google Shape;99;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00" name="Google Shape;100;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01" name="Google Shape;101;p4"/>
          <p:cNvGrpSpPr/>
          <p:nvPr/>
        </p:nvGrpSpPr>
        <p:grpSpPr>
          <a:xfrm rot="608125" flipH="1">
            <a:off x="10418421" y="1014894"/>
            <a:ext cx="963332" cy="970373"/>
            <a:chOff x="5307255" y="1547438"/>
            <a:chExt cx="1117486" cy="1125654"/>
          </a:xfrm>
        </p:grpSpPr>
        <p:sp>
          <p:nvSpPr>
            <p:cNvPr id="102" name="Google Shape;102;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03" name="Google Shape;103;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04" name="Google Shape;104;p4"/>
          <p:cNvGrpSpPr/>
          <p:nvPr/>
        </p:nvGrpSpPr>
        <p:grpSpPr>
          <a:xfrm rot="608125" flipH="1">
            <a:off x="10358874" y="2245198"/>
            <a:ext cx="963332" cy="970373"/>
            <a:chOff x="5307255" y="1547438"/>
            <a:chExt cx="1117486" cy="1125654"/>
          </a:xfrm>
        </p:grpSpPr>
        <p:sp>
          <p:nvSpPr>
            <p:cNvPr id="105" name="Google Shape;105;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06" name="Google Shape;106;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07" name="Google Shape;107;p4"/>
          <p:cNvGrpSpPr/>
          <p:nvPr/>
        </p:nvGrpSpPr>
        <p:grpSpPr>
          <a:xfrm rot="608127" flipH="1">
            <a:off x="11265674" y="2680595"/>
            <a:ext cx="835054" cy="841158"/>
            <a:chOff x="5307255" y="1547438"/>
            <a:chExt cx="1117486" cy="1125654"/>
          </a:xfrm>
        </p:grpSpPr>
        <p:sp>
          <p:nvSpPr>
            <p:cNvPr id="108" name="Google Shape;108;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09" name="Google Shape;109;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10" name="Google Shape;110;p4"/>
          <p:cNvGrpSpPr/>
          <p:nvPr/>
        </p:nvGrpSpPr>
        <p:grpSpPr>
          <a:xfrm rot="607931" flipH="1">
            <a:off x="10646248" y="3247822"/>
            <a:ext cx="1197398" cy="1206151"/>
            <a:chOff x="5307255" y="1547438"/>
            <a:chExt cx="1117486" cy="1125654"/>
          </a:xfrm>
        </p:grpSpPr>
        <p:sp>
          <p:nvSpPr>
            <p:cNvPr id="111" name="Google Shape;111;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12" name="Google Shape;112;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13" name="Google Shape;113;p4"/>
          <p:cNvGrpSpPr/>
          <p:nvPr/>
        </p:nvGrpSpPr>
        <p:grpSpPr>
          <a:xfrm rot="607740" flipH="1">
            <a:off x="10459317" y="4348837"/>
            <a:ext cx="934706" cy="941538"/>
            <a:chOff x="5307255" y="1547438"/>
            <a:chExt cx="1117486" cy="1125654"/>
          </a:xfrm>
        </p:grpSpPr>
        <p:sp>
          <p:nvSpPr>
            <p:cNvPr id="114" name="Google Shape;114;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15" name="Google Shape;115;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16" name="Google Shape;116;p4"/>
          <p:cNvGrpSpPr/>
          <p:nvPr/>
        </p:nvGrpSpPr>
        <p:grpSpPr>
          <a:xfrm rot="607931" flipH="1">
            <a:off x="10665425" y="5235077"/>
            <a:ext cx="1197398" cy="1206151"/>
            <a:chOff x="5307255" y="1547438"/>
            <a:chExt cx="1117486" cy="1125654"/>
          </a:xfrm>
        </p:grpSpPr>
        <p:sp>
          <p:nvSpPr>
            <p:cNvPr id="117" name="Google Shape;117;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18" name="Google Shape;118;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19" name="Google Shape;119;p4"/>
          <p:cNvGrpSpPr/>
          <p:nvPr/>
        </p:nvGrpSpPr>
        <p:grpSpPr>
          <a:xfrm rot="608127" flipH="1">
            <a:off x="11254571" y="4262123"/>
            <a:ext cx="835054" cy="841158"/>
            <a:chOff x="5307255" y="1547438"/>
            <a:chExt cx="1117486" cy="1125654"/>
          </a:xfrm>
        </p:grpSpPr>
        <p:sp>
          <p:nvSpPr>
            <p:cNvPr id="120" name="Google Shape;120;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21" name="Google Shape;121;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er">
  <p:cSld name="Header">
    <p:bg>
      <p:bgPr>
        <a:solidFill>
          <a:schemeClr val="accent1"/>
        </a:solidFill>
        <a:effectLst/>
      </p:bgPr>
    </p:bg>
    <p:spTree>
      <p:nvGrpSpPr>
        <p:cNvPr id="1" name="Shape 122"/>
        <p:cNvGrpSpPr/>
        <p:nvPr/>
      </p:nvGrpSpPr>
      <p:grpSpPr>
        <a:xfrm>
          <a:off x="0" y="0"/>
          <a:ext cx="0" cy="0"/>
          <a:chOff x="0" y="0"/>
          <a:chExt cx="0" cy="0"/>
        </a:xfrm>
      </p:grpSpPr>
      <p:sp>
        <p:nvSpPr>
          <p:cNvPr id="123" name="Google Shape;123;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GB">
                <a:solidFill>
                  <a:srgbClr val="434343"/>
                </a:solidFill>
              </a:rPr>
            </a:fld>
            <a:endParaRPr>
              <a:solidFill>
                <a:srgbClr val="434343"/>
              </a:solidFill>
            </a:endParaRPr>
          </a:p>
        </p:txBody>
      </p:sp>
      <p:sp>
        <p:nvSpPr>
          <p:cNvPr id="124" name="Google Shape;124;p5"/>
          <p:cNvSpPr txBox="1">
            <a:spLocks noGrp="1"/>
          </p:cNvSpPr>
          <p:nvPr>
            <p:ph type="title"/>
          </p:nvPr>
        </p:nvSpPr>
        <p:spPr>
          <a:xfrm>
            <a:off x="3826000" y="3047250"/>
            <a:ext cx="72126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9600"/>
              <a:buNone/>
              <a:defRPr sz="9600">
                <a:solidFill>
                  <a:schemeClr val="dk1"/>
                </a:solidFill>
              </a:defRPr>
            </a:lvl1pPr>
            <a:lvl2pPr lvl="1" algn="ctr" rtl="0">
              <a:spcBef>
                <a:spcPts val="0"/>
              </a:spcBef>
              <a:spcAft>
                <a:spcPts val="0"/>
              </a:spcAft>
              <a:buClr>
                <a:schemeClr val="dk1"/>
              </a:buClr>
              <a:buSzPts val="9600"/>
              <a:buNone/>
              <a:defRPr sz="9600">
                <a:solidFill>
                  <a:schemeClr val="dk1"/>
                </a:solidFill>
              </a:defRPr>
            </a:lvl2pPr>
            <a:lvl3pPr lvl="2" algn="ctr" rtl="0">
              <a:spcBef>
                <a:spcPts val="0"/>
              </a:spcBef>
              <a:spcAft>
                <a:spcPts val="0"/>
              </a:spcAft>
              <a:buClr>
                <a:schemeClr val="dk1"/>
              </a:buClr>
              <a:buSzPts val="9600"/>
              <a:buNone/>
              <a:defRPr sz="9600">
                <a:solidFill>
                  <a:schemeClr val="dk1"/>
                </a:solidFill>
              </a:defRPr>
            </a:lvl3pPr>
            <a:lvl4pPr lvl="3" algn="ctr" rtl="0">
              <a:spcBef>
                <a:spcPts val="0"/>
              </a:spcBef>
              <a:spcAft>
                <a:spcPts val="0"/>
              </a:spcAft>
              <a:buClr>
                <a:schemeClr val="dk1"/>
              </a:buClr>
              <a:buSzPts val="9600"/>
              <a:buNone/>
              <a:defRPr sz="9600">
                <a:solidFill>
                  <a:schemeClr val="dk1"/>
                </a:solidFill>
              </a:defRPr>
            </a:lvl4pPr>
            <a:lvl5pPr lvl="4" algn="ctr" rtl="0">
              <a:spcBef>
                <a:spcPts val="0"/>
              </a:spcBef>
              <a:spcAft>
                <a:spcPts val="0"/>
              </a:spcAft>
              <a:buClr>
                <a:schemeClr val="dk1"/>
              </a:buClr>
              <a:buSzPts val="9600"/>
              <a:buNone/>
              <a:defRPr sz="9600">
                <a:solidFill>
                  <a:schemeClr val="dk1"/>
                </a:solidFill>
              </a:defRPr>
            </a:lvl5pPr>
            <a:lvl6pPr lvl="5" algn="ctr" rtl="0">
              <a:spcBef>
                <a:spcPts val="0"/>
              </a:spcBef>
              <a:spcAft>
                <a:spcPts val="0"/>
              </a:spcAft>
              <a:buClr>
                <a:schemeClr val="dk1"/>
              </a:buClr>
              <a:buSzPts val="9600"/>
              <a:buNone/>
              <a:defRPr sz="9600">
                <a:solidFill>
                  <a:schemeClr val="dk1"/>
                </a:solidFill>
              </a:defRPr>
            </a:lvl6pPr>
            <a:lvl7pPr lvl="6" algn="ctr" rtl="0">
              <a:spcBef>
                <a:spcPts val="0"/>
              </a:spcBef>
              <a:spcAft>
                <a:spcPts val="0"/>
              </a:spcAft>
              <a:buClr>
                <a:schemeClr val="dk1"/>
              </a:buClr>
              <a:buSzPts val="9600"/>
              <a:buNone/>
              <a:defRPr sz="9600">
                <a:solidFill>
                  <a:schemeClr val="dk1"/>
                </a:solidFill>
              </a:defRPr>
            </a:lvl7pPr>
            <a:lvl8pPr lvl="7" algn="ctr" rtl="0">
              <a:spcBef>
                <a:spcPts val="0"/>
              </a:spcBef>
              <a:spcAft>
                <a:spcPts val="0"/>
              </a:spcAft>
              <a:buClr>
                <a:schemeClr val="dk1"/>
              </a:buClr>
              <a:buSzPts val="9600"/>
              <a:buNone/>
              <a:defRPr sz="9600">
                <a:solidFill>
                  <a:schemeClr val="dk1"/>
                </a:solidFill>
              </a:defRPr>
            </a:lvl8pPr>
            <a:lvl9pPr lvl="8" algn="ctr" rtl="0">
              <a:spcBef>
                <a:spcPts val="0"/>
              </a:spcBef>
              <a:spcAft>
                <a:spcPts val="0"/>
              </a:spcAft>
              <a:buClr>
                <a:schemeClr val="dk1"/>
              </a:buClr>
              <a:buSzPts val="9600"/>
              <a:buNone/>
              <a:defRPr sz="9600">
                <a:solidFill>
                  <a:schemeClr val="dk1"/>
                </a:solidFill>
              </a:defRPr>
            </a:lvl9pPr>
          </a:lstStyle>
          <a:p/>
        </p:txBody>
      </p:sp>
      <p:sp>
        <p:nvSpPr>
          <p:cNvPr id="125" name="Google Shape;125;p5"/>
          <p:cNvSpPr/>
          <p:nvPr/>
        </p:nvSpPr>
        <p:spPr>
          <a:xfrm rot="648264" flipH="1">
            <a:off x="203663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26" name="Google Shape;126;p5"/>
          <p:cNvSpPr/>
          <p:nvPr/>
        </p:nvSpPr>
        <p:spPr>
          <a:xfrm rot="159780">
            <a:off x="456006"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127" name="Google Shape;127;p5"/>
          <p:cNvGrpSpPr/>
          <p:nvPr/>
        </p:nvGrpSpPr>
        <p:grpSpPr>
          <a:xfrm rot="-1545250" flipH="1">
            <a:off x="241930" y="2094991"/>
            <a:ext cx="2782442" cy="4325244"/>
            <a:chOff x="5781674" y="547101"/>
            <a:chExt cx="2605044" cy="4089732"/>
          </a:xfrm>
        </p:grpSpPr>
        <p:sp>
          <p:nvSpPr>
            <p:cNvPr id="128" name="Google Shape;128;p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129" name="Google Shape;129;p5"/>
            <p:cNvGrpSpPr/>
            <p:nvPr/>
          </p:nvGrpSpPr>
          <p:grpSpPr>
            <a:xfrm>
              <a:off x="5781674" y="547101"/>
              <a:ext cx="968399" cy="1110421"/>
              <a:chOff x="5781674" y="528934"/>
              <a:chExt cx="968399" cy="1110421"/>
            </a:xfrm>
          </p:grpSpPr>
          <p:sp>
            <p:nvSpPr>
              <p:cNvPr id="130" name="Google Shape;130;p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31" name="Google Shape;131;p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sp>
        <p:nvSpPr>
          <p:cNvPr id="132" name="Google Shape;132;p5"/>
          <p:cNvSpPr/>
          <p:nvPr/>
        </p:nvSpPr>
        <p:spPr>
          <a:xfrm rot="5776094">
            <a:off x="-165195"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33" name="Google Shape;133;p5"/>
          <p:cNvSpPr/>
          <p:nvPr/>
        </p:nvSpPr>
        <p:spPr>
          <a:xfrm rot="-6131143" flipH="1">
            <a:off x="-596651" y="3591208"/>
            <a:ext cx="2748577" cy="8817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134" name="Google Shape;134;p5"/>
          <p:cNvGrpSpPr/>
          <p:nvPr/>
        </p:nvGrpSpPr>
        <p:grpSpPr>
          <a:xfrm rot="-347622" flipH="1">
            <a:off x="1147280" y="3810467"/>
            <a:ext cx="1894165" cy="2973703"/>
            <a:chOff x="5781674" y="547101"/>
            <a:chExt cx="2605044" cy="4089732"/>
          </a:xfrm>
        </p:grpSpPr>
        <p:sp>
          <p:nvSpPr>
            <p:cNvPr id="135" name="Google Shape;135;p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136" name="Google Shape;136;p5"/>
            <p:cNvGrpSpPr/>
            <p:nvPr/>
          </p:nvGrpSpPr>
          <p:grpSpPr>
            <a:xfrm>
              <a:off x="5781674" y="547101"/>
              <a:ext cx="968399" cy="1110421"/>
              <a:chOff x="5781674" y="528934"/>
              <a:chExt cx="968399" cy="1110421"/>
            </a:xfrm>
          </p:grpSpPr>
          <p:sp>
            <p:nvSpPr>
              <p:cNvPr id="137" name="Google Shape;137;p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38" name="Google Shape;138;p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sp>
        <p:nvSpPr>
          <p:cNvPr id="139" name="Google Shape;139;p5"/>
          <p:cNvSpPr/>
          <p:nvPr/>
        </p:nvSpPr>
        <p:spPr>
          <a:xfrm rot="-777684">
            <a:off x="446972" y="3979513"/>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140" name="Google Shape;140;p5"/>
          <p:cNvGrpSpPr/>
          <p:nvPr/>
        </p:nvGrpSpPr>
        <p:grpSpPr>
          <a:xfrm rot="-156809">
            <a:off x="42923" y="4543298"/>
            <a:ext cx="1760154" cy="2605440"/>
            <a:chOff x="3959902" y="4082354"/>
            <a:chExt cx="1760083" cy="2605335"/>
          </a:xfrm>
        </p:grpSpPr>
        <p:sp>
          <p:nvSpPr>
            <p:cNvPr id="141" name="Google Shape;141;p5"/>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42" name="Google Shape;142;p5"/>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43" name="Google Shape;143;p5"/>
          <p:cNvGrpSpPr/>
          <p:nvPr/>
        </p:nvGrpSpPr>
        <p:grpSpPr>
          <a:xfrm rot="215344">
            <a:off x="680963" y="3959985"/>
            <a:ext cx="1575177" cy="2973419"/>
            <a:chOff x="6812776" y="643385"/>
            <a:chExt cx="1603353" cy="3026606"/>
          </a:xfrm>
        </p:grpSpPr>
        <p:sp>
          <p:nvSpPr>
            <p:cNvPr id="144" name="Google Shape;144;p5"/>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45" name="Google Shape;145;p5"/>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body">
  <p:cSld name="Title &amp; body">
    <p:spTree>
      <p:nvGrpSpPr>
        <p:cNvPr id="1" name="Shape 146"/>
        <p:cNvGrpSpPr/>
        <p:nvPr/>
      </p:nvGrpSpPr>
      <p:grpSpPr>
        <a:xfrm>
          <a:off x="0" y="0"/>
          <a:ext cx="0" cy="0"/>
          <a:chOff x="0" y="0"/>
          <a:chExt cx="0" cy="0"/>
        </a:xfrm>
      </p:grpSpPr>
      <p:sp>
        <p:nvSpPr>
          <p:cNvPr id="147" name="Google Shape;147;p6"/>
          <p:cNvSpPr txBox="1">
            <a:spLocks noGrp="1"/>
          </p:cNvSpPr>
          <p:nvPr>
            <p:ph type="body" idx="1"/>
          </p:nvPr>
        </p:nvSpPr>
        <p:spPr>
          <a:xfrm>
            <a:off x="415600" y="1536625"/>
            <a:ext cx="8440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p:txBody>
      </p:sp>
      <p:sp>
        <p:nvSpPr>
          <p:cNvPr id="148" name="Google Shape;148;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GB">
                <a:solidFill>
                  <a:srgbClr val="434343"/>
                </a:solidFill>
              </a:rPr>
            </a:fld>
            <a:endParaRPr>
              <a:solidFill>
                <a:srgbClr val="434343"/>
              </a:solidFill>
            </a:endParaRPr>
          </a:p>
        </p:txBody>
      </p:sp>
      <p:sp>
        <p:nvSpPr>
          <p:cNvPr id="149" name="Google Shape;149;p6"/>
          <p:cNvSpPr txBox="1">
            <a:spLocks noGrp="1"/>
          </p:cNvSpPr>
          <p:nvPr>
            <p:ph type="title"/>
          </p:nvPr>
        </p:nvSpPr>
        <p:spPr>
          <a:xfrm>
            <a:off x="415600" y="593375"/>
            <a:ext cx="8440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grpSp>
        <p:nvGrpSpPr>
          <p:cNvPr id="150" name="Google Shape;150;p6"/>
          <p:cNvGrpSpPr/>
          <p:nvPr/>
        </p:nvGrpSpPr>
        <p:grpSpPr>
          <a:xfrm>
            <a:off x="8678047" y="1756309"/>
            <a:ext cx="3848630" cy="5365658"/>
            <a:chOff x="7864580" y="177905"/>
            <a:chExt cx="4941744" cy="6889649"/>
          </a:xfrm>
        </p:grpSpPr>
        <p:sp>
          <p:nvSpPr>
            <p:cNvPr id="151" name="Google Shape;151;p6"/>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52" name="Google Shape;152;p6"/>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53" name="Google Shape;153;p6"/>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154" name="Google Shape;154;p6"/>
            <p:cNvGrpSpPr/>
            <p:nvPr/>
          </p:nvGrpSpPr>
          <p:grpSpPr>
            <a:xfrm rot="834297">
              <a:off x="8537534" y="734267"/>
              <a:ext cx="2935744" cy="5958665"/>
              <a:chOff x="5368897" y="1487338"/>
              <a:chExt cx="2009955" cy="4079596"/>
            </a:xfrm>
          </p:grpSpPr>
          <p:sp>
            <p:nvSpPr>
              <p:cNvPr id="155" name="Google Shape;155;p6"/>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56" name="Google Shape;156;p6"/>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57" name="Google Shape;157;p6"/>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58" name="Google Shape;158;p6"/>
            <p:cNvGrpSpPr/>
            <p:nvPr/>
          </p:nvGrpSpPr>
          <p:grpSpPr>
            <a:xfrm rot="-834363" flipH="1">
              <a:off x="10007823" y="1779855"/>
              <a:ext cx="2189869" cy="5071126"/>
              <a:chOff x="5307255" y="1547438"/>
              <a:chExt cx="1784043" cy="4131344"/>
            </a:xfrm>
          </p:grpSpPr>
          <p:sp>
            <p:nvSpPr>
              <p:cNvPr id="159" name="Google Shape;159;p6"/>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60" name="Google Shape;16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61" name="Google Shape;16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62" name="Google Shape;162;p6"/>
            <p:cNvGrpSpPr/>
            <p:nvPr/>
          </p:nvGrpSpPr>
          <p:grpSpPr>
            <a:xfrm rot="440309">
              <a:off x="9237033" y="2293084"/>
              <a:ext cx="1956333" cy="4542963"/>
              <a:chOff x="5307255" y="1547438"/>
              <a:chExt cx="1786162" cy="4147796"/>
            </a:xfrm>
          </p:grpSpPr>
          <p:sp>
            <p:nvSpPr>
              <p:cNvPr id="163" name="Google Shape;163;p6"/>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64" name="Google Shape;164;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65" name="Google Shape;165;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66" name="Google Shape;166;p6"/>
            <p:cNvGrpSpPr/>
            <p:nvPr/>
          </p:nvGrpSpPr>
          <p:grpSpPr>
            <a:xfrm rot="952222" flipH="1">
              <a:off x="10387675" y="4620686"/>
              <a:ext cx="972982" cy="980094"/>
              <a:chOff x="5307255" y="1547438"/>
              <a:chExt cx="1117486" cy="1125654"/>
            </a:xfrm>
          </p:grpSpPr>
          <p:sp>
            <p:nvSpPr>
              <p:cNvPr id="167" name="Google Shape;167;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68" name="Google Shape;168;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69" name="Google Shape;169;p6"/>
            <p:cNvGrpSpPr/>
            <p:nvPr/>
          </p:nvGrpSpPr>
          <p:grpSpPr>
            <a:xfrm rot="952222" flipH="1">
              <a:off x="10406852" y="3368180"/>
              <a:ext cx="972982" cy="980094"/>
              <a:chOff x="5307255" y="1547438"/>
              <a:chExt cx="1117486" cy="1125654"/>
            </a:xfrm>
          </p:grpSpPr>
          <p:sp>
            <p:nvSpPr>
              <p:cNvPr id="170" name="Google Shape;17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71" name="Google Shape;17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72" name="Google Shape;172;p6"/>
            <p:cNvGrpSpPr/>
            <p:nvPr/>
          </p:nvGrpSpPr>
          <p:grpSpPr>
            <a:xfrm rot="952222" flipH="1">
              <a:off x="11485763" y="3114853"/>
              <a:ext cx="972982" cy="980094"/>
              <a:chOff x="5307255" y="1547438"/>
              <a:chExt cx="1117486" cy="1125654"/>
            </a:xfrm>
          </p:grpSpPr>
          <p:sp>
            <p:nvSpPr>
              <p:cNvPr id="173" name="Google Shape;173;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74" name="Google Shape;174;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75" name="Google Shape;175;p6"/>
            <p:cNvGrpSpPr/>
            <p:nvPr/>
          </p:nvGrpSpPr>
          <p:grpSpPr>
            <a:xfrm rot="952222" flipH="1">
              <a:off x="11371716" y="4308822"/>
              <a:ext cx="972982" cy="980094"/>
              <a:chOff x="5307255" y="1547438"/>
              <a:chExt cx="1117486" cy="1125654"/>
            </a:xfrm>
          </p:grpSpPr>
          <p:sp>
            <p:nvSpPr>
              <p:cNvPr id="176" name="Google Shape;176;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77" name="Google Shape;177;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sp>
          <p:nvSpPr>
            <p:cNvPr id="178" name="Google Shape;178;p6"/>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Your main point">
  <p:cSld name="Your main point">
    <p:spTree>
      <p:nvGrpSpPr>
        <p:cNvPr id="1" name="Shape 179"/>
        <p:cNvGrpSpPr/>
        <p:nvPr/>
      </p:nvGrpSpPr>
      <p:grpSpPr>
        <a:xfrm>
          <a:off x="0" y="0"/>
          <a:ext cx="0" cy="0"/>
          <a:chOff x="0" y="0"/>
          <a:chExt cx="0" cy="0"/>
        </a:xfrm>
      </p:grpSpPr>
      <p:sp>
        <p:nvSpPr>
          <p:cNvPr id="180" name="Google Shape;180;p7"/>
          <p:cNvSpPr/>
          <p:nvPr/>
        </p:nvSpPr>
        <p:spPr>
          <a:xfrm>
            <a:off x="2602500" y="465675"/>
            <a:ext cx="8694000" cy="59862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81" name="Google Shape;181;p7"/>
          <p:cNvSpPr txBox="1">
            <a:spLocks noGrp="1"/>
          </p:cNvSpPr>
          <p:nvPr>
            <p:ph type="title"/>
          </p:nvPr>
        </p:nvSpPr>
        <p:spPr>
          <a:xfrm>
            <a:off x="3187625" y="1442300"/>
            <a:ext cx="7487400" cy="3789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p:txBody>
      </p:sp>
      <p:sp>
        <p:nvSpPr>
          <p:cNvPr id="182" name="Google Shape;182;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GB">
                <a:solidFill>
                  <a:srgbClr val="434343"/>
                </a:solidFill>
              </a:rPr>
            </a:fld>
            <a:endParaRPr>
              <a:solidFill>
                <a:srgbClr val="434343"/>
              </a:solidFill>
            </a:endParaRPr>
          </a:p>
        </p:txBody>
      </p:sp>
      <p:grpSp>
        <p:nvGrpSpPr>
          <p:cNvPr id="183" name="Google Shape;183;p7"/>
          <p:cNvGrpSpPr/>
          <p:nvPr/>
        </p:nvGrpSpPr>
        <p:grpSpPr>
          <a:xfrm>
            <a:off x="-432211" y="1881340"/>
            <a:ext cx="5352636" cy="5371662"/>
            <a:chOff x="3113839" y="1827115"/>
            <a:chExt cx="5352636" cy="5371662"/>
          </a:xfrm>
        </p:grpSpPr>
        <p:sp>
          <p:nvSpPr>
            <p:cNvPr id="184" name="Google Shape;184;p7"/>
            <p:cNvSpPr/>
            <p:nvPr/>
          </p:nvSpPr>
          <p:spPr>
            <a:xfrm rot="-338433">
              <a:off x="4261309" y="1873291"/>
              <a:ext cx="1141835" cy="410523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185" name="Google Shape;185;p7"/>
            <p:cNvGrpSpPr/>
            <p:nvPr/>
          </p:nvGrpSpPr>
          <p:grpSpPr>
            <a:xfrm rot="554082">
              <a:off x="3345721" y="2407399"/>
              <a:ext cx="1922816" cy="3045175"/>
              <a:chOff x="5819567" y="571221"/>
              <a:chExt cx="2567151" cy="4065613"/>
            </a:xfrm>
          </p:grpSpPr>
          <p:sp>
            <p:nvSpPr>
              <p:cNvPr id="186" name="Google Shape;186;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187" name="Google Shape;187;p7"/>
              <p:cNvGrpSpPr/>
              <p:nvPr/>
            </p:nvGrpSpPr>
            <p:grpSpPr>
              <a:xfrm>
                <a:off x="5819567" y="571221"/>
                <a:ext cx="889916" cy="1062046"/>
                <a:chOff x="5819567" y="553054"/>
                <a:chExt cx="889916" cy="1062046"/>
              </a:xfrm>
            </p:grpSpPr>
            <p:sp>
              <p:nvSpPr>
                <p:cNvPr id="188" name="Google Shape;188;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89" name="Google Shape;189;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grpSp>
          <p:nvGrpSpPr>
            <p:cNvPr id="190" name="Google Shape;190;p7"/>
            <p:cNvGrpSpPr/>
            <p:nvPr/>
          </p:nvGrpSpPr>
          <p:grpSpPr>
            <a:xfrm rot="-1892580" flipH="1">
              <a:off x="3991438" y="2800334"/>
              <a:ext cx="1640340" cy="3798568"/>
              <a:chOff x="5307255" y="1547438"/>
              <a:chExt cx="1784043" cy="4131344"/>
            </a:xfrm>
          </p:grpSpPr>
          <p:sp>
            <p:nvSpPr>
              <p:cNvPr id="191" name="Google Shape;19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92" name="Google Shape;19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93" name="Google Shape;19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94" name="Google Shape;194;p7"/>
            <p:cNvGrpSpPr/>
            <p:nvPr/>
          </p:nvGrpSpPr>
          <p:grpSpPr>
            <a:xfrm rot="-256831" flipH="1">
              <a:off x="5428853" y="3631183"/>
              <a:ext cx="1613076" cy="2554639"/>
              <a:chOff x="5819567" y="571221"/>
              <a:chExt cx="2567151" cy="4065613"/>
            </a:xfrm>
          </p:grpSpPr>
          <p:sp>
            <p:nvSpPr>
              <p:cNvPr id="195" name="Google Shape;195;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196" name="Google Shape;196;p7"/>
              <p:cNvGrpSpPr/>
              <p:nvPr/>
            </p:nvGrpSpPr>
            <p:grpSpPr>
              <a:xfrm>
                <a:off x="5819567" y="571221"/>
                <a:ext cx="889916" cy="1062046"/>
                <a:chOff x="5819567" y="553054"/>
                <a:chExt cx="889916" cy="1062046"/>
              </a:xfrm>
            </p:grpSpPr>
            <p:sp>
              <p:nvSpPr>
                <p:cNvPr id="197" name="Google Shape;197;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98" name="Google Shape;198;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sp>
          <p:nvSpPr>
            <p:cNvPr id="199" name="Google Shape;199;p7"/>
            <p:cNvSpPr/>
            <p:nvPr/>
          </p:nvSpPr>
          <p:spPr>
            <a:xfrm rot="-6624593" flipH="1">
              <a:off x="2967165" y="5511035"/>
              <a:ext cx="2047577" cy="659855"/>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00" name="Google Shape;200;p7"/>
            <p:cNvSpPr/>
            <p:nvPr/>
          </p:nvSpPr>
          <p:spPr>
            <a:xfrm rot="8214007">
              <a:off x="5922025" y="4672631"/>
              <a:ext cx="2664898" cy="703464"/>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01" name="Google Shape;201;p7"/>
            <p:cNvSpPr/>
            <p:nvPr/>
          </p:nvSpPr>
          <p:spPr>
            <a:xfrm rot="2564012" flipH="1">
              <a:off x="6811999" y="4951992"/>
              <a:ext cx="752497" cy="2298355"/>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202" name="Google Shape;202;p7"/>
            <p:cNvGrpSpPr/>
            <p:nvPr/>
          </p:nvGrpSpPr>
          <p:grpSpPr>
            <a:xfrm rot="-1125779" flipH="1">
              <a:off x="4049616" y="2501954"/>
              <a:ext cx="2183627" cy="3458224"/>
              <a:chOff x="5819567" y="571221"/>
              <a:chExt cx="2567151" cy="4065613"/>
            </a:xfrm>
          </p:grpSpPr>
          <p:sp>
            <p:nvSpPr>
              <p:cNvPr id="203" name="Google Shape;203;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204" name="Google Shape;204;p7"/>
              <p:cNvGrpSpPr/>
              <p:nvPr/>
            </p:nvGrpSpPr>
            <p:grpSpPr>
              <a:xfrm>
                <a:off x="5819567" y="571221"/>
                <a:ext cx="889916" cy="1062046"/>
                <a:chOff x="5819567" y="553054"/>
                <a:chExt cx="889916" cy="1062046"/>
              </a:xfrm>
            </p:grpSpPr>
            <p:sp>
              <p:nvSpPr>
                <p:cNvPr id="205" name="Google Shape;205;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06" name="Google Shape;206;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sp>
          <p:nvSpPr>
            <p:cNvPr id="207" name="Google Shape;207;p7"/>
            <p:cNvSpPr/>
            <p:nvPr/>
          </p:nvSpPr>
          <p:spPr>
            <a:xfrm rot="797711" flipH="1">
              <a:off x="5764601" y="2869476"/>
              <a:ext cx="841825" cy="302661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08" name="Google Shape;208;p7"/>
            <p:cNvSpPr/>
            <p:nvPr/>
          </p:nvSpPr>
          <p:spPr>
            <a:xfrm rot="-705629">
              <a:off x="4058880" y="3908383"/>
              <a:ext cx="839695" cy="301895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09" name="Google Shape;209;p7"/>
            <p:cNvSpPr/>
            <p:nvPr/>
          </p:nvSpPr>
          <p:spPr>
            <a:xfrm rot="1180671" flipH="1">
              <a:off x="6152772" y="3796462"/>
              <a:ext cx="899872" cy="328958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210" name="Google Shape;210;p7"/>
            <p:cNvGrpSpPr/>
            <p:nvPr/>
          </p:nvGrpSpPr>
          <p:grpSpPr>
            <a:xfrm rot="-1942850" flipH="1">
              <a:off x="4601087" y="3701361"/>
              <a:ext cx="1336172" cy="3094202"/>
              <a:chOff x="5307255" y="1547438"/>
              <a:chExt cx="1784043" cy="4131344"/>
            </a:xfrm>
          </p:grpSpPr>
          <p:sp>
            <p:nvSpPr>
              <p:cNvPr id="211" name="Google Shape;21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12" name="Google Shape;21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13" name="Google Shape;21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14" name="Google Shape;214;p7"/>
            <p:cNvGrpSpPr/>
            <p:nvPr/>
          </p:nvGrpSpPr>
          <p:grpSpPr>
            <a:xfrm flipH="1">
              <a:off x="6437792" y="5022437"/>
              <a:ext cx="1318302" cy="1951396"/>
              <a:chOff x="3959902" y="4082354"/>
              <a:chExt cx="1760083" cy="2605335"/>
            </a:xfrm>
          </p:grpSpPr>
          <p:sp>
            <p:nvSpPr>
              <p:cNvPr id="215" name="Google Shape;215;p7"/>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16" name="Google Shape;216;p7"/>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17" name="Google Shape;217;p7"/>
            <p:cNvGrpSpPr/>
            <p:nvPr/>
          </p:nvGrpSpPr>
          <p:grpSpPr>
            <a:xfrm flipH="1">
              <a:off x="5952630" y="4055180"/>
              <a:ext cx="1699086" cy="2843687"/>
              <a:chOff x="4456559" y="1422328"/>
              <a:chExt cx="2268472" cy="3796644"/>
            </a:xfrm>
          </p:grpSpPr>
          <p:sp>
            <p:nvSpPr>
              <p:cNvPr id="218" name="Google Shape;218;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19" name="Google Shape;219;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20" name="Google Shape;220;p7"/>
            <p:cNvGrpSpPr/>
            <p:nvPr/>
          </p:nvGrpSpPr>
          <p:grpSpPr>
            <a:xfrm rot="-834249" flipH="1">
              <a:off x="5226495" y="2218845"/>
              <a:ext cx="1951844" cy="4519926"/>
              <a:chOff x="5307255" y="1547438"/>
              <a:chExt cx="1784043" cy="4131344"/>
            </a:xfrm>
          </p:grpSpPr>
          <p:sp>
            <p:nvSpPr>
              <p:cNvPr id="221" name="Google Shape;22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22" name="Google Shape;22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23" name="Google Shape;22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24" name="Google Shape;224;p7"/>
            <p:cNvGrpSpPr/>
            <p:nvPr/>
          </p:nvGrpSpPr>
          <p:grpSpPr>
            <a:xfrm rot="834467">
              <a:off x="4352448" y="2985201"/>
              <a:ext cx="1640347" cy="3798585"/>
              <a:chOff x="5307255" y="1547438"/>
              <a:chExt cx="1784043" cy="4131344"/>
            </a:xfrm>
          </p:grpSpPr>
          <p:sp>
            <p:nvSpPr>
              <p:cNvPr id="225" name="Google Shape;225;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26" name="Google Shape;226;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27" name="Google Shape;227;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28" name="Google Shape;228;p7"/>
            <p:cNvGrpSpPr/>
            <p:nvPr/>
          </p:nvGrpSpPr>
          <p:grpSpPr>
            <a:xfrm rot="-440221" flipH="1">
              <a:off x="5786037" y="4061381"/>
              <a:ext cx="1213990" cy="2811263"/>
              <a:chOff x="5307255" y="1547438"/>
              <a:chExt cx="1784043" cy="4131344"/>
            </a:xfrm>
          </p:grpSpPr>
          <p:sp>
            <p:nvSpPr>
              <p:cNvPr id="229" name="Google Shape;229;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30" name="Google Shape;230;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31" name="Google Shape;231;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32" name="Google Shape;232;p7"/>
            <p:cNvGrpSpPr/>
            <p:nvPr/>
          </p:nvGrpSpPr>
          <p:grpSpPr>
            <a:xfrm rot="-440392" flipH="1">
              <a:off x="5105302" y="3369322"/>
              <a:ext cx="1465228" cy="3402528"/>
              <a:chOff x="5307255" y="1547438"/>
              <a:chExt cx="1786162" cy="4147796"/>
            </a:xfrm>
          </p:grpSpPr>
          <p:sp>
            <p:nvSpPr>
              <p:cNvPr id="233" name="Google Shape;233;p7"/>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34" name="Google Shape;234;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35" name="Google Shape;235;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36" name="Google Shape;236;p7"/>
            <p:cNvGrpSpPr/>
            <p:nvPr/>
          </p:nvGrpSpPr>
          <p:grpSpPr>
            <a:xfrm>
              <a:off x="3470253" y="4661133"/>
              <a:ext cx="1344750" cy="2250271"/>
              <a:chOff x="4456559" y="1422328"/>
              <a:chExt cx="2268472" cy="3796644"/>
            </a:xfrm>
          </p:grpSpPr>
          <p:sp>
            <p:nvSpPr>
              <p:cNvPr id="237" name="Google Shape;237;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38" name="Google Shape;238;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39" name="Google Shape;239;p7"/>
            <p:cNvGrpSpPr/>
            <p:nvPr/>
          </p:nvGrpSpPr>
          <p:grpSpPr>
            <a:xfrm rot="-761783" flipH="1">
              <a:off x="4846938" y="4174451"/>
              <a:ext cx="1456834" cy="2750026"/>
              <a:chOff x="6812776" y="643385"/>
              <a:chExt cx="1603353" cy="3026606"/>
            </a:xfrm>
          </p:grpSpPr>
          <p:sp>
            <p:nvSpPr>
              <p:cNvPr id="240" name="Google Shape;240;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41" name="Google Shape;241;p7"/>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42" name="Google Shape;242;p7"/>
            <p:cNvGrpSpPr/>
            <p:nvPr/>
          </p:nvGrpSpPr>
          <p:grpSpPr>
            <a:xfrm rot="-608296">
              <a:off x="3314931" y="4082546"/>
              <a:ext cx="728806" cy="734022"/>
              <a:chOff x="5307255" y="1547438"/>
              <a:chExt cx="1117486" cy="1125654"/>
            </a:xfrm>
          </p:grpSpPr>
          <p:sp>
            <p:nvSpPr>
              <p:cNvPr id="243" name="Google Shape;243;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44" name="Google Shape;244;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45" name="Google Shape;245;p7"/>
            <p:cNvGrpSpPr/>
            <p:nvPr/>
          </p:nvGrpSpPr>
          <p:grpSpPr>
            <a:xfrm>
              <a:off x="3502670" y="3514386"/>
              <a:ext cx="1837813" cy="3466060"/>
              <a:chOff x="6811613" y="643921"/>
              <a:chExt cx="1604516" cy="3026069"/>
            </a:xfrm>
          </p:grpSpPr>
          <p:sp>
            <p:nvSpPr>
              <p:cNvPr id="246" name="Google Shape;246;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47" name="Google Shape;247;p7"/>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248"/>
        <p:cNvGrpSpPr/>
        <p:nvPr/>
      </p:nvGrpSpPr>
      <p:grpSpPr>
        <a:xfrm>
          <a:off x="0" y="0"/>
          <a:ext cx="0" cy="0"/>
          <a:chOff x="0" y="0"/>
          <a:chExt cx="0" cy="0"/>
        </a:xfrm>
      </p:grpSpPr>
      <p:sp>
        <p:nvSpPr>
          <p:cNvPr id="249" name="Google Shape;249;p8"/>
          <p:cNvSpPr txBox="1">
            <a:spLocks noGrp="1"/>
          </p:cNvSpPr>
          <p:nvPr>
            <p:ph type="title"/>
          </p:nvPr>
        </p:nvSpPr>
        <p:spPr>
          <a:xfrm>
            <a:off x="2156075" y="1123500"/>
            <a:ext cx="76875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p:txBody>
      </p:sp>
      <p:sp>
        <p:nvSpPr>
          <p:cNvPr id="250" name="Google Shape;250;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GB">
                <a:solidFill>
                  <a:srgbClr val="434343"/>
                </a:solidFill>
              </a:rPr>
            </a:fld>
            <a:endParaRPr>
              <a:solidFill>
                <a:srgbClr val="434343"/>
              </a:solidFill>
            </a:endParaRPr>
          </a:p>
        </p:txBody>
      </p:sp>
      <p:grpSp>
        <p:nvGrpSpPr>
          <p:cNvPr id="251" name="Google Shape;251;p8"/>
          <p:cNvGrpSpPr/>
          <p:nvPr/>
        </p:nvGrpSpPr>
        <p:grpSpPr>
          <a:xfrm flipH="1">
            <a:off x="-658178" y="1638196"/>
            <a:ext cx="3848630" cy="5365658"/>
            <a:chOff x="7864580" y="177905"/>
            <a:chExt cx="4941744" cy="6889649"/>
          </a:xfrm>
        </p:grpSpPr>
        <p:sp>
          <p:nvSpPr>
            <p:cNvPr id="252" name="Google Shape;252;p8"/>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53" name="Google Shape;253;p8"/>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54" name="Google Shape;254;p8"/>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255" name="Google Shape;255;p8"/>
            <p:cNvGrpSpPr/>
            <p:nvPr/>
          </p:nvGrpSpPr>
          <p:grpSpPr>
            <a:xfrm rot="834297">
              <a:off x="8537534" y="734267"/>
              <a:ext cx="2935744" cy="5958665"/>
              <a:chOff x="5368897" y="1487338"/>
              <a:chExt cx="2009955" cy="4079596"/>
            </a:xfrm>
          </p:grpSpPr>
          <p:sp>
            <p:nvSpPr>
              <p:cNvPr id="256" name="Google Shape;256;p8"/>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57" name="Google Shape;257;p8"/>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58" name="Google Shape;258;p8"/>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59" name="Google Shape;259;p8"/>
            <p:cNvGrpSpPr/>
            <p:nvPr/>
          </p:nvGrpSpPr>
          <p:grpSpPr>
            <a:xfrm rot="-834363" flipH="1">
              <a:off x="10007823" y="1779855"/>
              <a:ext cx="2189869" cy="5071126"/>
              <a:chOff x="5307255" y="1547438"/>
              <a:chExt cx="1784043" cy="4131344"/>
            </a:xfrm>
          </p:grpSpPr>
          <p:sp>
            <p:nvSpPr>
              <p:cNvPr id="260" name="Google Shape;260;p8"/>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61" name="Google Shape;26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62" name="Google Shape;26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63" name="Google Shape;263;p8"/>
            <p:cNvGrpSpPr/>
            <p:nvPr/>
          </p:nvGrpSpPr>
          <p:grpSpPr>
            <a:xfrm rot="440309">
              <a:off x="9237033" y="2293084"/>
              <a:ext cx="1956333" cy="4542963"/>
              <a:chOff x="5307255" y="1547438"/>
              <a:chExt cx="1786162" cy="4147796"/>
            </a:xfrm>
          </p:grpSpPr>
          <p:sp>
            <p:nvSpPr>
              <p:cNvPr id="264" name="Google Shape;264;p8"/>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65" name="Google Shape;26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66" name="Google Shape;26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67" name="Google Shape;267;p8"/>
            <p:cNvGrpSpPr/>
            <p:nvPr/>
          </p:nvGrpSpPr>
          <p:grpSpPr>
            <a:xfrm rot="952222" flipH="1">
              <a:off x="10387675" y="4620686"/>
              <a:ext cx="972982" cy="980094"/>
              <a:chOff x="5307255" y="1547438"/>
              <a:chExt cx="1117486" cy="1125654"/>
            </a:xfrm>
          </p:grpSpPr>
          <p:sp>
            <p:nvSpPr>
              <p:cNvPr id="268" name="Google Shape;26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69" name="Google Shape;26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70" name="Google Shape;270;p8"/>
            <p:cNvGrpSpPr/>
            <p:nvPr/>
          </p:nvGrpSpPr>
          <p:grpSpPr>
            <a:xfrm rot="952222" flipH="1">
              <a:off x="10406852" y="3368180"/>
              <a:ext cx="972982" cy="980094"/>
              <a:chOff x="5307255" y="1547438"/>
              <a:chExt cx="1117486" cy="1125654"/>
            </a:xfrm>
          </p:grpSpPr>
          <p:sp>
            <p:nvSpPr>
              <p:cNvPr id="271" name="Google Shape;27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72" name="Google Shape;27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73" name="Google Shape;273;p8"/>
            <p:cNvGrpSpPr/>
            <p:nvPr/>
          </p:nvGrpSpPr>
          <p:grpSpPr>
            <a:xfrm rot="952222" flipH="1">
              <a:off x="11485763" y="3114853"/>
              <a:ext cx="972982" cy="980094"/>
              <a:chOff x="5307255" y="1547438"/>
              <a:chExt cx="1117486" cy="1125654"/>
            </a:xfrm>
          </p:grpSpPr>
          <p:sp>
            <p:nvSpPr>
              <p:cNvPr id="274" name="Google Shape;27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75" name="Google Shape;27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76" name="Google Shape;276;p8"/>
            <p:cNvGrpSpPr/>
            <p:nvPr/>
          </p:nvGrpSpPr>
          <p:grpSpPr>
            <a:xfrm rot="952222" flipH="1">
              <a:off x="11371716" y="4308822"/>
              <a:ext cx="972982" cy="980094"/>
              <a:chOff x="5307255" y="1547438"/>
              <a:chExt cx="1117486" cy="1125654"/>
            </a:xfrm>
          </p:grpSpPr>
          <p:sp>
            <p:nvSpPr>
              <p:cNvPr id="277" name="Google Shape;27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78" name="Google Shape;27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sp>
          <p:nvSpPr>
            <p:cNvPr id="279" name="Google Shape;279;p8"/>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sp>
        <p:nvSpPr>
          <p:cNvPr id="280" name="Google Shape;280;p8"/>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81" name="Google Shape;281;p8"/>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82" name="Google Shape;282;p8"/>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83" name="Google Shape;283;p8"/>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84" name="Google Shape;284;p8"/>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285" name="Google Shape;285;p8"/>
          <p:cNvGrpSpPr/>
          <p:nvPr/>
        </p:nvGrpSpPr>
        <p:grpSpPr>
          <a:xfrm rot="607849" flipH="1">
            <a:off x="10886905" y="344335"/>
            <a:ext cx="1207724" cy="1216551"/>
            <a:chOff x="5307255" y="1547438"/>
            <a:chExt cx="1117486" cy="1125654"/>
          </a:xfrm>
        </p:grpSpPr>
        <p:sp>
          <p:nvSpPr>
            <p:cNvPr id="286" name="Google Shape;286;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87" name="Google Shape;287;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88" name="Google Shape;288;p8"/>
          <p:cNvGrpSpPr/>
          <p:nvPr/>
        </p:nvGrpSpPr>
        <p:grpSpPr>
          <a:xfrm rot="608125" flipH="1">
            <a:off x="11077475" y="1722394"/>
            <a:ext cx="963332" cy="970373"/>
            <a:chOff x="5307255" y="1547438"/>
            <a:chExt cx="1117486" cy="1125654"/>
          </a:xfrm>
        </p:grpSpPr>
        <p:sp>
          <p:nvSpPr>
            <p:cNvPr id="289" name="Google Shape;289;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90" name="Google Shape;290;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91" name="Google Shape;291;p8"/>
          <p:cNvGrpSpPr/>
          <p:nvPr/>
        </p:nvGrpSpPr>
        <p:grpSpPr>
          <a:xfrm rot="608125" flipH="1">
            <a:off x="10418421" y="1014894"/>
            <a:ext cx="963332" cy="970373"/>
            <a:chOff x="5307255" y="1547438"/>
            <a:chExt cx="1117486" cy="1125654"/>
          </a:xfrm>
        </p:grpSpPr>
        <p:sp>
          <p:nvSpPr>
            <p:cNvPr id="292" name="Google Shape;292;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93" name="Google Shape;293;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94" name="Google Shape;294;p8"/>
          <p:cNvGrpSpPr/>
          <p:nvPr/>
        </p:nvGrpSpPr>
        <p:grpSpPr>
          <a:xfrm rot="608125" flipH="1">
            <a:off x="10358874" y="2245198"/>
            <a:ext cx="963332" cy="970373"/>
            <a:chOff x="5307255" y="1547438"/>
            <a:chExt cx="1117486" cy="1125654"/>
          </a:xfrm>
        </p:grpSpPr>
        <p:sp>
          <p:nvSpPr>
            <p:cNvPr id="295" name="Google Shape;29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96" name="Google Shape;29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97" name="Google Shape;297;p8"/>
          <p:cNvGrpSpPr/>
          <p:nvPr/>
        </p:nvGrpSpPr>
        <p:grpSpPr>
          <a:xfrm rot="608127" flipH="1">
            <a:off x="11265674" y="2680595"/>
            <a:ext cx="835054" cy="841158"/>
            <a:chOff x="5307255" y="1547438"/>
            <a:chExt cx="1117486" cy="1125654"/>
          </a:xfrm>
        </p:grpSpPr>
        <p:sp>
          <p:nvSpPr>
            <p:cNvPr id="298" name="Google Shape;29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99" name="Google Shape;29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300" name="Google Shape;300;p8"/>
          <p:cNvGrpSpPr/>
          <p:nvPr/>
        </p:nvGrpSpPr>
        <p:grpSpPr>
          <a:xfrm rot="607931" flipH="1">
            <a:off x="10646248" y="3247822"/>
            <a:ext cx="1197398" cy="1206151"/>
            <a:chOff x="5307255" y="1547438"/>
            <a:chExt cx="1117486" cy="1125654"/>
          </a:xfrm>
        </p:grpSpPr>
        <p:sp>
          <p:nvSpPr>
            <p:cNvPr id="301" name="Google Shape;30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02" name="Google Shape;30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303" name="Google Shape;303;p8"/>
          <p:cNvGrpSpPr/>
          <p:nvPr/>
        </p:nvGrpSpPr>
        <p:grpSpPr>
          <a:xfrm rot="607740" flipH="1">
            <a:off x="10459317" y="4348837"/>
            <a:ext cx="934706" cy="941538"/>
            <a:chOff x="5307255" y="1547438"/>
            <a:chExt cx="1117486" cy="1125654"/>
          </a:xfrm>
        </p:grpSpPr>
        <p:sp>
          <p:nvSpPr>
            <p:cNvPr id="304" name="Google Shape;30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05" name="Google Shape;30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306" name="Google Shape;306;p8"/>
          <p:cNvGrpSpPr/>
          <p:nvPr/>
        </p:nvGrpSpPr>
        <p:grpSpPr>
          <a:xfrm rot="607931" flipH="1">
            <a:off x="10665425" y="5235077"/>
            <a:ext cx="1197398" cy="1206151"/>
            <a:chOff x="5307255" y="1547438"/>
            <a:chExt cx="1117486" cy="1125654"/>
          </a:xfrm>
        </p:grpSpPr>
        <p:sp>
          <p:nvSpPr>
            <p:cNvPr id="307" name="Google Shape;30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08" name="Google Shape;30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309" name="Google Shape;309;p8"/>
          <p:cNvGrpSpPr/>
          <p:nvPr/>
        </p:nvGrpSpPr>
        <p:grpSpPr>
          <a:xfrm rot="608127" flipH="1">
            <a:off x="11254571" y="4262123"/>
            <a:ext cx="835054" cy="841158"/>
            <a:chOff x="5307255" y="1547438"/>
            <a:chExt cx="1117486" cy="1125654"/>
          </a:xfrm>
        </p:grpSpPr>
        <p:sp>
          <p:nvSpPr>
            <p:cNvPr id="310" name="Google Shape;310;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11" name="Google Shape;311;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2 columns">
  <p:cSld name="Title and 2 columns">
    <p:spTree>
      <p:nvGrpSpPr>
        <p:cNvPr id="1" name="Shape 312"/>
        <p:cNvGrpSpPr/>
        <p:nvPr/>
      </p:nvGrpSpPr>
      <p:grpSpPr>
        <a:xfrm>
          <a:off x="0" y="0"/>
          <a:ext cx="0" cy="0"/>
          <a:chOff x="0" y="0"/>
          <a:chExt cx="0" cy="0"/>
        </a:xfrm>
      </p:grpSpPr>
      <p:sp>
        <p:nvSpPr>
          <p:cNvPr id="313" name="Google Shape;313;p9"/>
          <p:cNvSpPr/>
          <p:nvPr/>
        </p:nvSpPr>
        <p:spPr>
          <a:xfrm flipH="1">
            <a:off x="160750" y="593450"/>
            <a:ext cx="116472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14" name="Google Shape;31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GB">
                <a:solidFill>
                  <a:srgbClr val="434343"/>
                </a:solidFill>
              </a:rPr>
            </a:fld>
            <a:endParaRPr>
              <a:solidFill>
                <a:srgbClr val="434343"/>
              </a:solidFill>
            </a:endParaRPr>
          </a:p>
        </p:txBody>
      </p:sp>
      <p:sp>
        <p:nvSpPr>
          <p:cNvPr id="315" name="Google Shape;315;p9"/>
          <p:cNvSpPr txBox="1">
            <a:spLocks noGrp="1"/>
          </p:cNvSpPr>
          <p:nvPr>
            <p:ph type="body" idx="1"/>
          </p:nvPr>
        </p:nvSpPr>
        <p:spPr>
          <a:xfrm>
            <a:off x="587350" y="2055775"/>
            <a:ext cx="5248500" cy="4029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p:txBody>
      </p:sp>
      <p:sp>
        <p:nvSpPr>
          <p:cNvPr id="316" name="Google Shape;316;p9"/>
          <p:cNvSpPr txBox="1">
            <a:spLocks noGrp="1"/>
          </p:cNvSpPr>
          <p:nvPr>
            <p:ph type="body" idx="2"/>
          </p:nvPr>
        </p:nvSpPr>
        <p:spPr>
          <a:xfrm>
            <a:off x="6356150" y="2055775"/>
            <a:ext cx="5248500" cy="4029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p:txBody>
      </p:sp>
      <p:sp>
        <p:nvSpPr>
          <p:cNvPr id="317" name="Google Shape;317;p9"/>
          <p:cNvSpPr txBox="1">
            <a:spLocks noGrp="1"/>
          </p:cNvSpPr>
          <p:nvPr>
            <p:ph type="title"/>
          </p:nvPr>
        </p:nvSpPr>
        <p:spPr>
          <a:xfrm>
            <a:off x="587350" y="898175"/>
            <a:ext cx="110172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grpSp>
        <p:nvGrpSpPr>
          <p:cNvPr id="318" name="Google Shape;318;p9"/>
          <p:cNvGrpSpPr/>
          <p:nvPr/>
        </p:nvGrpSpPr>
        <p:grpSpPr>
          <a:xfrm>
            <a:off x="9932379" y="3654278"/>
            <a:ext cx="2641064" cy="3483941"/>
            <a:chOff x="-559696" y="1402157"/>
            <a:chExt cx="4385693" cy="5785355"/>
          </a:xfrm>
        </p:grpSpPr>
        <p:sp>
          <p:nvSpPr>
            <p:cNvPr id="319" name="Google Shape;319;p9"/>
            <p:cNvSpPr/>
            <p:nvPr/>
          </p:nvSpPr>
          <p:spPr>
            <a:xfrm rot="-648264">
              <a:off x="48131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20" name="Google Shape;320;p9"/>
            <p:cNvSpPr/>
            <p:nvPr/>
          </p:nvSpPr>
          <p:spPr>
            <a:xfrm rot="-159780" flipH="1">
              <a:off x="1602541"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321" name="Google Shape;321;p9"/>
            <p:cNvGrpSpPr/>
            <p:nvPr/>
          </p:nvGrpSpPr>
          <p:grpSpPr>
            <a:xfrm rot="1545250">
              <a:off x="241930" y="2094991"/>
              <a:ext cx="2782442" cy="4325244"/>
              <a:chOff x="5781674" y="547101"/>
              <a:chExt cx="2605044" cy="4089732"/>
            </a:xfrm>
          </p:grpSpPr>
          <p:sp>
            <p:nvSpPr>
              <p:cNvPr id="322" name="Google Shape;322;p9"/>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323" name="Google Shape;323;p9"/>
              <p:cNvGrpSpPr/>
              <p:nvPr/>
            </p:nvGrpSpPr>
            <p:grpSpPr>
              <a:xfrm>
                <a:off x="5781674" y="547101"/>
                <a:ext cx="968399" cy="1110421"/>
                <a:chOff x="5781674" y="528934"/>
                <a:chExt cx="968399" cy="1110421"/>
              </a:xfrm>
            </p:grpSpPr>
            <p:sp>
              <p:nvSpPr>
                <p:cNvPr id="324" name="Google Shape;324;p9"/>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25" name="Google Shape;325;p9"/>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sp>
          <p:nvSpPr>
            <p:cNvPr id="326" name="Google Shape;326;p9"/>
            <p:cNvSpPr/>
            <p:nvPr/>
          </p:nvSpPr>
          <p:spPr>
            <a:xfrm rot="-5776094" flipH="1">
              <a:off x="-492512"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27" name="Google Shape;327;p9"/>
            <p:cNvSpPr/>
            <p:nvPr/>
          </p:nvSpPr>
          <p:spPr>
            <a:xfrm rot="6131143">
              <a:off x="1114374" y="3591208"/>
              <a:ext cx="2748577" cy="8817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328" name="Google Shape;328;p9"/>
            <p:cNvGrpSpPr/>
            <p:nvPr/>
          </p:nvGrpSpPr>
          <p:grpSpPr>
            <a:xfrm rot="347622">
              <a:off x="224856" y="3810467"/>
              <a:ext cx="1894165" cy="2973703"/>
              <a:chOff x="5781674" y="547101"/>
              <a:chExt cx="2605044" cy="4089732"/>
            </a:xfrm>
          </p:grpSpPr>
          <p:sp>
            <p:nvSpPr>
              <p:cNvPr id="329" name="Google Shape;329;p9"/>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330" name="Google Shape;330;p9"/>
              <p:cNvGrpSpPr/>
              <p:nvPr/>
            </p:nvGrpSpPr>
            <p:grpSpPr>
              <a:xfrm>
                <a:off x="5781674" y="547101"/>
                <a:ext cx="968399" cy="1110421"/>
                <a:chOff x="5781674" y="528934"/>
                <a:chExt cx="968399" cy="1110421"/>
              </a:xfrm>
            </p:grpSpPr>
            <p:sp>
              <p:nvSpPr>
                <p:cNvPr id="331" name="Google Shape;331;p9"/>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32" name="Google Shape;332;p9"/>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sp>
          <p:nvSpPr>
            <p:cNvPr id="333" name="Google Shape;333;p9"/>
            <p:cNvSpPr/>
            <p:nvPr/>
          </p:nvSpPr>
          <p:spPr>
            <a:xfrm rot="777684" flipH="1">
              <a:off x="1731048" y="3979513"/>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334" name="Google Shape;334;p9"/>
            <p:cNvGrpSpPr/>
            <p:nvPr/>
          </p:nvGrpSpPr>
          <p:grpSpPr>
            <a:xfrm rot="156809" flipH="1">
              <a:off x="1463224" y="4543298"/>
              <a:ext cx="1760154" cy="2605440"/>
              <a:chOff x="3959902" y="4082354"/>
              <a:chExt cx="1760083" cy="2605335"/>
            </a:xfrm>
          </p:grpSpPr>
          <p:sp>
            <p:nvSpPr>
              <p:cNvPr id="335" name="Google Shape;335;p9"/>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36" name="Google Shape;336;p9"/>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337" name="Google Shape;337;p9"/>
            <p:cNvGrpSpPr/>
            <p:nvPr/>
          </p:nvGrpSpPr>
          <p:grpSpPr>
            <a:xfrm rot="-215344" flipH="1">
              <a:off x="1010161" y="3959985"/>
              <a:ext cx="1575177" cy="2973419"/>
              <a:chOff x="6812776" y="643385"/>
              <a:chExt cx="1603353" cy="3026606"/>
            </a:xfrm>
          </p:grpSpPr>
          <p:sp>
            <p:nvSpPr>
              <p:cNvPr id="338" name="Google Shape;338;p9"/>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39" name="Google Shape;339;p9"/>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3 columns">
  <p:cSld name="Title and 3 columns">
    <p:spTree>
      <p:nvGrpSpPr>
        <p:cNvPr id="1" name="Shape 340"/>
        <p:cNvGrpSpPr/>
        <p:nvPr/>
      </p:nvGrpSpPr>
      <p:grpSpPr>
        <a:xfrm>
          <a:off x="0" y="0"/>
          <a:ext cx="0" cy="0"/>
          <a:chOff x="0" y="0"/>
          <a:chExt cx="0" cy="0"/>
        </a:xfrm>
      </p:grpSpPr>
      <p:sp>
        <p:nvSpPr>
          <p:cNvPr id="341" name="Google Shape;341;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GB">
                <a:solidFill>
                  <a:srgbClr val="434343"/>
                </a:solidFill>
              </a:rPr>
            </a:fld>
            <a:endParaRPr>
              <a:solidFill>
                <a:srgbClr val="434343"/>
              </a:solidFill>
            </a:endParaRPr>
          </a:p>
        </p:txBody>
      </p:sp>
      <p:sp>
        <p:nvSpPr>
          <p:cNvPr id="342" name="Google Shape;342;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sp>
        <p:nvSpPr>
          <p:cNvPr id="343" name="Google Shape;343;p10"/>
          <p:cNvSpPr txBox="1">
            <a:spLocks noGrp="1"/>
          </p:cNvSpPr>
          <p:nvPr>
            <p:ph type="body" idx="1"/>
          </p:nvPr>
        </p:nvSpPr>
        <p:spPr>
          <a:xfrm>
            <a:off x="415600"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p:txBody>
      </p:sp>
      <p:sp>
        <p:nvSpPr>
          <p:cNvPr id="344" name="Google Shape;344;p10"/>
          <p:cNvSpPr txBox="1">
            <a:spLocks noGrp="1"/>
          </p:cNvSpPr>
          <p:nvPr>
            <p:ph type="body" idx="2"/>
          </p:nvPr>
        </p:nvSpPr>
        <p:spPr>
          <a:xfrm>
            <a:off x="4278394"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p:txBody>
      </p:sp>
      <p:sp>
        <p:nvSpPr>
          <p:cNvPr id="345" name="Google Shape;345;p10"/>
          <p:cNvSpPr txBox="1">
            <a:spLocks noGrp="1"/>
          </p:cNvSpPr>
          <p:nvPr>
            <p:ph type="body" idx="3"/>
          </p:nvPr>
        </p:nvSpPr>
        <p:spPr>
          <a:xfrm>
            <a:off x="8141188"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p:txBody>
      </p:sp>
      <p:grpSp>
        <p:nvGrpSpPr>
          <p:cNvPr id="346" name="Google Shape;346;p10"/>
          <p:cNvGrpSpPr/>
          <p:nvPr/>
        </p:nvGrpSpPr>
        <p:grpSpPr>
          <a:xfrm rot="607744" flipH="1">
            <a:off x="11086334" y="81935"/>
            <a:ext cx="1023023" cy="1030501"/>
            <a:chOff x="5307255" y="1547438"/>
            <a:chExt cx="1117486" cy="1125654"/>
          </a:xfrm>
        </p:grpSpPr>
        <p:sp>
          <p:nvSpPr>
            <p:cNvPr id="347" name="Google Shape;347;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48" name="Google Shape;348;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349" name="Google Shape;349;p10"/>
          <p:cNvGrpSpPr/>
          <p:nvPr/>
        </p:nvGrpSpPr>
        <p:grpSpPr>
          <a:xfrm rot="608142" flipH="1">
            <a:off x="11247878" y="1249037"/>
            <a:ext cx="815984" cy="821948"/>
            <a:chOff x="5307255" y="1547438"/>
            <a:chExt cx="1117486" cy="1125654"/>
          </a:xfrm>
        </p:grpSpPr>
        <p:sp>
          <p:nvSpPr>
            <p:cNvPr id="350" name="Google Shape;350;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51" name="Google Shape;351;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352" name="Google Shape;352;p10"/>
          <p:cNvGrpSpPr/>
          <p:nvPr/>
        </p:nvGrpSpPr>
        <p:grpSpPr>
          <a:xfrm rot="608142" flipH="1">
            <a:off x="10543169" y="739163"/>
            <a:ext cx="815984" cy="821948"/>
            <a:chOff x="5307255" y="1547438"/>
            <a:chExt cx="1117486" cy="1125654"/>
          </a:xfrm>
        </p:grpSpPr>
        <p:sp>
          <p:nvSpPr>
            <p:cNvPr id="353" name="Google Shape;353;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54" name="Google Shape;354;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355" name="Google Shape;355;p10"/>
          <p:cNvGrpSpPr/>
          <p:nvPr/>
        </p:nvGrpSpPr>
        <p:grpSpPr>
          <a:xfrm rot="608142" flipH="1">
            <a:off x="10639179" y="1691887"/>
            <a:ext cx="815984" cy="821948"/>
            <a:chOff x="5307255" y="1547438"/>
            <a:chExt cx="1117486" cy="1125654"/>
          </a:xfrm>
        </p:grpSpPr>
        <p:sp>
          <p:nvSpPr>
            <p:cNvPr id="356" name="Google Shape;356;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57" name="Google Shape;357;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358" name="Google Shape;358;p10"/>
          <p:cNvGrpSpPr/>
          <p:nvPr/>
        </p:nvGrpSpPr>
        <p:grpSpPr>
          <a:xfrm rot="608187" flipH="1">
            <a:off x="11407156" y="2060661"/>
            <a:ext cx="707346" cy="712516"/>
            <a:chOff x="5307255" y="1547438"/>
            <a:chExt cx="1117486" cy="1125654"/>
          </a:xfrm>
        </p:grpSpPr>
        <p:sp>
          <p:nvSpPr>
            <p:cNvPr id="359" name="Google Shape;359;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60" name="Google Shape;360;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meline or Process">
  <p:cSld name="Timeline or Process">
    <p:spTree>
      <p:nvGrpSpPr>
        <p:cNvPr id="1" name="Shape 365"/>
        <p:cNvGrpSpPr/>
        <p:nvPr/>
      </p:nvGrpSpPr>
      <p:grpSpPr>
        <a:xfrm>
          <a:off x="0" y="0"/>
          <a:ext cx="0" cy="0"/>
          <a:chOff x="0" y="0"/>
          <a:chExt cx="0" cy="0"/>
        </a:xfrm>
      </p:grpSpPr>
      <p:sp>
        <p:nvSpPr>
          <p:cNvPr id="366" name="Google Shape;366;p12"/>
          <p:cNvSpPr txBox="1">
            <a:spLocks noGrp="1"/>
          </p:cNvSpPr>
          <p:nvPr>
            <p:ph type="sldNum" idx="12"/>
          </p:nvPr>
        </p:nvSpPr>
        <p:spPr>
          <a:xfrm>
            <a:off x="10813718"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a:solidFill>
                  <a:srgbClr val="434343"/>
                </a:solidFill>
              </a:rPr>
            </a:fld>
            <a:endParaRPr>
              <a:solidFill>
                <a:srgbClr val="434343"/>
              </a:solidFill>
            </a:endParaRPr>
          </a:p>
        </p:txBody>
      </p:sp>
      <p:sp>
        <p:nvSpPr>
          <p:cNvPr id="367" name="Google Shape;367;p12"/>
          <p:cNvSpPr txBox="1">
            <a:spLocks noGrp="1"/>
          </p:cNvSpPr>
          <p:nvPr>
            <p:ph type="body" idx="1"/>
          </p:nvPr>
        </p:nvSpPr>
        <p:spPr>
          <a:xfrm>
            <a:off x="40873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p:txBody>
      </p:sp>
      <p:sp>
        <p:nvSpPr>
          <p:cNvPr id="368" name="Google Shape;368;p12"/>
          <p:cNvSpPr txBox="1">
            <a:spLocks noGrp="1"/>
          </p:cNvSpPr>
          <p:nvPr>
            <p:ph type="subTitle" idx="2"/>
          </p:nvPr>
        </p:nvSpPr>
        <p:spPr>
          <a:xfrm>
            <a:off x="408738"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p:txBody>
      </p:sp>
      <p:sp>
        <p:nvSpPr>
          <p:cNvPr id="369" name="Google Shape;369;p12"/>
          <p:cNvSpPr txBox="1">
            <a:spLocks noGrp="1"/>
          </p:cNvSpPr>
          <p:nvPr>
            <p:ph type="body" idx="3"/>
          </p:nvPr>
        </p:nvSpPr>
        <p:spPr>
          <a:xfrm>
            <a:off x="272730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p:txBody>
      </p:sp>
      <p:sp>
        <p:nvSpPr>
          <p:cNvPr id="370" name="Google Shape;370;p12"/>
          <p:cNvSpPr txBox="1">
            <a:spLocks noGrp="1"/>
          </p:cNvSpPr>
          <p:nvPr>
            <p:ph type="subTitle" idx="4"/>
          </p:nvPr>
        </p:nvSpPr>
        <p:spPr>
          <a:xfrm>
            <a:off x="2727301"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p:txBody>
      </p:sp>
      <p:sp>
        <p:nvSpPr>
          <p:cNvPr id="371" name="Google Shape;371;p12"/>
          <p:cNvSpPr txBox="1">
            <a:spLocks noGrp="1"/>
          </p:cNvSpPr>
          <p:nvPr>
            <p:ph type="body" idx="5"/>
          </p:nvPr>
        </p:nvSpPr>
        <p:spPr>
          <a:xfrm>
            <a:off x="5045864"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p:txBody>
      </p:sp>
      <p:sp>
        <p:nvSpPr>
          <p:cNvPr id="372" name="Google Shape;372;p12"/>
          <p:cNvSpPr txBox="1">
            <a:spLocks noGrp="1"/>
          </p:cNvSpPr>
          <p:nvPr>
            <p:ph type="subTitle" idx="6"/>
          </p:nvPr>
        </p:nvSpPr>
        <p:spPr>
          <a:xfrm>
            <a:off x="5045864"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p:txBody>
      </p:sp>
      <p:sp>
        <p:nvSpPr>
          <p:cNvPr id="373" name="Google Shape;373;p12"/>
          <p:cNvSpPr txBox="1">
            <a:spLocks noGrp="1"/>
          </p:cNvSpPr>
          <p:nvPr>
            <p:ph type="body" idx="7"/>
          </p:nvPr>
        </p:nvSpPr>
        <p:spPr>
          <a:xfrm>
            <a:off x="736442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p:txBody>
      </p:sp>
      <p:sp>
        <p:nvSpPr>
          <p:cNvPr id="374" name="Google Shape;374;p12"/>
          <p:cNvSpPr txBox="1">
            <a:spLocks noGrp="1"/>
          </p:cNvSpPr>
          <p:nvPr>
            <p:ph type="subTitle" idx="8"/>
          </p:nvPr>
        </p:nvSpPr>
        <p:spPr>
          <a:xfrm>
            <a:off x="7364428"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p:txBody>
      </p:sp>
      <p:sp>
        <p:nvSpPr>
          <p:cNvPr id="375" name="Google Shape;375;p12"/>
          <p:cNvSpPr txBox="1">
            <a:spLocks noGrp="1"/>
          </p:cNvSpPr>
          <p:nvPr>
            <p:ph type="body" idx="9"/>
          </p:nvPr>
        </p:nvSpPr>
        <p:spPr>
          <a:xfrm>
            <a:off x="968299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p:txBody>
      </p:sp>
      <p:sp>
        <p:nvSpPr>
          <p:cNvPr id="376" name="Google Shape;376;p12"/>
          <p:cNvSpPr txBox="1">
            <a:spLocks noGrp="1"/>
          </p:cNvSpPr>
          <p:nvPr>
            <p:ph type="subTitle" idx="13"/>
          </p:nvPr>
        </p:nvSpPr>
        <p:spPr>
          <a:xfrm>
            <a:off x="9682991"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p:txBody>
      </p:sp>
      <p:sp>
        <p:nvSpPr>
          <p:cNvPr id="377" name="Google Shape;377;p1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80"/>
        <p:cNvGrpSpPr/>
        <p:nvPr/>
      </p:nvGrpSpPr>
      <p:grpSpPr>
        <a:xfrm>
          <a:off x="0" y="0"/>
          <a:ext cx="0" cy="0"/>
          <a:chOff x="0" y="0"/>
          <a:chExt cx="0" cy="0"/>
        </a:xfrm>
      </p:grpSpPr>
      <p:sp>
        <p:nvSpPr>
          <p:cNvPr id="81" name="Google Shape;81;p3"/>
          <p:cNvSpPr/>
          <p:nvPr/>
        </p:nvSpPr>
        <p:spPr>
          <a:xfrm flipH="1">
            <a:off x="878053" y="593453"/>
            <a:ext cx="109299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82" name="Google Shape;82;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
        <p:nvSpPr>
          <p:cNvPr id="83" name="Google Shape;83;p3"/>
          <p:cNvSpPr txBox="1">
            <a:spLocks noGrp="1"/>
          </p:cNvSpPr>
          <p:nvPr>
            <p:ph type="title"/>
          </p:nvPr>
        </p:nvSpPr>
        <p:spPr>
          <a:xfrm>
            <a:off x="5368600" y="8981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sp>
        <p:nvSpPr>
          <p:cNvPr id="84" name="Google Shape;84;p3"/>
          <p:cNvSpPr txBox="1">
            <a:spLocks noGrp="1"/>
          </p:cNvSpPr>
          <p:nvPr>
            <p:ph type="body" idx="1"/>
          </p:nvPr>
        </p:nvSpPr>
        <p:spPr>
          <a:xfrm>
            <a:off x="5368600" y="33777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p:txBody>
      </p:sp>
      <p:sp>
        <p:nvSpPr>
          <p:cNvPr id="85" name="Google Shape;85;p3"/>
          <p:cNvSpPr txBox="1">
            <a:spLocks noGrp="1"/>
          </p:cNvSpPr>
          <p:nvPr>
            <p:ph type="subTitle" idx="2"/>
          </p:nvPr>
        </p:nvSpPr>
        <p:spPr>
          <a:xfrm>
            <a:off x="5368600" y="20338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solidFill>
                  <a:schemeClr val="lt2"/>
                </a:solidFill>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86"/>
        <p:cNvGrpSpPr/>
        <p:nvPr/>
      </p:nvGrpSpPr>
      <p:grpSpPr>
        <a:xfrm>
          <a:off x="0" y="0"/>
          <a:ext cx="0" cy="0"/>
          <a:chOff x="0" y="0"/>
          <a:chExt cx="0" cy="0"/>
        </a:xfrm>
      </p:grpSpPr>
      <p:sp>
        <p:nvSpPr>
          <p:cNvPr id="87" name="Google Shape;87;p4"/>
          <p:cNvSpPr txBox="1">
            <a:spLocks noGrp="1"/>
          </p:cNvSpPr>
          <p:nvPr>
            <p:ph type="body" idx="1"/>
          </p:nvPr>
        </p:nvSpPr>
        <p:spPr>
          <a:xfrm>
            <a:off x="1570275" y="1536641"/>
            <a:ext cx="7981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p:txBody>
      </p:sp>
      <p:sp>
        <p:nvSpPr>
          <p:cNvPr id="88" name="Google Shape;88;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
        <p:nvSpPr>
          <p:cNvPr id="89" name="Google Shape;89;p4"/>
          <p:cNvSpPr txBox="1">
            <a:spLocks noGrp="1"/>
          </p:cNvSpPr>
          <p:nvPr>
            <p:ph type="title"/>
          </p:nvPr>
        </p:nvSpPr>
        <p:spPr>
          <a:xfrm>
            <a:off x="1570275" y="593375"/>
            <a:ext cx="7981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sp>
        <p:nvSpPr>
          <p:cNvPr id="90" name="Google Shape;90;p4"/>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91" name="Google Shape;91;p4"/>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92" name="Google Shape;92;p4"/>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93" name="Google Shape;93;p4"/>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94" name="Google Shape;94;p4"/>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95" name="Google Shape;95;p4"/>
          <p:cNvGrpSpPr/>
          <p:nvPr/>
        </p:nvGrpSpPr>
        <p:grpSpPr>
          <a:xfrm rot="607849" flipH="1">
            <a:off x="10886905" y="344335"/>
            <a:ext cx="1207724" cy="1216551"/>
            <a:chOff x="5307255" y="1547438"/>
            <a:chExt cx="1117486" cy="1125654"/>
          </a:xfrm>
        </p:grpSpPr>
        <p:sp>
          <p:nvSpPr>
            <p:cNvPr id="96" name="Google Shape;96;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97" name="Google Shape;97;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98" name="Google Shape;98;p4"/>
          <p:cNvGrpSpPr/>
          <p:nvPr/>
        </p:nvGrpSpPr>
        <p:grpSpPr>
          <a:xfrm rot="608125" flipH="1">
            <a:off x="11077475" y="1722394"/>
            <a:ext cx="963332" cy="970373"/>
            <a:chOff x="5307255" y="1547438"/>
            <a:chExt cx="1117486" cy="1125654"/>
          </a:xfrm>
        </p:grpSpPr>
        <p:sp>
          <p:nvSpPr>
            <p:cNvPr id="99" name="Google Shape;99;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00" name="Google Shape;100;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01" name="Google Shape;101;p4"/>
          <p:cNvGrpSpPr/>
          <p:nvPr/>
        </p:nvGrpSpPr>
        <p:grpSpPr>
          <a:xfrm rot="608125" flipH="1">
            <a:off x="10418421" y="1014894"/>
            <a:ext cx="963332" cy="970373"/>
            <a:chOff x="5307255" y="1547438"/>
            <a:chExt cx="1117486" cy="1125654"/>
          </a:xfrm>
        </p:grpSpPr>
        <p:sp>
          <p:nvSpPr>
            <p:cNvPr id="102" name="Google Shape;102;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03" name="Google Shape;103;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04" name="Google Shape;104;p4"/>
          <p:cNvGrpSpPr/>
          <p:nvPr/>
        </p:nvGrpSpPr>
        <p:grpSpPr>
          <a:xfrm rot="608125" flipH="1">
            <a:off x="10358874" y="2245198"/>
            <a:ext cx="963332" cy="970373"/>
            <a:chOff x="5307255" y="1547438"/>
            <a:chExt cx="1117486" cy="1125654"/>
          </a:xfrm>
        </p:grpSpPr>
        <p:sp>
          <p:nvSpPr>
            <p:cNvPr id="105" name="Google Shape;105;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06" name="Google Shape;106;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07" name="Google Shape;107;p4"/>
          <p:cNvGrpSpPr/>
          <p:nvPr/>
        </p:nvGrpSpPr>
        <p:grpSpPr>
          <a:xfrm rot="608127" flipH="1">
            <a:off x="11265674" y="2680595"/>
            <a:ext cx="835054" cy="841158"/>
            <a:chOff x="5307255" y="1547438"/>
            <a:chExt cx="1117486" cy="1125654"/>
          </a:xfrm>
        </p:grpSpPr>
        <p:sp>
          <p:nvSpPr>
            <p:cNvPr id="108" name="Google Shape;108;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09" name="Google Shape;109;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10" name="Google Shape;110;p4"/>
          <p:cNvGrpSpPr/>
          <p:nvPr/>
        </p:nvGrpSpPr>
        <p:grpSpPr>
          <a:xfrm rot="607931" flipH="1">
            <a:off x="10646248" y="3247822"/>
            <a:ext cx="1197398" cy="1206151"/>
            <a:chOff x="5307255" y="1547438"/>
            <a:chExt cx="1117486" cy="1125654"/>
          </a:xfrm>
        </p:grpSpPr>
        <p:sp>
          <p:nvSpPr>
            <p:cNvPr id="111" name="Google Shape;111;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12" name="Google Shape;112;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13" name="Google Shape;113;p4"/>
          <p:cNvGrpSpPr/>
          <p:nvPr/>
        </p:nvGrpSpPr>
        <p:grpSpPr>
          <a:xfrm rot="607740" flipH="1">
            <a:off x="10459317" y="4348837"/>
            <a:ext cx="934706" cy="941538"/>
            <a:chOff x="5307255" y="1547438"/>
            <a:chExt cx="1117486" cy="1125654"/>
          </a:xfrm>
        </p:grpSpPr>
        <p:sp>
          <p:nvSpPr>
            <p:cNvPr id="114" name="Google Shape;114;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15" name="Google Shape;115;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16" name="Google Shape;116;p4"/>
          <p:cNvGrpSpPr/>
          <p:nvPr/>
        </p:nvGrpSpPr>
        <p:grpSpPr>
          <a:xfrm rot="607931" flipH="1">
            <a:off x="10665425" y="5235077"/>
            <a:ext cx="1197398" cy="1206151"/>
            <a:chOff x="5307255" y="1547438"/>
            <a:chExt cx="1117486" cy="1125654"/>
          </a:xfrm>
        </p:grpSpPr>
        <p:sp>
          <p:nvSpPr>
            <p:cNvPr id="117" name="Google Shape;117;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18" name="Google Shape;118;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19" name="Google Shape;119;p4"/>
          <p:cNvGrpSpPr/>
          <p:nvPr/>
        </p:nvGrpSpPr>
        <p:grpSpPr>
          <a:xfrm rot="608127" flipH="1">
            <a:off x="11254571" y="4262123"/>
            <a:ext cx="835054" cy="841158"/>
            <a:chOff x="5307255" y="1547438"/>
            <a:chExt cx="1117486" cy="1125654"/>
          </a:xfrm>
        </p:grpSpPr>
        <p:sp>
          <p:nvSpPr>
            <p:cNvPr id="120" name="Google Shape;120;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21" name="Google Shape;121;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146"/>
        <p:cNvGrpSpPr/>
        <p:nvPr/>
      </p:nvGrpSpPr>
      <p:grpSpPr>
        <a:xfrm>
          <a:off x="0" y="0"/>
          <a:ext cx="0" cy="0"/>
          <a:chOff x="0" y="0"/>
          <a:chExt cx="0" cy="0"/>
        </a:xfrm>
      </p:grpSpPr>
      <p:sp>
        <p:nvSpPr>
          <p:cNvPr id="147" name="Google Shape;147;p6"/>
          <p:cNvSpPr txBox="1">
            <a:spLocks noGrp="1"/>
          </p:cNvSpPr>
          <p:nvPr>
            <p:ph type="body" idx="1"/>
          </p:nvPr>
        </p:nvSpPr>
        <p:spPr>
          <a:xfrm>
            <a:off x="415600" y="1536625"/>
            <a:ext cx="8440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p:txBody>
      </p:sp>
      <p:sp>
        <p:nvSpPr>
          <p:cNvPr id="148" name="Google Shape;148;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
        <p:nvSpPr>
          <p:cNvPr id="149" name="Google Shape;149;p6"/>
          <p:cNvSpPr txBox="1">
            <a:spLocks noGrp="1"/>
          </p:cNvSpPr>
          <p:nvPr>
            <p:ph type="title"/>
          </p:nvPr>
        </p:nvSpPr>
        <p:spPr>
          <a:xfrm>
            <a:off x="415600" y="593375"/>
            <a:ext cx="8440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grpSp>
        <p:nvGrpSpPr>
          <p:cNvPr id="150" name="Google Shape;150;p6"/>
          <p:cNvGrpSpPr/>
          <p:nvPr/>
        </p:nvGrpSpPr>
        <p:grpSpPr>
          <a:xfrm>
            <a:off x="8678047" y="1756309"/>
            <a:ext cx="3848630" cy="5365658"/>
            <a:chOff x="7864580" y="177905"/>
            <a:chExt cx="4941744" cy="6889649"/>
          </a:xfrm>
        </p:grpSpPr>
        <p:sp>
          <p:nvSpPr>
            <p:cNvPr id="151" name="Google Shape;151;p6"/>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52" name="Google Shape;152;p6"/>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53" name="Google Shape;153;p6"/>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154" name="Google Shape;154;p6"/>
            <p:cNvGrpSpPr/>
            <p:nvPr/>
          </p:nvGrpSpPr>
          <p:grpSpPr>
            <a:xfrm rot="834297">
              <a:off x="8537534" y="734267"/>
              <a:ext cx="2935744" cy="5958665"/>
              <a:chOff x="5368897" y="1487338"/>
              <a:chExt cx="2009955" cy="4079596"/>
            </a:xfrm>
          </p:grpSpPr>
          <p:sp>
            <p:nvSpPr>
              <p:cNvPr id="155" name="Google Shape;155;p6"/>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56" name="Google Shape;156;p6"/>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57" name="Google Shape;157;p6"/>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58" name="Google Shape;158;p6"/>
            <p:cNvGrpSpPr/>
            <p:nvPr/>
          </p:nvGrpSpPr>
          <p:grpSpPr>
            <a:xfrm rot="-834363" flipH="1">
              <a:off x="10007823" y="1779855"/>
              <a:ext cx="2189869" cy="5071126"/>
              <a:chOff x="5307255" y="1547438"/>
              <a:chExt cx="1784043" cy="4131344"/>
            </a:xfrm>
          </p:grpSpPr>
          <p:sp>
            <p:nvSpPr>
              <p:cNvPr id="159" name="Google Shape;159;p6"/>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60" name="Google Shape;16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61" name="Google Shape;16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62" name="Google Shape;162;p6"/>
            <p:cNvGrpSpPr/>
            <p:nvPr/>
          </p:nvGrpSpPr>
          <p:grpSpPr>
            <a:xfrm rot="440309">
              <a:off x="9237033" y="2293084"/>
              <a:ext cx="1956333" cy="4542963"/>
              <a:chOff x="5307255" y="1547438"/>
              <a:chExt cx="1786162" cy="4147796"/>
            </a:xfrm>
          </p:grpSpPr>
          <p:sp>
            <p:nvSpPr>
              <p:cNvPr id="163" name="Google Shape;163;p6"/>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64" name="Google Shape;164;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65" name="Google Shape;165;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66" name="Google Shape;166;p6"/>
            <p:cNvGrpSpPr/>
            <p:nvPr/>
          </p:nvGrpSpPr>
          <p:grpSpPr>
            <a:xfrm rot="952222" flipH="1">
              <a:off x="10387675" y="4620686"/>
              <a:ext cx="972982" cy="980094"/>
              <a:chOff x="5307255" y="1547438"/>
              <a:chExt cx="1117486" cy="1125654"/>
            </a:xfrm>
          </p:grpSpPr>
          <p:sp>
            <p:nvSpPr>
              <p:cNvPr id="167" name="Google Shape;167;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68" name="Google Shape;168;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69" name="Google Shape;169;p6"/>
            <p:cNvGrpSpPr/>
            <p:nvPr/>
          </p:nvGrpSpPr>
          <p:grpSpPr>
            <a:xfrm rot="952222" flipH="1">
              <a:off x="10406852" y="3368180"/>
              <a:ext cx="972982" cy="980094"/>
              <a:chOff x="5307255" y="1547438"/>
              <a:chExt cx="1117486" cy="1125654"/>
            </a:xfrm>
          </p:grpSpPr>
          <p:sp>
            <p:nvSpPr>
              <p:cNvPr id="170" name="Google Shape;17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71" name="Google Shape;17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72" name="Google Shape;172;p6"/>
            <p:cNvGrpSpPr/>
            <p:nvPr/>
          </p:nvGrpSpPr>
          <p:grpSpPr>
            <a:xfrm rot="952222" flipH="1">
              <a:off x="11485763" y="3114853"/>
              <a:ext cx="972982" cy="980094"/>
              <a:chOff x="5307255" y="1547438"/>
              <a:chExt cx="1117486" cy="1125654"/>
            </a:xfrm>
          </p:grpSpPr>
          <p:sp>
            <p:nvSpPr>
              <p:cNvPr id="173" name="Google Shape;173;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74" name="Google Shape;174;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75" name="Google Shape;175;p6"/>
            <p:cNvGrpSpPr/>
            <p:nvPr/>
          </p:nvGrpSpPr>
          <p:grpSpPr>
            <a:xfrm rot="952222" flipH="1">
              <a:off x="11371716" y="4308822"/>
              <a:ext cx="972982" cy="980094"/>
              <a:chOff x="5307255" y="1547438"/>
              <a:chExt cx="1117486" cy="1125654"/>
            </a:xfrm>
          </p:grpSpPr>
          <p:sp>
            <p:nvSpPr>
              <p:cNvPr id="176" name="Google Shape;176;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77" name="Google Shape;177;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sp>
          <p:nvSpPr>
            <p:cNvPr id="178" name="Google Shape;178;p6"/>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Your main point">
  <p:cSld name="CUSTOM_6">
    <p:spTree>
      <p:nvGrpSpPr>
        <p:cNvPr id="1" name="Shape 179"/>
        <p:cNvGrpSpPr/>
        <p:nvPr/>
      </p:nvGrpSpPr>
      <p:grpSpPr>
        <a:xfrm>
          <a:off x="0" y="0"/>
          <a:ext cx="0" cy="0"/>
          <a:chOff x="0" y="0"/>
          <a:chExt cx="0" cy="0"/>
        </a:xfrm>
      </p:grpSpPr>
      <p:sp>
        <p:nvSpPr>
          <p:cNvPr id="180" name="Google Shape;180;p7"/>
          <p:cNvSpPr/>
          <p:nvPr/>
        </p:nvSpPr>
        <p:spPr>
          <a:xfrm>
            <a:off x="2602500" y="465675"/>
            <a:ext cx="8694000" cy="59862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81" name="Google Shape;181;p7"/>
          <p:cNvSpPr txBox="1">
            <a:spLocks noGrp="1"/>
          </p:cNvSpPr>
          <p:nvPr>
            <p:ph type="title"/>
          </p:nvPr>
        </p:nvSpPr>
        <p:spPr>
          <a:xfrm>
            <a:off x="3187625" y="1442300"/>
            <a:ext cx="7487400" cy="3789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p:txBody>
      </p:sp>
      <p:sp>
        <p:nvSpPr>
          <p:cNvPr id="182" name="Google Shape;182;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grpSp>
        <p:nvGrpSpPr>
          <p:cNvPr id="183" name="Google Shape;183;p7"/>
          <p:cNvGrpSpPr/>
          <p:nvPr/>
        </p:nvGrpSpPr>
        <p:grpSpPr>
          <a:xfrm>
            <a:off x="-432211" y="1881340"/>
            <a:ext cx="5352636" cy="5371662"/>
            <a:chOff x="3113839" y="1827115"/>
            <a:chExt cx="5352636" cy="5371662"/>
          </a:xfrm>
        </p:grpSpPr>
        <p:sp>
          <p:nvSpPr>
            <p:cNvPr id="184" name="Google Shape;184;p7"/>
            <p:cNvSpPr/>
            <p:nvPr/>
          </p:nvSpPr>
          <p:spPr>
            <a:xfrm rot="-338433">
              <a:off x="4261309" y="1873291"/>
              <a:ext cx="1141835" cy="410523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185" name="Google Shape;185;p7"/>
            <p:cNvGrpSpPr/>
            <p:nvPr/>
          </p:nvGrpSpPr>
          <p:grpSpPr>
            <a:xfrm rot="554082">
              <a:off x="3345721" y="2407399"/>
              <a:ext cx="1922816" cy="3045175"/>
              <a:chOff x="5819567" y="571221"/>
              <a:chExt cx="2567151" cy="4065613"/>
            </a:xfrm>
          </p:grpSpPr>
          <p:sp>
            <p:nvSpPr>
              <p:cNvPr id="186" name="Google Shape;186;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187" name="Google Shape;187;p7"/>
              <p:cNvGrpSpPr/>
              <p:nvPr/>
            </p:nvGrpSpPr>
            <p:grpSpPr>
              <a:xfrm>
                <a:off x="5819567" y="571221"/>
                <a:ext cx="889916" cy="1062046"/>
                <a:chOff x="5819567" y="553054"/>
                <a:chExt cx="889916" cy="1062046"/>
              </a:xfrm>
            </p:grpSpPr>
            <p:sp>
              <p:nvSpPr>
                <p:cNvPr id="188" name="Google Shape;188;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89" name="Google Shape;189;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grpSp>
          <p:nvGrpSpPr>
            <p:cNvPr id="190" name="Google Shape;190;p7"/>
            <p:cNvGrpSpPr/>
            <p:nvPr/>
          </p:nvGrpSpPr>
          <p:grpSpPr>
            <a:xfrm rot="-1892580" flipH="1">
              <a:off x="3991438" y="2800334"/>
              <a:ext cx="1640340" cy="3798568"/>
              <a:chOff x="5307255" y="1547438"/>
              <a:chExt cx="1784043" cy="4131344"/>
            </a:xfrm>
          </p:grpSpPr>
          <p:sp>
            <p:nvSpPr>
              <p:cNvPr id="191" name="Google Shape;19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92" name="Google Shape;19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93" name="Google Shape;19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194" name="Google Shape;194;p7"/>
            <p:cNvGrpSpPr/>
            <p:nvPr/>
          </p:nvGrpSpPr>
          <p:grpSpPr>
            <a:xfrm rot="-256831" flipH="1">
              <a:off x="5428853" y="3631183"/>
              <a:ext cx="1613076" cy="2554639"/>
              <a:chOff x="5819567" y="571221"/>
              <a:chExt cx="2567151" cy="4065613"/>
            </a:xfrm>
          </p:grpSpPr>
          <p:sp>
            <p:nvSpPr>
              <p:cNvPr id="195" name="Google Shape;195;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196" name="Google Shape;196;p7"/>
              <p:cNvGrpSpPr/>
              <p:nvPr/>
            </p:nvGrpSpPr>
            <p:grpSpPr>
              <a:xfrm>
                <a:off x="5819567" y="571221"/>
                <a:ext cx="889916" cy="1062046"/>
                <a:chOff x="5819567" y="553054"/>
                <a:chExt cx="889916" cy="1062046"/>
              </a:xfrm>
            </p:grpSpPr>
            <p:sp>
              <p:nvSpPr>
                <p:cNvPr id="197" name="Google Shape;197;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98" name="Google Shape;198;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sp>
          <p:nvSpPr>
            <p:cNvPr id="199" name="Google Shape;199;p7"/>
            <p:cNvSpPr/>
            <p:nvPr/>
          </p:nvSpPr>
          <p:spPr>
            <a:xfrm rot="-6624593" flipH="1">
              <a:off x="2967165" y="5511035"/>
              <a:ext cx="2047577" cy="659855"/>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00" name="Google Shape;200;p7"/>
            <p:cNvSpPr/>
            <p:nvPr/>
          </p:nvSpPr>
          <p:spPr>
            <a:xfrm rot="8214007">
              <a:off x="5922025" y="4672631"/>
              <a:ext cx="2664898" cy="703464"/>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01" name="Google Shape;201;p7"/>
            <p:cNvSpPr/>
            <p:nvPr/>
          </p:nvSpPr>
          <p:spPr>
            <a:xfrm rot="2564012" flipH="1">
              <a:off x="6811999" y="4951992"/>
              <a:ext cx="752497" cy="2298355"/>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202" name="Google Shape;202;p7"/>
            <p:cNvGrpSpPr/>
            <p:nvPr/>
          </p:nvGrpSpPr>
          <p:grpSpPr>
            <a:xfrm rot="-1125779" flipH="1">
              <a:off x="4049616" y="2501954"/>
              <a:ext cx="2183627" cy="3458224"/>
              <a:chOff x="5819567" y="571221"/>
              <a:chExt cx="2567151" cy="4065613"/>
            </a:xfrm>
          </p:grpSpPr>
          <p:sp>
            <p:nvSpPr>
              <p:cNvPr id="203" name="Google Shape;203;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204" name="Google Shape;204;p7"/>
              <p:cNvGrpSpPr/>
              <p:nvPr/>
            </p:nvGrpSpPr>
            <p:grpSpPr>
              <a:xfrm>
                <a:off x="5819567" y="571221"/>
                <a:ext cx="889916" cy="1062046"/>
                <a:chOff x="5819567" y="553054"/>
                <a:chExt cx="889916" cy="1062046"/>
              </a:xfrm>
            </p:grpSpPr>
            <p:sp>
              <p:nvSpPr>
                <p:cNvPr id="205" name="Google Shape;205;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06" name="Google Shape;206;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sp>
          <p:nvSpPr>
            <p:cNvPr id="207" name="Google Shape;207;p7"/>
            <p:cNvSpPr/>
            <p:nvPr/>
          </p:nvSpPr>
          <p:spPr>
            <a:xfrm rot="797711" flipH="1">
              <a:off x="5764601" y="2869476"/>
              <a:ext cx="841825" cy="302661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08" name="Google Shape;208;p7"/>
            <p:cNvSpPr/>
            <p:nvPr/>
          </p:nvSpPr>
          <p:spPr>
            <a:xfrm rot="-705629">
              <a:off x="4058880" y="3908383"/>
              <a:ext cx="839695" cy="301895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09" name="Google Shape;209;p7"/>
            <p:cNvSpPr/>
            <p:nvPr/>
          </p:nvSpPr>
          <p:spPr>
            <a:xfrm rot="1180671" flipH="1">
              <a:off x="6152772" y="3796462"/>
              <a:ext cx="899872" cy="328958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210" name="Google Shape;210;p7"/>
            <p:cNvGrpSpPr/>
            <p:nvPr/>
          </p:nvGrpSpPr>
          <p:grpSpPr>
            <a:xfrm rot="-1942850" flipH="1">
              <a:off x="4601087" y="3701361"/>
              <a:ext cx="1336172" cy="3094202"/>
              <a:chOff x="5307255" y="1547438"/>
              <a:chExt cx="1784043" cy="4131344"/>
            </a:xfrm>
          </p:grpSpPr>
          <p:sp>
            <p:nvSpPr>
              <p:cNvPr id="211" name="Google Shape;21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12" name="Google Shape;21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13" name="Google Shape;21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14" name="Google Shape;214;p7"/>
            <p:cNvGrpSpPr/>
            <p:nvPr/>
          </p:nvGrpSpPr>
          <p:grpSpPr>
            <a:xfrm flipH="1">
              <a:off x="6437792" y="5022437"/>
              <a:ext cx="1318302" cy="1951396"/>
              <a:chOff x="3959902" y="4082354"/>
              <a:chExt cx="1760083" cy="2605335"/>
            </a:xfrm>
          </p:grpSpPr>
          <p:sp>
            <p:nvSpPr>
              <p:cNvPr id="215" name="Google Shape;215;p7"/>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16" name="Google Shape;216;p7"/>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17" name="Google Shape;217;p7"/>
            <p:cNvGrpSpPr/>
            <p:nvPr/>
          </p:nvGrpSpPr>
          <p:grpSpPr>
            <a:xfrm flipH="1">
              <a:off x="5952630" y="4055180"/>
              <a:ext cx="1699086" cy="2843687"/>
              <a:chOff x="4456559" y="1422328"/>
              <a:chExt cx="2268472" cy="3796644"/>
            </a:xfrm>
          </p:grpSpPr>
          <p:sp>
            <p:nvSpPr>
              <p:cNvPr id="218" name="Google Shape;218;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19" name="Google Shape;219;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20" name="Google Shape;220;p7"/>
            <p:cNvGrpSpPr/>
            <p:nvPr/>
          </p:nvGrpSpPr>
          <p:grpSpPr>
            <a:xfrm rot="-834249" flipH="1">
              <a:off x="5226495" y="2218845"/>
              <a:ext cx="1951844" cy="4519926"/>
              <a:chOff x="5307255" y="1547438"/>
              <a:chExt cx="1784043" cy="4131344"/>
            </a:xfrm>
          </p:grpSpPr>
          <p:sp>
            <p:nvSpPr>
              <p:cNvPr id="221" name="Google Shape;22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22" name="Google Shape;22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23" name="Google Shape;22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24" name="Google Shape;224;p7"/>
            <p:cNvGrpSpPr/>
            <p:nvPr/>
          </p:nvGrpSpPr>
          <p:grpSpPr>
            <a:xfrm rot="834467">
              <a:off x="4352448" y="2985201"/>
              <a:ext cx="1640347" cy="3798585"/>
              <a:chOff x="5307255" y="1547438"/>
              <a:chExt cx="1784043" cy="4131344"/>
            </a:xfrm>
          </p:grpSpPr>
          <p:sp>
            <p:nvSpPr>
              <p:cNvPr id="225" name="Google Shape;225;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26" name="Google Shape;226;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27" name="Google Shape;227;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28" name="Google Shape;228;p7"/>
            <p:cNvGrpSpPr/>
            <p:nvPr/>
          </p:nvGrpSpPr>
          <p:grpSpPr>
            <a:xfrm rot="-440221" flipH="1">
              <a:off x="5786037" y="4061381"/>
              <a:ext cx="1213990" cy="2811263"/>
              <a:chOff x="5307255" y="1547438"/>
              <a:chExt cx="1784043" cy="4131344"/>
            </a:xfrm>
          </p:grpSpPr>
          <p:sp>
            <p:nvSpPr>
              <p:cNvPr id="229" name="Google Shape;229;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30" name="Google Shape;230;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31" name="Google Shape;231;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32" name="Google Shape;232;p7"/>
            <p:cNvGrpSpPr/>
            <p:nvPr/>
          </p:nvGrpSpPr>
          <p:grpSpPr>
            <a:xfrm rot="-440392" flipH="1">
              <a:off x="5105302" y="3369322"/>
              <a:ext cx="1465228" cy="3402528"/>
              <a:chOff x="5307255" y="1547438"/>
              <a:chExt cx="1786162" cy="4147796"/>
            </a:xfrm>
          </p:grpSpPr>
          <p:sp>
            <p:nvSpPr>
              <p:cNvPr id="233" name="Google Shape;233;p7"/>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34" name="Google Shape;234;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35" name="Google Shape;235;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36" name="Google Shape;236;p7"/>
            <p:cNvGrpSpPr/>
            <p:nvPr/>
          </p:nvGrpSpPr>
          <p:grpSpPr>
            <a:xfrm>
              <a:off x="3470253" y="4661133"/>
              <a:ext cx="1344750" cy="2250271"/>
              <a:chOff x="4456559" y="1422328"/>
              <a:chExt cx="2268472" cy="3796644"/>
            </a:xfrm>
          </p:grpSpPr>
          <p:sp>
            <p:nvSpPr>
              <p:cNvPr id="237" name="Google Shape;237;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38" name="Google Shape;238;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39" name="Google Shape;239;p7"/>
            <p:cNvGrpSpPr/>
            <p:nvPr/>
          </p:nvGrpSpPr>
          <p:grpSpPr>
            <a:xfrm rot="-761783" flipH="1">
              <a:off x="4846938" y="4174451"/>
              <a:ext cx="1456834" cy="2750026"/>
              <a:chOff x="6812776" y="643385"/>
              <a:chExt cx="1603353" cy="3026606"/>
            </a:xfrm>
          </p:grpSpPr>
          <p:sp>
            <p:nvSpPr>
              <p:cNvPr id="240" name="Google Shape;240;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41" name="Google Shape;241;p7"/>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42" name="Google Shape;242;p7"/>
            <p:cNvGrpSpPr/>
            <p:nvPr/>
          </p:nvGrpSpPr>
          <p:grpSpPr>
            <a:xfrm rot="-608296">
              <a:off x="3314931" y="4082546"/>
              <a:ext cx="728806" cy="734022"/>
              <a:chOff x="5307255" y="1547438"/>
              <a:chExt cx="1117486" cy="1125654"/>
            </a:xfrm>
          </p:grpSpPr>
          <p:sp>
            <p:nvSpPr>
              <p:cNvPr id="243" name="Google Shape;243;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44" name="Google Shape;244;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45" name="Google Shape;245;p7"/>
            <p:cNvGrpSpPr/>
            <p:nvPr/>
          </p:nvGrpSpPr>
          <p:grpSpPr>
            <a:xfrm>
              <a:off x="3502670" y="3514386"/>
              <a:ext cx="1837813" cy="3466060"/>
              <a:chOff x="6811613" y="643921"/>
              <a:chExt cx="1604516" cy="3026069"/>
            </a:xfrm>
          </p:grpSpPr>
          <p:sp>
            <p:nvSpPr>
              <p:cNvPr id="246" name="Google Shape;246;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47" name="Google Shape;247;p7"/>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CUSTOM_12">
    <p:spTree>
      <p:nvGrpSpPr>
        <p:cNvPr id="1" name="Shape 248"/>
        <p:cNvGrpSpPr/>
        <p:nvPr/>
      </p:nvGrpSpPr>
      <p:grpSpPr>
        <a:xfrm>
          <a:off x="0" y="0"/>
          <a:ext cx="0" cy="0"/>
          <a:chOff x="0" y="0"/>
          <a:chExt cx="0" cy="0"/>
        </a:xfrm>
      </p:grpSpPr>
      <p:sp>
        <p:nvSpPr>
          <p:cNvPr id="249" name="Google Shape;249;p8"/>
          <p:cNvSpPr txBox="1">
            <a:spLocks noGrp="1"/>
          </p:cNvSpPr>
          <p:nvPr>
            <p:ph type="title"/>
          </p:nvPr>
        </p:nvSpPr>
        <p:spPr>
          <a:xfrm>
            <a:off x="2156075" y="1123500"/>
            <a:ext cx="76875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p:txBody>
      </p:sp>
      <p:sp>
        <p:nvSpPr>
          <p:cNvPr id="250" name="Google Shape;250;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grpSp>
        <p:nvGrpSpPr>
          <p:cNvPr id="251" name="Google Shape;251;p8"/>
          <p:cNvGrpSpPr/>
          <p:nvPr/>
        </p:nvGrpSpPr>
        <p:grpSpPr>
          <a:xfrm flipH="1">
            <a:off x="-658178" y="1638196"/>
            <a:ext cx="3848630" cy="5365658"/>
            <a:chOff x="7864580" y="177905"/>
            <a:chExt cx="4941744" cy="6889649"/>
          </a:xfrm>
        </p:grpSpPr>
        <p:sp>
          <p:nvSpPr>
            <p:cNvPr id="252" name="Google Shape;252;p8"/>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53" name="Google Shape;253;p8"/>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54" name="Google Shape;254;p8"/>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255" name="Google Shape;255;p8"/>
            <p:cNvGrpSpPr/>
            <p:nvPr/>
          </p:nvGrpSpPr>
          <p:grpSpPr>
            <a:xfrm rot="834297">
              <a:off x="8537534" y="734267"/>
              <a:ext cx="2935744" cy="5958665"/>
              <a:chOff x="5368897" y="1487338"/>
              <a:chExt cx="2009955" cy="4079596"/>
            </a:xfrm>
          </p:grpSpPr>
          <p:sp>
            <p:nvSpPr>
              <p:cNvPr id="256" name="Google Shape;256;p8"/>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57" name="Google Shape;257;p8"/>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58" name="Google Shape;258;p8"/>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59" name="Google Shape;259;p8"/>
            <p:cNvGrpSpPr/>
            <p:nvPr/>
          </p:nvGrpSpPr>
          <p:grpSpPr>
            <a:xfrm rot="-834363" flipH="1">
              <a:off x="10007823" y="1779855"/>
              <a:ext cx="2189869" cy="5071126"/>
              <a:chOff x="5307255" y="1547438"/>
              <a:chExt cx="1784043" cy="4131344"/>
            </a:xfrm>
          </p:grpSpPr>
          <p:sp>
            <p:nvSpPr>
              <p:cNvPr id="260" name="Google Shape;260;p8"/>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61" name="Google Shape;26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62" name="Google Shape;26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63" name="Google Shape;263;p8"/>
            <p:cNvGrpSpPr/>
            <p:nvPr/>
          </p:nvGrpSpPr>
          <p:grpSpPr>
            <a:xfrm rot="440309">
              <a:off x="9237033" y="2293084"/>
              <a:ext cx="1956333" cy="4542963"/>
              <a:chOff x="5307255" y="1547438"/>
              <a:chExt cx="1786162" cy="4147796"/>
            </a:xfrm>
          </p:grpSpPr>
          <p:sp>
            <p:nvSpPr>
              <p:cNvPr id="264" name="Google Shape;264;p8"/>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65" name="Google Shape;26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66" name="Google Shape;26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67" name="Google Shape;267;p8"/>
            <p:cNvGrpSpPr/>
            <p:nvPr/>
          </p:nvGrpSpPr>
          <p:grpSpPr>
            <a:xfrm rot="952222" flipH="1">
              <a:off x="10387675" y="4620686"/>
              <a:ext cx="972982" cy="980094"/>
              <a:chOff x="5307255" y="1547438"/>
              <a:chExt cx="1117486" cy="1125654"/>
            </a:xfrm>
          </p:grpSpPr>
          <p:sp>
            <p:nvSpPr>
              <p:cNvPr id="268" name="Google Shape;26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69" name="Google Shape;26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70" name="Google Shape;270;p8"/>
            <p:cNvGrpSpPr/>
            <p:nvPr/>
          </p:nvGrpSpPr>
          <p:grpSpPr>
            <a:xfrm rot="952222" flipH="1">
              <a:off x="10406852" y="3368180"/>
              <a:ext cx="972982" cy="980094"/>
              <a:chOff x="5307255" y="1547438"/>
              <a:chExt cx="1117486" cy="1125654"/>
            </a:xfrm>
          </p:grpSpPr>
          <p:sp>
            <p:nvSpPr>
              <p:cNvPr id="271" name="Google Shape;27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72" name="Google Shape;27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73" name="Google Shape;273;p8"/>
            <p:cNvGrpSpPr/>
            <p:nvPr/>
          </p:nvGrpSpPr>
          <p:grpSpPr>
            <a:xfrm rot="952222" flipH="1">
              <a:off x="11485763" y="3114853"/>
              <a:ext cx="972982" cy="980094"/>
              <a:chOff x="5307255" y="1547438"/>
              <a:chExt cx="1117486" cy="1125654"/>
            </a:xfrm>
          </p:grpSpPr>
          <p:sp>
            <p:nvSpPr>
              <p:cNvPr id="274" name="Google Shape;27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75" name="Google Shape;27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76" name="Google Shape;276;p8"/>
            <p:cNvGrpSpPr/>
            <p:nvPr/>
          </p:nvGrpSpPr>
          <p:grpSpPr>
            <a:xfrm rot="952222" flipH="1">
              <a:off x="11371716" y="4308822"/>
              <a:ext cx="972982" cy="980094"/>
              <a:chOff x="5307255" y="1547438"/>
              <a:chExt cx="1117486" cy="1125654"/>
            </a:xfrm>
          </p:grpSpPr>
          <p:sp>
            <p:nvSpPr>
              <p:cNvPr id="277" name="Google Shape;27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78" name="Google Shape;27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sp>
          <p:nvSpPr>
            <p:cNvPr id="279" name="Google Shape;279;p8"/>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sp>
        <p:nvSpPr>
          <p:cNvPr id="280" name="Google Shape;280;p8"/>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81" name="Google Shape;281;p8"/>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82" name="Google Shape;282;p8"/>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83" name="Google Shape;283;p8"/>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84" name="Google Shape;284;p8"/>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285" name="Google Shape;285;p8"/>
          <p:cNvGrpSpPr/>
          <p:nvPr/>
        </p:nvGrpSpPr>
        <p:grpSpPr>
          <a:xfrm rot="607849" flipH="1">
            <a:off x="10886905" y="344335"/>
            <a:ext cx="1207724" cy="1216551"/>
            <a:chOff x="5307255" y="1547438"/>
            <a:chExt cx="1117486" cy="1125654"/>
          </a:xfrm>
        </p:grpSpPr>
        <p:sp>
          <p:nvSpPr>
            <p:cNvPr id="286" name="Google Shape;286;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87" name="Google Shape;287;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88" name="Google Shape;288;p8"/>
          <p:cNvGrpSpPr/>
          <p:nvPr/>
        </p:nvGrpSpPr>
        <p:grpSpPr>
          <a:xfrm rot="608125" flipH="1">
            <a:off x="11077475" y="1722394"/>
            <a:ext cx="963332" cy="970373"/>
            <a:chOff x="5307255" y="1547438"/>
            <a:chExt cx="1117486" cy="1125654"/>
          </a:xfrm>
        </p:grpSpPr>
        <p:sp>
          <p:nvSpPr>
            <p:cNvPr id="289" name="Google Shape;289;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90" name="Google Shape;290;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91" name="Google Shape;291;p8"/>
          <p:cNvGrpSpPr/>
          <p:nvPr/>
        </p:nvGrpSpPr>
        <p:grpSpPr>
          <a:xfrm rot="608125" flipH="1">
            <a:off x="10418421" y="1014894"/>
            <a:ext cx="963332" cy="970373"/>
            <a:chOff x="5307255" y="1547438"/>
            <a:chExt cx="1117486" cy="1125654"/>
          </a:xfrm>
        </p:grpSpPr>
        <p:sp>
          <p:nvSpPr>
            <p:cNvPr id="292" name="Google Shape;292;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93" name="Google Shape;293;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94" name="Google Shape;294;p8"/>
          <p:cNvGrpSpPr/>
          <p:nvPr/>
        </p:nvGrpSpPr>
        <p:grpSpPr>
          <a:xfrm rot="608125" flipH="1">
            <a:off x="10358874" y="2245198"/>
            <a:ext cx="963332" cy="970373"/>
            <a:chOff x="5307255" y="1547438"/>
            <a:chExt cx="1117486" cy="1125654"/>
          </a:xfrm>
        </p:grpSpPr>
        <p:sp>
          <p:nvSpPr>
            <p:cNvPr id="295" name="Google Shape;29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96" name="Google Shape;29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97" name="Google Shape;297;p8"/>
          <p:cNvGrpSpPr/>
          <p:nvPr/>
        </p:nvGrpSpPr>
        <p:grpSpPr>
          <a:xfrm rot="608127" flipH="1">
            <a:off x="11265674" y="2680595"/>
            <a:ext cx="835054" cy="841158"/>
            <a:chOff x="5307255" y="1547438"/>
            <a:chExt cx="1117486" cy="1125654"/>
          </a:xfrm>
        </p:grpSpPr>
        <p:sp>
          <p:nvSpPr>
            <p:cNvPr id="298" name="Google Shape;29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99" name="Google Shape;29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300" name="Google Shape;300;p8"/>
          <p:cNvGrpSpPr/>
          <p:nvPr/>
        </p:nvGrpSpPr>
        <p:grpSpPr>
          <a:xfrm rot="607931" flipH="1">
            <a:off x="10646248" y="3247822"/>
            <a:ext cx="1197398" cy="1206151"/>
            <a:chOff x="5307255" y="1547438"/>
            <a:chExt cx="1117486" cy="1125654"/>
          </a:xfrm>
        </p:grpSpPr>
        <p:sp>
          <p:nvSpPr>
            <p:cNvPr id="301" name="Google Shape;30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02" name="Google Shape;30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303" name="Google Shape;303;p8"/>
          <p:cNvGrpSpPr/>
          <p:nvPr/>
        </p:nvGrpSpPr>
        <p:grpSpPr>
          <a:xfrm rot="607740" flipH="1">
            <a:off x="10459317" y="4348837"/>
            <a:ext cx="934706" cy="941538"/>
            <a:chOff x="5307255" y="1547438"/>
            <a:chExt cx="1117486" cy="1125654"/>
          </a:xfrm>
        </p:grpSpPr>
        <p:sp>
          <p:nvSpPr>
            <p:cNvPr id="304" name="Google Shape;30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05" name="Google Shape;30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306" name="Google Shape;306;p8"/>
          <p:cNvGrpSpPr/>
          <p:nvPr/>
        </p:nvGrpSpPr>
        <p:grpSpPr>
          <a:xfrm rot="607931" flipH="1">
            <a:off x="10665425" y="5235077"/>
            <a:ext cx="1197398" cy="1206151"/>
            <a:chOff x="5307255" y="1547438"/>
            <a:chExt cx="1117486" cy="1125654"/>
          </a:xfrm>
        </p:grpSpPr>
        <p:sp>
          <p:nvSpPr>
            <p:cNvPr id="307" name="Google Shape;30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08" name="Google Shape;30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309" name="Google Shape;309;p8"/>
          <p:cNvGrpSpPr/>
          <p:nvPr/>
        </p:nvGrpSpPr>
        <p:grpSpPr>
          <a:xfrm rot="608127" flipH="1">
            <a:off x="11254571" y="4262123"/>
            <a:ext cx="835054" cy="841158"/>
            <a:chOff x="5307255" y="1547438"/>
            <a:chExt cx="1117486" cy="1125654"/>
          </a:xfrm>
        </p:grpSpPr>
        <p:sp>
          <p:nvSpPr>
            <p:cNvPr id="310" name="Google Shape;310;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11" name="Google Shape;311;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3 columns">
  <p:cSld name="CUSTOM_9">
    <p:spTree>
      <p:nvGrpSpPr>
        <p:cNvPr id="1" name="Shape 340"/>
        <p:cNvGrpSpPr/>
        <p:nvPr/>
      </p:nvGrpSpPr>
      <p:grpSpPr>
        <a:xfrm>
          <a:off x="0" y="0"/>
          <a:ext cx="0" cy="0"/>
          <a:chOff x="0" y="0"/>
          <a:chExt cx="0" cy="0"/>
        </a:xfrm>
      </p:grpSpPr>
      <p:sp>
        <p:nvSpPr>
          <p:cNvPr id="341" name="Google Shape;341;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
        <p:nvSpPr>
          <p:cNvPr id="342" name="Google Shape;342;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sp>
        <p:nvSpPr>
          <p:cNvPr id="343" name="Google Shape;343;p10"/>
          <p:cNvSpPr txBox="1">
            <a:spLocks noGrp="1"/>
          </p:cNvSpPr>
          <p:nvPr>
            <p:ph type="body" idx="1"/>
          </p:nvPr>
        </p:nvSpPr>
        <p:spPr>
          <a:xfrm>
            <a:off x="415600"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p:txBody>
      </p:sp>
      <p:sp>
        <p:nvSpPr>
          <p:cNvPr id="344" name="Google Shape;344;p10"/>
          <p:cNvSpPr txBox="1">
            <a:spLocks noGrp="1"/>
          </p:cNvSpPr>
          <p:nvPr>
            <p:ph type="body" idx="2"/>
          </p:nvPr>
        </p:nvSpPr>
        <p:spPr>
          <a:xfrm>
            <a:off x="4278394"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p:txBody>
      </p:sp>
      <p:sp>
        <p:nvSpPr>
          <p:cNvPr id="345" name="Google Shape;345;p10"/>
          <p:cNvSpPr txBox="1">
            <a:spLocks noGrp="1"/>
          </p:cNvSpPr>
          <p:nvPr>
            <p:ph type="body" idx="3"/>
          </p:nvPr>
        </p:nvSpPr>
        <p:spPr>
          <a:xfrm>
            <a:off x="8141188"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p:txBody>
      </p:sp>
      <p:grpSp>
        <p:nvGrpSpPr>
          <p:cNvPr id="346" name="Google Shape;346;p10"/>
          <p:cNvGrpSpPr/>
          <p:nvPr/>
        </p:nvGrpSpPr>
        <p:grpSpPr>
          <a:xfrm rot="607744" flipH="1">
            <a:off x="11086334" y="81935"/>
            <a:ext cx="1023023" cy="1030501"/>
            <a:chOff x="5307255" y="1547438"/>
            <a:chExt cx="1117486" cy="1125654"/>
          </a:xfrm>
        </p:grpSpPr>
        <p:sp>
          <p:nvSpPr>
            <p:cNvPr id="347" name="Google Shape;347;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48" name="Google Shape;348;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349" name="Google Shape;349;p10"/>
          <p:cNvGrpSpPr/>
          <p:nvPr/>
        </p:nvGrpSpPr>
        <p:grpSpPr>
          <a:xfrm rot="608142" flipH="1">
            <a:off x="11247878" y="1249037"/>
            <a:ext cx="815984" cy="821948"/>
            <a:chOff x="5307255" y="1547438"/>
            <a:chExt cx="1117486" cy="1125654"/>
          </a:xfrm>
        </p:grpSpPr>
        <p:sp>
          <p:nvSpPr>
            <p:cNvPr id="350" name="Google Shape;350;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51" name="Google Shape;351;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352" name="Google Shape;352;p10"/>
          <p:cNvGrpSpPr/>
          <p:nvPr/>
        </p:nvGrpSpPr>
        <p:grpSpPr>
          <a:xfrm rot="608142" flipH="1">
            <a:off x="10543169" y="739163"/>
            <a:ext cx="815984" cy="821948"/>
            <a:chOff x="5307255" y="1547438"/>
            <a:chExt cx="1117486" cy="1125654"/>
          </a:xfrm>
        </p:grpSpPr>
        <p:sp>
          <p:nvSpPr>
            <p:cNvPr id="353" name="Google Shape;353;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54" name="Google Shape;354;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355" name="Google Shape;355;p10"/>
          <p:cNvGrpSpPr/>
          <p:nvPr/>
        </p:nvGrpSpPr>
        <p:grpSpPr>
          <a:xfrm rot="608142" flipH="1">
            <a:off x="10639179" y="1691887"/>
            <a:ext cx="815984" cy="821948"/>
            <a:chOff x="5307255" y="1547438"/>
            <a:chExt cx="1117486" cy="1125654"/>
          </a:xfrm>
        </p:grpSpPr>
        <p:sp>
          <p:nvSpPr>
            <p:cNvPr id="356" name="Google Shape;356;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57" name="Google Shape;357;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358" name="Google Shape;358;p10"/>
          <p:cNvGrpSpPr/>
          <p:nvPr/>
        </p:nvGrpSpPr>
        <p:grpSpPr>
          <a:xfrm rot="608187" flipH="1">
            <a:off x="11407156" y="2060661"/>
            <a:ext cx="707346" cy="712516"/>
            <a:chOff x="5307255" y="1547438"/>
            <a:chExt cx="1117486" cy="1125654"/>
          </a:xfrm>
        </p:grpSpPr>
        <p:sp>
          <p:nvSpPr>
            <p:cNvPr id="359" name="Google Shape;359;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60" name="Google Shape;360;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0"/>
        <p:cNvGrpSpPr/>
        <p:nvPr/>
      </p:nvGrpSpPr>
      <p:grpSpPr>
        <a:xfrm>
          <a:off x="0" y="0"/>
          <a:ext cx="0" cy="0"/>
          <a:chOff x="0" y="0"/>
          <a:chExt cx="0" cy="0"/>
        </a:xfrm>
      </p:grpSpPr>
      <p:sp>
        <p:nvSpPr>
          <p:cNvPr id="11" name="Google Shape;11;p2"/>
          <p:cNvSpPr/>
          <p:nvPr/>
        </p:nvSpPr>
        <p:spPr>
          <a:xfrm>
            <a:off x="381505" y="1465462"/>
            <a:ext cx="7442400" cy="41481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2" name="Google Shape;12;p2"/>
          <p:cNvSpPr txBox="1">
            <a:spLocks noGrp="1"/>
          </p:cNvSpPr>
          <p:nvPr>
            <p:ph type="ctrTitle"/>
          </p:nvPr>
        </p:nvSpPr>
        <p:spPr>
          <a:xfrm>
            <a:off x="568006" y="1779575"/>
            <a:ext cx="6108000" cy="2176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p:txBody>
      </p:sp>
      <p:sp>
        <p:nvSpPr>
          <p:cNvPr id="13" name="Google Shape;13;p2"/>
          <p:cNvSpPr txBox="1">
            <a:spLocks noGrp="1"/>
          </p:cNvSpPr>
          <p:nvPr>
            <p:ph type="subTitle" idx="1"/>
          </p:nvPr>
        </p:nvSpPr>
        <p:spPr>
          <a:xfrm>
            <a:off x="568000" y="3995224"/>
            <a:ext cx="6108000" cy="8406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lt2"/>
              </a:buClr>
              <a:buSzPts val="3700"/>
              <a:buNone/>
              <a:defRPr sz="3700">
                <a:solidFill>
                  <a:schemeClr val="lt2"/>
                </a:solidFill>
              </a:defRPr>
            </a:lvl1pPr>
            <a:lvl2pPr lvl="1" algn="ctr" rtl="0">
              <a:lnSpc>
                <a:spcPct val="100000"/>
              </a:lnSpc>
              <a:spcBef>
                <a:spcPts val="0"/>
              </a:spcBef>
              <a:spcAft>
                <a:spcPts val="0"/>
              </a:spcAft>
              <a:buClr>
                <a:schemeClr val="lt2"/>
              </a:buClr>
              <a:buSzPts val="3700"/>
              <a:buNone/>
              <a:defRPr sz="3700">
                <a:solidFill>
                  <a:schemeClr val="lt2"/>
                </a:solidFill>
              </a:defRPr>
            </a:lvl2pPr>
            <a:lvl3pPr lvl="2" algn="ctr" rtl="0">
              <a:lnSpc>
                <a:spcPct val="100000"/>
              </a:lnSpc>
              <a:spcBef>
                <a:spcPts val="0"/>
              </a:spcBef>
              <a:spcAft>
                <a:spcPts val="0"/>
              </a:spcAft>
              <a:buClr>
                <a:schemeClr val="lt2"/>
              </a:buClr>
              <a:buSzPts val="3700"/>
              <a:buNone/>
              <a:defRPr sz="3700">
                <a:solidFill>
                  <a:schemeClr val="lt2"/>
                </a:solidFill>
              </a:defRPr>
            </a:lvl3pPr>
            <a:lvl4pPr lvl="3" algn="ctr" rtl="0">
              <a:lnSpc>
                <a:spcPct val="100000"/>
              </a:lnSpc>
              <a:spcBef>
                <a:spcPts val="0"/>
              </a:spcBef>
              <a:spcAft>
                <a:spcPts val="0"/>
              </a:spcAft>
              <a:buClr>
                <a:schemeClr val="lt2"/>
              </a:buClr>
              <a:buSzPts val="3700"/>
              <a:buNone/>
              <a:defRPr sz="3700">
                <a:solidFill>
                  <a:schemeClr val="lt2"/>
                </a:solidFill>
              </a:defRPr>
            </a:lvl4pPr>
            <a:lvl5pPr lvl="4" algn="ctr" rtl="0">
              <a:lnSpc>
                <a:spcPct val="100000"/>
              </a:lnSpc>
              <a:spcBef>
                <a:spcPts val="0"/>
              </a:spcBef>
              <a:spcAft>
                <a:spcPts val="0"/>
              </a:spcAft>
              <a:buClr>
                <a:schemeClr val="lt2"/>
              </a:buClr>
              <a:buSzPts val="3700"/>
              <a:buNone/>
              <a:defRPr sz="3700">
                <a:solidFill>
                  <a:schemeClr val="lt2"/>
                </a:solidFill>
              </a:defRPr>
            </a:lvl5pPr>
            <a:lvl6pPr lvl="5" algn="ctr" rtl="0">
              <a:lnSpc>
                <a:spcPct val="100000"/>
              </a:lnSpc>
              <a:spcBef>
                <a:spcPts val="0"/>
              </a:spcBef>
              <a:spcAft>
                <a:spcPts val="0"/>
              </a:spcAft>
              <a:buClr>
                <a:schemeClr val="lt2"/>
              </a:buClr>
              <a:buSzPts val="3700"/>
              <a:buNone/>
              <a:defRPr sz="3700">
                <a:solidFill>
                  <a:schemeClr val="lt2"/>
                </a:solidFill>
              </a:defRPr>
            </a:lvl6pPr>
            <a:lvl7pPr lvl="6" algn="ctr" rtl="0">
              <a:lnSpc>
                <a:spcPct val="100000"/>
              </a:lnSpc>
              <a:spcBef>
                <a:spcPts val="0"/>
              </a:spcBef>
              <a:spcAft>
                <a:spcPts val="0"/>
              </a:spcAft>
              <a:buClr>
                <a:schemeClr val="lt2"/>
              </a:buClr>
              <a:buSzPts val="3700"/>
              <a:buNone/>
              <a:defRPr sz="3700">
                <a:solidFill>
                  <a:schemeClr val="lt2"/>
                </a:solidFill>
              </a:defRPr>
            </a:lvl7pPr>
            <a:lvl8pPr lvl="7" algn="ctr" rtl="0">
              <a:lnSpc>
                <a:spcPct val="100000"/>
              </a:lnSpc>
              <a:spcBef>
                <a:spcPts val="0"/>
              </a:spcBef>
              <a:spcAft>
                <a:spcPts val="0"/>
              </a:spcAft>
              <a:buClr>
                <a:schemeClr val="lt2"/>
              </a:buClr>
              <a:buSzPts val="3700"/>
              <a:buNone/>
              <a:defRPr sz="3700">
                <a:solidFill>
                  <a:schemeClr val="lt2"/>
                </a:solidFill>
              </a:defRPr>
            </a:lvl8pPr>
            <a:lvl9pPr lvl="8" algn="ctr" rtl="0">
              <a:lnSpc>
                <a:spcPct val="100000"/>
              </a:lnSpc>
              <a:spcBef>
                <a:spcPts val="0"/>
              </a:spcBef>
              <a:spcAft>
                <a:spcPts val="0"/>
              </a:spcAft>
              <a:buClr>
                <a:schemeClr val="lt2"/>
              </a:buClr>
              <a:buSzPts val="3700"/>
              <a:buNone/>
              <a:defRPr sz="3700">
                <a:solidFill>
                  <a:schemeClr val="lt2"/>
                </a:solidFill>
              </a:defRPr>
            </a:lvl9pPr>
          </a:lstStyle>
          <a:p/>
        </p:txBody>
      </p:sp>
      <p:sp>
        <p:nvSpPr>
          <p:cNvPr id="14" name="Google Shape;14;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GB">
                <a:solidFill>
                  <a:srgbClr val="434343"/>
                </a:solidFill>
              </a:rPr>
            </a:fld>
            <a:endParaRPr>
              <a:solidFill>
                <a:srgbClr val="434343"/>
              </a:solidFill>
            </a:endParaRPr>
          </a:p>
        </p:txBody>
      </p:sp>
      <p:grpSp>
        <p:nvGrpSpPr>
          <p:cNvPr id="15" name="Google Shape;15;p2"/>
          <p:cNvGrpSpPr/>
          <p:nvPr/>
        </p:nvGrpSpPr>
        <p:grpSpPr>
          <a:xfrm>
            <a:off x="6180174" y="878184"/>
            <a:ext cx="6460464" cy="6489566"/>
            <a:chOff x="6180174" y="878184"/>
            <a:chExt cx="6460464" cy="6489566"/>
          </a:xfrm>
        </p:grpSpPr>
        <p:sp>
          <p:nvSpPr>
            <p:cNvPr id="16" name="Google Shape;16;p2"/>
            <p:cNvSpPr/>
            <p:nvPr/>
          </p:nvSpPr>
          <p:spPr>
            <a:xfrm rot="344030" flipH="1">
              <a:off x="9875716" y="934547"/>
              <a:ext cx="1376064" cy="4947354"/>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17" name="Google Shape;17;p2"/>
            <p:cNvGrpSpPr/>
            <p:nvPr/>
          </p:nvGrpSpPr>
          <p:grpSpPr>
            <a:xfrm rot="-554234" flipH="1">
              <a:off x="10040220" y="1580740"/>
              <a:ext cx="2320504" cy="3674996"/>
              <a:chOff x="5819567" y="571221"/>
              <a:chExt cx="2567151" cy="4065613"/>
            </a:xfrm>
          </p:grpSpPr>
          <p:sp>
            <p:nvSpPr>
              <p:cNvPr id="18" name="Google Shape;18;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19" name="Google Shape;19;p2"/>
              <p:cNvGrpSpPr/>
              <p:nvPr/>
            </p:nvGrpSpPr>
            <p:grpSpPr>
              <a:xfrm>
                <a:off x="5819567" y="571221"/>
                <a:ext cx="889916" cy="1062046"/>
                <a:chOff x="5819567" y="553054"/>
                <a:chExt cx="889916" cy="1062046"/>
              </a:xfrm>
            </p:grpSpPr>
            <p:sp>
              <p:nvSpPr>
                <p:cNvPr id="20" name="Google Shape;20;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1" name="Google Shape;21;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grpSp>
          <p:nvGrpSpPr>
            <p:cNvPr id="22" name="Google Shape;22;p2"/>
            <p:cNvGrpSpPr/>
            <p:nvPr/>
          </p:nvGrpSpPr>
          <p:grpSpPr>
            <a:xfrm rot="1892412">
              <a:off x="9601838" y="2054866"/>
              <a:ext cx="1979819" cy="4584709"/>
              <a:chOff x="5307255" y="1547438"/>
              <a:chExt cx="1784043" cy="4131344"/>
            </a:xfrm>
          </p:grpSpPr>
          <p:sp>
            <p:nvSpPr>
              <p:cNvPr id="23" name="Google Shape;2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4" name="Google Shape;2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5" name="Google Shape;2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26" name="Google Shape;26;p2"/>
            <p:cNvGrpSpPr/>
            <p:nvPr/>
          </p:nvGrpSpPr>
          <p:grpSpPr>
            <a:xfrm rot="257247">
              <a:off x="7899558" y="3058236"/>
              <a:ext cx="1946985" cy="3083452"/>
              <a:chOff x="5819567" y="571221"/>
              <a:chExt cx="2567151" cy="4065613"/>
            </a:xfrm>
          </p:grpSpPr>
          <p:sp>
            <p:nvSpPr>
              <p:cNvPr id="27" name="Google Shape;27;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28" name="Google Shape;28;p2"/>
              <p:cNvGrpSpPr/>
              <p:nvPr/>
            </p:nvGrpSpPr>
            <p:grpSpPr>
              <a:xfrm>
                <a:off x="5819567" y="571221"/>
                <a:ext cx="889916" cy="1062046"/>
                <a:chOff x="5819567" y="553054"/>
                <a:chExt cx="889916" cy="1062046"/>
              </a:xfrm>
            </p:grpSpPr>
            <p:sp>
              <p:nvSpPr>
                <p:cNvPr id="29" name="Google Shape;29;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0" name="Google Shape;30;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sp>
          <p:nvSpPr>
            <p:cNvPr id="31" name="Google Shape;31;p2"/>
            <p:cNvSpPr/>
            <p:nvPr/>
          </p:nvSpPr>
          <p:spPr>
            <a:xfrm rot="6627563">
              <a:off x="10340761" y="5325919"/>
              <a:ext cx="2476937" cy="79828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2" name="Google Shape;32;p2"/>
            <p:cNvSpPr/>
            <p:nvPr/>
          </p:nvSpPr>
          <p:spPr>
            <a:xfrm rot="-8214325" flipH="1">
              <a:off x="6034335" y="4319925"/>
              <a:ext cx="3226936" cy="84804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3" name="Google Shape;33;p2"/>
            <p:cNvSpPr/>
            <p:nvPr/>
          </p:nvSpPr>
          <p:spPr>
            <a:xfrm rot="-2572734">
              <a:off x="7267228" y="4650544"/>
              <a:ext cx="911246" cy="277672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34" name="Google Shape;34;p2"/>
            <p:cNvGrpSpPr/>
            <p:nvPr/>
          </p:nvGrpSpPr>
          <p:grpSpPr>
            <a:xfrm rot="1125477">
              <a:off x="8875592" y="1693978"/>
              <a:ext cx="2635240" cy="4173446"/>
              <a:chOff x="5819567" y="571221"/>
              <a:chExt cx="2567151" cy="4065613"/>
            </a:xfrm>
          </p:grpSpPr>
          <p:sp>
            <p:nvSpPr>
              <p:cNvPr id="35" name="Google Shape;35;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36" name="Google Shape;36;p2"/>
              <p:cNvGrpSpPr/>
              <p:nvPr/>
            </p:nvGrpSpPr>
            <p:grpSpPr>
              <a:xfrm>
                <a:off x="5819567" y="571221"/>
                <a:ext cx="889916" cy="1062046"/>
                <a:chOff x="5819567" y="553054"/>
                <a:chExt cx="889916" cy="1062046"/>
              </a:xfrm>
            </p:grpSpPr>
            <p:sp>
              <p:nvSpPr>
                <p:cNvPr id="37" name="Google Shape;37;p2"/>
                <p:cNvSpPr/>
                <p:nvPr/>
              </p:nvSpPr>
              <p:spPr>
                <a:xfrm rot="-1985831">
                  <a:off x="6188231" y="595206"/>
                  <a:ext cx="265355" cy="932031"/>
                </a:xfrm>
                <a:prstGeom prst="ellipse">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8" name="Google Shape;38;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sp>
          <p:nvSpPr>
            <p:cNvPr id="39" name="Google Shape;39;p2"/>
            <p:cNvSpPr/>
            <p:nvPr/>
          </p:nvSpPr>
          <p:spPr>
            <a:xfrm rot="-796064">
              <a:off x="8423726" y="2138880"/>
              <a:ext cx="1014688" cy="364810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0" name="Google Shape;40;p2"/>
            <p:cNvSpPr/>
            <p:nvPr/>
          </p:nvSpPr>
          <p:spPr>
            <a:xfrm rot="710374" flipH="1">
              <a:off x="10485909" y="3391085"/>
              <a:ext cx="1011938" cy="3638216"/>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1" name="Google Shape;41;p2"/>
            <p:cNvSpPr/>
            <p:nvPr/>
          </p:nvSpPr>
          <p:spPr>
            <a:xfrm rot="-1187598">
              <a:off x="7887380" y="3255810"/>
              <a:ext cx="1085398" cy="397559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42" name="Google Shape;42;p2"/>
            <p:cNvGrpSpPr/>
            <p:nvPr/>
          </p:nvGrpSpPr>
          <p:grpSpPr>
            <a:xfrm rot="1942817">
              <a:off x="9232819" y="3142389"/>
              <a:ext cx="1612692" cy="3734544"/>
              <a:chOff x="5307255" y="1547438"/>
              <a:chExt cx="1784043" cy="4131344"/>
            </a:xfrm>
          </p:grpSpPr>
          <p:sp>
            <p:nvSpPr>
              <p:cNvPr id="43" name="Google Shape;4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4" name="Google Shape;4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5" name="Google Shape;4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46" name="Google Shape;46;p2"/>
            <p:cNvGrpSpPr/>
            <p:nvPr/>
          </p:nvGrpSpPr>
          <p:grpSpPr>
            <a:xfrm>
              <a:off x="7037692" y="4736779"/>
              <a:ext cx="1591115" cy="2355223"/>
              <a:chOff x="3959902" y="4082354"/>
              <a:chExt cx="1760083" cy="2605335"/>
            </a:xfrm>
          </p:grpSpPr>
          <p:sp>
            <p:nvSpPr>
              <p:cNvPr id="47" name="Google Shape;47;p2"/>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8" name="Google Shape;48;p2"/>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49" name="Google Shape;49;p2"/>
            <p:cNvGrpSpPr/>
            <p:nvPr/>
          </p:nvGrpSpPr>
          <p:grpSpPr>
            <a:xfrm>
              <a:off x="7163686" y="3569300"/>
              <a:ext cx="2050699" cy="3432167"/>
              <a:chOff x="4456559" y="1422328"/>
              <a:chExt cx="2268472" cy="3796644"/>
            </a:xfrm>
          </p:grpSpPr>
          <p:sp>
            <p:nvSpPr>
              <p:cNvPr id="50" name="Google Shape;50;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1" name="Google Shape;51;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52" name="Google Shape;52;p2"/>
            <p:cNvGrpSpPr/>
            <p:nvPr/>
          </p:nvGrpSpPr>
          <p:grpSpPr>
            <a:xfrm rot="834281">
              <a:off x="7734703" y="1353017"/>
              <a:ext cx="2355635" cy="5454993"/>
              <a:chOff x="5307255" y="1547438"/>
              <a:chExt cx="1784043" cy="4131344"/>
            </a:xfrm>
          </p:grpSpPr>
          <p:sp>
            <p:nvSpPr>
              <p:cNvPr id="53" name="Google Shape;5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4" name="Google Shape;5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5" name="Google Shape;5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56" name="Google Shape;56;p2"/>
            <p:cNvGrpSpPr/>
            <p:nvPr/>
          </p:nvGrpSpPr>
          <p:grpSpPr>
            <a:xfrm rot="-834435" flipH="1">
              <a:off x="9165870" y="2277692"/>
              <a:ext cx="1979623" cy="4584254"/>
              <a:chOff x="5307255" y="1547438"/>
              <a:chExt cx="1784043" cy="4131344"/>
            </a:xfrm>
          </p:grpSpPr>
          <p:sp>
            <p:nvSpPr>
              <p:cNvPr id="57" name="Google Shape;57;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8" name="Google Shape;58;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9" name="Google Shape;59;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60" name="Google Shape;60;p2"/>
            <p:cNvGrpSpPr/>
            <p:nvPr/>
          </p:nvGrpSpPr>
          <p:grpSpPr>
            <a:xfrm rot="440741">
              <a:off x="7949412" y="3577402"/>
              <a:ext cx="1465127" cy="3392826"/>
              <a:chOff x="5307255" y="1547438"/>
              <a:chExt cx="1784043" cy="4131344"/>
            </a:xfrm>
          </p:grpSpPr>
          <p:sp>
            <p:nvSpPr>
              <p:cNvPr id="61" name="Google Shape;61;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62" name="Google Shape;62;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63" name="Google Shape;63;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64" name="Google Shape;64;p2"/>
            <p:cNvGrpSpPr/>
            <p:nvPr/>
          </p:nvGrpSpPr>
          <p:grpSpPr>
            <a:xfrm rot="440421">
              <a:off x="8468708" y="2741713"/>
              <a:ext cx="1768505" cy="4106792"/>
              <a:chOff x="5307255" y="1547438"/>
              <a:chExt cx="1786162" cy="4147796"/>
            </a:xfrm>
          </p:grpSpPr>
          <p:sp>
            <p:nvSpPr>
              <p:cNvPr id="65" name="Google Shape;65;p2"/>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66" name="Google Shape;66;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67" name="Google Shape;67;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68" name="Google Shape;68;p2"/>
            <p:cNvGrpSpPr/>
            <p:nvPr/>
          </p:nvGrpSpPr>
          <p:grpSpPr>
            <a:xfrm flipH="1">
              <a:off x="10587364" y="4300671"/>
              <a:ext cx="1622865" cy="2716119"/>
              <a:chOff x="4456559" y="1422328"/>
              <a:chExt cx="2268472" cy="3796644"/>
            </a:xfrm>
          </p:grpSpPr>
          <p:sp>
            <p:nvSpPr>
              <p:cNvPr id="69" name="Google Shape;69;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70" name="Google Shape;70;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71" name="Google Shape;71;p2"/>
            <p:cNvGrpSpPr/>
            <p:nvPr/>
          </p:nvGrpSpPr>
          <p:grpSpPr>
            <a:xfrm rot="761656">
              <a:off x="8791141" y="3713153"/>
              <a:ext cx="1758409" cy="3319301"/>
              <a:chOff x="6812776" y="643385"/>
              <a:chExt cx="1603353" cy="3026606"/>
            </a:xfrm>
          </p:grpSpPr>
          <p:sp>
            <p:nvSpPr>
              <p:cNvPr id="72" name="Google Shape;72;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73" name="Google Shape;73;p2"/>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74" name="Google Shape;74;p2"/>
            <p:cNvGrpSpPr/>
            <p:nvPr/>
          </p:nvGrpSpPr>
          <p:grpSpPr>
            <a:xfrm rot="608095" flipH="1">
              <a:off x="11518157" y="3602726"/>
              <a:ext cx="879553" cy="885982"/>
              <a:chOff x="5307255" y="1547438"/>
              <a:chExt cx="1117486" cy="1125654"/>
            </a:xfrm>
          </p:grpSpPr>
          <p:sp>
            <p:nvSpPr>
              <p:cNvPr id="75" name="Google Shape;75;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76" name="Google Shape;76;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77" name="Google Shape;77;p2"/>
            <p:cNvGrpSpPr/>
            <p:nvPr/>
          </p:nvGrpSpPr>
          <p:grpSpPr>
            <a:xfrm flipH="1">
              <a:off x="9952610" y="2916584"/>
              <a:ext cx="2218083" cy="4183238"/>
              <a:chOff x="6811613" y="643921"/>
              <a:chExt cx="1604516" cy="3026069"/>
            </a:xfrm>
          </p:grpSpPr>
          <p:sp>
            <p:nvSpPr>
              <p:cNvPr id="78" name="Google Shape;78;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79" name="Google Shape;79;p2"/>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itle and text">
  <p:cSld name="One column title and text">
    <p:spTree>
      <p:nvGrpSpPr>
        <p:cNvPr id="1" name="Shape 80"/>
        <p:cNvGrpSpPr/>
        <p:nvPr/>
      </p:nvGrpSpPr>
      <p:grpSpPr>
        <a:xfrm>
          <a:off x="0" y="0"/>
          <a:ext cx="0" cy="0"/>
          <a:chOff x="0" y="0"/>
          <a:chExt cx="0" cy="0"/>
        </a:xfrm>
      </p:grpSpPr>
      <p:sp>
        <p:nvSpPr>
          <p:cNvPr id="81" name="Google Shape;81;p3"/>
          <p:cNvSpPr/>
          <p:nvPr/>
        </p:nvSpPr>
        <p:spPr>
          <a:xfrm flipH="1">
            <a:off x="878053" y="593453"/>
            <a:ext cx="109299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82" name="Google Shape;82;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GB">
                <a:solidFill>
                  <a:srgbClr val="434343"/>
                </a:solidFill>
              </a:rPr>
            </a:fld>
            <a:endParaRPr>
              <a:solidFill>
                <a:srgbClr val="434343"/>
              </a:solidFill>
            </a:endParaRPr>
          </a:p>
        </p:txBody>
      </p:sp>
      <p:sp>
        <p:nvSpPr>
          <p:cNvPr id="83" name="Google Shape;83;p3"/>
          <p:cNvSpPr txBox="1">
            <a:spLocks noGrp="1"/>
          </p:cNvSpPr>
          <p:nvPr>
            <p:ph type="title"/>
          </p:nvPr>
        </p:nvSpPr>
        <p:spPr>
          <a:xfrm>
            <a:off x="5368600" y="8981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sp>
        <p:nvSpPr>
          <p:cNvPr id="84" name="Google Shape;84;p3"/>
          <p:cNvSpPr txBox="1">
            <a:spLocks noGrp="1"/>
          </p:cNvSpPr>
          <p:nvPr>
            <p:ph type="body" idx="1"/>
          </p:nvPr>
        </p:nvSpPr>
        <p:spPr>
          <a:xfrm>
            <a:off x="5368600" y="33777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p:txBody>
      </p:sp>
      <p:sp>
        <p:nvSpPr>
          <p:cNvPr id="85" name="Google Shape;85;p3"/>
          <p:cNvSpPr txBox="1">
            <a:spLocks noGrp="1"/>
          </p:cNvSpPr>
          <p:nvPr>
            <p:ph type="subTitle" idx="2"/>
          </p:nvPr>
        </p:nvSpPr>
        <p:spPr>
          <a:xfrm>
            <a:off x="5368600" y="20338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solidFill>
                  <a:schemeClr val="lt2"/>
                </a:solidFill>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slideLayout" Target="../slideLayouts/slideLayout15.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1" Type="http://schemas.openxmlformats.org/officeDocument/2006/relationships/theme" Target="../theme/theme2.xml"/><Relationship Id="rId10" Type="http://schemas.openxmlformats.org/officeDocument/2006/relationships/slideLayout" Target="../slideLayouts/slideLayout17.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Clr>
                <a:schemeClr val="dk1"/>
              </a:buClr>
              <a:buSzPts val="7200"/>
              <a:buFont typeface="Kristi" panose="02000603000000000000"/>
              <a:buNone/>
              <a:defRPr sz="7200">
                <a:solidFill>
                  <a:schemeClr val="dk1"/>
                </a:solidFill>
                <a:latin typeface="Kristi" panose="02000603000000000000"/>
                <a:ea typeface="Kristi" panose="02000603000000000000"/>
                <a:cs typeface="Kristi" panose="02000603000000000000"/>
                <a:sym typeface="Kristi" panose="02000603000000000000"/>
              </a:defRPr>
            </a:lvl1pPr>
            <a:lvl2pPr lvl="1">
              <a:spcBef>
                <a:spcPts val="0"/>
              </a:spcBef>
              <a:spcAft>
                <a:spcPts val="0"/>
              </a:spcAft>
              <a:buClr>
                <a:schemeClr val="dk1"/>
              </a:buClr>
              <a:buSzPts val="7200"/>
              <a:buFont typeface="Kristi" panose="02000603000000000000"/>
              <a:buNone/>
              <a:defRPr sz="7200">
                <a:solidFill>
                  <a:schemeClr val="dk1"/>
                </a:solidFill>
                <a:latin typeface="Kristi" panose="02000603000000000000"/>
                <a:ea typeface="Kristi" panose="02000603000000000000"/>
                <a:cs typeface="Kristi" panose="02000603000000000000"/>
                <a:sym typeface="Kristi" panose="02000603000000000000"/>
              </a:defRPr>
            </a:lvl2pPr>
            <a:lvl3pPr lvl="2">
              <a:spcBef>
                <a:spcPts val="0"/>
              </a:spcBef>
              <a:spcAft>
                <a:spcPts val="0"/>
              </a:spcAft>
              <a:buClr>
                <a:schemeClr val="dk1"/>
              </a:buClr>
              <a:buSzPts val="7200"/>
              <a:buFont typeface="Kristi" panose="02000603000000000000"/>
              <a:buNone/>
              <a:defRPr sz="7200">
                <a:solidFill>
                  <a:schemeClr val="dk1"/>
                </a:solidFill>
                <a:latin typeface="Kristi" panose="02000603000000000000"/>
                <a:ea typeface="Kristi" panose="02000603000000000000"/>
                <a:cs typeface="Kristi" panose="02000603000000000000"/>
                <a:sym typeface="Kristi" panose="02000603000000000000"/>
              </a:defRPr>
            </a:lvl3pPr>
            <a:lvl4pPr lvl="3">
              <a:spcBef>
                <a:spcPts val="0"/>
              </a:spcBef>
              <a:spcAft>
                <a:spcPts val="0"/>
              </a:spcAft>
              <a:buClr>
                <a:schemeClr val="dk1"/>
              </a:buClr>
              <a:buSzPts val="7200"/>
              <a:buFont typeface="Kristi" panose="02000603000000000000"/>
              <a:buNone/>
              <a:defRPr sz="7200">
                <a:solidFill>
                  <a:schemeClr val="dk1"/>
                </a:solidFill>
                <a:latin typeface="Kristi" panose="02000603000000000000"/>
                <a:ea typeface="Kristi" panose="02000603000000000000"/>
                <a:cs typeface="Kristi" panose="02000603000000000000"/>
                <a:sym typeface="Kristi" panose="02000603000000000000"/>
              </a:defRPr>
            </a:lvl4pPr>
            <a:lvl5pPr lvl="4">
              <a:spcBef>
                <a:spcPts val="0"/>
              </a:spcBef>
              <a:spcAft>
                <a:spcPts val="0"/>
              </a:spcAft>
              <a:buClr>
                <a:schemeClr val="dk1"/>
              </a:buClr>
              <a:buSzPts val="7200"/>
              <a:buFont typeface="Kristi" panose="02000603000000000000"/>
              <a:buNone/>
              <a:defRPr sz="7200">
                <a:solidFill>
                  <a:schemeClr val="dk1"/>
                </a:solidFill>
                <a:latin typeface="Kristi" panose="02000603000000000000"/>
                <a:ea typeface="Kristi" panose="02000603000000000000"/>
                <a:cs typeface="Kristi" panose="02000603000000000000"/>
                <a:sym typeface="Kristi" panose="02000603000000000000"/>
              </a:defRPr>
            </a:lvl5pPr>
            <a:lvl6pPr lvl="5">
              <a:spcBef>
                <a:spcPts val="0"/>
              </a:spcBef>
              <a:spcAft>
                <a:spcPts val="0"/>
              </a:spcAft>
              <a:buClr>
                <a:schemeClr val="dk1"/>
              </a:buClr>
              <a:buSzPts val="7200"/>
              <a:buFont typeface="Kristi" panose="02000603000000000000"/>
              <a:buNone/>
              <a:defRPr sz="7200">
                <a:solidFill>
                  <a:schemeClr val="dk1"/>
                </a:solidFill>
                <a:latin typeface="Kristi" panose="02000603000000000000"/>
                <a:ea typeface="Kristi" panose="02000603000000000000"/>
                <a:cs typeface="Kristi" panose="02000603000000000000"/>
                <a:sym typeface="Kristi" panose="02000603000000000000"/>
              </a:defRPr>
            </a:lvl6pPr>
            <a:lvl7pPr lvl="6">
              <a:spcBef>
                <a:spcPts val="0"/>
              </a:spcBef>
              <a:spcAft>
                <a:spcPts val="0"/>
              </a:spcAft>
              <a:buClr>
                <a:schemeClr val="dk1"/>
              </a:buClr>
              <a:buSzPts val="7200"/>
              <a:buFont typeface="Kristi" panose="02000603000000000000"/>
              <a:buNone/>
              <a:defRPr sz="7200">
                <a:solidFill>
                  <a:schemeClr val="dk1"/>
                </a:solidFill>
                <a:latin typeface="Kristi" panose="02000603000000000000"/>
                <a:ea typeface="Kristi" panose="02000603000000000000"/>
                <a:cs typeface="Kristi" panose="02000603000000000000"/>
                <a:sym typeface="Kristi" panose="02000603000000000000"/>
              </a:defRPr>
            </a:lvl7pPr>
            <a:lvl8pPr lvl="7">
              <a:spcBef>
                <a:spcPts val="0"/>
              </a:spcBef>
              <a:spcAft>
                <a:spcPts val="0"/>
              </a:spcAft>
              <a:buClr>
                <a:schemeClr val="dk1"/>
              </a:buClr>
              <a:buSzPts val="7200"/>
              <a:buFont typeface="Kristi" panose="02000603000000000000"/>
              <a:buNone/>
              <a:defRPr sz="7200">
                <a:solidFill>
                  <a:schemeClr val="dk1"/>
                </a:solidFill>
                <a:latin typeface="Kristi" panose="02000603000000000000"/>
                <a:ea typeface="Kristi" panose="02000603000000000000"/>
                <a:cs typeface="Kristi" panose="02000603000000000000"/>
                <a:sym typeface="Kristi" panose="02000603000000000000"/>
              </a:defRPr>
            </a:lvl8pPr>
            <a:lvl9pPr lvl="8">
              <a:spcBef>
                <a:spcPts val="0"/>
              </a:spcBef>
              <a:spcAft>
                <a:spcPts val="0"/>
              </a:spcAft>
              <a:buClr>
                <a:schemeClr val="dk1"/>
              </a:buClr>
              <a:buSzPts val="7200"/>
              <a:buFont typeface="Kristi" panose="02000603000000000000"/>
              <a:buNone/>
              <a:defRPr sz="7200">
                <a:solidFill>
                  <a:schemeClr val="dk1"/>
                </a:solidFill>
                <a:latin typeface="Kristi" panose="02000603000000000000"/>
                <a:ea typeface="Kristi" panose="02000603000000000000"/>
                <a:cs typeface="Kristi" panose="02000603000000000000"/>
                <a:sym typeface="Kristi" panose="02000603000000000000"/>
              </a:defRPr>
            </a:lvl9pPr>
          </a:lstStyle>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93700">
              <a:lnSpc>
                <a:spcPct val="115000"/>
              </a:lnSpc>
              <a:spcBef>
                <a:spcPts val="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1pPr>
            <a:lvl2pPr marL="914400" lvl="1"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2pPr>
            <a:lvl3pPr marL="1371600" lvl="2"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3pPr>
            <a:lvl4pPr marL="1828800" lvl="3"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4pPr>
            <a:lvl5pPr marL="2286000" lvl="4"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5pPr>
            <a:lvl6pPr marL="2743200" lvl="5"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6pPr>
            <a:lvl7pPr marL="3200400" lvl="6"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7pPr>
            <a:lvl8pPr marL="3657600" lvl="7"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8pPr>
            <a:lvl9pPr marL="4114800" lvl="8" indent="-393700">
              <a:lnSpc>
                <a:spcPct val="115000"/>
              </a:lnSpc>
              <a:spcBef>
                <a:spcPts val="2100"/>
              </a:spcBef>
              <a:spcAft>
                <a:spcPts val="210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9pPr>
          </a:lstStyle>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
        <p:nvSpPr>
          <p:cNvPr id="9" name="Google Shape;9;p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FFFFFF"/>
                </a:solidFill>
                <a:latin typeface="Barlow Condensed" panose="00000506000000000000"/>
                <a:ea typeface="Barlow Condensed" panose="00000506000000000000"/>
                <a:cs typeface="Barlow Condensed" panose="00000506000000000000"/>
                <a:sym typeface="Barlow Condensed" panose="00000506000000000000"/>
              </a:rPr>
              <a:t>SLIDESMANIA.COM</a:t>
            </a:r>
            <a:endParaRPr>
              <a:solidFill>
                <a:srgbClr val="FFFFFF"/>
              </a:solidFill>
              <a:latin typeface="Barlow Condensed" panose="00000506000000000000"/>
              <a:ea typeface="Barlow Condensed" panose="00000506000000000000"/>
              <a:cs typeface="Barlow Condensed" panose="00000506000000000000"/>
              <a:sym typeface="Barlow Condensed" panose="0000050600000000000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Clr>
                <a:schemeClr val="dk1"/>
              </a:buClr>
              <a:buSzPts val="7200"/>
              <a:buFont typeface="Kristi" panose="02000603000000000000"/>
              <a:buNone/>
              <a:defRPr sz="7200">
                <a:solidFill>
                  <a:schemeClr val="dk1"/>
                </a:solidFill>
                <a:latin typeface="Kristi" panose="02000603000000000000"/>
                <a:ea typeface="Kristi" panose="02000603000000000000"/>
                <a:cs typeface="Kristi" panose="02000603000000000000"/>
                <a:sym typeface="Kristi" panose="02000603000000000000"/>
              </a:defRPr>
            </a:lvl1pPr>
            <a:lvl2pPr lvl="1">
              <a:spcBef>
                <a:spcPts val="0"/>
              </a:spcBef>
              <a:spcAft>
                <a:spcPts val="0"/>
              </a:spcAft>
              <a:buClr>
                <a:schemeClr val="dk1"/>
              </a:buClr>
              <a:buSzPts val="7200"/>
              <a:buFont typeface="Kristi" panose="02000603000000000000"/>
              <a:buNone/>
              <a:defRPr sz="7200">
                <a:solidFill>
                  <a:schemeClr val="dk1"/>
                </a:solidFill>
                <a:latin typeface="Kristi" panose="02000603000000000000"/>
                <a:ea typeface="Kristi" panose="02000603000000000000"/>
                <a:cs typeface="Kristi" panose="02000603000000000000"/>
                <a:sym typeface="Kristi" panose="02000603000000000000"/>
              </a:defRPr>
            </a:lvl2pPr>
            <a:lvl3pPr lvl="2">
              <a:spcBef>
                <a:spcPts val="0"/>
              </a:spcBef>
              <a:spcAft>
                <a:spcPts val="0"/>
              </a:spcAft>
              <a:buClr>
                <a:schemeClr val="dk1"/>
              </a:buClr>
              <a:buSzPts val="7200"/>
              <a:buFont typeface="Kristi" panose="02000603000000000000"/>
              <a:buNone/>
              <a:defRPr sz="7200">
                <a:solidFill>
                  <a:schemeClr val="dk1"/>
                </a:solidFill>
                <a:latin typeface="Kristi" panose="02000603000000000000"/>
                <a:ea typeface="Kristi" panose="02000603000000000000"/>
                <a:cs typeface="Kristi" panose="02000603000000000000"/>
                <a:sym typeface="Kristi" panose="02000603000000000000"/>
              </a:defRPr>
            </a:lvl3pPr>
            <a:lvl4pPr lvl="3">
              <a:spcBef>
                <a:spcPts val="0"/>
              </a:spcBef>
              <a:spcAft>
                <a:spcPts val="0"/>
              </a:spcAft>
              <a:buClr>
                <a:schemeClr val="dk1"/>
              </a:buClr>
              <a:buSzPts val="7200"/>
              <a:buFont typeface="Kristi" panose="02000603000000000000"/>
              <a:buNone/>
              <a:defRPr sz="7200">
                <a:solidFill>
                  <a:schemeClr val="dk1"/>
                </a:solidFill>
                <a:latin typeface="Kristi" panose="02000603000000000000"/>
                <a:ea typeface="Kristi" panose="02000603000000000000"/>
                <a:cs typeface="Kristi" panose="02000603000000000000"/>
                <a:sym typeface="Kristi" panose="02000603000000000000"/>
              </a:defRPr>
            </a:lvl4pPr>
            <a:lvl5pPr lvl="4">
              <a:spcBef>
                <a:spcPts val="0"/>
              </a:spcBef>
              <a:spcAft>
                <a:spcPts val="0"/>
              </a:spcAft>
              <a:buClr>
                <a:schemeClr val="dk1"/>
              </a:buClr>
              <a:buSzPts val="7200"/>
              <a:buFont typeface="Kristi" panose="02000603000000000000"/>
              <a:buNone/>
              <a:defRPr sz="7200">
                <a:solidFill>
                  <a:schemeClr val="dk1"/>
                </a:solidFill>
                <a:latin typeface="Kristi" panose="02000603000000000000"/>
                <a:ea typeface="Kristi" panose="02000603000000000000"/>
                <a:cs typeface="Kristi" panose="02000603000000000000"/>
                <a:sym typeface="Kristi" panose="02000603000000000000"/>
              </a:defRPr>
            </a:lvl5pPr>
            <a:lvl6pPr lvl="5">
              <a:spcBef>
                <a:spcPts val="0"/>
              </a:spcBef>
              <a:spcAft>
                <a:spcPts val="0"/>
              </a:spcAft>
              <a:buClr>
                <a:schemeClr val="dk1"/>
              </a:buClr>
              <a:buSzPts val="7200"/>
              <a:buFont typeface="Kristi" panose="02000603000000000000"/>
              <a:buNone/>
              <a:defRPr sz="7200">
                <a:solidFill>
                  <a:schemeClr val="dk1"/>
                </a:solidFill>
                <a:latin typeface="Kristi" panose="02000603000000000000"/>
                <a:ea typeface="Kristi" panose="02000603000000000000"/>
                <a:cs typeface="Kristi" panose="02000603000000000000"/>
                <a:sym typeface="Kristi" panose="02000603000000000000"/>
              </a:defRPr>
            </a:lvl6pPr>
            <a:lvl7pPr lvl="6">
              <a:spcBef>
                <a:spcPts val="0"/>
              </a:spcBef>
              <a:spcAft>
                <a:spcPts val="0"/>
              </a:spcAft>
              <a:buClr>
                <a:schemeClr val="dk1"/>
              </a:buClr>
              <a:buSzPts val="7200"/>
              <a:buFont typeface="Kristi" panose="02000603000000000000"/>
              <a:buNone/>
              <a:defRPr sz="7200">
                <a:solidFill>
                  <a:schemeClr val="dk1"/>
                </a:solidFill>
                <a:latin typeface="Kristi" panose="02000603000000000000"/>
                <a:ea typeface="Kristi" panose="02000603000000000000"/>
                <a:cs typeface="Kristi" panose="02000603000000000000"/>
                <a:sym typeface="Kristi" panose="02000603000000000000"/>
              </a:defRPr>
            </a:lvl7pPr>
            <a:lvl8pPr lvl="7">
              <a:spcBef>
                <a:spcPts val="0"/>
              </a:spcBef>
              <a:spcAft>
                <a:spcPts val="0"/>
              </a:spcAft>
              <a:buClr>
                <a:schemeClr val="dk1"/>
              </a:buClr>
              <a:buSzPts val="7200"/>
              <a:buFont typeface="Kristi" panose="02000603000000000000"/>
              <a:buNone/>
              <a:defRPr sz="7200">
                <a:solidFill>
                  <a:schemeClr val="dk1"/>
                </a:solidFill>
                <a:latin typeface="Kristi" panose="02000603000000000000"/>
                <a:ea typeface="Kristi" panose="02000603000000000000"/>
                <a:cs typeface="Kristi" panose="02000603000000000000"/>
                <a:sym typeface="Kristi" panose="02000603000000000000"/>
              </a:defRPr>
            </a:lvl8pPr>
            <a:lvl9pPr lvl="8">
              <a:spcBef>
                <a:spcPts val="0"/>
              </a:spcBef>
              <a:spcAft>
                <a:spcPts val="0"/>
              </a:spcAft>
              <a:buClr>
                <a:schemeClr val="dk1"/>
              </a:buClr>
              <a:buSzPts val="7200"/>
              <a:buFont typeface="Kristi" panose="02000603000000000000"/>
              <a:buNone/>
              <a:defRPr sz="7200">
                <a:solidFill>
                  <a:schemeClr val="dk1"/>
                </a:solidFill>
                <a:latin typeface="Kristi" panose="02000603000000000000"/>
                <a:ea typeface="Kristi" panose="02000603000000000000"/>
                <a:cs typeface="Kristi" panose="02000603000000000000"/>
                <a:sym typeface="Kristi" panose="02000603000000000000"/>
              </a:defRPr>
            </a:lvl9pPr>
          </a:lstStyle>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93700">
              <a:lnSpc>
                <a:spcPct val="115000"/>
              </a:lnSpc>
              <a:spcBef>
                <a:spcPts val="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1pPr>
            <a:lvl2pPr marL="914400" lvl="1"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2pPr>
            <a:lvl3pPr marL="1371600" lvl="2"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3pPr>
            <a:lvl4pPr marL="1828800" lvl="3"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4pPr>
            <a:lvl5pPr marL="2286000" lvl="4"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5pPr>
            <a:lvl6pPr marL="2743200" lvl="5"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6pPr>
            <a:lvl7pPr marL="3200400" lvl="6"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7pPr>
            <a:lvl8pPr marL="3657600" lvl="7"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8pPr>
            <a:lvl9pPr marL="4114800" lvl="8" indent="-393700">
              <a:lnSpc>
                <a:spcPct val="115000"/>
              </a:lnSpc>
              <a:spcBef>
                <a:spcPts val="2100"/>
              </a:spcBef>
              <a:spcAft>
                <a:spcPts val="210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9pPr>
          </a:lstStyle>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GB">
                <a:solidFill>
                  <a:srgbClr val="434343"/>
                </a:solidFill>
              </a:rPr>
            </a:fld>
            <a:endParaRPr>
              <a:solidFill>
                <a:srgbClr val="434343"/>
              </a:solidFill>
            </a:endParaRPr>
          </a:p>
        </p:txBody>
      </p:sp>
      <p:sp>
        <p:nvSpPr>
          <p:cNvPr id="9" name="Google Shape;9;p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r>
              <a:rPr lang="en-GB">
                <a:solidFill>
                  <a:srgbClr val="FFFFFF"/>
                </a:solidFill>
                <a:latin typeface="Barlow Condensed" panose="00000506000000000000"/>
                <a:ea typeface="Barlow Condensed" panose="00000506000000000000"/>
                <a:cs typeface="Barlow Condensed" panose="00000506000000000000"/>
                <a:sym typeface="Barlow Condensed" panose="00000506000000000000"/>
              </a:rPr>
              <a:t>SLIDESMANIA.COM</a:t>
            </a:r>
            <a:endParaRPr>
              <a:solidFill>
                <a:srgbClr val="FFFFFF"/>
              </a:solidFill>
              <a:latin typeface="Barlow Condensed" panose="00000506000000000000"/>
              <a:ea typeface="Barlow Condensed" panose="00000506000000000000"/>
              <a:cs typeface="Barlow Condensed" panose="00000506000000000000"/>
              <a:sym typeface="Barlow Condensed" panose="00000506000000000000"/>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microsoft.com/office/2007/relationships/hdphoto" Target="../media/image23.wdp"/><Relationship Id="rId2" Type="http://schemas.openxmlformats.org/officeDocument/2006/relationships/image" Target="../media/image22.png"/><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hyperlink" Target="https://unsplash.com/s/photos/woman-flowers?utm_source=unsplash&amp;utm_medium=referral&amp;utm_content=creditCopyText" TargetMode="External"/><Relationship Id="rId1" Type="http://schemas.openxmlformats.org/officeDocument/2006/relationships/hyperlink" Target="https://unsplash.com/@gabshka?utm_source=unsplash&amp;utm_medium=referral&amp;utm_content=creditCopyText"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5660" y="777922"/>
            <a:ext cx="10276764" cy="60800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1">
            <a:extLst>
              <a:ext uri="{BEBA8EAE-BF5A-486C-A8C5-ECC9F3942E4B}">
                <a14:imgProps xmlns:a14="http://schemas.microsoft.com/office/drawing/2010/main">
                  <a14:imgLayer r:embed="rId2">
                    <a14:imgEffect>
                      <a14:backgroundRemoval t="3711" b="89941" l="9961" r="100000">
                        <a14:foregroundMark x1="62109" y1="25195" x2="77930" y2="36328"/>
                        <a14:foregroundMark x1="77441" y1="34766" x2="74121" y2="39551"/>
                        <a14:foregroundMark x1="62109" y1="24805" x2="59180" y2="29590"/>
                        <a14:foregroundMark x1="28125" y1="29785" x2="33691" y2="38770"/>
                        <a14:foregroundMark x1="38477" y1="36719" x2="32910" y2="41309"/>
                        <a14:foregroundMark x1="32910" y1="41309" x2="32910" y2="41309"/>
                        <a14:foregroundMark x1="32422" y1="54492" x2="30664" y2="60254"/>
                        <a14:foregroundMark x1="30664" y1="60254" x2="30664" y2="60254"/>
                        <a14:foregroundMark x1="19922" y1="67188" x2="32910" y2="77734"/>
                        <a14:foregroundMark x1="33301" y1="77539" x2="33887" y2="76172"/>
                        <a14:foregroundMark x1="33887" y1="76172" x2="33887" y2="76172"/>
                        <a14:foregroundMark x1="64551" y1="68652" x2="71484" y2="71582"/>
                        <a14:foregroundMark x1="81250" y1="70410" x2="77051" y2="72949"/>
                        <a14:foregroundMark x1="76074" y1="58691" x2="73340" y2="63477"/>
                        <a14:foregroundMark x1="73340" y1="63477" x2="73340" y2="63477"/>
                        <a14:foregroundMark x1="31055" y1="28125" x2="33691" y2="32910"/>
                        <a14:foregroundMark x1="33691" y1="32910" x2="33691" y2="32910"/>
                        <a14:foregroundMark x1="65137" y1="27734" x2="60547" y2="31934"/>
                        <a14:foregroundMark x1="59570" y1="22168" x2="56543" y2="27734"/>
                        <a14:foregroundMark x1="78516" y1="36133" x2="73145" y2="40723"/>
                      </a14:backgroundRemoval>
                    </a14:imgEffect>
                  </a14:imgLayer>
                </a14:imgProps>
              </a:ext>
            </a:extLst>
          </a:blip>
          <a:stretch>
            <a:fillRect/>
          </a:stretch>
        </p:blipFill>
        <p:spPr>
          <a:xfrm>
            <a:off x="2811439" y="174009"/>
            <a:ext cx="7710985" cy="7710985"/>
          </a:xfrm>
          <a:prstGeom prst="rect">
            <a:avLst/>
          </a:prstGeom>
        </p:spPr>
      </p:pic>
      <p:sp>
        <p:nvSpPr>
          <p:cNvPr id="6" name="Rectangle 5"/>
          <p:cNvSpPr/>
          <p:nvPr/>
        </p:nvSpPr>
        <p:spPr>
          <a:xfrm>
            <a:off x="478233" y="1463470"/>
            <a:ext cx="3206663" cy="4708981"/>
          </a:xfrm>
          <a:prstGeom prst="rect">
            <a:avLst/>
          </a:prstGeom>
        </p:spPr>
        <p:txBody>
          <a:bodyPr wrap="square">
            <a:spAutoFit/>
          </a:bodyPr>
          <a:lstStyle/>
          <a:p>
            <a:pPr algn="ctr">
              <a:lnSpc>
                <a:spcPct val="150000"/>
              </a:lnSpc>
            </a:pPr>
            <a:r>
              <a:rPr lang="en-US" sz="4000" b="1" i="1" dirty="0" err="1" smtClean="0">
                <a:latin typeface="Times New Roman" panose="02020603050405020304" pitchFamily="18" charset="0"/>
                <a:cs typeface="Times New Roman" panose="02020603050405020304" pitchFamily="18" charset="0"/>
              </a:rPr>
              <a:t>Những</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biểu</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tượng</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trên</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gợi</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cho</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em</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suy</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nghĩ</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đến</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điều</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gì</a:t>
            </a:r>
            <a:r>
              <a:rPr lang="en-US" sz="4000" b="1" i="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32023" y="751050"/>
            <a:ext cx="7010473" cy="1384082"/>
          </a:xfrm>
          <a:prstGeom prst="rect">
            <a:avLst/>
          </a:prstGeom>
        </p:spPr>
      </p:pic>
      <p:cxnSp>
        <p:nvCxnSpPr>
          <p:cNvPr id="8" name="Straight Connector 74"/>
          <p:cNvCxnSpPr/>
          <p:nvPr/>
        </p:nvCxnSpPr>
        <p:spPr>
          <a:xfrm flipH="1">
            <a:off x="723331" y="1699840"/>
            <a:ext cx="7306" cy="382750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Oval 75"/>
          <p:cNvSpPr/>
          <p:nvPr/>
        </p:nvSpPr>
        <p:spPr>
          <a:xfrm>
            <a:off x="538551" y="2188168"/>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smtClean="0">
                <a:solidFill>
                  <a:prstClr val="white"/>
                </a:solidFill>
                <a:latin typeface="Calibri Light" panose="020F0302020204030204" charset="0"/>
              </a:rPr>
              <a:t>3</a:t>
            </a:r>
            <a:endParaRPr lang="en-US" altLang="zh-CN" sz="1600" kern="1200" dirty="0">
              <a:solidFill>
                <a:prstClr val="white"/>
              </a:solidFill>
              <a:latin typeface="Calibri Light" panose="020F0302020204030204" charset="0"/>
            </a:endParaRPr>
          </a:p>
        </p:txBody>
      </p:sp>
      <p:sp>
        <p:nvSpPr>
          <p:cNvPr id="10" name="TextBox 9"/>
          <p:cNvSpPr txBox="1"/>
          <p:nvPr/>
        </p:nvSpPr>
        <p:spPr>
          <a:xfrm>
            <a:off x="1114812" y="1944125"/>
            <a:ext cx="1764409" cy="954107"/>
          </a:xfrm>
          <a:prstGeom prst="rect">
            <a:avLst/>
          </a:prstGeom>
          <a:solidFill>
            <a:srgbClr val="C00000"/>
          </a:solidFill>
        </p:spPr>
        <p:txBody>
          <a:bodyPr wrap="square" rtlCol="0">
            <a:spAutoFit/>
          </a:bodyPr>
          <a:lstStyle/>
          <a:p>
            <a:pPr algn="ctr">
              <a:buClrTx/>
              <a:buFontTx/>
              <a:buNone/>
            </a:pPr>
            <a:r>
              <a:rPr lang="en-US" sz="2800" b="1" kern="1200" dirty="0" smtClean="0">
                <a:solidFill>
                  <a:srgbClr val="FFFFFF"/>
                </a:solidFill>
                <a:latin typeface="Times New Roman" panose="02020603050405020304" pitchFamily="18" charset="0"/>
                <a:cs typeface="Times New Roman" panose="02020603050405020304" pitchFamily="18" charset="0"/>
              </a:rPr>
              <a:t>KẾT THÚC</a:t>
            </a:r>
            <a:endParaRPr lang="en-US" sz="2800" b="1" kern="1200" dirty="0">
              <a:solidFill>
                <a:srgbClr val="FFFF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515453" y="2033488"/>
            <a:ext cx="7348165" cy="584775"/>
          </a:xfrm>
          <a:prstGeom prst="rect">
            <a:avLst/>
          </a:prstGeom>
          <a:noFill/>
          <a:ln w="28575">
            <a:solidFill>
              <a:srgbClr val="C00000"/>
            </a:solidFill>
          </a:ln>
        </p:spPr>
        <p:txBody>
          <a:bodyPr wrap="square" rtlCol="0">
            <a:spAutoFit/>
          </a:bodyPr>
          <a:lstStyle/>
          <a:p>
            <a:pPr algn="just">
              <a:buClrTx/>
              <a:buFontTx/>
              <a:buNone/>
            </a:pP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32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12" name="Straight Arrow Connector 11"/>
          <p:cNvCxnSpPr>
            <a:stCxn id="10" idx="3"/>
          </p:cNvCxnSpPr>
          <p:nvPr/>
        </p:nvCxnSpPr>
        <p:spPr>
          <a:xfrm>
            <a:off x="2879221" y="2421179"/>
            <a:ext cx="636232" cy="1875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269829" y="3073193"/>
            <a:ext cx="9088821" cy="4401205"/>
          </a:xfrm>
          <a:prstGeom prst="rect">
            <a:avLst/>
          </a:prstGeom>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Hãy </a:t>
            </a:r>
            <a:r>
              <a:rPr lang="vi-VN" sz="2800" dirty="0">
                <a:latin typeface="Times New Roman" panose="02020603050405020304" pitchFamily="18" charset="0"/>
                <a:cs typeface="Times New Roman" panose="02020603050405020304" pitchFamily="18" charset="0"/>
              </a:rPr>
              <a:t>trân quý những tấm lòng cao cả, hãy hành động ngay từ bây giờ để giúp những hoàn cảnh éo le vượt lên nghịch cảnh, số phận để vươn tới những niềm hy vọng, xây dựng một xã hội nơi nơi ngập tràn lòng yêu thương, thấm đượm tình người</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tâm.</a:t>
            </a:r>
            <a:endParaRPr lang="vi-VN" sz="2800" dirty="0">
              <a:latin typeface="Times New Roman" panose="02020603050405020304" pitchFamily="18" charset="0"/>
              <a:cs typeface="Times New Roman" panose="02020603050405020304" pitchFamily="18" charset="0"/>
            </a:endParaRPr>
          </a:p>
          <a:p>
            <a:pPr algn="just"/>
            <a:endParaRPr lang="vi-VN" sz="2800" dirty="0">
              <a:latin typeface="Times New Roman" panose="02020603050405020304" pitchFamily="18" charset="0"/>
              <a:cs typeface="Times New Roman" panose="02020603050405020304" pitchFamily="18" charset="0"/>
            </a:endParaRPr>
          </a:p>
          <a:p>
            <a:pPr algn="just"/>
            <a:br>
              <a:rPr lang="vi-VN" sz="2800" dirty="0">
                <a:latin typeface="Times New Roman" panose="02020603050405020304" pitchFamily="18" charset="0"/>
                <a:cs typeface="Times New Roman" panose="02020603050405020304" pitchFamily="18" charset="0"/>
              </a:rPr>
            </a:br>
            <a:endParaRPr lang="vi-V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 name="TextBox 3"/>
          <p:cNvSpPr txBox="1"/>
          <p:nvPr/>
        </p:nvSpPr>
        <p:spPr>
          <a:xfrm>
            <a:off x="5331932" y="1924779"/>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1.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ràng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truyền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thống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nhất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ngôi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408036" y="2993407"/>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2.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theo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dàn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định</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408036" y="4062034"/>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3.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yếu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tố</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phi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ngôn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ánh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nét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mặt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408035" y="5130660"/>
            <a:ext cx="5541497" cy="954107"/>
          </a:xfrm>
          <a:prstGeom prst="rect">
            <a:avLst/>
          </a:prstGeom>
          <a:noFill/>
        </p:spPr>
        <p:txBody>
          <a:bodyPr wrap="square" rtlCol="0">
            <a:spAutoFit/>
          </a:bodyPr>
          <a:lstStyle/>
          <a:p>
            <a:pPr algn="just">
              <a:buClrTx/>
              <a:buFontTx/>
              <a:buNone/>
            </a:pP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4.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sa</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vào</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liệt</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kê</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quá</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nhiều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hành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cụ</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56" name="Oval 75"/>
          <p:cNvSpPr/>
          <p:nvPr/>
        </p:nvSpPr>
        <p:spPr>
          <a:xfrm>
            <a:off x="4714766" y="2100560"/>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en-US" altLang="zh-CN" sz="1600" kern="1200" dirty="0">
              <a:solidFill>
                <a:prstClr val="white"/>
              </a:solidFill>
              <a:latin typeface="Calibri Light" panose="020F0302020204030204" charset="0"/>
            </a:endParaRPr>
          </a:p>
        </p:txBody>
      </p:sp>
      <p:sp>
        <p:nvSpPr>
          <p:cNvPr id="157" name="Oval 75"/>
          <p:cNvSpPr/>
          <p:nvPr/>
        </p:nvSpPr>
        <p:spPr>
          <a:xfrm>
            <a:off x="4714765" y="3086285"/>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en-US" altLang="zh-CN" sz="1600" kern="1200" dirty="0">
              <a:solidFill>
                <a:prstClr val="white"/>
              </a:solidFill>
              <a:latin typeface="Calibri Light" panose="020F0302020204030204" charset="0"/>
            </a:endParaRPr>
          </a:p>
        </p:txBody>
      </p:sp>
      <p:sp>
        <p:nvSpPr>
          <p:cNvPr id="158" name="Oval 75"/>
          <p:cNvSpPr/>
          <p:nvPr/>
        </p:nvSpPr>
        <p:spPr>
          <a:xfrm>
            <a:off x="4714766" y="4144935"/>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en-US" altLang="zh-CN" sz="1600" kern="1200" dirty="0">
              <a:solidFill>
                <a:prstClr val="white"/>
              </a:solidFill>
              <a:latin typeface="Calibri Light" panose="020F0302020204030204" charset="0"/>
            </a:endParaRPr>
          </a:p>
        </p:txBody>
      </p:sp>
      <p:sp>
        <p:nvSpPr>
          <p:cNvPr id="159" name="Oval 75"/>
          <p:cNvSpPr/>
          <p:nvPr/>
        </p:nvSpPr>
        <p:spPr>
          <a:xfrm>
            <a:off x="4714765" y="5130660"/>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en-US" altLang="zh-CN" sz="1600" kern="1200" dirty="0">
              <a:solidFill>
                <a:prstClr val="white"/>
              </a:solidFill>
              <a:latin typeface="Calibri Light" panose="020F0302020204030204" charset="0"/>
            </a:endParaRPr>
          </a:p>
        </p:txBody>
      </p:sp>
      <p:pic>
        <p:nvPicPr>
          <p:cNvPr id="3" name="Picture 2"/>
          <p:cNvPicPr>
            <a:picLocks noChangeAspect="1"/>
          </p:cNvPicPr>
          <p:nvPr/>
        </p:nvPicPr>
        <p:blipFill>
          <a:blip r:embed="rId1"/>
          <a:stretch>
            <a:fillRect/>
          </a:stretch>
        </p:blipFill>
        <p:spPr>
          <a:xfrm>
            <a:off x="1618269" y="976310"/>
            <a:ext cx="10591406" cy="10097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barn(inVertical)">
                                      <p:cBhvr>
                                        <p:cTn id="19" dur="500"/>
                                        <p:tgtEl>
                                          <p:spTgt spid="1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barn(inVertical)">
                                      <p:cBhvr>
                                        <p:cTn id="22" dur="500"/>
                                        <p:tgtEl>
                                          <p:spTgt spid="15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8"/>
                                        </p:tgtEl>
                                        <p:attrNameLst>
                                          <p:attrName>style.visibility</p:attrName>
                                        </p:attrNameLst>
                                      </p:cBhvr>
                                      <p:to>
                                        <p:strVal val="visible"/>
                                      </p:to>
                                    </p:set>
                                    <p:animEffect transition="in" filter="barn(inVertical)">
                                      <p:cBhvr>
                                        <p:cTn id="25" dur="500"/>
                                        <p:tgtEl>
                                          <p:spTgt spid="15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9"/>
                                        </p:tgtEl>
                                        <p:attrNameLst>
                                          <p:attrName>style.visibility</p:attrName>
                                        </p:attrNameLst>
                                      </p:cBhvr>
                                      <p:to>
                                        <p:strVal val="visible"/>
                                      </p:to>
                                    </p:set>
                                    <p:animEffect transition="in" filter="barn(inVertical)">
                                      <p:cBhvr>
                                        <p:cTn id="28" dur="500"/>
                                        <p:tgtEl>
                                          <p:spTgt spid="159"/>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56" grpId="0" animBg="1"/>
      <p:bldP spid="157" grpId="0" animBg="1"/>
      <p:bldP spid="158" grpId="0" animBg="1"/>
      <p:bldP spid="1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6" name="Rectangle 5"/>
          <p:cNvSpPr/>
          <p:nvPr/>
        </p:nvSpPr>
        <p:spPr>
          <a:xfrm>
            <a:off x="300251" y="777922"/>
            <a:ext cx="10276764" cy="60800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1"/>
          <a:stretch>
            <a:fillRect/>
          </a:stretch>
        </p:blipFill>
        <p:spPr>
          <a:xfrm>
            <a:off x="-825222" y="996288"/>
            <a:ext cx="8120870" cy="1279378"/>
          </a:xfrm>
          <a:prstGeom prst="rect">
            <a:avLst/>
          </a:prstGeom>
        </p:spPr>
      </p:pic>
      <p:graphicFrame>
        <p:nvGraphicFramePr>
          <p:cNvPr id="8" name="Table 7"/>
          <p:cNvGraphicFramePr>
            <a:graphicFrameLocks noGrp="1"/>
          </p:cNvGraphicFramePr>
          <p:nvPr/>
        </p:nvGraphicFramePr>
        <p:xfrm>
          <a:off x="614149" y="1936576"/>
          <a:ext cx="9512490" cy="4653098"/>
        </p:xfrm>
        <a:graphic>
          <a:graphicData uri="http://schemas.openxmlformats.org/drawingml/2006/table">
            <a:tbl>
              <a:tblPr/>
              <a:tblGrid>
                <a:gridCol w="5568287"/>
                <a:gridCol w="3944203"/>
              </a:tblGrid>
              <a:tr h="524963">
                <a:tc>
                  <a:txBody>
                    <a:bodyPr/>
                    <a:lstStyle/>
                    <a:p>
                      <a:pPr algn="ctr"/>
                      <a:r>
                        <a:rPr lang="vi-VN" sz="2400" b="1" dirty="0">
                          <a:solidFill>
                            <a:srgbClr val="FF0000"/>
                          </a:solidFill>
                          <a:effectLst/>
                          <a:latin typeface="Times New Roman" panose="02020603050405020304" pitchFamily="18" charset="0"/>
                          <a:cs typeface="Times New Roman" panose="02020603050405020304" pitchFamily="18" charset="0"/>
                        </a:rPr>
                        <a:t>Người nghe</a:t>
                      </a:r>
                      <a:endParaRPr lang="vi-VN" sz="2400" dirty="0">
                        <a:solidFill>
                          <a:srgbClr val="FF0000"/>
                        </a:solidFill>
                        <a:effectLst/>
                        <a:latin typeface="Times New Roman" panose="02020603050405020304" pitchFamily="18" charset="0"/>
                        <a:cs typeface="Times New Roman" panose="02020603050405020304" pitchFamily="18"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vi-VN" sz="2400" b="1" dirty="0">
                          <a:solidFill>
                            <a:srgbClr val="FF0000"/>
                          </a:solidFill>
                          <a:effectLst/>
                          <a:latin typeface="Times New Roman" panose="02020603050405020304" pitchFamily="18" charset="0"/>
                          <a:cs typeface="Times New Roman" panose="02020603050405020304" pitchFamily="18" charset="0"/>
                        </a:rPr>
                        <a:t>Người nói</a:t>
                      </a:r>
                      <a:endParaRPr lang="vi-VN" sz="2400" dirty="0">
                        <a:solidFill>
                          <a:srgbClr val="FF0000"/>
                        </a:solidFill>
                        <a:effectLst/>
                        <a:latin typeface="Times New Roman" panose="02020603050405020304" pitchFamily="18" charset="0"/>
                        <a:cs typeface="Times New Roman" panose="02020603050405020304" pitchFamily="18"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3693600">
                <a:tc>
                  <a:txBody>
                    <a:bodyPr/>
                    <a:lstStyle/>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Nhận xét về bài trình bày của bạn với thái độ chân thành.</a:t>
                      </a:r>
                      <a:endParaRPr lang="vi-VN" sz="2400" dirty="0">
                        <a:solidFill>
                          <a:schemeClr val="tx2">
                            <a:lumMod val="50000"/>
                          </a:schemeClr>
                        </a:solidFill>
                        <a:effectLst/>
                        <a:latin typeface="Times New Roman" panose="02020603050405020304" pitchFamily="18" charset="0"/>
                        <a:cs typeface="Times New Roman" panose="02020603050405020304" pitchFamily="18" charset="0"/>
                      </a:endParaRP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Có thể trao đổi về một số nội dung như:</a:t>
                      </a:r>
                      <a:endParaRPr lang="vi-VN" sz="2400" dirty="0">
                        <a:solidFill>
                          <a:schemeClr val="tx2">
                            <a:lumMod val="50000"/>
                          </a:schemeClr>
                        </a:solidFill>
                        <a:effectLst/>
                        <a:latin typeface="Times New Roman" panose="02020603050405020304" pitchFamily="18" charset="0"/>
                        <a:cs typeface="Times New Roman" panose="02020603050405020304" pitchFamily="18" charset="0"/>
                      </a:endParaRP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Những điều khiến em xúc động hoặc có </a:t>
                      </a:r>
                      <a:r>
                        <a:rPr lang="vi-VN" sz="2400" dirty="0" smtClean="0">
                          <a:solidFill>
                            <a:schemeClr val="tx2">
                              <a:lumMod val="50000"/>
                            </a:schemeClr>
                          </a:solidFill>
                          <a:effectLst/>
                          <a:latin typeface="Times New Roman" panose="02020603050405020304" pitchFamily="18" charset="0"/>
                          <a:cs typeface="Times New Roman" panose="02020603050405020304" pitchFamily="18" charset="0"/>
                        </a:rPr>
                        <a:t>ấn</a:t>
                      </a:r>
                      <a:r>
                        <a:rPr lang="en-US" sz="2400" baseline="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vi-VN" sz="2400" dirty="0" smtClean="0">
                          <a:solidFill>
                            <a:schemeClr val="tx2">
                              <a:lumMod val="50000"/>
                            </a:schemeClr>
                          </a:solidFill>
                          <a:effectLst/>
                          <a:latin typeface="Times New Roman" panose="02020603050405020304" pitchFamily="18" charset="0"/>
                          <a:cs typeface="Times New Roman" panose="02020603050405020304" pitchFamily="18" charset="0"/>
                        </a:rPr>
                        <a:t>tượng </a:t>
                      </a:r>
                      <a:r>
                        <a:rPr lang="vi-VN" sz="2400" dirty="0">
                          <a:solidFill>
                            <a:schemeClr val="tx2">
                              <a:lumMod val="50000"/>
                            </a:schemeClr>
                          </a:solidFill>
                          <a:effectLst/>
                          <a:latin typeface="Times New Roman" panose="02020603050405020304" pitchFamily="18" charset="0"/>
                          <a:cs typeface="Times New Roman" panose="02020603050405020304" pitchFamily="18" charset="0"/>
                        </a:rPr>
                        <a:t>sâu sắc trong bài trình bày của bạn.</a:t>
                      </a:r>
                      <a:endParaRPr lang="vi-VN" sz="2400" dirty="0">
                        <a:solidFill>
                          <a:schemeClr val="tx2">
                            <a:lumMod val="50000"/>
                          </a:schemeClr>
                        </a:solidFill>
                        <a:effectLst/>
                        <a:latin typeface="Times New Roman" panose="02020603050405020304" pitchFamily="18" charset="0"/>
                        <a:cs typeface="Times New Roman" panose="02020603050405020304" pitchFamily="18" charset="0"/>
                      </a:endParaRP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Sự phù hợp của việc sử dụng các yếu tố</a:t>
                      </a:r>
                      <a:endParaRPr lang="vi-VN" sz="2400" dirty="0">
                        <a:solidFill>
                          <a:schemeClr val="tx2">
                            <a:lumMod val="50000"/>
                          </a:schemeClr>
                        </a:solidFill>
                        <a:effectLst/>
                        <a:latin typeface="Times New Roman" panose="02020603050405020304" pitchFamily="18" charset="0"/>
                        <a:cs typeface="Times New Roman" panose="02020603050405020304" pitchFamily="18" charset="0"/>
                      </a:endParaRP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phi ngôn ngữ (cử chỉ, điệu bộ, nét mặt,...) </a:t>
                      </a:r>
                      <a:r>
                        <a:rPr lang="vi-VN" sz="2400" dirty="0" smtClean="0">
                          <a:solidFill>
                            <a:schemeClr val="tx2">
                              <a:lumMod val="50000"/>
                            </a:schemeClr>
                          </a:solidFill>
                          <a:effectLst/>
                          <a:latin typeface="Times New Roman" panose="02020603050405020304" pitchFamily="18" charset="0"/>
                          <a:cs typeface="Times New Roman" panose="02020603050405020304" pitchFamily="18" charset="0"/>
                        </a:rPr>
                        <a:t>với</a:t>
                      </a:r>
                      <a:r>
                        <a:rPr lang="en-US" sz="2400" baseline="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vi-VN" sz="2400" dirty="0" smtClean="0">
                          <a:solidFill>
                            <a:schemeClr val="tx2">
                              <a:lumMod val="50000"/>
                            </a:schemeClr>
                          </a:solidFill>
                          <a:effectLst/>
                          <a:latin typeface="Times New Roman" panose="02020603050405020304" pitchFamily="18" charset="0"/>
                          <a:cs typeface="Times New Roman" panose="02020603050405020304" pitchFamily="18" charset="0"/>
                        </a:rPr>
                        <a:t>nội </a:t>
                      </a:r>
                      <a:r>
                        <a:rPr lang="vi-VN" sz="2400" dirty="0">
                          <a:solidFill>
                            <a:schemeClr val="tx2">
                              <a:lumMod val="50000"/>
                            </a:schemeClr>
                          </a:solidFill>
                          <a:effectLst/>
                          <a:latin typeface="Times New Roman" panose="02020603050405020304" pitchFamily="18" charset="0"/>
                          <a:cs typeface="Times New Roman" panose="02020603050405020304" pitchFamily="18" charset="0"/>
                        </a:rPr>
                        <a:t>dung bài trình bày.</a:t>
                      </a:r>
                      <a:endParaRPr lang="vi-VN" sz="2400" dirty="0">
                        <a:solidFill>
                          <a:schemeClr val="tx2">
                            <a:lumMod val="50000"/>
                          </a:schemeClr>
                        </a:solidFill>
                        <a:effectLst/>
                        <a:latin typeface="Times New Roman" panose="02020603050405020304" pitchFamily="18" charset="0"/>
                        <a:cs typeface="Times New Roman" panose="02020603050405020304" pitchFamily="18" charset="0"/>
                      </a:endParaRP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Một vài điểm có thể bổ sung để </a:t>
                      </a:r>
                      <a:r>
                        <a:rPr lang="vi-VN" sz="2400" dirty="0" smtClean="0">
                          <a:solidFill>
                            <a:schemeClr val="tx2">
                              <a:lumMod val="50000"/>
                            </a:schemeClr>
                          </a:solidFill>
                          <a:effectLst/>
                          <a:latin typeface="Times New Roman" panose="02020603050405020304" pitchFamily="18" charset="0"/>
                          <a:cs typeface="Times New Roman" panose="02020603050405020304" pitchFamily="18" charset="0"/>
                        </a:rPr>
                        <a:t>phần</a:t>
                      </a:r>
                      <a:r>
                        <a:rPr lang="en-US" sz="2400" baseline="0" smtClean="0">
                          <a:solidFill>
                            <a:schemeClr val="tx2">
                              <a:lumMod val="50000"/>
                            </a:schemeClr>
                          </a:solidFill>
                          <a:effectLst/>
                          <a:latin typeface="Times New Roman" panose="02020603050405020304" pitchFamily="18" charset="0"/>
                          <a:cs typeface="Times New Roman" panose="02020603050405020304" pitchFamily="18" charset="0"/>
                        </a:rPr>
                        <a:t> </a:t>
                      </a:r>
                      <a:r>
                        <a:rPr lang="vi-VN" sz="2400" smtClean="0">
                          <a:solidFill>
                            <a:schemeClr val="tx2">
                              <a:lumMod val="50000"/>
                            </a:schemeClr>
                          </a:solidFill>
                          <a:effectLst/>
                          <a:latin typeface="Times New Roman" panose="02020603050405020304" pitchFamily="18" charset="0"/>
                          <a:cs typeface="Times New Roman" panose="02020603050405020304" pitchFamily="18" charset="0"/>
                        </a:rPr>
                        <a:t>trình</a:t>
                      </a:r>
                      <a:r>
                        <a:rPr lang="en-US" sz="2400" baseline="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vi-VN" sz="2400" dirty="0" smtClean="0">
                          <a:solidFill>
                            <a:schemeClr val="tx2">
                              <a:lumMod val="50000"/>
                            </a:schemeClr>
                          </a:solidFill>
                          <a:effectLst/>
                          <a:latin typeface="Times New Roman" panose="02020603050405020304" pitchFamily="18" charset="0"/>
                          <a:cs typeface="Times New Roman" panose="02020603050405020304" pitchFamily="18" charset="0"/>
                        </a:rPr>
                        <a:t>bày </a:t>
                      </a:r>
                      <a:r>
                        <a:rPr lang="vi-VN" sz="2400" dirty="0">
                          <a:solidFill>
                            <a:schemeClr val="tx2">
                              <a:lumMod val="50000"/>
                            </a:schemeClr>
                          </a:solidFill>
                          <a:effectLst/>
                          <a:latin typeface="Times New Roman" panose="02020603050405020304" pitchFamily="18" charset="0"/>
                          <a:cs typeface="Times New Roman" panose="02020603050405020304" pitchFamily="18" charset="0"/>
                        </a:rPr>
                        <a:t>trở nên hoàn thiện hơn.</a:t>
                      </a:r>
                      <a:endParaRPr lang="vi-VN" sz="240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Lắng nghe, phản hồi những ý kiến của người nghe với tinh thần cầu thị:</a:t>
                      </a:r>
                      <a:endParaRPr lang="vi-VN" sz="2400" dirty="0">
                        <a:solidFill>
                          <a:schemeClr val="tx2">
                            <a:lumMod val="50000"/>
                          </a:schemeClr>
                        </a:solidFill>
                        <a:effectLst/>
                        <a:latin typeface="Times New Roman" panose="02020603050405020304" pitchFamily="18" charset="0"/>
                        <a:cs typeface="Times New Roman" panose="02020603050405020304" pitchFamily="18" charset="0"/>
                      </a:endParaRP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Tiếp thu những ý kiến góp ý mà em cho là xác đáng.</a:t>
                      </a:r>
                      <a:endParaRPr lang="vi-VN" sz="2400" dirty="0">
                        <a:solidFill>
                          <a:schemeClr val="tx2">
                            <a:lumMod val="50000"/>
                          </a:schemeClr>
                        </a:solidFill>
                        <a:effectLst/>
                        <a:latin typeface="Times New Roman" panose="02020603050405020304" pitchFamily="18" charset="0"/>
                        <a:cs typeface="Times New Roman" panose="02020603050405020304" pitchFamily="18" charset="0"/>
                      </a:endParaRP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Giải thích những chỗ người nghe còn thắc mắc.</a:t>
                      </a:r>
                      <a:endParaRPr lang="vi-VN" sz="2400" dirty="0">
                        <a:solidFill>
                          <a:schemeClr val="tx2">
                            <a:lumMod val="50000"/>
                          </a:schemeClr>
                        </a:solidFill>
                        <a:effectLst/>
                        <a:latin typeface="Times New Roman" panose="02020603050405020304" pitchFamily="18" charset="0"/>
                        <a:cs typeface="Times New Roman" panose="02020603050405020304" pitchFamily="18" charset="0"/>
                      </a:endParaRP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Bảo vệ ý kiến của mình nếu nhận thấy ý kiến đó đ</a:t>
                      </a:r>
                      <a:endParaRPr lang="vi-VN" sz="240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grpSp>
        <p:nvGrpSpPr>
          <p:cNvPr id="483" name="Google Shape;483;p23"/>
          <p:cNvGrpSpPr/>
          <p:nvPr/>
        </p:nvGrpSpPr>
        <p:grpSpPr>
          <a:xfrm>
            <a:off x="875031" y="586285"/>
            <a:ext cx="2151764" cy="2169169"/>
            <a:chOff x="1084231" y="838810"/>
            <a:chExt cx="2151764" cy="2169169"/>
          </a:xfrm>
        </p:grpSpPr>
        <p:grpSp>
          <p:nvGrpSpPr>
            <p:cNvPr id="484" name="Google Shape;484;p23"/>
            <p:cNvGrpSpPr/>
            <p:nvPr/>
          </p:nvGrpSpPr>
          <p:grpSpPr>
            <a:xfrm rot="-834324" flipH="1">
              <a:off x="1226221" y="979664"/>
              <a:ext cx="1336200" cy="1344620"/>
              <a:chOff x="5368897" y="1487338"/>
              <a:chExt cx="1154260" cy="1161533"/>
            </a:xfrm>
          </p:grpSpPr>
          <p:sp>
            <p:nvSpPr>
              <p:cNvPr id="485" name="Google Shape;485;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86" name="Google Shape;486;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487" name="Google Shape;487;p23"/>
            <p:cNvGrpSpPr/>
            <p:nvPr/>
          </p:nvGrpSpPr>
          <p:grpSpPr>
            <a:xfrm rot="626830" flipH="1">
              <a:off x="2088216" y="1337488"/>
              <a:ext cx="1059866" cy="1066545"/>
              <a:chOff x="5368897" y="1487338"/>
              <a:chExt cx="1154260" cy="1161533"/>
            </a:xfrm>
          </p:grpSpPr>
          <p:sp>
            <p:nvSpPr>
              <p:cNvPr id="488" name="Google Shape;488;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89" name="Google Shape;489;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490" name="Google Shape;490;p23"/>
            <p:cNvGrpSpPr/>
            <p:nvPr/>
          </p:nvGrpSpPr>
          <p:grpSpPr>
            <a:xfrm rot="-1085154" flipH="1">
              <a:off x="1701027" y="2000021"/>
              <a:ext cx="886769" cy="892357"/>
              <a:chOff x="5368897" y="1487338"/>
              <a:chExt cx="1154260" cy="1161533"/>
            </a:xfrm>
          </p:grpSpPr>
          <p:sp>
            <p:nvSpPr>
              <p:cNvPr id="491" name="Google Shape;491;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92" name="Google Shape;492;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pic>
        <p:nvPicPr>
          <p:cNvPr id="19" name="Picture 18"/>
          <p:cNvPicPr>
            <a:picLocks noChangeAspect="1"/>
          </p:cNvPicPr>
          <p:nvPr/>
        </p:nvPicPr>
        <p:blipFill>
          <a:blip r:embed="rId1"/>
          <a:stretch>
            <a:fillRect/>
          </a:stretch>
        </p:blipFill>
        <p:spPr>
          <a:xfrm>
            <a:off x="1114715" y="2880818"/>
            <a:ext cx="5593983" cy="2539375"/>
          </a:xfrm>
          <a:prstGeom prst="rect">
            <a:avLst/>
          </a:prstGeom>
        </p:spPr>
      </p:pic>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7442" b="94535" l="1279" r="99302"/>
                    </a14:imgEffect>
                  </a14:imgLayer>
                </a14:imgProps>
              </a:ext>
            </a:extLst>
          </a:blip>
          <a:stretch>
            <a:fillRect/>
          </a:stretch>
        </p:blipFill>
        <p:spPr>
          <a:xfrm>
            <a:off x="6437503" y="1506532"/>
            <a:ext cx="5354281" cy="53542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 name="Rectangle 3"/>
          <p:cNvSpPr/>
          <p:nvPr/>
        </p:nvSpPr>
        <p:spPr>
          <a:xfrm>
            <a:off x="354841" y="330061"/>
            <a:ext cx="11313995" cy="6093976"/>
          </a:xfrm>
          <a:prstGeom prst="rect">
            <a:avLst/>
          </a:prstGeom>
          <a:solidFill>
            <a:srgbClr val="FFFFFF"/>
          </a:solidFill>
        </p:spPr>
        <p:txBody>
          <a:bodyPr wrap="square">
            <a:spAutoFit/>
          </a:bodyPr>
          <a:lstStyle/>
          <a:p>
            <a:pPr algn="just"/>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Kính </a:t>
            </a:r>
            <a:r>
              <a:rPr lang="vi-VN" sz="2600" dirty="0">
                <a:latin typeface="Times New Roman" panose="02020603050405020304" pitchFamily="18" charset="0"/>
                <a:cs typeface="Times New Roman" panose="02020603050405020304" pitchFamily="18" charset="0"/>
              </a:rPr>
              <a:t>chào thầy cô và các bạn. Tôi tên là............học sinh.........trường......... </a:t>
            </a:r>
            <a:r>
              <a:rPr lang="en-US" sz="2600" dirty="0" err="1">
                <a:latin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cs typeface="Times New Roman" panose="02020603050405020304" pitchFamily="18" charset="0"/>
              </a:rPr>
              <a:t> nay,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sẽ</a:t>
            </a:r>
            <a:r>
              <a:rPr lang="en-US" sz="2600" dirty="0">
                <a:latin typeface="Times New Roman" panose="02020603050405020304" pitchFamily="18" charset="0"/>
                <a:cs typeface="Times New Roman" panose="02020603050405020304" pitchFamily="18" charset="0"/>
              </a:rPr>
              <a:t> chia </a:t>
            </a:r>
            <a:r>
              <a:rPr lang="en-US" sz="2600" dirty="0" err="1">
                <a:latin typeface="Times New Roman" panose="02020603050405020304" pitchFamily="18" charset="0"/>
                <a:cs typeface="Times New Roman" panose="02020603050405020304" pitchFamily="18" charset="0"/>
              </a:rPr>
              <a:t>sẻ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đẹp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đươc</a:t>
            </a:r>
            <a:r>
              <a:rPr lang="en-US" sz="2600" dirty="0">
                <a:latin typeface="Times New Roman" panose="02020603050405020304" pitchFamily="18" charset="0"/>
                <a:cs typeface="Times New Roman" panose="02020603050405020304" pitchFamily="18" charset="0"/>
              </a:rPr>
              <a:t> may </a:t>
            </a:r>
            <a:r>
              <a:rPr lang="en-US" sz="2600" dirty="0" err="1">
                <a:latin typeface="Times New Roman" panose="02020603050405020304" pitchFamily="18" charset="0"/>
                <a:cs typeface="Times New Roman" panose="02020603050405020304" pitchFamily="18" charset="0"/>
              </a:rPr>
              <a:t>mắn</a:t>
            </a:r>
            <a:r>
              <a:rPr lang="en-US" sz="2600" dirty="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Sống trong đời sống cần có một tấm lòng. Để làm gì? Em biết không?. Để gió cuốn đi, để gió cuốn đi....". Trong cuộc sống này, không phải ai cũng may mắn có được cho mình sự đủ đầy, trọn vẹn. Có bao nhiêu người ngoài xã hội kia gặp những khó khăn, trắc trở, bất hạnh trong cuộc đời, dù đã nỗ lực, cố gắng vẫn khó có thể một mình vượt qua. Bởi vậy, vòng tay giúp đỡ, nhân ái của những tấm lòng từ bi, bác ái là điều rất được trân trọng, là những "tấm lòng vàng" với những hành động đầy nhân văn của họ. Hiện nay, khi mạng xã hội đang phát triển, việc từ thiện qua mạng được lan rộng và là một vấn đề đáng được quan tâm.</a:t>
            </a:r>
            <a:endParaRPr lang="vi-VN" sz="2600" dirty="0">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hết</a:t>
            </a:r>
            <a:r>
              <a:rPr lang="vi-VN" sz="2600" dirty="0">
                <a:latin typeface="Times New Roman" panose="02020603050405020304" pitchFamily="18" charset="0"/>
                <a:cs typeface="Times New Roman" panose="02020603050405020304" pitchFamily="18" charset="0"/>
              </a:rPr>
              <a:t>, những người sẵn sàng giúp đỡ, yêu thương, san sẻ những khó khăn với đồng loại, họ đáng được ca ngợi bởi tấm lòng " tương thân tương ái" của mình. Lướt facebook một vòng, ta không khỏi gặp những hoàn cảnh thương tâm, trớ trêu của số phận được các nhà hảo tâm kêu gọi giúp đỡ. </a:t>
            </a:r>
            <a:endParaRPr lang="vi-VN" sz="2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 name="Rectangle 3"/>
          <p:cNvSpPr/>
          <p:nvPr/>
        </p:nvSpPr>
        <p:spPr>
          <a:xfrm>
            <a:off x="354841" y="698550"/>
            <a:ext cx="11313995" cy="5693866"/>
          </a:xfrm>
          <a:prstGeom prst="rect">
            <a:avLst/>
          </a:prstGeom>
          <a:solidFill>
            <a:srgbClr val="FFFFFF"/>
          </a:solidFill>
        </p:spPr>
        <p:txBody>
          <a:bodyPr wrap="square">
            <a:spAutoFit/>
          </a:bodyPr>
          <a:lstStyle/>
          <a:p>
            <a:pPr algn="just"/>
            <a:r>
              <a:rPr lang="vi-VN" sz="2600" dirty="0" smtClean="0">
                <a:latin typeface="Times New Roman" panose="02020603050405020304" pitchFamily="18" charset="0"/>
                <a:cs typeface="Times New Roman" panose="02020603050405020304" pitchFamily="18" charset="0"/>
              </a:rPr>
              <a:t>Đó </a:t>
            </a:r>
            <a:r>
              <a:rPr lang="vi-VN" sz="2600" dirty="0">
                <a:latin typeface="Times New Roman" panose="02020603050405020304" pitchFamily="18" charset="0"/>
                <a:cs typeface="Times New Roman" panose="02020603050405020304" pitchFamily="18" charset="0"/>
              </a:rPr>
              <a:t>là hình ảnh người phụ nữ tần tảo ngày đêm cũng không đủ sức nuôi hai đứa con thơ bị chất độc da cam, là hình ảnh em bé ung thư đang ngày ngày chống chọi với căn bệnh, bố mẹ nghèo bán hết của cải cũng chẳng đủ để lộ chữa trị cho </a:t>
            </a:r>
            <a:r>
              <a:rPr lang="vi-VN" sz="2600" dirty="0" smtClean="0">
                <a:latin typeface="Times New Roman" panose="02020603050405020304" pitchFamily="18" charset="0"/>
                <a:cs typeface="Times New Roman" panose="02020603050405020304" pitchFamily="18" charset="0"/>
              </a:rPr>
              <a:t>em. </a:t>
            </a:r>
            <a:r>
              <a:rPr lang="vi-VN" sz="2600" dirty="0">
                <a:latin typeface="Times New Roman" panose="02020603050405020304" pitchFamily="18" charset="0"/>
                <a:cs typeface="Times New Roman" panose="02020603050405020304" pitchFamily="18" charset="0"/>
              </a:rPr>
              <a:t>Là bao lời thiết tha cùng những câu thơ thấm đẫm lòng người của bao nhiêu tấm lòng tuyệt vời khi xót xa trước cảnh đau thương, khốn cùng của người dân miền Trung khi thiên tai hoành hành tàn ác. Dù cách này hay cách khác, bằng vật chất, tiền bạc, áo quần hay đơn giản chỉ bằng những nút chia sẻ đầy yêu thương, họ đã lan tỏa tình thương, là sứ mệnh tình nguyện của bản thân mình tới những tấm lòng vàng, để họ được chia sẻ, được yêu thương nhiều hơn, lấy động lòng trắc ẩn của mỗi người. Mạng xã hội giờ đây trở thành một công cụ hữu hiệu vô cùng, kết nối con người lại gần nhau hơn. Ta không khỏi xúc động trước sự quyên góp ủng hộ của cộng động, dù chỉ là dành một phần ăn sáng bé nhỏ hay một lý cà phê tối thôi dù dành ra vài chục nghìn hay vài trăm đồng để chung tay giúp đỡ những hoàn cảnh éo le ấy, đó là những nghĩa cử đầy nhân văn</a:t>
            </a:r>
            <a:r>
              <a:rPr lang="vi-VN" sz="2600" dirty="0" smtClean="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 name="Rectangle 3"/>
          <p:cNvSpPr/>
          <p:nvPr/>
        </p:nvSpPr>
        <p:spPr>
          <a:xfrm>
            <a:off x="423080" y="875971"/>
            <a:ext cx="11313995" cy="5293757"/>
          </a:xfrm>
          <a:prstGeom prst="rect">
            <a:avLst/>
          </a:prstGeom>
          <a:solidFill>
            <a:srgbClr val="FFFFFF"/>
          </a:solidFill>
        </p:spPr>
        <p:txBody>
          <a:bodyPr wrap="square">
            <a:spAutoFit/>
          </a:bodyPr>
          <a:lstStyle/>
          <a:p>
            <a:pPr algn="just"/>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Chúng </a:t>
            </a:r>
            <a:r>
              <a:rPr lang="vi-VN" sz="2600" dirty="0">
                <a:latin typeface="Times New Roman" panose="02020603050405020304" pitchFamily="18" charset="0"/>
                <a:cs typeface="Times New Roman" panose="02020603050405020304" pitchFamily="18" charset="0"/>
              </a:rPr>
              <a:t>ta đã từng không khỏi khâm phục trước những lời kêu gọi đầy tình người và hành động đầy thiết thực của MC Phan Anh hay </a:t>
            </a:r>
            <a:r>
              <a:rPr lang="en-US" sz="2600" dirty="0" err="1" smtClean="0">
                <a:latin typeface="Times New Roman" panose="02020603050405020304" pitchFamily="18" charset="0"/>
                <a:cs typeface="Times New Roman" panose="02020603050405020304" pitchFamily="18" charset="0"/>
              </a:rPr>
              <a:t>ca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sĩ</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Thủy</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Tiên</a:t>
            </a:r>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kêu </a:t>
            </a:r>
            <a:r>
              <a:rPr lang="vi-VN" sz="2600" dirty="0">
                <a:latin typeface="Times New Roman" panose="02020603050405020304" pitchFamily="18" charset="0"/>
                <a:cs typeface="Times New Roman" panose="02020603050405020304" pitchFamily="18" charset="0"/>
              </a:rPr>
              <a:t>gọi đồng nghiệp và người hâm mộ chung tay giúp đỡ người dân miền Trung. Là lời động viên và kêu gọi quyên góp giúp đỡ từ các đồng nghiệp cho một nữ diễn viên trẻ đang phải chống chọi từng ngày với căn bệnh hiểm nghèo lại phải đơn thân nuôi con nhỏ. Là những tiếng thơ, những lời văn, lời động viên đầy xúc động của công đồng mạng dành cho những số phận ngang trái đau thương. Nguồn giúp đỡ về vật chất và tinh thần lớn lao ấy mãi mãi sáng ngời trong lòng mỗi người. </a:t>
            </a:r>
            <a:endParaRPr lang="en-US" sz="2600" dirty="0" smtClean="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Hãy </a:t>
            </a:r>
            <a:r>
              <a:rPr lang="vi-VN" sz="2600" dirty="0">
                <a:latin typeface="Times New Roman" panose="02020603050405020304" pitchFamily="18" charset="0"/>
                <a:cs typeface="Times New Roman" panose="02020603050405020304" pitchFamily="18" charset="0"/>
              </a:rPr>
              <a:t>trân quý những tấm lòng cao cả, hãy hành động ngay từ bây giờ để giúp những hoàn cảnh éo le vượt lên nghịch cảnh, số phận để vươn tới những niềm hy vọng, xây dựng một xã hội nơi nơi ngập tràn lòng yêu thương, thấm đượm tình người</a:t>
            </a:r>
            <a:r>
              <a:rPr lang="vi-VN" sz="2600" dirty="0" smtClean="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tâm</a:t>
            </a:r>
            <a:r>
              <a:rPr lang="vi-VN"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04715" y="40944"/>
          <a:ext cx="11737077" cy="6739414"/>
        </p:xfrm>
        <a:graphic>
          <a:graphicData uri="http://schemas.openxmlformats.org/drawingml/2006/table">
            <a:tbl>
              <a:tblPr>
                <a:tableStyleId>{5940675A-B579-460E-94D1-54222C63F5DA}</a:tableStyleId>
              </a:tblPr>
              <a:tblGrid>
                <a:gridCol w="2661316"/>
                <a:gridCol w="3207223"/>
                <a:gridCol w="2934269"/>
                <a:gridCol w="2934269"/>
              </a:tblGrid>
              <a:tr h="399779">
                <a:tc gridSpan="4">
                  <a:txBody>
                    <a:bodyPr/>
                    <a:lstStyle/>
                    <a:p>
                      <a:pPr algn="ctr"/>
                      <a:r>
                        <a:rPr lang="en-US" sz="2400" b="1" dirty="0">
                          <a:solidFill>
                            <a:srgbClr val="FF0000"/>
                          </a:solidFill>
                          <a:effectLst/>
                          <a:latin typeface="Times New Roman" panose="02020603050405020304" pitchFamily="18" charset="0"/>
                          <a:cs typeface="Times New Roman" panose="02020603050405020304" pitchFamily="18" charset="0"/>
                        </a:rPr>
                        <a:t>PHIẾU ĐÁNH GIÁ THEO TIÊU CHÍ</a:t>
                      </a:r>
                      <a:endParaRPr lang="en-US" sz="2400" b="1" dirty="0">
                        <a:solidFill>
                          <a:srgbClr val="FF0000"/>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hMerge="1">
                  <a:tcPr/>
                </a:tc>
                <a:tc hMerge="1">
                  <a:tcPr/>
                </a:tc>
                <a:tc hMerge="1">
                  <a:tcPr/>
                </a:tc>
              </a:tr>
              <a:tr h="327274">
                <a:tc gridSpan="4">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Nhóm</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endParaRPr lang="en-US"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hMerge="1">
                  <a:tcPr/>
                </a:tc>
                <a:tc hMerge="1">
                  <a:tcPr/>
                </a:tc>
                <a:tc hMerge="1">
                  <a:tcPr/>
                </a:tc>
              </a:tr>
              <a:tr h="327274">
                <a:tc rowSpan="2">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Tiêu</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chí</a:t>
                      </a:r>
                      <a:endParaRPr lang="en-US"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gridSpan="3">
                  <a:txBody>
                    <a:bodyPr/>
                    <a:lstStyle/>
                    <a:p>
                      <a:pPr algn="ctr"/>
                      <a:r>
                        <a:rPr lang="en-US" sz="1900">
                          <a:solidFill>
                            <a:schemeClr val="accent4">
                              <a:lumMod val="10000"/>
                            </a:schemeClr>
                          </a:solidFill>
                          <a:effectLst/>
                          <a:latin typeface="Times New Roman" panose="02020603050405020304" pitchFamily="18" charset="0"/>
                          <a:cs typeface="Times New Roman" panose="02020603050405020304" pitchFamily="18" charset="0"/>
                        </a:rPr>
                        <a:t>Mức độ</a:t>
                      </a:r>
                      <a:endParaRPr lang="en-US" sz="190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hMerge="1">
                  <a:tcPr/>
                </a:tc>
                <a:tc hMerge="1">
                  <a:tcPr/>
                </a:tc>
              </a:tr>
              <a:tr h="327274">
                <a:tc vMerge="1">
                  <a:tcPr/>
                </a:tc>
                <a:tc>
                  <a:txBody>
                    <a:bodyPr/>
                    <a:lstStyle/>
                    <a:p>
                      <a:pPr algn="ct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Chưa </a:t>
                      </a:r>
                      <a:r>
                        <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rPr>
                        <a:t>đạt</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Đạt</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endParaRPr lang="en-US"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Tốt</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endParaRPr lang="en-US"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r>
              <a:tr h="1153831">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1. Thể hiện ý kiến của người nói về một vấn đề mà mình quan tâm</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algn="l"/>
                      <a:r>
                        <a:rPr lang="en-US" sz="1900" dirty="0" err="1" smtClean="0">
                          <a:solidFill>
                            <a:schemeClr val="accent4">
                              <a:lumMod val="10000"/>
                            </a:schemeClr>
                          </a:solidFill>
                          <a:effectLst/>
                          <a:latin typeface="Times New Roman" panose="02020603050405020304" pitchFamily="18" charset="0"/>
                          <a:cs typeface="Times New Roman" panose="02020603050405020304" pitchFamily="18" charset="0"/>
                        </a:rPr>
                        <a:t>Chưa</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giới</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thiệu</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vấn</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đề</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của</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bài</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nói</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defRPr/>
                      </a:pP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Thể hiện </a:t>
                      </a:r>
                      <a:r>
                        <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giới</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thiệu</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vấn</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đề</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của</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bài</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nói</a:t>
                      </a:r>
                      <a:endPar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Thể hiện </a:t>
                      </a:r>
                      <a:r>
                        <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giới</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thiệu</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vấn</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đề</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rPr>
                        <a:t>một </a:t>
                      </a: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cách rõ ràng, ấn tượng</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r>
              <a:tr h="1198505">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2. Đưa ra được các lí lẽ và bằng chứng</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Chưa đưa ra được các lí lẽ và bằng chứng phù hợp với vấn đề bàn luận</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phù hợp với vấn đề bàn luận</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algn="l"/>
                      <a:r>
                        <a:rPr lang="vi-VN" sz="190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thuyết phục, sâu sắc, tiêu biểu, phù hợp với vấn đề bàn luận</a:t>
                      </a:r>
                      <a:endParaRPr lang="vi-VN" sz="190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r>
              <a:tr h="878312">
                <a:tc>
                  <a:txBody>
                    <a:bodyPr/>
                    <a:lstStyle/>
                    <a:p>
                      <a:pPr algn="l"/>
                      <a:r>
                        <a:rPr lang="en-US" sz="1900">
                          <a:solidFill>
                            <a:schemeClr val="accent4">
                              <a:lumMod val="10000"/>
                            </a:schemeClr>
                          </a:solidFill>
                          <a:effectLst/>
                          <a:latin typeface="Times New Roman" panose="02020603050405020304" pitchFamily="18" charset="0"/>
                          <a:cs typeface="Times New Roman" panose="02020603050405020304" pitchFamily="18" charset="0"/>
                        </a:rPr>
                        <a:t>3. Nói rõ ràng, truyền cảm</a:t>
                      </a:r>
                      <a:endParaRPr lang="en-US" sz="190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algn="l"/>
                      <a:r>
                        <a:rPr lang="en-US" sz="1900">
                          <a:solidFill>
                            <a:schemeClr val="accent4">
                              <a:lumMod val="10000"/>
                            </a:schemeClr>
                          </a:solidFill>
                          <a:effectLst/>
                          <a:latin typeface="Times New Roman" panose="02020603050405020304" pitchFamily="18" charset="0"/>
                          <a:cs typeface="Times New Roman" panose="02020603050405020304" pitchFamily="18" charset="0"/>
                        </a:rPr>
                        <a:t>Nói nhỏ, khó nghe; nói lặp lại, ngập ngừng nhiều lần</a:t>
                      </a:r>
                      <a:endParaRPr lang="en-US" sz="190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Nói rõ nhưng đôi chỗ lặp lại hoặc ngập ngừng một vài câu</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Nói rõ, truyền cảm, hầu như không lặp lại hay ngập ngừng</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r>
              <a:tr h="1429350">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4. Sử dụng ngôn ngữ cơ thể (cử chỉ, điệu bộ, nét mặt,…) phù hợp</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thiếu tự tin, chưa có sự tương tác (ánh mắt, cử chỉ,…) với người nghe; nét mặt chưa biểu cảm hoặc biểu cảm không phù hợp với nội dung trình bày</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tự tin, có sự tương tác (ánh mắt, cử chỉ,…) với người nghe; nét mặt biểu cảm khá phù hợp với nội dung trình bày</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rất tự tin, có sự tương tác tích cực (ánh mắt, cử chỉ,…) với người nghe; nét mặt biểu cảm rất phù hợp với nội dung trình bày</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r>
              <a:tr h="495679">
                <a:tc gridSpan="4">
                  <a:txBody>
                    <a:bodyPr/>
                    <a:lstStyle/>
                    <a:p>
                      <a:pPr algn="r"/>
                      <a:r>
                        <a:rPr lang="en-US" sz="2400" b="1" i="1" dirty="0" err="1" smtClean="0">
                          <a:solidFill>
                            <a:srgbClr val="FF0000"/>
                          </a:solidFill>
                          <a:effectLst/>
                          <a:latin typeface="Times New Roman" panose="02020603050405020304" pitchFamily="18" charset="0"/>
                          <a:cs typeface="Times New Roman" panose="02020603050405020304" pitchFamily="18" charset="0"/>
                        </a:rPr>
                        <a:t>Tổng</a:t>
                      </a:r>
                      <a:r>
                        <a:rPr lang="en-US" sz="2400" b="1" i="1" dirty="0" smtClean="0">
                          <a:solidFill>
                            <a:srgbClr val="FF0000"/>
                          </a:solidFill>
                          <a:effectLst/>
                          <a:latin typeface="Times New Roman" panose="02020603050405020304" pitchFamily="18" charset="0"/>
                          <a:cs typeface="Times New Roman" panose="02020603050405020304" pitchFamily="18" charset="0"/>
                        </a:rPr>
                        <a:t>: ……/10 </a:t>
                      </a:r>
                      <a:r>
                        <a:rPr lang="en-US" sz="2400" b="1" i="1" dirty="0" err="1" smtClean="0">
                          <a:solidFill>
                            <a:srgbClr val="FF0000"/>
                          </a:solidFill>
                          <a:effectLst/>
                          <a:latin typeface="Times New Roman" panose="02020603050405020304" pitchFamily="18" charset="0"/>
                          <a:cs typeface="Times New Roman" panose="02020603050405020304" pitchFamily="18" charset="0"/>
                        </a:rPr>
                        <a:t>điểm</a:t>
                      </a:r>
                      <a:endParaRPr lang="vi-VN" sz="2400" b="1" i="1" dirty="0">
                        <a:solidFill>
                          <a:srgbClr val="FF0000"/>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hMerge="1">
                  <a:tcPr marL="54392" marR="54392" marT="27196" marB="27196" anchor="ctr">
                    <a:solidFill>
                      <a:schemeClr val="bg1"/>
                    </a:solidFill>
                  </a:tcPr>
                </a:tc>
                <a:tc hMerge="1">
                  <a:tcPr marL="54392" marR="54392" marT="27196" marB="27196" anchor="ctr">
                    <a:solidFill>
                      <a:schemeClr val="bg1"/>
                    </a:solidFill>
                  </a:tcPr>
                </a:tc>
                <a:tc hMerge="1">
                  <a:tcPr marL="54392" marR="54392" marT="27196" marB="27196" anchor="c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11" name="Rectangle 10"/>
          <p:cNvSpPr/>
          <p:nvPr/>
        </p:nvSpPr>
        <p:spPr>
          <a:xfrm>
            <a:off x="4395139" y="1778169"/>
            <a:ext cx="5616420" cy="2366995"/>
          </a:xfrm>
          <a:prstGeom prst="rect">
            <a:avLst/>
          </a:prstGeom>
        </p:spPr>
        <p:txBody>
          <a:bodyPr wrap="square">
            <a:spAutoFit/>
          </a:bodyPr>
          <a:lstStyle/>
          <a:p>
            <a:pPr algn="ctr">
              <a:lnSpc>
                <a:spcPct val="200000"/>
              </a:lnSpc>
            </a:pPr>
            <a:r>
              <a:rPr lang="en-US" sz="4000" b="1" i="1" dirty="0" err="1">
                <a:latin typeface="Times New Roman" panose="02020603050405020304" pitchFamily="18" charset="0"/>
                <a:cs typeface="Times New Roman" panose="02020603050405020304" pitchFamily="18" charset="0"/>
              </a:rPr>
              <a:t>Thực</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hành</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luyện</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nói</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và</a:t>
            </a:r>
            <a:r>
              <a:rPr lang="en-US" sz="4000" b="1" i="1" dirty="0">
                <a:latin typeface="Times New Roman" panose="02020603050405020304" pitchFamily="18" charset="0"/>
                <a:cs typeface="Times New Roman" panose="02020603050405020304" pitchFamily="18" charset="0"/>
              </a:rPr>
              <a:t> quay </a:t>
            </a:r>
            <a:r>
              <a:rPr lang="en-US" sz="4000" b="1" i="1" dirty="0" err="1">
                <a:latin typeface="Times New Roman" panose="02020603050405020304" pitchFamily="18" charset="0"/>
                <a:cs typeface="Times New Roman" panose="02020603050405020304" pitchFamily="18" charset="0"/>
              </a:rPr>
              <a:t>lại</a:t>
            </a:r>
            <a:r>
              <a:rPr lang="en-US" sz="4000" b="1" i="1" dirty="0">
                <a:latin typeface="Times New Roman" panose="02020603050405020304" pitchFamily="18" charset="0"/>
                <a:cs typeface="Times New Roman" panose="02020603050405020304" pitchFamily="18" charset="0"/>
              </a:rPr>
              <a:t> </a:t>
            </a:r>
            <a:r>
              <a:rPr lang="en-US" sz="4000" b="1" i="1" dirty="0" smtClean="0">
                <a:latin typeface="Times New Roman" panose="02020603050405020304" pitchFamily="18" charset="0"/>
                <a:cs typeface="Times New Roman" panose="02020603050405020304" pitchFamily="18" charset="0"/>
              </a:rPr>
              <a:t>video.</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15" name="Picture 14"/>
          <p:cNvPicPr>
            <a:picLocks noChangeAspect="1"/>
          </p:cNvPicPr>
          <p:nvPr/>
        </p:nvPicPr>
        <p:blipFill>
          <a:blip r:embed="rId1"/>
          <a:stretch>
            <a:fillRect/>
          </a:stretch>
        </p:blipFill>
        <p:spPr>
          <a:xfrm>
            <a:off x="1419367" y="1092535"/>
            <a:ext cx="7424383" cy="49226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rao giải thưởng Tình nguyện quốc gia 2020 cho 20 tập thể, cá nhâ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641" y="1"/>
            <a:ext cx="5733603" cy="32298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Phát động phong trào “Tết trồng cây đời đời nhớ ơn Bác Hồ” - Tin t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641" y="3428999"/>
            <a:ext cx="5733600" cy="33153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ần kiên quyết xử lý nạn đổ rác ở sân bay cũ Phú Quốc | WIKI PHU QUOC -  Trang tin tức Thành phố Phú Quố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41" y="3428999"/>
            <a:ext cx="5733601" cy="3229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à Nội hưởng ứng Chương trình “Sóng và máy tính cho em” và Công bố kho học  liệu điện tử giáo dụ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641" y="-1"/>
            <a:ext cx="5733603" cy="33153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18911388">
            <a:off x="3949726" y="1362225"/>
            <a:ext cx="4099432" cy="4133549"/>
          </a:xfrm>
          <a:prstGeom prst="rect">
            <a:avLst/>
          </a:prstGeom>
          <a:solidFill>
            <a:srgbClr val="FFFFFF"/>
          </a:solidFill>
          <a:ln>
            <a:solidFill>
              <a:srgbClr val="2F7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5"/>
          <a:stretch>
            <a:fillRect/>
          </a:stretch>
        </p:blipFill>
        <p:spPr>
          <a:xfrm>
            <a:off x="3775757" y="1940357"/>
            <a:ext cx="4811602" cy="3202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313899" y="1842448"/>
            <a:ext cx="7777029" cy="1634220"/>
          </a:xfrm>
          <a:prstGeom prst="rect">
            <a:avLst/>
          </a:prstGeom>
        </p:spPr>
      </p:pic>
      <p:sp>
        <p:nvSpPr>
          <p:cNvPr id="5" name="Rectangle 4"/>
          <p:cNvSpPr/>
          <p:nvPr/>
        </p:nvSpPr>
        <p:spPr>
          <a:xfrm>
            <a:off x="450376" y="2979172"/>
            <a:ext cx="5944526" cy="1569660"/>
          </a:xfrm>
          <a:prstGeom prst="rect">
            <a:avLst/>
          </a:prstGeom>
        </p:spPr>
        <p:txBody>
          <a:bodyPr wrap="square">
            <a:spAutoFit/>
          </a:bodyPr>
          <a:lstStyle/>
          <a:p>
            <a:pPr algn="ctr">
              <a:lnSpc>
                <a:spcPct val="150000"/>
              </a:lnSpc>
            </a:pPr>
            <a:r>
              <a:rPr lang="en-US" sz="3200" dirty="0" err="1" smtClean="0">
                <a:latin typeface="Times New Roman" panose="02020603050405020304" pitchFamily="18" charset="0"/>
                <a:cs typeface="Times New Roman" panose="02020603050405020304" pitchFamily="18" charset="0"/>
              </a:rPr>
              <a:t>Kẻ</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vở</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mẫu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thông</a:t>
            </a:r>
            <a:r>
              <a:rPr lang="en-US" sz="3200" dirty="0" smtClean="0">
                <a:latin typeface="Times New Roman" panose="02020603050405020304" pitchFamily="18" charset="0"/>
                <a:cs typeface="Times New Roman" panose="02020603050405020304" pitchFamily="18" charset="0"/>
              </a:rPr>
              <a:t> tin </a:t>
            </a:r>
            <a:r>
              <a:rPr lang="en-US" sz="3200" dirty="0" err="1" smtClean="0">
                <a:latin typeface="Times New Roman" panose="02020603050405020304" pitchFamily="18" charset="0"/>
                <a:cs typeface="Times New Roman" panose="02020603050405020304" pitchFamily="18" charset="0"/>
              </a:rPr>
              <a:t>ngắn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gọn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gợi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dẫn</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graphicFrame>
        <p:nvGraphicFramePr>
          <p:cNvPr id="5" name="Table 4"/>
          <p:cNvGraphicFramePr>
            <a:graphicFrameLocks noGrp="1"/>
          </p:cNvGraphicFramePr>
          <p:nvPr/>
        </p:nvGraphicFramePr>
        <p:xfrm>
          <a:off x="313233" y="484495"/>
          <a:ext cx="11642205" cy="6035040"/>
        </p:xfrm>
        <a:graphic>
          <a:graphicData uri="http://schemas.openxmlformats.org/drawingml/2006/table">
            <a:tbl>
              <a:tblPr>
                <a:tableStyleId>{5940675A-B579-460E-94D1-54222C63F5DA}</a:tableStyleId>
              </a:tblPr>
              <a:tblGrid>
                <a:gridCol w="2028740"/>
                <a:gridCol w="5150647"/>
                <a:gridCol w="4462818"/>
              </a:tblGrid>
              <a:tr h="202619">
                <a:tc>
                  <a:txBody>
                    <a:bodyPr/>
                    <a:lstStyle/>
                    <a:p>
                      <a:pPr algn="ctr" fontAlgn="t"/>
                      <a:r>
                        <a:rPr lang="en-US" sz="3200" b="1" dirty="0">
                          <a:solidFill>
                            <a:srgbClr val="FFFFFF"/>
                          </a:solidFill>
                          <a:effectLst/>
                          <a:latin typeface="Times New Roman" panose="02020603050405020304" pitchFamily="18" charset="0"/>
                          <a:cs typeface="Times New Roman" panose="02020603050405020304" pitchFamily="18" charset="0"/>
                        </a:rPr>
                        <a:t> </a:t>
                      </a:r>
                      <a:endParaRPr lang="en-US" sz="3200" b="1" dirty="0">
                        <a:solidFill>
                          <a:srgbClr val="FFFFFF"/>
                        </a:solidFill>
                        <a:effectLst/>
                        <a:latin typeface="Times New Roman" panose="02020603050405020304" pitchFamily="18" charset="0"/>
                        <a:cs typeface="Times New Roman" panose="02020603050405020304" pitchFamily="18" charset="0"/>
                      </a:endParaRPr>
                    </a:p>
                  </a:txBody>
                  <a:tcPr marL="0" marR="0" marT="0" marB="0">
                    <a:solidFill>
                      <a:schemeClr val="tx1">
                        <a:lumMod val="60000"/>
                        <a:lumOff val="40000"/>
                      </a:schemeClr>
                    </a:solidFill>
                  </a:tcPr>
                </a:tc>
                <a:tc>
                  <a:txBody>
                    <a:bodyPr/>
                    <a:lstStyle/>
                    <a:p>
                      <a:pPr algn="ctr" fontAlgn="t" latinLnBrk="0"/>
                      <a:r>
                        <a:rPr lang="en-US" sz="3200" b="1">
                          <a:solidFill>
                            <a:srgbClr val="FFFFFF"/>
                          </a:solidFill>
                          <a:effectLst/>
                          <a:latin typeface="Times New Roman" panose="02020603050405020304" pitchFamily="18" charset="0"/>
                          <a:cs typeface="Times New Roman" panose="02020603050405020304" pitchFamily="18" charset="0"/>
                        </a:rPr>
                        <a:t>Mùa xuân nho nhỏ</a:t>
                      </a:r>
                      <a:endParaRPr lang="en-US" sz="3200" b="1">
                        <a:solidFill>
                          <a:srgbClr val="FFFFFF"/>
                        </a:solidFill>
                        <a:effectLst/>
                        <a:latin typeface="Times New Roman" panose="02020603050405020304" pitchFamily="18" charset="0"/>
                        <a:cs typeface="Times New Roman" panose="02020603050405020304" pitchFamily="18" charset="0"/>
                      </a:endParaRPr>
                    </a:p>
                  </a:txBody>
                  <a:tcPr marL="0" marR="0" marT="0" marB="0">
                    <a:solidFill>
                      <a:schemeClr val="tx1">
                        <a:lumMod val="60000"/>
                        <a:lumOff val="40000"/>
                      </a:schemeClr>
                    </a:solidFill>
                  </a:tcPr>
                </a:tc>
                <a:tc>
                  <a:txBody>
                    <a:bodyPr/>
                    <a:lstStyle/>
                    <a:p>
                      <a:pPr algn="ctr" fontAlgn="t" latinLnBrk="0"/>
                      <a:r>
                        <a:rPr lang="en-US" sz="3200" b="1" dirty="0" err="1">
                          <a:solidFill>
                            <a:srgbClr val="FFFFFF"/>
                          </a:solidFill>
                          <a:effectLst/>
                          <a:latin typeface="Times New Roman" panose="02020603050405020304" pitchFamily="18" charset="0"/>
                          <a:cs typeface="Times New Roman" panose="02020603050405020304" pitchFamily="18" charset="0"/>
                        </a:rPr>
                        <a:t>Gò</a:t>
                      </a:r>
                      <a:r>
                        <a:rPr lang="en-US" sz="3200" b="1" dirty="0">
                          <a:solidFill>
                            <a:srgbClr val="FFFFFF"/>
                          </a:solidFill>
                          <a:effectLst/>
                          <a:latin typeface="Times New Roman" panose="02020603050405020304" pitchFamily="18" charset="0"/>
                          <a:cs typeface="Times New Roman" panose="02020603050405020304" pitchFamily="18" charset="0"/>
                        </a:rPr>
                        <a:t> Me</a:t>
                      </a:r>
                      <a:endParaRPr lang="en-US" sz="3200" b="1" dirty="0">
                        <a:solidFill>
                          <a:srgbClr val="FFFFFF"/>
                        </a:solidFill>
                        <a:effectLst/>
                        <a:latin typeface="Times New Roman" panose="02020603050405020304" pitchFamily="18" charset="0"/>
                        <a:cs typeface="Times New Roman" panose="02020603050405020304" pitchFamily="18" charset="0"/>
                      </a:endParaRPr>
                    </a:p>
                  </a:txBody>
                  <a:tcPr marL="0" marR="0" marT="0" marB="0">
                    <a:solidFill>
                      <a:schemeClr val="tx1">
                        <a:lumMod val="60000"/>
                        <a:lumOff val="40000"/>
                      </a:schemeClr>
                    </a:solidFill>
                  </a:tcPr>
                </a:tc>
              </a:tr>
              <a:tr h="607857">
                <a:tc>
                  <a:txBody>
                    <a:bodyPr/>
                    <a:lstStyle/>
                    <a:p>
                      <a:pPr algn="l" fontAlgn="t" latinLnBrk="0"/>
                      <a:r>
                        <a:rPr lang="en-US" sz="2800" dirty="0" err="1">
                          <a:solidFill>
                            <a:srgbClr val="FF0000"/>
                          </a:solidFill>
                          <a:effectLst/>
                          <a:latin typeface="Times New Roman" panose="02020603050405020304" pitchFamily="18" charset="0"/>
                          <a:cs typeface="Times New Roman" panose="02020603050405020304" pitchFamily="18" charset="0"/>
                        </a:rPr>
                        <a:t>Tình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cảm</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cảm</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xúc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của</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tác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giả</a:t>
                      </a:r>
                      <a:endParaRPr lang="en-US" sz="2800" b="0"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FFFF"/>
                    </a:solidFill>
                  </a:tcPr>
                </a:tc>
                <a:tc>
                  <a:txBody>
                    <a:bodyPr/>
                    <a:lstStyle/>
                    <a:p>
                      <a:pPr algn="l" fontAlgn="t" latinLnBrk="0"/>
                      <a:r>
                        <a:rPr lang="en-US" sz="280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smtClean="0">
                          <a:solidFill>
                            <a:schemeClr val="tx2">
                              <a:lumMod val="50000"/>
                            </a:schemeClr>
                          </a:solidFill>
                          <a:effectLst/>
                          <a:latin typeface="Times New Roman" panose="02020603050405020304" pitchFamily="18" charset="0"/>
                          <a:cs typeface="Times New Roman" panose="02020603050405020304" pitchFamily="18" charset="0"/>
                        </a:rPr>
                        <a:t>Cảm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xúc tự hào, yêu mến, trân trọng và khao khát cống hiến của tác giả dành cho quê hương, đất nước.</a:t>
                      </a:r>
                      <a:endParaRPr lang="vi-VN"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tc>
                  <a:txBody>
                    <a:bodyPr/>
                    <a:lstStyle/>
                    <a:p>
                      <a:pPr algn="l" fontAlgn="t" latinLnBrk="0"/>
                      <a:r>
                        <a:rPr lang="en-US" sz="280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smtClean="0">
                          <a:solidFill>
                            <a:schemeClr val="tx2">
                              <a:lumMod val="50000"/>
                            </a:schemeClr>
                          </a:solidFill>
                          <a:effectLst/>
                          <a:latin typeface="Times New Roman" panose="02020603050405020304" pitchFamily="18" charset="0"/>
                          <a:cs typeface="Times New Roman" panose="02020603050405020304" pitchFamily="18" charset="0"/>
                        </a:rPr>
                        <a:t>Tình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cảm gắn bó, yêu quý, tự hào của tác giả dành cho miền quê và những con người lao động nơi quê hương xứ sở.</a:t>
                      </a:r>
                      <a:endParaRPr lang="vi-VN"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tr>
              <a:tr h="202619">
                <a:tc>
                  <a:txBody>
                    <a:bodyPr/>
                    <a:lstStyle/>
                    <a:p>
                      <a:pPr algn="l" fontAlgn="t" latinLnBrk="0"/>
                      <a:r>
                        <a:rPr lang="en-US" sz="2800" dirty="0" err="1">
                          <a:solidFill>
                            <a:srgbClr val="FF0000"/>
                          </a:solidFill>
                          <a:effectLst/>
                          <a:latin typeface="Times New Roman" panose="02020603050405020304" pitchFamily="18" charset="0"/>
                          <a:cs typeface="Times New Roman" panose="02020603050405020304" pitchFamily="18" charset="0"/>
                        </a:rPr>
                        <a:t>Biện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pháp</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tu</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từ</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nổi</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bật</a:t>
                      </a:r>
                      <a:endParaRPr lang="en-US" sz="2800" b="0"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FFFF"/>
                    </a:solidFill>
                  </a:tcPr>
                </a:tc>
                <a:tc>
                  <a:txBody>
                    <a:bodyPr/>
                    <a:lstStyle/>
                    <a:p>
                      <a:pPr algn="l" fontAlgn="t" latinLnBrk="0"/>
                      <a:r>
                        <a:rPr lang="en-US" sz="2800" dirty="0" smtClean="0">
                          <a:solidFill>
                            <a:schemeClr val="tx2">
                              <a:lumMod val="50000"/>
                            </a:schemeClr>
                          </a:solidFill>
                          <a:effectLst/>
                          <a:latin typeface="Times New Roman" panose="02020603050405020304" pitchFamily="18" charset="0"/>
                          <a:cs typeface="Times New Roman" panose="02020603050405020304" pitchFamily="18" charset="0"/>
                        </a:rPr>
                        <a:t>- So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sánh</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liệt</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kê</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điệp</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ngữ</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a:t>
                      </a:r>
                      <a:endParaRPr lang="en-US"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tc>
                  <a:txBody>
                    <a:bodyPr/>
                    <a:lstStyle/>
                    <a:p>
                      <a:pPr algn="l" fontAlgn="t" latinLnBrk="0"/>
                      <a:r>
                        <a:rPr lang="en-US" sz="2800" dirty="0" smtClean="0">
                          <a:solidFill>
                            <a:schemeClr val="tx2">
                              <a:lumMod val="50000"/>
                            </a:schemeClr>
                          </a:solidFill>
                          <a:effectLst/>
                          <a:latin typeface="Times New Roman" panose="02020603050405020304" pitchFamily="18" charset="0"/>
                          <a:cs typeface="Times New Roman" panose="02020603050405020304" pitchFamily="18" charset="0"/>
                        </a:rPr>
                        <a:t>- So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sánh</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liệt</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kê</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điệp</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ngữ</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a:t>
                      </a:r>
                      <a:endParaRPr lang="en-US"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tr>
              <a:tr h="1013096">
                <a:tc>
                  <a:txBody>
                    <a:bodyPr/>
                    <a:lstStyle/>
                    <a:p>
                      <a:pPr algn="l" fontAlgn="t" latinLnBrk="0"/>
                      <a:r>
                        <a:rPr lang="en-US" sz="2800" dirty="0" err="1">
                          <a:solidFill>
                            <a:srgbClr val="FF0000"/>
                          </a:solidFill>
                          <a:effectLst/>
                          <a:latin typeface="Times New Roman" panose="02020603050405020304" pitchFamily="18" charset="0"/>
                          <a:cs typeface="Times New Roman" panose="02020603050405020304" pitchFamily="18" charset="0"/>
                        </a:rPr>
                        <a:t>Hình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ảnh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đặc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sắc</a:t>
                      </a:r>
                      <a:endParaRPr lang="en-US" sz="2800" b="0"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FFFF"/>
                    </a:solidFill>
                  </a:tcPr>
                </a:tc>
                <a:tc>
                  <a:txBody>
                    <a:bodyPr/>
                    <a:lstStyle/>
                    <a:p>
                      <a:pPr algn="l" fontAlgn="t" latinLnBrk="0"/>
                      <a:r>
                        <a:rPr lang="en-US" sz="280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smtClean="0">
                          <a:solidFill>
                            <a:schemeClr val="tx2">
                              <a:lumMod val="50000"/>
                            </a:schemeClr>
                          </a:solidFill>
                          <a:effectLst/>
                          <a:latin typeface="Times New Roman" panose="02020603050405020304" pitchFamily="18" charset="0"/>
                          <a:cs typeface="Times New Roman" panose="02020603050405020304" pitchFamily="18" charset="0"/>
                        </a:rPr>
                        <a:t>Hình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ảnh thiên nhiên gần gũi, bình dị (dòng sông, bông hoa, con chim, nốt trầm,…)</a:t>
                      </a:r>
                      <a:endParaRPr lang="vi-VN" sz="2800" dirty="0">
                        <a:solidFill>
                          <a:schemeClr val="tx2">
                            <a:lumMod val="50000"/>
                          </a:schemeClr>
                        </a:solidFill>
                        <a:effectLst/>
                        <a:latin typeface="Times New Roman" panose="02020603050405020304" pitchFamily="18" charset="0"/>
                        <a:cs typeface="Times New Roman" panose="02020603050405020304" pitchFamily="18" charset="0"/>
                      </a:endParaRPr>
                    </a:p>
                    <a:p>
                      <a:pPr algn="l" fontAlgn="t" latinLnBrk="0"/>
                      <a:r>
                        <a:rPr lang="en-US" sz="280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smtClean="0">
                          <a:solidFill>
                            <a:schemeClr val="tx2">
                              <a:lumMod val="50000"/>
                            </a:schemeClr>
                          </a:solidFill>
                          <a:effectLst/>
                          <a:latin typeface="Times New Roman" panose="02020603050405020304" pitchFamily="18" charset="0"/>
                          <a:cs typeface="Times New Roman" panose="02020603050405020304" pitchFamily="18" charset="0"/>
                        </a:rPr>
                        <a:t>Hình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ảnh con người (người lao động, người cầm súng làm việc hăng say, con người khao khát được cống hiến)</a:t>
                      </a:r>
                      <a:endParaRPr lang="vi-VN"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tc>
                  <a:txBody>
                    <a:bodyPr/>
                    <a:lstStyle/>
                    <a:p>
                      <a:pPr algn="l" fontAlgn="t" latinLnBrk="0"/>
                      <a:r>
                        <a:rPr lang="en-US" sz="280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smtClean="0">
                          <a:solidFill>
                            <a:schemeClr val="tx2">
                              <a:lumMod val="50000"/>
                            </a:schemeClr>
                          </a:solidFill>
                          <a:effectLst/>
                          <a:latin typeface="Times New Roman" panose="02020603050405020304" pitchFamily="18" charset="0"/>
                          <a:cs typeface="Times New Roman" panose="02020603050405020304" pitchFamily="18" charset="0"/>
                        </a:rPr>
                        <a:t>Hình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ảnh thiên nhiên đặc sắc, có hồn, tươi đẹp (con đê cát đỏ, vườn mía lao xao, ao làng trong vắt,…)</a:t>
                      </a:r>
                      <a:endParaRPr lang="vi-VN" sz="2800" dirty="0">
                        <a:solidFill>
                          <a:schemeClr val="tx2">
                            <a:lumMod val="50000"/>
                          </a:schemeClr>
                        </a:solidFill>
                        <a:effectLst/>
                        <a:latin typeface="Times New Roman" panose="02020603050405020304" pitchFamily="18" charset="0"/>
                        <a:cs typeface="Times New Roman" panose="02020603050405020304" pitchFamily="18" charset="0"/>
                      </a:endParaRPr>
                    </a:p>
                    <a:p>
                      <a:pPr algn="l" fontAlgn="t" latinLnBrk="0"/>
                      <a:r>
                        <a:rPr lang="en-US" sz="280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smtClean="0">
                          <a:solidFill>
                            <a:schemeClr val="tx2">
                              <a:lumMod val="50000"/>
                            </a:schemeClr>
                          </a:solidFill>
                          <a:effectLst/>
                          <a:latin typeface="Times New Roman" panose="02020603050405020304" pitchFamily="18" charset="0"/>
                          <a:cs typeface="Times New Roman" panose="02020603050405020304" pitchFamily="18" charset="0"/>
                        </a:rPr>
                        <a:t>Hình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ảnh con người khéo léo, cần cù, hăng say lao động (cô gái Gò Me)</a:t>
                      </a:r>
                      <a:endParaRPr lang="vi-VN"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grpSp>
        <p:nvGrpSpPr>
          <p:cNvPr id="406" name="Google Shape;406;p15"/>
          <p:cNvGrpSpPr/>
          <p:nvPr/>
        </p:nvGrpSpPr>
        <p:grpSpPr>
          <a:xfrm flipH="1">
            <a:off x="-582573" y="1660174"/>
            <a:ext cx="3653319" cy="5344009"/>
            <a:chOff x="7864580" y="177905"/>
            <a:chExt cx="4941744" cy="6889649"/>
          </a:xfrm>
        </p:grpSpPr>
        <p:sp>
          <p:nvSpPr>
            <p:cNvPr id="407" name="Google Shape;407;p15"/>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08" name="Google Shape;408;p15"/>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09" name="Google Shape;409;p15"/>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410" name="Google Shape;410;p15"/>
            <p:cNvGrpSpPr/>
            <p:nvPr/>
          </p:nvGrpSpPr>
          <p:grpSpPr>
            <a:xfrm rot="834297">
              <a:off x="8537534" y="734267"/>
              <a:ext cx="2935744" cy="5958665"/>
              <a:chOff x="5368897" y="1487338"/>
              <a:chExt cx="2009955" cy="4079596"/>
            </a:xfrm>
          </p:grpSpPr>
          <p:sp>
            <p:nvSpPr>
              <p:cNvPr id="411" name="Google Shape;411;p15"/>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12" name="Google Shape;412;p15"/>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13" name="Google Shape;413;p15"/>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414" name="Google Shape;414;p15"/>
            <p:cNvGrpSpPr/>
            <p:nvPr/>
          </p:nvGrpSpPr>
          <p:grpSpPr>
            <a:xfrm rot="-834363" flipH="1">
              <a:off x="10007823" y="1779855"/>
              <a:ext cx="2189869" cy="5071126"/>
              <a:chOff x="5307255" y="1547438"/>
              <a:chExt cx="1784043" cy="4131344"/>
            </a:xfrm>
          </p:grpSpPr>
          <p:sp>
            <p:nvSpPr>
              <p:cNvPr id="415" name="Google Shape;415;p15"/>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16" name="Google Shape;41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17" name="Google Shape;41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418" name="Google Shape;418;p15"/>
            <p:cNvGrpSpPr/>
            <p:nvPr/>
          </p:nvGrpSpPr>
          <p:grpSpPr>
            <a:xfrm rot="440309">
              <a:off x="9237033" y="2293084"/>
              <a:ext cx="1956333" cy="4542963"/>
              <a:chOff x="5307255" y="1547438"/>
              <a:chExt cx="1786162" cy="4147796"/>
            </a:xfrm>
          </p:grpSpPr>
          <p:sp>
            <p:nvSpPr>
              <p:cNvPr id="419" name="Google Shape;419;p15"/>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20" name="Google Shape;420;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21" name="Google Shape;421;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422" name="Google Shape;422;p15"/>
            <p:cNvGrpSpPr/>
            <p:nvPr/>
          </p:nvGrpSpPr>
          <p:grpSpPr>
            <a:xfrm rot="952222" flipH="1">
              <a:off x="10387675" y="4620686"/>
              <a:ext cx="972982" cy="980094"/>
              <a:chOff x="5307255" y="1547438"/>
              <a:chExt cx="1117486" cy="1125654"/>
            </a:xfrm>
          </p:grpSpPr>
          <p:sp>
            <p:nvSpPr>
              <p:cNvPr id="423" name="Google Shape;423;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24" name="Google Shape;424;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425" name="Google Shape;425;p15"/>
            <p:cNvGrpSpPr/>
            <p:nvPr/>
          </p:nvGrpSpPr>
          <p:grpSpPr>
            <a:xfrm rot="952222" flipH="1">
              <a:off x="10406852" y="3368180"/>
              <a:ext cx="972982" cy="980094"/>
              <a:chOff x="5307255" y="1547438"/>
              <a:chExt cx="1117486" cy="1125654"/>
            </a:xfrm>
          </p:grpSpPr>
          <p:sp>
            <p:nvSpPr>
              <p:cNvPr id="426" name="Google Shape;42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27" name="Google Shape;42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428" name="Google Shape;428;p15"/>
            <p:cNvGrpSpPr/>
            <p:nvPr/>
          </p:nvGrpSpPr>
          <p:grpSpPr>
            <a:xfrm rot="952222" flipH="1">
              <a:off x="11485763" y="3114853"/>
              <a:ext cx="972982" cy="980094"/>
              <a:chOff x="5307255" y="1547438"/>
              <a:chExt cx="1117486" cy="1125654"/>
            </a:xfrm>
          </p:grpSpPr>
          <p:sp>
            <p:nvSpPr>
              <p:cNvPr id="429" name="Google Shape;429;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30" name="Google Shape;430;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431" name="Google Shape;431;p15"/>
            <p:cNvGrpSpPr/>
            <p:nvPr/>
          </p:nvGrpSpPr>
          <p:grpSpPr>
            <a:xfrm rot="952222" flipH="1">
              <a:off x="11371716" y="4308822"/>
              <a:ext cx="972982" cy="980094"/>
              <a:chOff x="5307255" y="1547438"/>
              <a:chExt cx="1117486" cy="1125654"/>
            </a:xfrm>
          </p:grpSpPr>
          <p:sp>
            <p:nvSpPr>
              <p:cNvPr id="432" name="Google Shape;432;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33" name="Google Shape;433;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sp>
          <p:nvSpPr>
            <p:cNvPr id="434" name="Google Shape;434;p15"/>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sp>
        <p:nvSpPr>
          <p:cNvPr id="37" name="Rectangle 36"/>
          <p:cNvSpPr/>
          <p:nvPr/>
        </p:nvSpPr>
        <p:spPr>
          <a:xfrm>
            <a:off x="2254275" y="2371917"/>
            <a:ext cx="9072453" cy="3892861"/>
          </a:xfrm>
          <a:prstGeom prst="rect">
            <a:avLst/>
          </a:prstGeom>
        </p:spPr>
        <p:txBody>
          <a:bodyPr wrap="square">
            <a:spAutoFit/>
          </a:bodyPr>
          <a:lstStyle/>
          <a:p>
            <a:pPr algn="just">
              <a:lnSpc>
                <a:spcPct val="150000"/>
              </a:lnSpc>
            </a:pP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thức</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chia </a:t>
            </a:r>
            <a:r>
              <a:rPr lang="en-US" sz="2800" dirty="0" err="1" smtClean="0">
                <a:latin typeface="Times New Roman" panose="02020603050405020304" pitchFamily="18" charset="0"/>
                <a:cs typeface="Times New Roman" panose="02020603050405020304" pitchFamily="18" charset="0"/>
              </a:rPr>
              <a:t>lớp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2 </a:t>
            </a:r>
            <a:r>
              <a:rPr lang="en-US" sz="2800" dirty="0" err="1" smtClean="0">
                <a:latin typeface="Times New Roman" panose="02020603050405020304" pitchFamily="18" charset="0"/>
                <a:cs typeface="Times New Roman" panose="02020603050405020304" pitchFamily="18" charset="0"/>
              </a:rPr>
              <a:t>đội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2 </a:t>
            </a:r>
            <a:r>
              <a:rPr lang="en-US" sz="2800" dirty="0" err="1" smtClean="0">
                <a:latin typeface="Times New Roman" panose="02020603050405020304" pitchFamily="18" charset="0"/>
                <a:cs typeface="Times New Roman" panose="02020603050405020304" pitchFamily="18" charset="0"/>
              </a:rPr>
              <a:t>phút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1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endParaRPr lang="en-US" sz="2800" dirty="0" smtClean="0">
              <a:latin typeface="Times New Roman" panose="02020603050405020304" pitchFamily="18" charset="0"/>
              <a:cs typeface="Times New Roman" panose="02020603050405020304" pitchFamily="18" charset="0"/>
            </a:endParaRPr>
          </a:p>
          <a:p>
            <a:pPr algn="just">
              <a:lnSpc>
                <a:spcPct val="150000"/>
              </a:lnSpc>
            </a:pPr>
            <a:r>
              <a:rPr lang="en-US" sz="2800" b="1" dirty="0" err="1" smtClean="0">
                <a:latin typeface="Times New Roman" panose="02020603050405020304" pitchFamily="18" charset="0"/>
                <a:cs typeface="Times New Roman" panose="02020603050405020304" pitchFamily="18" charset="0"/>
              </a:rPr>
              <a:t>Yêu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cầu</a:t>
            </a:r>
            <a:r>
              <a:rPr lang="en-US" sz="2800" b="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nét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sắc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đó</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1254799" y="449405"/>
            <a:ext cx="10607959" cy="23959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29"/>
          <p:cNvSpPr txBox="1">
            <a:spLocks noGrp="1"/>
          </p:cNvSpPr>
          <p:nvPr>
            <p:ph type="title"/>
          </p:nvPr>
        </p:nvSpPr>
        <p:spPr>
          <a:xfrm>
            <a:off x="2156075" y="1123500"/>
            <a:ext cx="7687500" cy="47361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18000"/>
              <a:t>Thank you!</a:t>
            </a:r>
            <a:endParaRPr sz="18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VKSND thành phố Hải Phòng: Chương trình Hiến máu tình nguyện “Giọt máu cho  đi, cuộc đời ở lạ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1" y="-16041"/>
            <a:ext cx="5860716" cy="33658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Nối dài những hoạt động thiện nguyện trong phòng, chống dịch covid-19 |  VOV.V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58" y="0"/>
            <a:ext cx="5775157" cy="32642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85557" y="3593765"/>
            <a:ext cx="5700295" cy="3129551"/>
          </a:xfrm>
          <a:prstGeom prst="rect">
            <a:avLst/>
          </a:prstGeom>
        </p:spPr>
      </p:pic>
      <p:pic>
        <p:nvPicPr>
          <p:cNvPr id="7" name="Picture 10" descr="Tặng quà Tết cho nạn nhân chất độc da cam/ Dioxin. - Báo Tây Ninh On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558" y="3563349"/>
            <a:ext cx="5700293" cy="31295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18911388">
            <a:off x="3949726" y="1362225"/>
            <a:ext cx="4099432" cy="4133549"/>
          </a:xfrm>
          <a:prstGeom prst="rect">
            <a:avLst/>
          </a:prstGeom>
          <a:solidFill>
            <a:srgbClr val="FFFFFF"/>
          </a:solidFill>
          <a:ln>
            <a:solidFill>
              <a:srgbClr val="2F7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5"/>
          <a:stretch>
            <a:fillRect/>
          </a:stretch>
        </p:blipFill>
        <p:spPr>
          <a:xfrm>
            <a:off x="3775757" y="1940357"/>
            <a:ext cx="4811602" cy="3202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660309" y="999628"/>
            <a:ext cx="5440274" cy="2845681"/>
          </a:xfrm>
          <a:prstGeom prst="rect">
            <a:avLst/>
          </a:prstGeom>
        </p:spPr>
      </p:pic>
      <p:pic>
        <p:nvPicPr>
          <p:cNvPr id="4" name="Picture 3"/>
          <p:cNvPicPr>
            <a:picLocks noChangeAspect="1"/>
          </p:cNvPicPr>
          <p:nvPr/>
        </p:nvPicPr>
        <p:blipFill>
          <a:blip r:embed="rId2"/>
          <a:stretch>
            <a:fillRect/>
          </a:stretch>
        </p:blipFill>
        <p:spPr>
          <a:xfrm>
            <a:off x="240936" y="3002506"/>
            <a:ext cx="6859647" cy="26353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6" name="Google Shape;596;p22"/>
          <p:cNvSpPr/>
          <p:nvPr/>
        </p:nvSpPr>
        <p:spPr>
          <a:xfrm>
            <a:off x="877541" y="1382350"/>
            <a:ext cx="1871370" cy="1893114"/>
          </a:xfrm>
          <a:prstGeom prst="ellipse">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Homemade Apple" panose="02000000000000000000"/>
              <a:ea typeface="Homemade Apple" panose="02000000000000000000"/>
              <a:cs typeface="Homemade Apple" panose="02000000000000000000"/>
              <a:sym typeface="Homemade Apple" panose="02000000000000000000"/>
            </a:endParaRPr>
          </a:p>
        </p:txBody>
      </p:sp>
      <p:sp>
        <p:nvSpPr>
          <p:cNvPr id="7" name="Google Shape;597;p22"/>
          <p:cNvSpPr/>
          <p:nvPr/>
        </p:nvSpPr>
        <p:spPr>
          <a:xfrm>
            <a:off x="4283696" y="1946204"/>
            <a:ext cx="1871370" cy="1893114"/>
          </a:xfrm>
          <a:prstGeom prst="ellipse">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8" name="Google Shape;598;p22"/>
          <p:cNvSpPr/>
          <p:nvPr/>
        </p:nvSpPr>
        <p:spPr>
          <a:xfrm>
            <a:off x="7328848" y="808895"/>
            <a:ext cx="1871370" cy="1893114"/>
          </a:xfrm>
          <a:prstGeom prst="ellipse">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9" name="Google Shape;599;p22"/>
          <p:cNvSpPr txBox="1"/>
          <p:nvPr/>
        </p:nvSpPr>
        <p:spPr>
          <a:xfrm>
            <a:off x="1394726" y="1592618"/>
            <a:ext cx="837000" cy="2246700"/>
          </a:xfrm>
          <a:prstGeom prst="rect">
            <a:avLst/>
          </a:prstGeom>
          <a:noFill/>
          <a:ln>
            <a:noFill/>
          </a:ln>
        </p:spPr>
        <p:txBody>
          <a:bodyPr spcFirstLastPara="1" wrap="square" lIns="91425" tIns="45700" rIns="91425" bIns="45700" anchor="t" anchorCtr="0">
            <a:noAutofit/>
          </a:bodyPr>
          <a:lstStyle/>
          <a:p>
            <a:r>
              <a:rPr lang="en-US" sz="9800" dirty="0">
                <a:solidFill>
                  <a:srgbClr val="FFFFFF"/>
                </a:solidFill>
                <a:latin typeface="Homemade Apple" panose="02000000000000000000"/>
                <a:ea typeface="Homemade Apple" panose="02000000000000000000"/>
                <a:cs typeface="Homemade Apple" panose="02000000000000000000"/>
                <a:sym typeface="Homemade Apple" panose="02000000000000000000"/>
              </a:rPr>
              <a:t>1</a:t>
            </a:r>
            <a:endParaRPr sz="1100" dirty="0"/>
          </a:p>
        </p:txBody>
      </p:sp>
      <p:sp>
        <p:nvSpPr>
          <p:cNvPr id="10" name="Google Shape;600;p22"/>
          <p:cNvSpPr txBox="1"/>
          <p:nvPr/>
        </p:nvSpPr>
        <p:spPr>
          <a:xfrm>
            <a:off x="4588296" y="2279471"/>
            <a:ext cx="1919437" cy="2246700"/>
          </a:xfrm>
          <a:prstGeom prst="rect">
            <a:avLst/>
          </a:prstGeom>
          <a:noFill/>
          <a:ln>
            <a:noFill/>
          </a:ln>
        </p:spPr>
        <p:txBody>
          <a:bodyPr spcFirstLastPara="1" wrap="square" lIns="91425" tIns="45700" rIns="91425" bIns="45700" anchor="t" anchorCtr="0">
            <a:noAutofit/>
          </a:bodyPr>
          <a:lstStyle/>
          <a:p>
            <a:r>
              <a:rPr lang="en-US" sz="9800" dirty="0" smtClean="0">
                <a:solidFill>
                  <a:srgbClr val="FFFFFF"/>
                </a:solidFill>
                <a:latin typeface="Homemade Apple" panose="02000000000000000000"/>
                <a:sym typeface="Homemade Apple" panose="02000000000000000000"/>
              </a:rPr>
              <a:t>11</a:t>
            </a:r>
            <a:endParaRPr sz="1100" dirty="0"/>
          </a:p>
        </p:txBody>
      </p:sp>
      <p:sp>
        <p:nvSpPr>
          <p:cNvPr id="11" name="Google Shape;601;p22"/>
          <p:cNvSpPr txBox="1"/>
          <p:nvPr/>
        </p:nvSpPr>
        <p:spPr>
          <a:xfrm>
            <a:off x="7328798" y="1072880"/>
            <a:ext cx="2256495" cy="2246700"/>
          </a:xfrm>
          <a:prstGeom prst="rect">
            <a:avLst/>
          </a:prstGeom>
          <a:noFill/>
          <a:ln>
            <a:noFill/>
          </a:ln>
        </p:spPr>
        <p:txBody>
          <a:bodyPr spcFirstLastPara="1" wrap="square" lIns="91425" tIns="45700" rIns="91425" bIns="45700" anchor="t" anchorCtr="0">
            <a:noAutofit/>
          </a:bodyPr>
          <a:lstStyle/>
          <a:p>
            <a:r>
              <a:rPr lang="en-US" sz="9800" dirty="0" smtClean="0">
                <a:solidFill>
                  <a:srgbClr val="FFFFFF"/>
                </a:solidFill>
                <a:latin typeface="Homemade Apple" panose="02000000000000000000"/>
                <a:ea typeface="Homemade Apple" panose="02000000000000000000"/>
                <a:cs typeface="Homemade Apple" panose="02000000000000000000"/>
                <a:sym typeface="Homemade Apple" panose="02000000000000000000"/>
              </a:rPr>
              <a:t>111</a:t>
            </a:r>
            <a:endParaRPr sz="1100" dirty="0"/>
          </a:p>
        </p:txBody>
      </p:sp>
      <p:pic>
        <p:nvPicPr>
          <p:cNvPr id="12" name="Picture 11"/>
          <p:cNvPicPr>
            <a:picLocks noChangeAspect="1"/>
          </p:cNvPicPr>
          <p:nvPr/>
        </p:nvPicPr>
        <p:blipFill>
          <a:blip r:embed="rId1"/>
          <a:stretch>
            <a:fillRect/>
          </a:stretch>
        </p:blipFill>
        <p:spPr>
          <a:xfrm>
            <a:off x="-380962" y="3629049"/>
            <a:ext cx="3824655" cy="1082743"/>
          </a:xfrm>
          <a:prstGeom prst="rect">
            <a:avLst/>
          </a:prstGeom>
        </p:spPr>
      </p:pic>
      <p:pic>
        <p:nvPicPr>
          <p:cNvPr id="13" name="Picture 12"/>
          <p:cNvPicPr>
            <a:picLocks noChangeAspect="1"/>
          </p:cNvPicPr>
          <p:nvPr/>
        </p:nvPicPr>
        <p:blipFill>
          <a:blip r:embed="rId2"/>
          <a:stretch>
            <a:fillRect/>
          </a:stretch>
        </p:blipFill>
        <p:spPr>
          <a:xfrm>
            <a:off x="3106641" y="4567322"/>
            <a:ext cx="4549753" cy="1057551"/>
          </a:xfrm>
          <a:prstGeom prst="rect">
            <a:avLst/>
          </a:prstGeom>
        </p:spPr>
      </p:pic>
      <p:pic>
        <p:nvPicPr>
          <p:cNvPr id="14" name="Picture 13"/>
          <p:cNvPicPr>
            <a:picLocks noChangeAspect="1"/>
          </p:cNvPicPr>
          <p:nvPr/>
        </p:nvPicPr>
        <p:blipFill>
          <a:blip r:embed="rId3"/>
          <a:stretch>
            <a:fillRect/>
          </a:stretch>
        </p:blipFill>
        <p:spPr>
          <a:xfrm>
            <a:off x="6314070" y="3225170"/>
            <a:ext cx="4704834" cy="10935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80">
                                          <p:stCondLst>
                                            <p:cond delay="0"/>
                                          </p:stCondLst>
                                        </p:cTn>
                                        <p:tgtEl>
                                          <p:spTgt spid="10"/>
                                        </p:tgtEl>
                                      </p:cBhvr>
                                    </p:animEffect>
                                    <p:anim calcmode="lin" valueType="num">
                                      <p:cBhvr>
                                        <p:cTn id="7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7" dur="26">
                                          <p:stCondLst>
                                            <p:cond delay="650"/>
                                          </p:stCondLst>
                                        </p:cTn>
                                        <p:tgtEl>
                                          <p:spTgt spid="10"/>
                                        </p:tgtEl>
                                      </p:cBhvr>
                                      <p:to x="100000" y="60000"/>
                                    </p:animScale>
                                    <p:animScale>
                                      <p:cBhvr>
                                        <p:cTn id="78" dur="166" decel="50000">
                                          <p:stCondLst>
                                            <p:cond delay="676"/>
                                          </p:stCondLst>
                                        </p:cTn>
                                        <p:tgtEl>
                                          <p:spTgt spid="10"/>
                                        </p:tgtEl>
                                      </p:cBhvr>
                                      <p:to x="100000" y="100000"/>
                                    </p:animScale>
                                    <p:animScale>
                                      <p:cBhvr>
                                        <p:cTn id="79" dur="26">
                                          <p:stCondLst>
                                            <p:cond delay="1312"/>
                                          </p:stCondLst>
                                        </p:cTn>
                                        <p:tgtEl>
                                          <p:spTgt spid="10"/>
                                        </p:tgtEl>
                                      </p:cBhvr>
                                      <p:to x="100000" y="80000"/>
                                    </p:animScale>
                                    <p:animScale>
                                      <p:cBhvr>
                                        <p:cTn id="80" dur="166" decel="50000">
                                          <p:stCondLst>
                                            <p:cond delay="1338"/>
                                          </p:stCondLst>
                                        </p:cTn>
                                        <p:tgtEl>
                                          <p:spTgt spid="10"/>
                                        </p:tgtEl>
                                      </p:cBhvr>
                                      <p:to x="100000" y="100000"/>
                                    </p:animScale>
                                    <p:animScale>
                                      <p:cBhvr>
                                        <p:cTn id="81" dur="26">
                                          <p:stCondLst>
                                            <p:cond delay="1642"/>
                                          </p:stCondLst>
                                        </p:cTn>
                                        <p:tgtEl>
                                          <p:spTgt spid="10"/>
                                        </p:tgtEl>
                                      </p:cBhvr>
                                      <p:to x="100000" y="90000"/>
                                    </p:animScale>
                                    <p:animScale>
                                      <p:cBhvr>
                                        <p:cTn id="82" dur="166" decel="50000">
                                          <p:stCondLst>
                                            <p:cond delay="1668"/>
                                          </p:stCondLst>
                                        </p:cTn>
                                        <p:tgtEl>
                                          <p:spTgt spid="10"/>
                                        </p:tgtEl>
                                      </p:cBhvr>
                                      <p:to x="100000" y="100000"/>
                                    </p:animScale>
                                    <p:animScale>
                                      <p:cBhvr>
                                        <p:cTn id="83" dur="26">
                                          <p:stCondLst>
                                            <p:cond delay="1808"/>
                                          </p:stCondLst>
                                        </p:cTn>
                                        <p:tgtEl>
                                          <p:spTgt spid="10"/>
                                        </p:tgtEl>
                                      </p:cBhvr>
                                      <p:to x="100000" y="95000"/>
                                    </p:animScale>
                                    <p:animScale>
                                      <p:cBhvr>
                                        <p:cTn id="84" dur="166" decel="50000">
                                          <p:stCondLst>
                                            <p:cond delay="1834"/>
                                          </p:stCondLst>
                                        </p:cTn>
                                        <p:tgtEl>
                                          <p:spTgt spid="10"/>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down)">
                                      <p:cBhvr>
                                        <p:cTn id="87" dur="580">
                                          <p:stCondLst>
                                            <p:cond delay="0"/>
                                          </p:stCondLst>
                                        </p:cTn>
                                        <p:tgtEl>
                                          <p:spTgt spid="11"/>
                                        </p:tgtEl>
                                      </p:cBhvr>
                                    </p:animEffect>
                                    <p:anim calcmode="lin" valueType="num">
                                      <p:cBhvr>
                                        <p:cTn id="8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3" dur="26">
                                          <p:stCondLst>
                                            <p:cond delay="650"/>
                                          </p:stCondLst>
                                        </p:cTn>
                                        <p:tgtEl>
                                          <p:spTgt spid="11"/>
                                        </p:tgtEl>
                                      </p:cBhvr>
                                      <p:to x="100000" y="60000"/>
                                    </p:animScale>
                                    <p:animScale>
                                      <p:cBhvr>
                                        <p:cTn id="94" dur="166" decel="50000">
                                          <p:stCondLst>
                                            <p:cond delay="676"/>
                                          </p:stCondLst>
                                        </p:cTn>
                                        <p:tgtEl>
                                          <p:spTgt spid="11"/>
                                        </p:tgtEl>
                                      </p:cBhvr>
                                      <p:to x="100000" y="100000"/>
                                    </p:animScale>
                                    <p:animScale>
                                      <p:cBhvr>
                                        <p:cTn id="95" dur="26">
                                          <p:stCondLst>
                                            <p:cond delay="1312"/>
                                          </p:stCondLst>
                                        </p:cTn>
                                        <p:tgtEl>
                                          <p:spTgt spid="11"/>
                                        </p:tgtEl>
                                      </p:cBhvr>
                                      <p:to x="100000" y="80000"/>
                                    </p:animScale>
                                    <p:animScale>
                                      <p:cBhvr>
                                        <p:cTn id="96" dur="166" decel="50000">
                                          <p:stCondLst>
                                            <p:cond delay="1338"/>
                                          </p:stCondLst>
                                        </p:cTn>
                                        <p:tgtEl>
                                          <p:spTgt spid="11"/>
                                        </p:tgtEl>
                                      </p:cBhvr>
                                      <p:to x="100000" y="100000"/>
                                    </p:animScale>
                                    <p:animScale>
                                      <p:cBhvr>
                                        <p:cTn id="97" dur="26">
                                          <p:stCondLst>
                                            <p:cond delay="1642"/>
                                          </p:stCondLst>
                                        </p:cTn>
                                        <p:tgtEl>
                                          <p:spTgt spid="11"/>
                                        </p:tgtEl>
                                      </p:cBhvr>
                                      <p:to x="100000" y="90000"/>
                                    </p:animScale>
                                    <p:animScale>
                                      <p:cBhvr>
                                        <p:cTn id="98" dur="166" decel="50000">
                                          <p:stCondLst>
                                            <p:cond delay="1668"/>
                                          </p:stCondLst>
                                        </p:cTn>
                                        <p:tgtEl>
                                          <p:spTgt spid="11"/>
                                        </p:tgtEl>
                                      </p:cBhvr>
                                      <p:to x="100000" y="100000"/>
                                    </p:animScale>
                                    <p:animScale>
                                      <p:cBhvr>
                                        <p:cTn id="99" dur="26">
                                          <p:stCondLst>
                                            <p:cond delay="1808"/>
                                          </p:stCondLst>
                                        </p:cTn>
                                        <p:tgtEl>
                                          <p:spTgt spid="11"/>
                                        </p:tgtEl>
                                      </p:cBhvr>
                                      <p:to x="100000" y="95000"/>
                                    </p:animScale>
                                    <p:animScale>
                                      <p:cBhvr>
                                        <p:cTn id="100" dur="166" decel="50000">
                                          <p:stCondLst>
                                            <p:cond delay="1834"/>
                                          </p:stCondLst>
                                        </p:cTn>
                                        <p:tgtEl>
                                          <p:spTgt spid="11"/>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wipe(down)">
                                      <p:cBhvr>
                                        <p:cTn id="103" dur="580">
                                          <p:stCondLst>
                                            <p:cond delay="0"/>
                                          </p:stCondLst>
                                        </p:cTn>
                                        <p:tgtEl>
                                          <p:spTgt spid="12"/>
                                        </p:tgtEl>
                                      </p:cBhvr>
                                    </p:animEffect>
                                    <p:anim calcmode="lin" valueType="num">
                                      <p:cBhvr>
                                        <p:cTn id="10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9" dur="26">
                                          <p:stCondLst>
                                            <p:cond delay="650"/>
                                          </p:stCondLst>
                                        </p:cTn>
                                        <p:tgtEl>
                                          <p:spTgt spid="12"/>
                                        </p:tgtEl>
                                      </p:cBhvr>
                                      <p:to x="100000" y="60000"/>
                                    </p:animScale>
                                    <p:animScale>
                                      <p:cBhvr>
                                        <p:cTn id="110" dur="166" decel="50000">
                                          <p:stCondLst>
                                            <p:cond delay="676"/>
                                          </p:stCondLst>
                                        </p:cTn>
                                        <p:tgtEl>
                                          <p:spTgt spid="12"/>
                                        </p:tgtEl>
                                      </p:cBhvr>
                                      <p:to x="100000" y="100000"/>
                                    </p:animScale>
                                    <p:animScale>
                                      <p:cBhvr>
                                        <p:cTn id="111" dur="26">
                                          <p:stCondLst>
                                            <p:cond delay="1312"/>
                                          </p:stCondLst>
                                        </p:cTn>
                                        <p:tgtEl>
                                          <p:spTgt spid="12"/>
                                        </p:tgtEl>
                                      </p:cBhvr>
                                      <p:to x="100000" y="80000"/>
                                    </p:animScale>
                                    <p:animScale>
                                      <p:cBhvr>
                                        <p:cTn id="112" dur="166" decel="50000">
                                          <p:stCondLst>
                                            <p:cond delay="1338"/>
                                          </p:stCondLst>
                                        </p:cTn>
                                        <p:tgtEl>
                                          <p:spTgt spid="12"/>
                                        </p:tgtEl>
                                      </p:cBhvr>
                                      <p:to x="100000" y="100000"/>
                                    </p:animScale>
                                    <p:animScale>
                                      <p:cBhvr>
                                        <p:cTn id="113" dur="26">
                                          <p:stCondLst>
                                            <p:cond delay="1642"/>
                                          </p:stCondLst>
                                        </p:cTn>
                                        <p:tgtEl>
                                          <p:spTgt spid="12"/>
                                        </p:tgtEl>
                                      </p:cBhvr>
                                      <p:to x="100000" y="90000"/>
                                    </p:animScale>
                                    <p:animScale>
                                      <p:cBhvr>
                                        <p:cTn id="114" dur="166" decel="50000">
                                          <p:stCondLst>
                                            <p:cond delay="1668"/>
                                          </p:stCondLst>
                                        </p:cTn>
                                        <p:tgtEl>
                                          <p:spTgt spid="12"/>
                                        </p:tgtEl>
                                      </p:cBhvr>
                                      <p:to x="100000" y="100000"/>
                                    </p:animScale>
                                    <p:animScale>
                                      <p:cBhvr>
                                        <p:cTn id="115" dur="26">
                                          <p:stCondLst>
                                            <p:cond delay="1808"/>
                                          </p:stCondLst>
                                        </p:cTn>
                                        <p:tgtEl>
                                          <p:spTgt spid="12"/>
                                        </p:tgtEl>
                                      </p:cBhvr>
                                      <p:to x="100000" y="95000"/>
                                    </p:animScale>
                                    <p:animScale>
                                      <p:cBhvr>
                                        <p:cTn id="116" dur="166" decel="50000">
                                          <p:stCondLst>
                                            <p:cond delay="1834"/>
                                          </p:stCondLst>
                                        </p:cTn>
                                        <p:tgtEl>
                                          <p:spTgt spid="12"/>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wipe(down)">
                                      <p:cBhvr>
                                        <p:cTn id="119" dur="580">
                                          <p:stCondLst>
                                            <p:cond delay="0"/>
                                          </p:stCondLst>
                                        </p:cTn>
                                        <p:tgtEl>
                                          <p:spTgt spid="13"/>
                                        </p:tgtEl>
                                      </p:cBhvr>
                                    </p:animEffect>
                                    <p:anim calcmode="lin" valueType="num">
                                      <p:cBhvr>
                                        <p:cTn id="12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25" dur="26">
                                          <p:stCondLst>
                                            <p:cond delay="650"/>
                                          </p:stCondLst>
                                        </p:cTn>
                                        <p:tgtEl>
                                          <p:spTgt spid="13"/>
                                        </p:tgtEl>
                                      </p:cBhvr>
                                      <p:to x="100000" y="60000"/>
                                    </p:animScale>
                                    <p:animScale>
                                      <p:cBhvr>
                                        <p:cTn id="126" dur="166" decel="50000">
                                          <p:stCondLst>
                                            <p:cond delay="676"/>
                                          </p:stCondLst>
                                        </p:cTn>
                                        <p:tgtEl>
                                          <p:spTgt spid="13"/>
                                        </p:tgtEl>
                                      </p:cBhvr>
                                      <p:to x="100000" y="100000"/>
                                    </p:animScale>
                                    <p:animScale>
                                      <p:cBhvr>
                                        <p:cTn id="127" dur="26">
                                          <p:stCondLst>
                                            <p:cond delay="1312"/>
                                          </p:stCondLst>
                                        </p:cTn>
                                        <p:tgtEl>
                                          <p:spTgt spid="13"/>
                                        </p:tgtEl>
                                      </p:cBhvr>
                                      <p:to x="100000" y="80000"/>
                                    </p:animScale>
                                    <p:animScale>
                                      <p:cBhvr>
                                        <p:cTn id="128" dur="166" decel="50000">
                                          <p:stCondLst>
                                            <p:cond delay="1338"/>
                                          </p:stCondLst>
                                        </p:cTn>
                                        <p:tgtEl>
                                          <p:spTgt spid="13"/>
                                        </p:tgtEl>
                                      </p:cBhvr>
                                      <p:to x="100000" y="100000"/>
                                    </p:animScale>
                                    <p:animScale>
                                      <p:cBhvr>
                                        <p:cTn id="129" dur="26">
                                          <p:stCondLst>
                                            <p:cond delay="1642"/>
                                          </p:stCondLst>
                                        </p:cTn>
                                        <p:tgtEl>
                                          <p:spTgt spid="13"/>
                                        </p:tgtEl>
                                      </p:cBhvr>
                                      <p:to x="100000" y="90000"/>
                                    </p:animScale>
                                    <p:animScale>
                                      <p:cBhvr>
                                        <p:cTn id="130" dur="166" decel="50000">
                                          <p:stCondLst>
                                            <p:cond delay="1668"/>
                                          </p:stCondLst>
                                        </p:cTn>
                                        <p:tgtEl>
                                          <p:spTgt spid="13"/>
                                        </p:tgtEl>
                                      </p:cBhvr>
                                      <p:to x="100000" y="100000"/>
                                    </p:animScale>
                                    <p:animScale>
                                      <p:cBhvr>
                                        <p:cTn id="131" dur="26">
                                          <p:stCondLst>
                                            <p:cond delay="1808"/>
                                          </p:stCondLst>
                                        </p:cTn>
                                        <p:tgtEl>
                                          <p:spTgt spid="13"/>
                                        </p:tgtEl>
                                      </p:cBhvr>
                                      <p:to x="100000" y="95000"/>
                                    </p:animScale>
                                    <p:animScale>
                                      <p:cBhvr>
                                        <p:cTn id="132" dur="166" decel="50000">
                                          <p:stCondLst>
                                            <p:cond delay="1834"/>
                                          </p:stCondLst>
                                        </p:cTn>
                                        <p:tgtEl>
                                          <p:spTgt spid="13"/>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14"/>
                                        </p:tgtEl>
                                        <p:attrNameLst>
                                          <p:attrName>style.visibility</p:attrName>
                                        </p:attrNameLst>
                                      </p:cBhvr>
                                      <p:to>
                                        <p:strVal val="visible"/>
                                      </p:to>
                                    </p:set>
                                    <p:animEffect transition="in" filter="wipe(down)">
                                      <p:cBhvr>
                                        <p:cTn id="135" dur="580">
                                          <p:stCondLst>
                                            <p:cond delay="0"/>
                                          </p:stCondLst>
                                        </p:cTn>
                                        <p:tgtEl>
                                          <p:spTgt spid="14"/>
                                        </p:tgtEl>
                                      </p:cBhvr>
                                    </p:animEffect>
                                    <p:anim calcmode="lin" valueType="num">
                                      <p:cBhvr>
                                        <p:cTn id="13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1" dur="26">
                                          <p:stCondLst>
                                            <p:cond delay="650"/>
                                          </p:stCondLst>
                                        </p:cTn>
                                        <p:tgtEl>
                                          <p:spTgt spid="14"/>
                                        </p:tgtEl>
                                      </p:cBhvr>
                                      <p:to x="100000" y="60000"/>
                                    </p:animScale>
                                    <p:animScale>
                                      <p:cBhvr>
                                        <p:cTn id="142" dur="166" decel="50000">
                                          <p:stCondLst>
                                            <p:cond delay="676"/>
                                          </p:stCondLst>
                                        </p:cTn>
                                        <p:tgtEl>
                                          <p:spTgt spid="14"/>
                                        </p:tgtEl>
                                      </p:cBhvr>
                                      <p:to x="100000" y="100000"/>
                                    </p:animScale>
                                    <p:animScale>
                                      <p:cBhvr>
                                        <p:cTn id="143" dur="26">
                                          <p:stCondLst>
                                            <p:cond delay="1312"/>
                                          </p:stCondLst>
                                        </p:cTn>
                                        <p:tgtEl>
                                          <p:spTgt spid="14"/>
                                        </p:tgtEl>
                                      </p:cBhvr>
                                      <p:to x="100000" y="80000"/>
                                    </p:animScale>
                                    <p:animScale>
                                      <p:cBhvr>
                                        <p:cTn id="144" dur="166" decel="50000">
                                          <p:stCondLst>
                                            <p:cond delay="1338"/>
                                          </p:stCondLst>
                                        </p:cTn>
                                        <p:tgtEl>
                                          <p:spTgt spid="14"/>
                                        </p:tgtEl>
                                      </p:cBhvr>
                                      <p:to x="100000" y="100000"/>
                                    </p:animScale>
                                    <p:animScale>
                                      <p:cBhvr>
                                        <p:cTn id="145" dur="26">
                                          <p:stCondLst>
                                            <p:cond delay="1642"/>
                                          </p:stCondLst>
                                        </p:cTn>
                                        <p:tgtEl>
                                          <p:spTgt spid="14"/>
                                        </p:tgtEl>
                                      </p:cBhvr>
                                      <p:to x="100000" y="90000"/>
                                    </p:animScale>
                                    <p:animScale>
                                      <p:cBhvr>
                                        <p:cTn id="146" dur="166" decel="50000">
                                          <p:stCondLst>
                                            <p:cond delay="1668"/>
                                          </p:stCondLst>
                                        </p:cTn>
                                        <p:tgtEl>
                                          <p:spTgt spid="14"/>
                                        </p:tgtEl>
                                      </p:cBhvr>
                                      <p:to x="100000" y="100000"/>
                                    </p:animScale>
                                    <p:animScale>
                                      <p:cBhvr>
                                        <p:cTn id="147" dur="26">
                                          <p:stCondLst>
                                            <p:cond delay="1808"/>
                                          </p:stCondLst>
                                        </p:cTn>
                                        <p:tgtEl>
                                          <p:spTgt spid="14"/>
                                        </p:tgtEl>
                                      </p:cBhvr>
                                      <p:to x="100000" y="95000"/>
                                    </p:animScale>
                                    <p:animScale>
                                      <p:cBhvr>
                                        <p:cTn id="14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0" name="Google Shape;400;p15"/>
          <p:cNvSpPr txBox="1"/>
          <p:nvPr/>
        </p:nvSpPr>
        <p:spPr>
          <a:xfrm>
            <a:off x="-47825" y="6574200"/>
            <a:ext cx="3000000" cy="283800"/>
          </a:xfrm>
          <a:prstGeom prst="rect">
            <a:avLst/>
          </a:prstGeom>
          <a:noFill/>
          <a:ln>
            <a:noFill/>
          </a:ln>
        </p:spPr>
        <p:txBody>
          <a:bodyPr spcFirstLastPara="1" wrap="square" lIns="91425" tIns="91425" rIns="91425" bIns="91425" anchor="t" anchorCtr="0">
            <a:noAutofit/>
          </a:bodyPr>
          <a:lstStyle/>
          <a:p>
            <a:r>
              <a:rPr lang="en-GB" sz="1050">
                <a:solidFill>
                  <a:srgbClr val="111111"/>
                </a:solidFill>
                <a:highlight>
                  <a:srgbClr val="F5F5F5"/>
                </a:highlight>
                <a:latin typeface="Ubuntu" panose="020B0504030602030204"/>
                <a:ea typeface="Ubuntu" panose="020B0504030602030204"/>
                <a:cs typeface="Ubuntu" panose="020B0504030602030204"/>
                <a:sym typeface="Ubuntu" panose="020B0504030602030204"/>
              </a:rPr>
              <a:t>Photo by </a:t>
            </a:r>
            <a:r>
              <a:rPr lang="en-GB" sz="1050" u="sng">
                <a:solidFill>
                  <a:srgbClr val="767676"/>
                </a:solidFill>
                <a:highlight>
                  <a:srgbClr val="F5F5F5"/>
                </a:highlight>
                <a:latin typeface="Ubuntu" panose="020B0504030602030204"/>
                <a:ea typeface="Ubuntu" panose="020B0504030602030204"/>
                <a:cs typeface="Ubuntu" panose="020B0504030602030204"/>
                <a:sym typeface="Ubuntu" panose="020B0504030602030204"/>
                <a:hlinkClick r:id="rId1"/>
              </a:rPr>
              <a:t>Gaby Baldiskaite</a:t>
            </a:r>
            <a:r>
              <a:rPr lang="en-GB" sz="1050">
                <a:solidFill>
                  <a:srgbClr val="111111"/>
                </a:solidFill>
                <a:highlight>
                  <a:srgbClr val="F5F5F5"/>
                </a:highlight>
                <a:latin typeface="Ubuntu" panose="020B0504030602030204"/>
                <a:ea typeface="Ubuntu" panose="020B0504030602030204"/>
                <a:cs typeface="Ubuntu" panose="020B0504030602030204"/>
                <a:sym typeface="Ubuntu" panose="020B0504030602030204"/>
              </a:rPr>
              <a:t> on </a:t>
            </a:r>
            <a:r>
              <a:rPr lang="en-GB" sz="1050" u="sng">
                <a:solidFill>
                  <a:srgbClr val="767676"/>
                </a:solidFill>
                <a:highlight>
                  <a:srgbClr val="F5F5F5"/>
                </a:highlight>
                <a:latin typeface="Ubuntu" panose="020B0504030602030204"/>
                <a:ea typeface="Ubuntu" panose="020B0504030602030204"/>
                <a:cs typeface="Ubuntu" panose="020B0504030602030204"/>
                <a:sym typeface="Ubuntu" panose="020B0504030602030204"/>
                <a:hlinkClick r:id="rId2"/>
              </a:rPr>
              <a:t>Unsplash</a:t>
            </a:r>
            <a:endParaRPr lang="en-GB" sz="1050" u="sng">
              <a:solidFill>
                <a:srgbClr val="767676"/>
              </a:solidFill>
              <a:highlight>
                <a:srgbClr val="F5F5F5"/>
              </a:highlight>
              <a:latin typeface="Ubuntu" panose="020B0504030602030204"/>
              <a:ea typeface="Ubuntu" panose="020B0504030602030204"/>
              <a:cs typeface="Ubuntu" panose="020B0504030602030204"/>
              <a:sym typeface="Ubuntu" panose="020B0504030602030204"/>
              <a:hlinkClick r:id="rId2"/>
            </a:endParaRPr>
          </a:p>
        </p:txBody>
      </p:sp>
      <p:grpSp>
        <p:nvGrpSpPr>
          <p:cNvPr id="406" name="Google Shape;406;p15"/>
          <p:cNvGrpSpPr/>
          <p:nvPr/>
        </p:nvGrpSpPr>
        <p:grpSpPr>
          <a:xfrm flipH="1">
            <a:off x="-582573" y="1660174"/>
            <a:ext cx="3653319" cy="5344009"/>
            <a:chOff x="7864580" y="177905"/>
            <a:chExt cx="4941744" cy="6889649"/>
          </a:xfrm>
        </p:grpSpPr>
        <p:sp>
          <p:nvSpPr>
            <p:cNvPr id="407" name="Google Shape;407;p15"/>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08" name="Google Shape;408;p15"/>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09" name="Google Shape;409;p15"/>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410" name="Google Shape;410;p15"/>
            <p:cNvGrpSpPr/>
            <p:nvPr/>
          </p:nvGrpSpPr>
          <p:grpSpPr>
            <a:xfrm rot="834297">
              <a:off x="8537534" y="734267"/>
              <a:ext cx="2935744" cy="5958665"/>
              <a:chOff x="5368897" y="1487338"/>
              <a:chExt cx="2009955" cy="4079596"/>
            </a:xfrm>
          </p:grpSpPr>
          <p:sp>
            <p:nvSpPr>
              <p:cNvPr id="411" name="Google Shape;411;p15"/>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12" name="Google Shape;412;p15"/>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13" name="Google Shape;413;p15"/>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414" name="Google Shape;414;p15"/>
            <p:cNvGrpSpPr/>
            <p:nvPr/>
          </p:nvGrpSpPr>
          <p:grpSpPr>
            <a:xfrm rot="-834363" flipH="1">
              <a:off x="10007823" y="1779855"/>
              <a:ext cx="2189869" cy="5071126"/>
              <a:chOff x="5307255" y="1547438"/>
              <a:chExt cx="1784043" cy="4131344"/>
            </a:xfrm>
          </p:grpSpPr>
          <p:sp>
            <p:nvSpPr>
              <p:cNvPr id="415" name="Google Shape;415;p15"/>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16" name="Google Shape;41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17" name="Google Shape;41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418" name="Google Shape;418;p15"/>
            <p:cNvGrpSpPr/>
            <p:nvPr/>
          </p:nvGrpSpPr>
          <p:grpSpPr>
            <a:xfrm rot="440309">
              <a:off x="9237033" y="2293084"/>
              <a:ext cx="1956333" cy="4542963"/>
              <a:chOff x="5307255" y="1547438"/>
              <a:chExt cx="1786162" cy="4147796"/>
            </a:xfrm>
          </p:grpSpPr>
          <p:sp>
            <p:nvSpPr>
              <p:cNvPr id="419" name="Google Shape;419;p15"/>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20" name="Google Shape;420;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21" name="Google Shape;421;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422" name="Google Shape;422;p15"/>
            <p:cNvGrpSpPr/>
            <p:nvPr/>
          </p:nvGrpSpPr>
          <p:grpSpPr>
            <a:xfrm rot="952222" flipH="1">
              <a:off x="10387675" y="4620686"/>
              <a:ext cx="972982" cy="980094"/>
              <a:chOff x="5307255" y="1547438"/>
              <a:chExt cx="1117486" cy="1125654"/>
            </a:xfrm>
          </p:grpSpPr>
          <p:sp>
            <p:nvSpPr>
              <p:cNvPr id="423" name="Google Shape;423;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24" name="Google Shape;424;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425" name="Google Shape;425;p15"/>
            <p:cNvGrpSpPr/>
            <p:nvPr/>
          </p:nvGrpSpPr>
          <p:grpSpPr>
            <a:xfrm rot="952222" flipH="1">
              <a:off x="10406852" y="3368180"/>
              <a:ext cx="972982" cy="980094"/>
              <a:chOff x="5307255" y="1547438"/>
              <a:chExt cx="1117486" cy="1125654"/>
            </a:xfrm>
          </p:grpSpPr>
          <p:sp>
            <p:nvSpPr>
              <p:cNvPr id="426" name="Google Shape;42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27" name="Google Shape;42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428" name="Google Shape;428;p15"/>
            <p:cNvGrpSpPr/>
            <p:nvPr/>
          </p:nvGrpSpPr>
          <p:grpSpPr>
            <a:xfrm rot="952222" flipH="1">
              <a:off x="11485763" y="3114853"/>
              <a:ext cx="972982" cy="980094"/>
              <a:chOff x="5307255" y="1547438"/>
              <a:chExt cx="1117486" cy="1125654"/>
            </a:xfrm>
          </p:grpSpPr>
          <p:sp>
            <p:nvSpPr>
              <p:cNvPr id="429" name="Google Shape;429;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30" name="Google Shape;430;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431" name="Google Shape;431;p15"/>
            <p:cNvGrpSpPr/>
            <p:nvPr/>
          </p:nvGrpSpPr>
          <p:grpSpPr>
            <a:xfrm rot="952222" flipH="1">
              <a:off x="11371716" y="4308822"/>
              <a:ext cx="972982" cy="980094"/>
              <a:chOff x="5307255" y="1547438"/>
              <a:chExt cx="1117486" cy="1125654"/>
            </a:xfrm>
          </p:grpSpPr>
          <p:sp>
            <p:nvSpPr>
              <p:cNvPr id="432" name="Google Shape;432;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33" name="Google Shape;433;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sp>
          <p:nvSpPr>
            <p:cNvPr id="434" name="Google Shape;434;p15"/>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pic>
        <p:nvPicPr>
          <p:cNvPr id="5" name="Picture 4"/>
          <p:cNvPicPr>
            <a:picLocks noChangeAspect="1"/>
          </p:cNvPicPr>
          <p:nvPr/>
        </p:nvPicPr>
        <p:blipFill>
          <a:blip r:embed="rId3"/>
          <a:stretch>
            <a:fillRect/>
          </a:stretch>
        </p:blipFill>
        <p:spPr>
          <a:xfrm>
            <a:off x="156423" y="735791"/>
            <a:ext cx="6718204" cy="1326380"/>
          </a:xfrm>
          <a:prstGeom prst="rect">
            <a:avLst/>
          </a:prstGeom>
        </p:spPr>
      </p:pic>
      <p:sp>
        <p:nvSpPr>
          <p:cNvPr id="43" name="TextBox 42"/>
          <p:cNvSpPr txBox="1"/>
          <p:nvPr/>
        </p:nvSpPr>
        <p:spPr>
          <a:xfrm>
            <a:off x="2952175" y="1770073"/>
            <a:ext cx="6604547" cy="523220"/>
          </a:xfrm>
          <a:prstGeom prst="rect">
            <a:avLst/>
          </a:prstGeom>
          <a:solidFill>
            <a:srgbClr val="FFFFFF"/>
          </a:solidFill>
        </p:spPr>
        <p:txBody>
          <a:bodyPr wrap="square" rtlCol="0">
            <a:spAutoFit/>
          </a:bodyPr>
          <a:lstStyle/>
          <a:p>
            <a:pPr algn="ctr">
              <a:buClrTx/>
              <a:buFontTx/>
              <a:buNone/>
            </a:pPr>
            <a:r>
              <a:rPr lang="en-US" sz="2800" b="1" kern="1200" dirty="0">
                <a:solidFill>
                  <a:srgbClr val="339183"/>
                </a:solidFill>
                <a:latin typeface="Times New Roman" panose="02020603050405020304" pitchFamily="18" charset="0"/>
                <a:cs typeface="Times New Roman" panose="02020603050405020304" pitchFamily="18" charset="0"/>
              </a:rPr>
              <a:t>1. CHUẨN BỊ NỘI DUNG NÓI</a:t>
            </a:r>
            <a:endParaRPr lang="en-US" sz="2800" b="1" kern="1200" dirty="0">
              <a:solidFill>
                <a:srgbClr val="339183"/>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2366657" y="2566803"/>
            <a:ext cx="9137102" cy="3323987"/>
          </a:xfrm>
          <a:prstGeom prst="rect">
            <a:avLst/>
          </a:prstGeom>
          <a:noFill/>
        </p:spPr>
        <p:txBody>
          <a:bodyPr wrap="square" rtlCol="0">
            <a:spAutoFit/>
          </a:bodyPr>
          <a:lstStyle/>
          <a:p>
            <a:pPr algn="just">
              <a:lnSpc>
                <a:spcPct val="150000"/>
              </a:lnSpc>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Viết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giấy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chính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thành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dạng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dàn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ý</a:t>
            </a:r>
            <a:endPar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Đánh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dấu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chỗ</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nhấn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mạnh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then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chốt</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bỏ</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qua.</a:t>
            </a:r>
            <a:endPar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Chuẩn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bị</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hát</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đoạn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phim</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liên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hoạt</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thiện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nguyện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vi-VN"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barn(inVertical)">
                                      <p:cBhvr>
                                        <p:cTn id="14" dur="500"/>
                                        <p:tgtEl>
                                          <p:spTgt spid="4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4">
                                            <p:txEl>
                                              <p:pRg st="1" end="1"/>
                                            </p:txEl>
                                          </p:spTgt>
                                        </p:tgtEl>
                                        <p:attrNameLst>
                                          <p:attrName>style.visibility</p:attrName>
                                        </p:attrNameLst>
                                      </p:cBhvr>
                                      <p:to>
                                        <p:strVal val="visible"/>
                                      </p:to>
                                    </p:set>
                                    <p:animEffect transition="in" filter="wipe(down)">
                                      <p:cBhvr>
                                        <p:cTn id="19" dur="500"/>
                                        <p:tgtEl>
                                          <p:spTgt spid="4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4">
                                            <p:txEl>
                                              <p:pRg st="2" end="2"/>
                                            </p:txEl>
                                          </p:spTgt>
                                        </p:tgtEl>
                                        <p:attrNameLst>
                                          <p:attrName>style.visibility</p:attrName>
                                        </p:attrNameLst>
                                      </p:cBhvr>
                                      <p:to>
                                        <p:strVal val="visible"/>
                                      </p:to>
                                    </p:set>
                                    <p:animEffect transition="in" filter="barn(inVertical)">
                                      <p:cBhvr>
                                        <p:cTn id="24" dur="500"/>
                                        <p:tgtEl>
                                          <p:spTgt spid="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grpSp>
        <p:nvGrpSpPr>
          <p:cNvPr id="578" name="Google Shape;578;p26"/>
          <p:cNvGrpSpPr/>
          <p:nvPr/>
        </p:nvGrpSpPr>
        <p:grpSpPr>
          <a:xfrm>
            <a:off x="9444374" y="2781960"/>
            <a:ext cx="3005569" cy="4190284"/>
            <a:chOff x="7864580" y="177905"/>
            <a:chExt cx="4941744" cy="6889649"/>
          </a:xfrm>
        </p:grpSpPr>
        <p:sp>
          <p:nvSpPr>
            <p:cNvPr id="579" name="Google Shape;579;p26"/>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80" name="Google Shape;580;p26"/>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81" name="Google Shape;581;p26"/>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582" name="Google Shape;582;p26"/>
            <p:cNvGrpSpPr/>
            <p:nvPr/>
          </p:nvGrpSpPr>
          <p:grpSpPr>
            <a:xfrm rot="834297">
              <a:off x="8537534" y="734267"/>
              <a:ext cx="2935744" cy="5958665"/>
              <a:chOff x="5368897" y="1487338"/>
              <a:chExt cx="2009955" cy="4079596"/>
            </a:xfrm>
          </p:grpSpPr>
          <p:sp>
            <p:nvSpPr>
              <p:cNvPr id="583" name="Google Shape;583;p26"/>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84" name="Google Shape;584;p26"/>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85" name="Google Shape;585;p26"/>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586" name="Google Shape;586;p26"/>
            <p:cNvGrpSpPr/>
            <p:nvPr/>
          </p:nvGrpSpPr>
          <p:grpSpPr>
            <a:xfrm rot="-834363" flipH="1">
              <a:off x="10007823" y="1779855"/>
              <a:ext cx="2189869" cy="5071126"/>
              <a:chOff x="5307255" y="1547438"/>
              <a:chExt cx="1784043" cy="4131344"/>
            </a:xfrm>
          </p:grpSpPr>
          <p:sp>
            <p:nvSpPr>
              <p:cNvPr id="587" name="Google Shape;587;p26"/>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88" name="Google Shape;588;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89" name="Google Shape;589;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590" name="Google Shape;590;p26"/>
            <p:cNvGrpSpPr/>
            <p:nvPr/>
          </p:nvGrpSpPr>
          <p:grpSpPr>
            <a:xfrm rot="440309">
              <a:off x="9237033" y="2293084"/>
              <a:ext cx="1956333" cy="4542963"/>
              <a:chOff x="5307255" y="1547438"/>
              <a:chExt cx="1786162" cy="4147796"/>
            </a:xfrm>
          </p:grpSpPr>
          <p:sp>
            <p:nvSpPr>
              <p:cNvPr id="591" name="Google Shape;591;p26"/>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92" name="Google Shape;592;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93" name="Google Shape;593;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594" name="Google Shape;594;p26"/>
            <p:cNvGrpSpPr/>
            <p:nvPr/>
          </p:nvGrpSpPr>
          <p:grpSpPr>
            <a:xfrm rot="952222" flipH="1">
              <a:off x="10387675" y="4620686"/>
              <a:ext cx="972982" cy="980094"/>
              <a:chOff x="5307255" y="1547438"/>
              <a:chExt cx="1117486" cy="1125654"/>
            </a:xfrm>
          </p:grpSpPr>
          <p:sp>
            <p:nvSpPr>
              <p:cNvPr id="595" name="Google Shape;595;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96" name="Google Shape;596;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597" name="Google Shape;597;p26"/>
            <p:cNvGrpSpPr/>
            <p:nvPr/>
          </p:nvGrpSpPr>
          <p:grpSpPr>
            <a:xfrm rot="952222" flipH="1">
              <a:off x="10406852" y="3368180"/>
              <a:ext cx="972982" cy="980094"/>
              <a:chOff x="5307255" y="1547438"/>
              <a:chExt cx="1117486" cy="1125654"/>
            </a:xfrm>
          </p:grpSpPr>
          <p:sp>
            <p:nvSpPr>
              <p:cNvPr id="598" name="Google Shape;598;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99" name="Google Shape;599;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600" name="Google Shape;600;p26"/>
            <p:cNvGrpSpPr/>
            <p:nvPr/>
          </p:nvGrpSpPr>
          <p:grpSpPr>
            <a:xfrm rot="952222" flipH="1">
              <a:off x="11485763" y="3114853"/>
              <a:ext cx="972982" cy="980094"/>
              <a:chOff x="5307255" y="1547438"/>
              <a:chExt cx="1117486" cy="1125654"/>
            </a:xfrm>
          </p:grpSpPr>
          <p:sp>
            <p:nvSpPr>
              <p:cNvPr id="601" name="Google Shape;601;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602" name="Google Shape;602;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603" name="Google Shape;603;p26"/>
            <p:cNvGrpSpPr/>
            <p:nvPr/>
          </p:nvGrpSpPr>
          <p:grpSpPr>
            <a:xfrm rot="952222" flipH="1">
              <a:off x="11371716" y="4308822"/>
              <a:ext cx="972982" cy="980094"/>
              <a:chOff x="5307255" y="1547438"/>
              <a:chExt cx="1117486" cy="1125654"/>
            </a:xfrm>
          </p:grpSpPr>
          <p:sp>
            <p:nvSpPr>
              <p:cNvPr id="604" name="Google Shape;604;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605" name="Google Shape;605;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sp>
          <p:nvSpPr>
            <p:cNvPr id="606" name="Google Shape;606;p26"/>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pic>
        <p:nvPicPr>
          <p:cNvPr id="42" name="Picture 41"/>
          <p:cNvPicPr>
            <a:picLocks noChangeAspect="1"/>
          </p:cNvPicPr>
          <p:nvPr/>
        </p:nvPicPr>
        <p:blipFill>
          <a:blip r:embed="rId1"/>
          <a:stretch>
            <a:fillRect/>
          </a:stretch>
        </p:blipFill>
        <p:spPr>
          <a:xfrm>
            <a:off x="156423" y="735791"/>
            <a:ext cx="6718204" cy="1326380"/>
          </a:xfrm>
          <a:prstGeom prst="rect">
            <a:avLst/>
          </a:prstGeom>
        </p:spPr>
      </p:pic>
      <p:sp>
        <p:nvSpPr>
          <p:cNvPr id="43" name="TextBox 42"/>
          <p:cNvSpPr txBox="1"/>
          <p:nvPr/>
        </p:nvSpPr>
        <p:spPr>
          <a:xfrm>
            <a:off x="2952175" y="1770073"/>
            <a:ext cx="6604547" cy="523220"/>
          </a:xfrm>
          <a:prstGeom prst="rect">
            <a:avLst/>
          </a:prstGeom>
          <a:solidFill>
            <a:srgbClr val="FFFFFF"/>
          </a:solidFill>
        </p:spPr>
        <p:txBody>
          <a:bodyPr wrap="square" rtlCol="0">
            <a:spAutoFit/>
          </a:bodyPr>
          <a:lstStyle/>
          <a:p>
            <a:pPr algn="ctr">
              <a:buClrTx/>
              <a:buFontTx/>
              <a:buNone/>
            </a:pPr>
            <a:r>
              <a:rPr lang="en-US" sz="2800" b="1" kern="1200" dirty="0" smtClean="0">
                <a:solidFill>
                  <a:srgbClr val="339183"/>
                </a:solidFill>
                <a:latin typeface="Times New Roman" panose="02020603050405020304" pitchFamily="18" charset="0"/>
                <a:cs typeface="Times New Roman" panose="02020603050405020304" pitchFamily="18" charset="0"/>
              </a:rPr>
              <a:t>2. TẬP LUYỆN</a:t>
            </a:r>
            <a:endParaRPr lang="en-US" sz="2800" b="1" kern="1200" dirty="0">
              <a:solidFill>
                <a:srgbClr val="339183"/>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1342946" y="2476702"/>
            <a:ext cx="8415849" cy="3892861"/>
          </a:xfrm>
          <a:prstGeom prst="rect">
            <a:avLst/>
          </a:prstGeom>
          <a:noFill/>
        </p:spPr>
        <p:txBody>
          <a:bodyPr wrap="square" rtlCol="0">
            <a:spAutoFit/>
          </a:bodyPr>
          <a:lstStyle/>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mình</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bè</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thân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tự</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gũi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rút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kinh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luyện</a:t>
            </a:r>
            <a:endPar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Quản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hợp</a:t>
            </a:r>
            <a:endPar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nắm</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rõ</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tiêu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chí</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đánh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giá</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nói</a:t>
            </a:r>
            <a:endPar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32023" y="751050"/>
            <a:ext cx="7010473" cy="1384082"/>
          </a:xfrm>
          <a:prstGeom prst="rect">
            <a:avLst/>
          </a:prstGeom>
        </p:spPr>
      </p:pic>
      <p:cxnSp>
        <p:nvCxnSpPr>
          <p:cNvPr id="8" name="Straight Connector 74"/>
          <p:cNvCxnSpPr/>
          <p:nvPr/>
        </p:nvCxnSpPr>
        <p:spPr>
          <a:xfrm>
            <a:off x="730637" y="1699840"/>
            <a:ext cx="19990" cy="272203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Oval 75"/>
          <p:cNvSpPr/>
          <p:nvPr/>
        </p:nvSpPr>
        <p:spPr>
          <a:xfrm>
            <a:off x="538551" y="2188168"/>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1</a:t>
            </a:r>
            <a:endParaRPr lang="en-US" altLang="zh-CN" sz="1600" kern="1200" dirty="0">
              <a:solidFill>
                <a:prstClr val="white"/>
              </a:solidFill>
              <a:latin typeface="Calibri Light" panose="020F0302020204030204" charset="0"/>
            </a:endParaRPr>
          </a:p>
        </p:txBody>
      </p:sp>
      <p:sp>
        <p:nvSpPr>
          <p:cNvPr id="10" name="TextBox 9"/>
          <p:cNvSpPr txBox="1"/>
          <p:nvPr/>
        </p:nvSpPr>
        <p:spPr>
          <a:xfrm>
            <a:off x="1114812" y="2084766"/>
            <a:ext cx="1761235" cy="523220"/>
          </a:xfrm>
          <a:prstGeom prst="rect">
            <a:avLst/>
          </a:prstGeom>
          <a:solidFill>
            <a:srgbClr val="C00000"/>
          </a:solidFill>
        </p:spPr>
        <p:txBody>
          <a:bodyPr wrap="square" rtlCol="0">
            <a:spAutoFit/>
          </a:bodyPr>
          <a:lstStyle/>
          <a:p>
            <a:pPr algn="ctr">
              <a:buClrTx/>
              <a:buFontTx/>
              <a:buNone/>
            </a:pPr>
            <a:r>
              <a:rPr lang="en-US" sz="2800" b="1" kern="1200" dirty="0">
                <a:solidFill>
                  <a:srgbClr val="FFFFFF"/>
                </a:solidFill>
                <a:latin typeface="Times New Roman" panose="02020603050405020304" pitchFamily="18" charset="0"/>
                <a:cs typeface="Times New Roman" panose="02020603050405020304" pitchFamily="18" charset="0"/>
              </a:rPr>
              <a:t>MỞ ĐẦU</a:t>
            </a:r>
            <a:endParaRPr lang="en-US" sz="2800" b="1" kern="1200" dirty="0">
              <a:solidFill>
                <a:srgbClr val="FFFF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515453" y="1869322"/>
            <a:ext cx="7942262" cy="954107"/>
          </a:xfrm>
          <a:prstGeom prst="rect">
            <a:avLst/>
          </a:prstGeom>
          <a:noFill/>
          <a:ln w="28575">
            <a:solidFill>
              <a:srgbClr val="C00000"/>
            </a:solidFill>
          </a:ln>
        </p:spPr>
        <p:txBody>
          <a:bodyPr wrap="square" rtlCol="0">
            <a:spAutoFit/>
          </a:bodyPr>
          <a:lstStyle/>
          <a:p>
            <a:pPr algn="just">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gợi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vào</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vào</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trao</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hoạt</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thiện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nguyện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12" name="Straight Arrow Connector 11"/>
          <p:cNvCxnSpPr>
            <a:endCxn id="11" idx="1"/>
          </p:cNvCxnSpPr>
          <p:nvPr/>
        </p:nvCxnSpPr>
        <p:spPr>
          <a:xfrm flipV="1">
            <a:off x="2879221" y="2346376"/>
            <a:ext cx="636232" cy="211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256182" y="2923068"/>
            <a:ext cx="9088821" cy="3816429"/>
          </a:xfrm>
          <a:prstGeom prst="rect">
            <a:avLst/>
          </a:prstGeom>
        </p:spPr>
        <p:txBody>
          <a:bodyPr wrap="square">
            <a:spAutoFit/>
          </a:bodyPr>
          <a:lstStyle/>
          <a:p>
            <a:pPr algn="just">
              <a:buClrTx/>
              <a:buFontTx/>
              <a:buNone/>
            </a:pP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Kính </a:t>
            </a:r>
            <a:r>
              <a:rPr lang="vi-VN" sz="2200" dirty="0">
                <a:latin typeface="Times New Roman" panose="02020603050405020304" pitchFamily="18" charset="0"/>
                <a:cs typeface="Times New Roman" panose="02020603050405020304" pitchFamily="18" charset="0"/>
              </a:rPr>
              <a:t>chào thầy cô và các bạn. Tôi tên là............học sinh.........trường</a:t>
            </a:r>
            <a:r>
              <a:rPr lang="vi-VN" sz="2200" dirty="0" smtClean="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Hôm</a:t>
            </a:r>
            <a:r>
              <a:rPr lang="en-US" sz="2200" dirty="0" smtClean="0">
                <a:latin typeface="Times New Roman" panose="02020603050405020304" pitchFamily="18" charset="0"/>
                <a:cs typeface="Times New Roman" panose="02020603050405020304" pitchFamily="18" charset="0"/>
              </a:rPr>
              <a:t> nay, </a:t>
            </a:r>
            <a:r>
              <a:rPr lang="en-US" sz="2200" dirty="0" err="1" smtClean="0">
                <a:latin typeface="Times New Roman" panose="02020603050405020304" pitchFamily="18" charset="0"/>
                <a:cs typeface="Times New Roman" panose="02020603050405020304" pitchFamily="18" charset="0"/>
              </a:rPr>
              <a:t>tôi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sẽ</a:t>
            </a:r>
            <a:r>
              <a:rPr lang="en-US" sz="2200" dirty="0" smtClean="0">
                <a:latin typeface="Times New Roman" panose="02020603050405020304" pitchFamily="18" charset="0"/>
                <a:cs typeface="Times New Roman" panose="02020603050405020304" pitchFamily="18" charset="0"/>
              </a:rPr>
              <a:t> chia </a:t>
            </a:r>
            <a:r>
              <a:rPr lang="en-US" sz="2200" dirty="0" err="1" smtClean="0">
                <a:latin typeface="Times New Roman" panose="02020603050405020304" pitchFamily="18" charset="0"/>
                <a:cs typeface="Times New Roman" panose="02020603050405020304" pitchFamily="18" charset="0"/>
              </a:rPr>
              <a:t>sẻ</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cô</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giáo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sống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đẹp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sống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yêu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những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mảnh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chưa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đươc</a:t>
            </a:r>
            <a:r>
              <a:rPr lang="en-US" sz="2200" dirty="0" smtClean="0">
                <a:latin typeface="Times New Roman" panose="02020603050405020304" pitchFamily="18" charset="0"/>
                <a:cs typeface="Times New Roman" panose="02020603050405020304" pitchFamily="18" charset="0"/>
              </a:rPr>
              <a:t> may </a:t>
            </a:r>
            <a:r>
              <a:rPr lang="en-US" sz="2200" dirty="0" err="1" smtClean="0">
                <a:latin typeface="Times New Roman" panose="02020603050405020304" pitchFamily="18" charset="0"/>
                <a:cs typeface="Times New Roman" panose="02020603050405020304" pitchFamily="18" charset="0"/>
              </a:rPr>
              <a:t>mắn</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"Sống </a:t>
            </a:r>
            <a:r>
              <a:rPr lang="vi-VN" sz="2200" dirty="0">
                <a:latin typeface="Times New Roman" panose="02020603050405020304" pitchFamily="18" charset="0"/>
                <a:cs typeface="Times New Roman" panose="02020603050405020304" pitchFamily="18" charset="0"/>
              </a:rPr>
              <a:t>trong đời sống cần có một tấm lòng. Để làm gì? Em biết không?. Để gió cuốn đi, để gió cuốn đi....". Trong cuộc sống này, không phải ai cũng may mắn có được cho mình sự đủ đầy, trọn vẹn. Có bao nhiêu người ngoài xã hội kia gặp những khó khăn, trắc trở, bất hạnh trong cuộc đời, dù đã nỗ lực, cố gắng vẫn khó có thể một mình vượt qua. Bởi vậy, vòng tay giúp đỡ, nhân ái của những tấm lòng từ bi, bác ái là điều rất được trân trọng, là những "tấm lòng vàng" với những hành động đầy nhân văn của họ. Hiện nay, khi mạng xã hội đang phát triển, việc từ thiện qua mạng được lan rộng và là một vấn đề đáng được quan tâm.</a:t>
            </a:r>
            <a:endParaRPr lang="vi-VN" sz="2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32023" y="751050"/>
            <a:ext cx="7010473" cy="1384082"/>
          </a:xfrm>
          <a:prstGeom prst="rect">
            <a:avLst/>
          </a:prstGeom>
        </p:spPr>
      </p:pic>
      <p:cxnSp>
        <p:nvCxnSpPr>
          <p:cNvPr id="14" name="Straight Connector 74"/>
          <p:cNvCxnSpPr/>
          <p:nvPr/>
        </p:nvCxnSpPr>
        <p:spPr>
          <a:xfrm flipH="1">
            <a:off x="764276" y="2634018"/>
            <a:ext cx="13646" cy="307074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Oval 77"/>
          <p:cNvSpPr/>
          <p:nvPr/>
        </p:nvSpPr>
        <p:spPr>
          <a:xfrm>
            <a:off x="573406" y="3964840"/>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2</a:t>
            </a:r>
            <a:endParaRPr lang="en-US" altLang="zh-CN" sz="1600" kern="1200" dirty="0">
              <a:solidFill>
                <a:prstClr val="white"/>
              </a:solidFill>
              <a:latin typeface="Calibri Light" panose="020F0302020204030204" charset="0"/>
            </a:endParaRPr>
          </a:p>
        </p:txBody>
      </p:sp>
      <p:sp>
        <p:nvSpPr>
          <p:cNvPr id="16" name="TextBox 15"/>
          <p:cNvSpPr txBox="1"/>
          <p:nvPr/>
        </p:nvSpPr>
        <p:spPr>
          <a:xfrm>
            <a:off x="1144405" y="3722894"/>
            <a:ext cx="1761235" cy="1384995"/>
          </a:xfrm>
          <a:prstGeom prst="rect">
            <a:avLst/>
          </a:prstGeom>
          <a:solidFill>
            <a:srgbClr val="C00000"/>
          </a:solidFill>
        </p:spPr>
        <p:txBody>
          <a:bodyPr wrap="square" rtlCol="0">
            <a:spAutoFit/>
          </a:bodyPr>
          <a:lstStyle/>
          <a:p>
            <a:pPr algn="ctr">
              <a:buClrTx/>
              <a:buFontTx/>
              <a:buNone/>
            </a:pPr>
            <a:r>
              <a:rPr lang="en-US" sz="2800" b="1" kern="1200" dirty="0">
                <a:solidFill>
                  <a:srgbClr val="FFFFFF"/>
                </a:solidFill>
                <a:latin typeface="Times New Roman" panose="02020603050405020304" pitchFamily="18" charset="0"/>
                <a:cs typeface="Times New Roman" panose="02020603050405020304" pitchFamily="18" charset="0"/>
              </a:rPr>
              <a:t>NỘI DUNG CHÍNH</a:t>
            </a:r>
            <a:endParaRPr lang="en-US" sz="2800" b="1" kern="1200" dirty="0">
              <a:solidFill>
                <a:srgbClr val="FFFF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558743" y="1823030"/>
            <a:ext cx="7954755" cy="2092881"/>
          </a:xfrm>
          <a:prstGeom prst="rect">
            <a:avLst/>
          </a:prstGeom>
          <a:noFill/>
          <a:ln w="28575">
            <a:solidFill>
              <a:srgbClr val="C00000"/>
            </a:solidFill>
          </a:ln>
        </p:spPr>
        <p:txBody>
          <a:bodyPr wrap="square" rtlCol="0">
            <a:spAutoFit/>
          </a:bodyPr>
          <a:lstStyle/>
          <a:p>
            <a:pPr algn="just">
              <a:buClrTx/>
              <a:buFontTx/>
              <a:buNone/>
            </a:pP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600" kern="1200" dirty="0">
                <a:solidFill>
                  <a:prstClr val="black">
                    <a:lumMod val="95000"/>
                    <a:lumOff val="5000"/>
                  </a:prstClr>
                </a:solidFill>
                <a:latin typeface="Times New Roman" panose="02020603050405020304" pitchFamily="18" charset="0"/>
                <a:cs typeface="Times New Roman" panose="02020603050405020304" pitchFamily="18" charset="0"/>
              </a:rPr>
              <a:t>mạch lạc, đầy đủ những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vi-VN" sz="2600" kern="1200" dirty="0">
                <a:solidFill>
                  <a:prstClr val="black">
                    <a:lumMod val="95000"/>
                    <a:lumOff val="5000"/>
                  </a:prstClr>
                </a:solidFill>
                <a:latin typeface="Times New Roman" panose="02020603050405020304" pitchFamily="18" charset="0"/>
                <a:cs typeface="Times New Roman" panose="02020603050405020304" pitchFamily="18" charset="0"/>
              </a:rPr>
              <a:t> đã chuẩn bị</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lẽ</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6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6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khái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quát</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hđ</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thiện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nguyện</a:t>
            </a:r>
            <a:endParaRPr lang="en-US" sz="26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hoạt</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thiện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nguyện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tiêu</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endParaRPr lang="en-US" sz="26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Nhấn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mạnh</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nghĩa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tầm</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đó</a:t>
            </a:r>
            <a:endParaRPr lang="vi-VN" sz="26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550308" y="4089705"/>
            <a:ext cx="7963190" cy="954107"/>
          </a:xfrm>
          <a:prstGeom prst="rect">
            <a:avLst/>
          </a:prstGeom>
          <a:noFill/>
          <a:ln w="28575">
            <a:solidFill>
              <a:srgbClr val="C00000"/>
            </a:solidFill>
          </a:ln>
        </p:spPr>
        <p:txBody>
          <a:bodyPr wrap="square" rtlCol="0">
            <a:spAutoFit/>
          </a:bodyPr>
          <a:lstStyle/>
          <a:p>
            <a:pPr algn="just">
              <a:buClrTx/>
            </a:pP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chỉnh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giọng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tốc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a:t>
            </a:r>
            <a:r>
              <a:rPr lang="vi-VN"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cảm</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endPar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pP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xúc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550308" y="5204069"/>
            <a:ext cx="7963190" cy="954107"/>
          </a:xfrm>
          <a:prstGeom prst="rect">
            <a:avLst/>
          </a:prstGeom>
          <a:noFill/>
          <a:ln w="28575">
            <a:solidFill>
              <a:srgbClr val="C00000"/>
            </a:solidFill>
          </a:ln>
        </p:spPr>
        <p:txBody>
          <a:bodyPr wrap="square" rtlCol="0">
            <a:spAutoFit/>
          </a:bodyPr>
          <a:lstStyle/>
          <a:p>
            <a:pPr algn="just">
              <a:buClrTx/>
            </a:pP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video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hỗ</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trợ</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endPar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pP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sinh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hút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20" name="Straight Arrow Connector 19"/>
          <p:cNvCxnSpPr/>
          <p:nvPr/>
        </p:nvCxnSpPr>
        <p:spPr>
          <a:xfrm flipV="1">
            <a:off x="2905641" y="3419085"/>
            <a:ext cx="644667" cy="111572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8" idx="1"/>
          </p:cNvCxnSpPr>
          <p:nvPr/>
        </p:nvCxnSpPr>
        <p:spPr>
          <a:xfrm>
            <a:off x="2914076" y="4534805"/>
            <a:ext cx="636232" cy="3195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05641" y="4525420"/>
            <a:ext cx="644667" cy="91717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theme/theme1.xml><?xml version="1.0" encoding="utf-8"?>
<a:theme xmlns:a="http://schemas.openxmlformats.org/drawingml/2006/main" name="0179 Vivian · SlidesMania">
  <a:themeElements>
    <a:clrScheme name="Simple Light">
      <a:dk1>
        <a:srgbClr val="636D42"/>
      </a:dk1>
      <a:lt1>
        <a:srgbClr val="C4D0C8"/>
      </a:lt1>
      <a:dk2>
        <a:srgbClr val="434343"/>
      </a:dk2>
      <a:lt2>
        <a:srgbClr val="434343"/>
      </a:lt2>
      <a:accent1>
        <a:srgbClr val="F3EBDF"/>
      </a:accent1>
      <a:accent2>
        <a:srgbClr val="EDEEE9"/>
      </a:accent2>
      <a:accent3>
        <a:srgbClr val="E5B596"/>
      </a:accent3>
      <a:accent4>
        <a:srgbClr val="D8A98A"/>
      </a:accent4>
      <a:accent5>
        <a:srgbClr val="DFB138"/>
      </a:accent5>
      <a:accent6>
        <a:srgbClr val="DFAA8C"/>
      </a:accent6>
      <a:hlink>
        <a:srgbClr val="4A52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0179 Vivian · SlidesMania">
  <a:themeElements>
    <a:clrScheme name="Simple Light">
      <a:dk1>
        <a:srgbClr val="636D42"/>
      </a:dk1>
      <a:lt1>
        <a:srgbClr val="C4D0C8"/>
      </a:lt1>
      <a:dk2>
        <a:srgbClr val="434343"/>
      </a:dk2>
      <a:lt2>
        <a:srgbClr val="434343"/>
      </a:lt2>
      <a:accent1>
        <a:srgbClr val="F3EBDF"/>
      </a:accent1>
      <a:accent2>
        <a:srgbClr val="EDEEE9"/>
      </a:accent2>
      <a:accent3>
        <a:srgbClr val="E5B596"/>
      </a:accent3>
      <a:accent4>
        <a:srgbClr val="D8A98A"/>
      </a:accent4>
      <a:accent5>
        <a:srgbClr val="DFB138"/>
      </a:accent5>
      <a:accent6>
        <a:srgbClr val="DFAA8C"/>
      </a:accent6>
      <a:hlink>
        <a:srgbClr val="4A52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8979</Words>
  <Application>WPS Presentation</Application>
  <PresentationFormat>Widescreen</PresentationFormat>
  <Paragraphs>196</Paragraphs>
  <Slides>23</Slides>
  <Notes>19</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23</vt:i4>
      </vt:variant>
    </vt:vector>
  </HeadingPairs>
  <TitlesOfParts>
    <vt:vector size="39" baseType="lpstr">
      <vt:lpstr>Arial</vt:lpstr>
      <vt:lpstr>SimSun</vt:lpstr>
      <vt:lpstr>Wingdings</vt:lpstr>
      <vt:lpstr>Arial</vt:lpstr>
      <vt:lpstr>Kristi</vt:lpstr>
      <vt:lpstr>Quicksand Medium</vt:lpstr>
      <vt:lpstr>Barlow Condensed</vt:lpstr>
      <vt:lpstr>Calibri</vt:lpstr>
      <vt:lpstr>Times New Roman</vt:lpstr>
      <vt:lpstr>Homemade Apple</vt:lpstr>
      <vt:lpstr>Ubuntu</vt:lpstr>
      <vt:lpstr>Calibri Light</vt:lpstr>
      <vt:lpstr>Microsoft YaHei</vt:lpstr>
      <vt:lpstr>Arial Unicode MS</vt:lpstr>
      <vt:lpstr>0179 Vivian · SlidesMania</vt:lpstr>
      <vt:lpstr>1_0179 Vivian · SlidesMania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Than nguyen</cp:lastModifiedBy>
  <cp:revision>24</cp:revision>
  <dcterms:created xsi:type="dcterms:W3CDTF">2025-12-10T09:13:29Z</dcterms:created>
  <dcterms:modified xsi:type="dcterms:W3CDTF">2025-12-10T09:13:57Z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D7C42331576647AD91791B04692B0693_13</vt:lpwstr>
  </property>
  <property fmtid="{D5CDD505-2E9C-101B-9397-08002B2CF9AE}" pid="3" name="KSOProductBuildVer">
    <vt:lpwstr>1033-12.2.0.23155</vt:lpwstr>
  </property>
</Properties>
</file>