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Lst>
  <p:notesMasterIdLst>
    <p:notesMasterId r:id="rId34"/>
  </p:notesMasterIdLst>
  <p:sldIdLst>
    <p:sldId id="446" r:id="rId3"/>
    <p:sldId id="424" r:id="rId4"/>
    <p:sldId id="259" r:id="rId5"/>
    <p:sldId id="440" r:id="rId6"/>
    <p:sldId id="383" r:id="rId7"/>
    <p:sldId id="392" r:id="rId8"/>
    <p:sldId id="365" r:id="rId9"/>
    <p:sldId id="393" r:id="rId10"/>
    <p:sldId id="394" r:id="rId11"/>
    <p:sldId id="396" r:id="rId12"/>
    <p:sldId id="398" r:id="rId13"/>
    <p:sldId id="399" r:id="rId14"/>
    <p:sldId id="427" r:id="rId15"/>
    <p:sldId id="400" r:id="rId16"/>
    <p:sldId id="429" r:id="rId17"/>
    <p:sldId id="430" r:id="rId18"/>
    <p:sldId id="431" r:id="rId19"/>
    <p:sldId id="401" r:id="rId20"/>
    <p:sldId id="442" r:id="rId21"/>
    <p:sldId id="447" r:id="rId22"/>
    <p:sldId id="444" r:id="rId23"/>
    <p:sldId id="415" r:id="rId24"/>
    <p:sldId id="416" r:id="rId25"/>
    <p:sldId id="417" r:id="rId26"/>
    <p:sldId id="418" r:id="rId27"/>
    <p:sldId id="419" r:id="rId28"/>
    <p:sldId id="420" r:id="rId29"/>
    <p:sldId id="422" r:id="rId30"/>
    <p:sldId id="437" r:id="rId31"/>
    <p:sldId id="438" r:id="rId32"/>
    <p:sldId id="439" r:id="rId33"/>
  </p:sldIdLst>
  <p:sldSz cx="18288000" cy="10287000"/>
  <p:notesSz cx="6858000" cy="9144000"/>
  <p:embeddedFontLst>
    <p:embeddedFont>
      <p:font typeface="#9Slide03 AllRoundGothic" panose="020B0604020202020204" charset="0"/>
      <p:regular r:id="rId35"/>
    </p:embeddedFont>
    <p:embeddedFont>
      <p:font typeface="#9Slide03 Ample" panose="020B0604020202020204" charset="0"/>
      <p:regular r:id="rId36"/>
    </p:embeddedFont>
    <p:embeddedFont>
      <p:font typeface="#9Slide03 AmpleSoft" panose="020B0604020202020204" charset="0"/>
      <p:regular r:id="rId37"/>
    </p:embeddedFont>
    <p:embeddedFont>
      <p:font typeface="#9Slide04 Lora Bold" panose="020B0604020202020204" charset="0"/>
      <p:bold r:id="rId38"/>
    </p:embeddedFont>
    <p:embeddedFont>
      <p:font typeface="#9Slide05 Agile Script Calligra" panose="020B0604020202020204" charset="0"/>
      <p:regular r:id="rId39"/>
    </p:embeddedFont>
    <p:embeddedFont>
      <p:font typeface="#9Slide07 SVNGuerrilla" panose="00000500000000000000" charset="0"/>
      <p:regular r:id="rId40"/>
    </p:embeddedFont>
    <p:embeddedFont>
      <p:font typeface=".VnTimeH" panose="020B7200000000000000" pitchFamily="34" charset="0"/>
      <p:regular r:id="rId41"/>
      <p:bold r:id="rId42"/>
      <p:italic r:id="rId43"/>
      <p:boldItalic r:id="rId44"/>
    </p:embeddedFont>
    <p:embeddedFont>
      <p:font typeface="Bebas Neue" panose="020B0606020202050201" pitchFamily="3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5DAFC"/>
    <a:srgbClr val="E7E5D5"/>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168" autoAdjust="0"/>
  </p:normalViewPr>
  <p:slideViewPr>
    <p:cSldViewPr>
      <p:cViewPr varScale="1">
        <p:scale>
          <a:sx n="44" d="100"/>
          <a:sy n="44" d="100"/>
        </p:scale>
        <p:origin x="66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en-US" altLang="zh-CN" dirty="0"/>
          </a:p>
          <a:p>
            <a:endParaRPr lang="en-US"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00645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388542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155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3003979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85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01789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829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18</a:t>
            </a:fld>
            <a:endParaRPr lang="en-US"/>
          </a:p>
        </p:txBody>
      </p:sp>
    </p:spTree>
    <p:extLst>
      <p:ext uri="{BB962C8B-B14F-4D97-AF65-F5344CB8AC3E}">
        <p14:creationId xmlns:p14="http://schemas.microsoft.com/office/powerpoint/2010/main" val="1177299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2408316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Phần</a:t>
            </a:r>
            <a:r>
              <a:rPr lang="en-US" sz="1200" dirty="0">
                <a:latin typeface="#9Slide03 AmpleSoft" panose="02000000000000000000" pitchFamily="2" charset="0"/>
                <a:cs typeface="Times New Roman" panose="02020603050405020304" pitchFamily="18" charset="0"/>
              </a:rPr>
              <a:t> 1 (</a:t>
            </a:r>
            <a:r>
              <a:rPr lang="en-US" sz="1200" dirty="0" err="1">
                <a:latin typeface="#9Slide03 AmpleSoft" panose="02000000000000000000" pitchFamily="2" charset="0"/>
                <a:cs typeface="Times New Roman" panose="02020603050405020304" pitchFamily="18" charset="0"/>
              </a:rPr>
              <a:t>ba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khổ</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thơ</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đầu</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rụng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cùng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cảnh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rơi</a:t>
            </a:r>
            <a:r>
              <a:rPr lang="en-US" sz="1200" dirty="0">
                <a:latin typeface="#9Slide03 AmpleSoft" panose="02000000000000000000" pitchFamily="2" charset="0"/>
                <a:cs typeface="Times New Roman" panose="02020603050405020304" pitchFamily="18" charset="0"/>
              </a:rPr>
              <a:t>). </a:t>
            </a:r>
          </a:p>
          <a:p>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Bức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tranh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đẹp</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về</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cảnh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rụng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cùng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Cảnh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rụng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cùng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được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khắc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hoạ</a:t>
            </a:r>
            <a:r>
              <a:rPr lang="en-US" sz="1200" dirty="0">
                <a:latin typeface="#9Slide03 AmpleSoft" panose="02000000000000000000" pitchFamily="2" charset="0"/>
                <a:cs typeface="Times New Roman" panose="02020603050405020304" pitchFamily="18" charset="0"/>
              </a:rPr>
              <a:t> qua </a:t>
            </a:r>
            <a:r>
              <a:rPr lang="en-US" sz="1200" dirty="0" err="1">
                <a:latin typeface="#9Slide03 AmpleSoft" panose="02000000000000000000" pitchFamily="2" charset="0"/>
                <a:cs typeface="Times New Roman" panose="02020603050405020304" pitchFamily="18" charset="0"/>
              </a:rPr>
              <a:t>hình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ảnh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xuân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rụng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xuống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lầu</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xuống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thềm</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lan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rơi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khắp</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nẻo</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dặm</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ngàn</a:t>
            </a:r>
            <a:r>
              <a:rPr lang="en-US" sz="1200" dirty="0">
                <a:latin typeface="#9Slide03 AmpleSoft" panose="02000000000000000000" pitchFamily="2" charset="0"/>
                <a:cs typeface="Times New Roman" panose="02020603050405020304" pitchFamily="18" charset="0"/>
              </a:rPr>
              <a:t>. </a:t>
            </a:r>
          </a:p>
          <a:p>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rơi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không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chỉ</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là</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hiện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tượng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tự</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nhiên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mà</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còn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được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nhìn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nhận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như</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một</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cảnh</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đẹp</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lãng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mạn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nơi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và</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xuân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cùng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nhau</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tạo</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nên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một</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không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gian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đẫm</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sắc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thơ</a:t>
            </a:r>
            <a:r>
              <a:rPr lang="en-US" sz="1200" dirty="0">
                <a:latin typeface="#9Slide03 AmpleSoft" panose="02000000000000000000" pitchFamily="2" charset="0"/>
                <a:cs typeface="Times New Roman" panose="02020603050405020304" pitchFamily="18" charset="0"/>
              </a:rPr>
              <a:t>. </a:t>
            </a:r>
          </a:p>
          <a:p>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xuân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rụng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trong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mưa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không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chỉ</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là</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sự</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kết</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thúc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của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một</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mùa</a:t>
            </a:r>
            <a:r>
              <a:rPr lang="en-US" sz="1200" dirty="0">
                <a:latin typeface="#9Slide03 AmpleSoft" panose="02000000000000000000" pitchFamily="2" charset="0"/>
                <a:cs typeface="Times New Roman" panose="02020603050405020304" pitchFamily="18" charset="0"/>
              </a:rPr>
              <a:t> </a:t>
            </a:r>
          </a:p>
          <a:p>
            <a:r>
              <a:rPr lang="en-US" sz="1200" dirty="0">
                <a:latin typeface="#9Slide03 AmpleSoft" panose="02000000000000000000" pitchFamily="2" charset="0"/>
                <a:cs typeface="Times New Roman" panose="02020603050405020304" pitchFamily="18" charset="0"/>
                <a:sym typeface="Wingdings" panose="05000000000000000000" pitchFamily="2" charset="2"/>
              </a:rPr>
              <a:t> </a:t>
            </a:r>
            <a:r>
              <a:rPr lang="en-US" sz="1200" dirty="0" err="1">
                <a:latin typeface="#9Slide03 AmpleSoft" panose="02000000000000000000" pitchFamily="2" charset="0"/>
                <a:cs typeface="Times New Roman" panose="02020603050405020304" pitchFamily="18" charset="0"/>
                <a:sym typeface="Wingdings" panose="05000000000000000000" pitchFamily="2" charset="2"/>
              </a:rPr>
              <a:t>G</a:t>
            </a:r>
            <a:r>
              <a:rPr lang="en-US" sz="1200" dirty="0" err="1">
                <a:latin typeface="#9Slide03 AmpleSoft" panose="02000000000000000000" pitchFamily="2" charset="0"/>
                <a:cs typeface="Times New Roman" panose="02020603050405020304" pitchFamily="18" charset="0"/>
              </a:rPr>
              <a:t>ợi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lên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không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gian</a:t>
            </a:r>
            <a:r>
              <a:rPr lang="en-US" sz="1200" dirty="0">
                <a:latin typeface="#9Slide03 AmpleSoft" panose="02000000000000000000" pitchFamily="2" charset="0"/>
                <a:cs typeface="Times New Roman" panose="02020603050405020304" pitchFamily="18" charset="0"/>
              </a:rPr>
              <a:t> u </a:t>
            </a:r>
            <a:r>
              <a:rPr lang="en-US" sz="1200" dirty="0" err="1">
                <a:latin typeface="#9Slide03 AmpleSoft" panose="02000000000000000000" pitchFamily="2" charset="0"/>
                <a:cs typeface="Times New Roman" panose="02020603050405020304" pitchFamily="18" charset="0"/>
              </a:rPr>
              <a:t>buồn</a:t>
            </a:r>
            <a:r>
              <a:rPr lang="en-US" sz="1200" dirty="0">
                <a:latin typeface="#9Slide03 AmpleSoft" panose="02000000000000000000" pitchFamily="2" charset="0"/>
                <a:cs typeface="Times New Roman" panose="02020603050405020304" pitchFamily="18" charset="0"/>
              </a:rPr>
              <a:t> man </a:t>
            </a:r>
            <a:r>
              <a:rPr lang="en-US" sz="1200" dirty="0" err="1">
                <a:latin typeface="#9Slide03 AmpleSoft" panose="02000000000000000000" pitchFamily="2" charset="0"/>
                <a:cs typeface="Times New Roman" panose="02020603050405020304" pitchFamily="18" charset="0"/>
              </a:rPr>
              <a:t>mác</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nơi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mà</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vẻ</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đẹp</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tươi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mới</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của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hoa</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xuân</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không</a:t>
            </a:r>
            <a:r>
              <a:rPr lang="en-US" sz="1200" dirty="0">
                <a:latin typeface="#9Slide03 AmpleSoft" panose="02000000000000000000" pitchFamily="2" charset="0"/>
                <a:cs typeface="Times New Roman" panose="02020603050405020304" pitchFamily="18" charset="0"/>
              </a:rPr>
              <a:t> </a:t>
            </a:r>
            <a:r>
              <a:rPr lang="en-US" sz="1200" dirty="0" err="1">
                <a:latin typeface="#9Slide03 AmpleSoft" panose="02000000000000000000" pitchFamily="2" charset="0"/>
                <a:cs typeface="Times New Roman" panose="02020603050405020304" pitchFamily="18" charset="0"/>
              </a:rPr>
              <a:t>còn</a:t>
            </a:r>
            <a:r>
              <a:rPr lang="en-US" sz="1200" dirty="0">
                <a:latin typeface="#9Slide03 AmpleSoft" panose="02000000000000000000" pitchFamily="2" charset="0"/>
                <a:cs typeface="Times New Roman" panose="02020603050405020304" pitchFamily="18"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350267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đúng</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22</a:t>
            </a:fld>
            <a:endParaRPr lang="en-US"/>
          </a:p>
        </p:txBody>
      </p:sp>
    </p:spTree>
    <p:extLst>
      <p:ext uri="{BB962C8B-B14F-4D97-AF65-F5344CB8AC3E}">
        <p14:creationId xmlns:p14="http://schemas.microsoft.com/office/powerpoint/2010/main" val="3814900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vi-VN" dirty="0"/>
              <a:t>Các em có thể thấy, mỗi âm thanh tự nhiên mang đến cho chúng ta những cảm nhận khác nhau. Âm thanh của mưa chẳng hạn, có thể gợi lên trong lòng ta những cảm xúc bình yên, lắng đọng, và đôi khi là một chút hoài niệm.</a:t>
            </a:r>
            <a:r>
              <a:rPr lang="en-US" dirty="0"/>
              <a:t> </a:t>
            </a:r>
            <a:r>
              <a:rPr lang="en-US" dirty="0" err="1"/>
              <a:t>Mỗi</a:t>
            </a:r>
            <a:r>
              <a:rPr lang="en-US" dirty="0"/>
              <a:t> </a:t>
            </a:r>
            <a:r>
              <a:rPr lang="en-US" dirty="0" err="1"/>
              <a:t>cá</a:t>
            </a:r>
            <a:r>
              <a:rPr lang="en-US" dirty="0"/>
              <a:t> </a:t>
            </a:r>
            <a:r>
              <a:rPr lang="en-US" dirty="0" err="1"/>
              <a:t>nhân</a:t>
            </a:r>
            <a:r>
              <a:rPr lang="en-US" dirty="0"/>
              <a:t> </a:t>
            </a:r>
            <a:r>
              <a:rPr lang="en-US" dirty="0" err="1"/>
              <a:t>đều</a:t>
            </a:r>
            <a:r>
              <a:rPr lang="en-US" dirty="0"/>
              <a:t> </a:t>
            </a:r>
            <a:r>
              <a:rPr lang="en-US" dirty="0" err="1"/>
              <a:t>có</a:t>
            </a:r>
            <a:r>
              <a:rPr lang="en-US" dirty="0"/>
              <a:t> </a:t>
            </a:r>
            <a:r>
              <a:rPr lang="en-US" dirty="0" err="1"/>
              <a:t>những</a:t>
            </a:r>
            <a:r>
              <a:rPr lang="en-US" dirty="0"/>
              <a:t> </a:t>
            </a:r>
            <a:r>
              <a:rPr lang="en-US" dirty="0" err="1"/>
              <a:t>nỗi</a:t>
            </a:r>
            <a:r>
              <a:rPr lang="en-US" dirty="0"/>
              <a:t> </a:t>
            </a:r>
            <a:r>
              <a:rPr lang="en-US" dirty="0" err="1"/>
              <a:t>niềm</a:t>
            </a:r>
            <a:r>
              <a:rPr lang="en-US" dirty="0"/>
              <a:t> </a:t>
            </a:r>
            <a:r>
              <a:rPr lang="en-US" dirty="0" err="1"/>
              <a:t>riêng</a:t>
            </a:r>
            <a:r>
              <a:rPr lang="en-US" dirty="0"/>
              <a:t> (</a:t>
            </a:r>
            <a:r>
              <a:rPr lang="en-US" dirty="0" err="1"/>
              <a:t>nỗi</a:t>
            </a:r>
            <a:r>
              <a:rPr lang="en-US" dirty="0"/>
              <a:t> </a:t>
            </a:r>
            <a:r>
              <a:rPr lang="en-US" dirty="0" err="1"/>
              <a:t>niềm</a:t>
            </a:r>
            <a:r>
              <a:rPr lang="en-US" dirty="0"/>
              <a:t> </a:t>
            </a:r>
            <a:r>
              <a:rPr lang="en-US" dirty="0" err="1"/>
              <a:t>đó</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gợi</a:t>
            </a:r>
            <a:r>
              <a:rPr lang="en-US" dirty="0"/>
              <a:t> </a:t>
            </a:r>
            <a:r>
              <a:rPr lang="en-US" dirty="0" err="1"/>
              <a:t>ra</a:t>
            </a:r>
            <a:r>
              <a:rPr lang="en-US" dirty="0"/>
              <a:t> </a:t>
            </a:r>
            <a:r>
              <a:rPr lang="en-US" dirty="0" err="1"/>
              <a:t>từ</a:t>
            </a:r>
            <a:r>
              <a:rPr lang="en-US" dirty="0"/>
              <a:t> </a:t>
            </a:r>
            <a:r>
              <a:rPr lang="en-US" dirty="0" err="1"/>
              <a:t>một</a:t>
            </a:r>
            <a:r>
              <a:rPr lang="en-US" dirty="0"/>
              <a:t> </a:t>
            </a:r>
            <a:r>
              <a:rPr lang="en-US" dirty="0" err="1"/>
              <a:t>âm</a:t>
            </a:r>
            <a:r>
              <a:rPr lang="en-US" dirty="0"/>
              <a:t> </a:t>
            </a:r>
            <a:r>
              <a:rPr lang="en-US" dirty="0" err="1"/>
              <a:t>thanh</a:t>
            </a:r>
            <a:r>
              <a:rPr lang="en-US" dirty="0"/>
              <a:t> </a:t>
            </a:r>
            <a:r>
              <a:rPr lang="en-US" dirty="0" err="1"/>
              <a:t>hoặc</a:t>
            </a:r>
            <a:r>
              <a:rPr lang="en-US" dirty="0"/>
              <a:t> </a:t>
            </a:r>
            <a:r>
              <a:rPr lang="en-US" dirty="0" err="1"/>
              <a:t>một</a:t>
            </a:r>
            <a:r>
              <a:rPr lang="en-US" dirty="0"/>
              <a:t> </a:t>
            </a:r>
            <a:r>
              <a:rPr lang="en-US" dirty="0" err="1"/>
              <a:t>bản</a:t>
            </a:r>
            <a:r>
              <a:rPr lang="en-US" dirty="0"/>
              <a:t> </a:t>
            </a:r>
            <a:r>
              <a:rPr lang="en-US" dirty="0" err="1"/>
              <a:t>nhạc</a:t>
            </a:r>
            <a:r>
              <a:rPr lang="en-US" dirty="0"/>
              <a:t> </a:t>
            </a:r>
            <a:r>
              <a:rPr lang="en-US" dirty="0" err="1"/>
              <a:t>nào</a:t>
            </a:r>
            <a:r>
              <a:rPr lang="en-US" dirty="0"/>
              <a:t> </a:t>
            </a:r>
            <a:r>
              <a:rPr lang="en-US" dirty="0" err="1"/>
              <a:t>đó</a:t>
            </a:r>
            <a:r>
              <a:rPr lang="en-US" dirty="0"/>
              <a:t> </a:t>
            </a:r>
            <a:r>
              <a:rPr lang="en-US" dirty="0" err="1"/>
              <a:t>mà</a:t>
            </a:r>
            <a:r>
              <a:rPr lang="en-US" dirty="0"/>
              <a:t> ta </a:t>
            </a:r>
            <a:r>
              <a:rPr lang="en-US" dirty="0" err="1"/>
              <a:t>nghe</a:t>
            </a:r>
            <a:r>
              <a:rPr lang="en-US" dirty="0"/>
              <a:t> </a:t>
            </a:r>
            <a:r>
              <a:rPr lang="en-US" dirty="0" err="1"/>
              <a:t>thấy</a:t>
            </a:r>
            <a:r>
              <a:rPr lang="en-US" dirty="0"/>
              <a:t>), </a:t>
            </a:r>
            <a:r>
              <a:rPr lang="en-US" dirty="0" err="1"/>
              <a:t>và</a:t>
            </a:r>
            <a:r>
              <a:rPr lang="en-US" dirty="0"/>
              <a:t> </a:t>
            </a:r>
            <a:r>
              <a:rPr lang="en-US" dirty="0" err="1"/>
              <a:t>cuộc</a:t>
            </a:r>
            <a:r>
              <a:rPr lang="en-US" dirty="0"/>
              <a:t> </a:t>
            </a:r>
            <a:r>
              <a:rPr lang="en-US" dirty="0" err="1"/>
              <a:t>sống</a:t>
            </a:r>
            <a:r>
              <a:rPr lang="en-US" dirty="0"/>
              <a:t> </a:t>
            </a:r>
            <a:r>
              <a:rPr lang="en-US" dirty="0" err="1"/>
              <a:t>trở</a:t>
            </a:r>
            <a:r>
              <a:rPr lang="en-US" dirty="0"/>
              <a:t> </a:t>
            </a:r>
            <a:r>
              <a:rPr lang="en-US" dirty="0" err="1"/>
              <a:t>nên</a:t>
            </a:r>
            <a:r>
              <a:rPr lang="en-US" dirty="0"/>
              <a:t> </a:t>
            </a:r>
            <a:r>
              <a:rPr lang="en-US" dirty="0" err="1"/>
              <a:t>nhân</a:t>
            </a:r>
            <a:r>
              <a:rPr lang="en-US" dirty="0"/>
              <a:t> </a:t>
            </a:r>
            <a:r>
              <a:rPr lang="en-US" dirty="0" err="1"/>
              <a:t>văn</a:t>
            </a:r>
            <a:r>
              <a:rPr lang="en-US" dirty="0"/>
              <a:t> </a:t>
            </a:r>
            <a:r>
              <a:rPr lang="en-US" dirty="0" err="1"/>
              <a:t>hơn</a:t>
            </a:r>
            <a:r>
              <a:rPr lang="en-US" dirty="0"/>
              <a:t> </a:t>
            </a:r>
            <a:r>
              <a:rPr lang="en-US" dirty="0" err="1"/>
              <a:t>khi</a:t>
            </a:r>
            <a:r>
              <a:rPr lang="en-US" dirty="0"/>
              <a:t> </a:t>
            </a:r>
            <a:r>
              <a:rPr lang="en-US" dirty="0" err="1"/>
              <a:t>chúng</a:t>
            </a:r>
            <a:r>
              <a:rPr lang="en-US" dirty="0"/>
              <a:t> ta </a:t>
            </a:r>
            <a:r>
              <a:rPr lang="en-US" dirty="0" err="1"/>
              <a:t>biết</a:t>
            </a:r>
            <a:r>
              <a:rPr lang="en-US" dirty="0"/>
              <a:t> </a:t>
            </a:r>
            <a:r>
              <a:rPr lang="en-US" dirty="0" err="1"/>
              <a:t>cảm</a:t>
            </a:r>
            <a:r>
              <a:rPr lang="en-US" dirty="0"/>
              <a:t> </a:t>
            </a:r>
            <a:r>
              <a:rPr lang="en-US" dirty="0" err="1"/>
              <a:t>thông</a:t>
            </a:r>
            <a:r>
              <a:rPr lang="en-US" dirty="0"/>
              <a:t>, chia </a:t>
            </a:r>
            <a:r>
              <a:rPr lang="en-US" dirty="0" err="1"/>
              <a:t>sẻ</a:t>
            </a:r>
            <a:r>
              <a:rPr lang="en-US" dirty="0"/>
              <a:t> </a:t>
            </a:r>
            <a:r>
              <a:rPr lang="en-US" dirty="0" err="1"/>
              <a:t>trước</a:t>
            </a:r>
            <a:r>
              <a:rPr lang="en-US" dirty="0"/>
              <a:t> </a:t>
            </a:r>
            <a:r>
              <a:rPr lang="en-US" dirty="0" err="1"/>
              <a:t>những</a:t>
            </a:r>
            <a:r>
              <a:rPr lang="en-US" dirty="0"/>
              <a:t> </a:t>
            </a:r>
            <a:r>
              <a:rPr lang="en-US" dirty="0" err="1"/>
              <a:t>nỗi</a:t>
            </a:r>
            <a:r>
              <a:rPr lang="en-US" dirty="0"/>
              <a:t> </a:t>
            </a:r>
            <a:r>
              <a:rPr lang="en-US" dirty="0" err="1"/>
              <a:t>niềm</a:t>
            </a:r>
            <a:r>
              <a:rPr lang="en-US" dirty="0"/>
              <a:t> </a:t>
            </a:r>
            <a:r>
              <a:rPr lang="en-US" dirty="0" err="1"/>
              <a:t>riêng</a:t>
            </a:r>
            <a:r>
              <a:rPr lang="en-US" dirty="0"/>
              <a:t> </a:t>
            </a:r>
            <a:r>
              <a:rPr lang="en-US" dirty="0" err="1"/>
              <a:t>ấy</a:t>
            </a:r>
            <a:r>
              <a:rPr lang="en-US" dirty="0"/>
              <a:t>. </a:t>
            </a:r>
            <a:r>
              <a:rPr lang="en-US" dirty="0" err="1"/>
              <a:t>Và</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nỗi</a:t>
            </a:r>
            <a:r>
              <a:rPr lang="en-US" dirty="0"/>
              <a:t> </a:t>
            </a:r>
            <a:r>
              <a:rPr lang="en-US" dirty="0" err="1"/>
              <a:t>niềm</a:t>
            </a:r>
            <a:r>
              <a:rPr lang="en-US" dirty="0"/>
              <a:t> </a:t>
            </a:r>
            <a:r>
              <a:rPr lang="en-US" dirty="0" err="1"/>
              <a:t>ấy</a:t>
            </a:r>
            <a:r>
              <a:rPr lang="en-US" dirty="0"/>
              <a:t> qua </a:t>
            </a:r>
            <a:r>
              <a:rPr lang="en-US" dirty="0" err="1"/>
              <a:t>sáng</a:t>
            </a:r>
            <a:r>
              <a:rPr lang="en-US" dirty="0"/>
              <a:t> </a:t>
            </a:r>
            <a:r>
              <a:rPr lang="en-US" dirty="0" err="1"/>
              <a:t>tác</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Bích</a:t>
            </a:r>
            <a:r>
              <a:rPr lang="en-US" dirty="0"/>
              <a:t> </a:t>
            </a:r>
            <a:r>
              <a:rPr lang="en-US" dirty="0" err="1"/>
              <a:t>Khê</a:t>
            </a:r>
            <a:r>
              <a:rPr lang="en-US" dirty="0"/>
              <a:t> </a:t>
            </a:r>
            <a:r>
              <a:rPr lang="en-US" dirty="0" err="1"/>
              <a:t>với</a:t>
            </a:r>
            <a:r>
              <a:rPr lang="en-US" dirty="0"/>
              <a:t> </a:t>
            </a:r>
            <a:r>
              <a:rPr lang="en-US" dirty="0" err="1"/>
              <a:t>tác</a:t>
            </a:r>
            <a:r>
              <a:rPr lang="en-US" dirty="0"/>
              <a:t> </a:t>
            </a:r>
            <a:r>
              <a:rPr lang="en-US" dirty="0" err="1"/>
              <a:t>phẩm</a:t>
            </a:r>
            <a:r>
              <a:rPr lang="en-US" dirty="0"/>
              <a:t> “</a:t>
            </a:r>
            <a:r>
              <a:rPr lang="en-US" dirty="0" err="1"/>
              <a:t>Tiếng</a:t>
            </a:r>
            <a:r>
              <a:rPr lang="en-US" dirty="0"/>
              <a:t> </a:t>
            </a:r>
            <a:r>
              <a:rPr lang="en-US" dirty="0" err="1"/>
              <a:t>đàn</a:t>
            </a:r>
            <a:r>
              <a:rPr lang="en-US" dirty="0"/>
              <a:t> </a:t>
            </a:r>
            <a:r>
              <a:rPr lang="en-US" dirty="0" err="1"/>
              <a:t>mưa</a:t>
            </a:r>
            <a:r>
              <a:rPr lang="en-US" dirty="0"/>
              <a:t>”.</a:t>
            </a:r>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251535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r>
              <a:rPr lang="en-US" dirty="0" err="1"/>
              <a:t>đúng</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23</a:t>
            </a:fld>
            <a:endParaRPr lang="en-US"/>
          </a:p>
        </p:txBody>
      </p:sp>
    </p:spTree>
    <p:extLst>
      <p:ext uri="{BB962C8B-B14F-4D97-AF65-F5344CB8AC3E}">
        <p14:creationId xmlns:p14="http://schemas.microsoft.com/office/powerpoint/2010/main" val="182141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t>
            </a:r>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356614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p>
        </p:txBody>
      </p:sp>
      <p:sp>
        <p:nvSpPr>
          <p:cNvPr id="4" name="Slide Number Placeholder 3"/>
          <p:cNvSpPr>
            <a:spLocks noGrp="1"/>
          </p:cNvSpPr>
          <p:nvPr>
            <p:ph type="sldNum" sz="quarter" idx="10"/>
          </p:nvPr>
        </p:nvSpPr>
        <p:spPr/>
        <p:txBody>
          <a:bodyPr/>
          <a:lstStyle/>
          <a:p>
            <a:fld id="{6F6DB898-5747-4776-B813-931C786069D0}" type="slidenum">
              <a:rPr lang="en-US" smtClean="0"/>
              <a:t>25</a:t>
            </a:fld>
            <a:endParaRPr lang="en-US"/>
          </a:p>
        </p:txBody>
      </p:sp>
    </p:spTree>
    <p:extLst>
      <p:ext uri="{BB962C8B-B14F-4D97-AF65-F5344CB8AC3E}">
        <p14:creationId xmlns:p14="http://schemas.microsoft.com/office/powerpoint/2010/main" val="2295333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a:t>
            </a:r>
          </a:p>
        </p:txBody>
      </p:sp>
      <p:sp>
        <p:nvSpPr>
          <p:cNvPr id="4" name="Slide Number Placeholder 3"/>
          <p:cNvSpPr>
            <a:spLocks noGrp="1"/>
          </p:cNvSpPr>
          <p:nvPr>
            <p:ph type="sldNum" sz="quarter" idx="10"/>
          </p:nvPr>
        </p:nvSpPr>
        <p:spPr/>
        <p:txBody>
          <a:bodyPr/>
          <a:lstStyle/>
          <a:p>
            <a:fld id="{6F6DB898-5747-4776-B813-931C786069D0}" type="slidenum">
              <a:rPr lang="en-US" smtClean="0"/>
              <a:t>26</a:t>
            </a:fld>
            <a:endParaRPr lang="en-US"/>
          </a:p>
        </p:txBody>
      </p:sp>
    </p:spTree>
    <p:extLst>
      <p:ext uri="{BB962C8B-B14F-4D97-AF65-F5344CB8AC3E}">
        <p14:creationId xmlns:p14="http://schemas.microsoft.com/office/powerpoint/2010/main" val="332022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p>
        </p:txBody>
      </p:sp>
      <p:sp>
        <p:nvSpPr>
          <p:cNvPr id="4" name="Slide Number Placeholder 3"/>
          <p:cNvSpPr>
            <a:spLocks noGrp="1"/>
          </p:cNvSpPr>
          <p:nvPr>
            <p:ph type="sldNum" sz="quarter" idx="10"/>
          </p:nvPr>
        </p:nvSpPr>
        <p:spPr/>
        <p:txBody>
          <a:bodyPr/>
          <a:lstStyle/>
          <a:p>
            <a:fld id="{6F6DB898-5747-4776-B813-931C786069D0}" type="slidenum">
              <a:rPr lang="en-US" smtClean="0"/>
              <a:t>27</a:t>
            </a:fld>
            <a:endParaRPr lang="en-US"/>
          </a:p>
        </p:txBody>
      </p:sp>
    </p:spTree>
    <p:extLst>
      <p:ext uri="{BB962C8B-B14F-4D97-AF65-F5344CB8AC3E}">
        <p14:creationId xmlns:p14="http://schemas.microsoft.com/office/powerpoint/2010/main" val="1225685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t>
            </a:r>
          </a:p>
        </p:txBody>
      </p:sp>
      <p:sp>
        <p:nvSpPr>
          <p:cNvPr id="4" name="Slide Number Placeholder 3"/>
          <p:cNvSpPr>
            <a:spLocks noGrp="1"/>
          </p:cNvSpPr>
          <p:nvPr>
            <p:ph type="sldNum" sz="quarter" idx="10"/>
          </p:nvPr>
        </p:nvSpPr>
        <p:spPr/>
        <p:txBody>
          <a:bodyPr/>
          <a:lstStyle/>
          <a:p>
            <a:fld id="{6F6DB898-5747-4776-B813-931C786069D0}" type="slidenum">
              <a:rPr lang="en-US" smtClean="0"/>
              <a:t>28</a:t>
            </a:fld>
            <a:endParaRPr lang="en-US"/>
          </a:p>
        </p:txBody>
      </p:sp>
    </p:spTree>
    <p:extLst>
      <p:ext uri="{BB962C8B-B14F-4D97-AF65-F5344CB8AC3E}">
        <p14:creationId xmlns:p14="http://schemas.microsoft.com/office/powerpoint/2010/main" val="1913095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29</a:t>
            </a:fld>
            <a:endParaRPr lang="en-US"/>
          </a:p>
        </p:txBody>
      </p:sp>
    </p:spTree>
    <p:extLst>
      <p:ext uri="{BB962C8B-B14F-4D97-AF65-F5344CB8AC3E}">
        <p14:creationId xmlns:p14="http://schemas.microsoft.com/office/powerpoint/2010/main" val="3364517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30</a:t>
            </a:fld>
            <a:endParaRPr lang="en-US"/>
          </a:p>
        </p:txBody>
      </p:sp>
    </p:spTree>
    <p:extLst>
      <p:ext uri="{BB962C8B-B14F-4D97-AF65-F5344CB8AC3E}">
        <p14:creationId xmlns:p14="http://schemas.microsoft.com/office/powerpoint/2010/main" val="2776261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789119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217075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401014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72451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1857312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ách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lí</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khách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riêng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nội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dung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phẩm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12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8252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374284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91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08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336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5"/>
        <p:cNvGrpSpPr/>
        <p:nvPr/>
      </p:nvGrpSpPr>
      <p:grpSpPr>
        <a:xfrm>
          <a:off x="0" y="0"/>
          <a:ext cx="0" cy="0"/>
          <a:chOff x="0" y="0"/>
          <a:chExt cx="0" cy="0"/>
        </a:xfrm>
      </p:grpSpPr>
      <p:pic>
        <p:nvPicPr>
          <p:cNvPr id="906" name="Google Shape;906;p8"/>
          <p:cNvPicPr preferRelativeResize="0"/>
          <p:nvPr/>
        </p:nvPicPr>
        <p:blipFill rotWithShape="1">
          <a:blip r:embed="rId2">
            <a:alphaModFix amt="19000"/>
          </a:blip>
          <a:srcRect t="69" b="79"/>
          <a:stretch/>
        </p:blipFill>
        <p:spPr>
          <a:xfrm>
            <a:off x="-2" y="-1"/>
            <a:ext cx="18288006" cy="10287002"/>
          </a:xfrm>
          <a:prstGeom prst="rect">
            <a:avLst/>
          </a:prstGeom>
          <a:noFill/>
          <a:ln>
            <a:noFill/>
          </a:ln>
        </p:spPr>
      </p:pic>
      <p:grpSp>
        <p:nvGrpSpPr>
          <p:cNvPr id="907" name="Google Shape;907;p8"/>
          <p:cNvGrpSpPr/>
          <p:nvPr/>
        </p:nvGrpSpPr>
        <p:grpSpPr>
          <a:xfrm flipH="1">
            <a:off x="-832452" y="747331"/>
            <a:ext cx="2547359" cy="1591997"/>
            <a:chOff x="5660792" y="3822389"/>
            <a:chExt cx="1353394" cy="845816"/>
          </a:xfrm>
        </p:grpSpPr>
        <p:sp>
          <p:nvSpPr>
            <p:cNvPr id="908" name="Google Shape;908;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09" name="Google Shape;909;p8"/>
            <p:cNvGrpSpPr/>
            <p:nvPr/>
          </p:nvGrpSpPr>
          <p:grpSpPr>
            <a:xfrm>
              <a:off x="5701741" y="3836395"/>
              <a:ext cx="1289491" cy="821500"/>
              <a:chOff x="5701741" y="3836395"/>
              <a:chExt cx="1289491" cy="821500"/>
            </a:xfrm>
          </p:grpSpPr>
          <p:sp>
            <p:nvSpPr>
              <p:cNvPr id="910" name="Google Shape;910;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1" name="Google Shape;911;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2" name="Google Shape;912;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3" name="Google Shape;913;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4" name="Google Shape;914;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5" name="Google Shape;915;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6" name="Google Shape;916;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17" name="Google Shape;917;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18" name="Google Shape;918;p8"/>
          <p:cNvGrpSpPr/>
          <p:nvPr/>
        </p:nvGrpSpPr>
        <p:grpSpPr>
          <a:xfrm flipH="1">
            <a:off x="16039495" y="-262304"/>
            <a:ext cx="2120768" cy="1325394"/>
            <a:chOff x="5660792" y="3822389"/>
            <a:chExt cx="1353394" cy="845816"/>
          </a:xfrm>
        </p:grpSpPr>
        <p:sp>
          <p:nvSpPr>
            <p:cNvPr id="919" name="Google Shape;919;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20" name="Google Shape;920;p8"/>
            <p:cNvGrpSpPr/>
            <p:nvPr/>
          </p:nvGrpSpPr>
          <p:grpSpPr>
            <a:xfrm>
              <a:off x="5701741" y="3836395"/>
              <a:ext cx="1289491" cy="821500"/>
              <a:chOff x="5701741" y="3836395"/>
              <a:chExt cx="1289491" cy="821500"/>
            </a:xfrm>
          </p:grpSpPr>
          <p:sp>
            <p:nvSpPr>
              <p:cNvPr id="921" name="Google Shape;921;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4" name="Google Shape;924;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5" name="Google Shape;925;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6" name="Google Shape;926;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7" name="Google Shape;927;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28" name="Google Shape;928;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29" name="Google Shape;929;p8"/>
          <p:cNvGrpSpPr/>
          <p:nvPr/>
        </p:nvGrpSpPr>
        <p:grpSpPr>
          <a:xfrm flipH="1">
            <a:off x="15690595" y="549248"/>
            <a:ext cx="2120768" cy="1325394"/>
            <a:chOff x="5660792" y="3822389"/>
            <a:chExt cx="1353394" cy="845816"/>
          </a:xfrm>
        </p:grpSpPr>
        <p:sp>
          <p:nvSpPr>
            <p:cNvPr id="930" name="Google Shape;930;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31" name="Google Shape;931;p8"/>
            <p:cNvGrpSpPr/>
            <p:nvPr/>
          </p:nvGrpSpPr>
          <p:grpSpPr>
            <a:xfrm>
              <a:off x="5701741" y="3836395"/>
              <a:ext cx="1289491" cy="821500"/>
              <a:chOff x="5701741" y="3836395"/>
              <a:chExt cx="1289491" cy="821500"/>
            </a:xfrm>
          </p:grpSpPr>
          <p:sp>
            <p:nvSpPr>
              <p:cNvPr id="932" name="Google Shape;932;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3" name="Google Shape;933;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4" name="Google Shape;934;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5" name="Google Shape;935;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6" name="Google Shape;936;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7" name="Google Shape;937;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38" name="Google Shape;938;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39" name="Google Shape;939;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40" name="Google Shape;940;p8"/>
          <p:cNvGrpSpPr/>
          <p:nvPr/>
        </p:nvGrpSpPr>
        <p:grpSpPr>
          <a:xfrm>
            <a:off x="17354311" y="5006045"/>
            <a:ext cx="2120768" cy="1325394"/>
            <a:chOff x="5660792" y="3822389"/>
            <a:chExt cx="1353394" cy="845816"/>
          </a:xfrm>
        </p:grpSpPr>
        <p:sp>
          <p:nvSpPr>
            <p:cNvPr id="941" name="Google Shape;941;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42" name="Google Shape;942;p8"/>
            <p:cNvGrpSpPr/>
            <p:nvPr/>
          </p:nvGrpSpPr>
          <p:grpSpPr>
            <a:xfrm>
              <a:off x="5701741" y="3836395"/>
              <a:ext cx="1289491" cy="821500"/>
              <a:chOff x="5701741" y="3836395"/>
              <a:chExt cx="1289491" cy="821500"/>
            </a:xfrm>
          </p:grpSpPr>
          <p:sp>
            <p:nvSpPr>
              <p:cNvPr id="943" name="Google Shape;943;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4" name="Google Shape;944;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5" name="Google Shape;945;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6" name="Google Shape;946;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7" name="Google Shape;947;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8" name="Google Shape;948;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49" name="Google Shape;949;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50" name="Google Shape;950;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51" name="Google Shape;951;p8"/>
          <p:cNvGrpSpPr/>
          <p:nvPr/>
        </p:nvGrpSpPr>
        <p:grpSpPr>
          <a:xfrm>
            <a:off x="16418761" y="4050471"/>
            <a:ext cx="2120768" cy="1325394"/>
            <a:chOff x="5660792" y="3822389"/>
            <a:chExt cx="1353394" cy="845816"/>
          </a:xfrm>
        </p:grpSpPr>
        <p:sp>
          <p:nvSpPr>
            <p:cNvPr id="952" name="Google Shape;952;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53" name="Google Shape;953;p8"/>
            <p:cNvGrpSpPr/>
            <p:nvPr/>
          </p:nvGrpSpPr>
          <p:grpSpPr>
            <a:xfrm>
              <a:off x="5701741" y="3836395"/>
              <a:ext cx="1289491" cy="821500"/>
              <a:chOff x="5701741" y="3836395"/>
              <a:chExt cx="1289491" cy="821500"/>
            </a:xfrm>
          </p:grpSpPr>
          <p:sp>
            <p:nvSpPr>
              <p:cNvPr id="954" name="Google Shape;954;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5" name="Google Shape;955;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6" name="Google Shape;956;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7" name="Google Shape;957;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8" name="Google Shape;958;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59" name="Google Shape;959;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0" name="Google Shape;960;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61" name="Google Shape;961;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62" name="Google Shape;962;p8"/>
          <p:cNvGrpSpPr/>
          <p:nvPr/>
        </p:nvGrpSpPr>
        <p:grpSpPr>
          <a:xfrm>
            <a:off x="16418735" y="4857757"/>
            <a:ext cx="1886508" cy="1833413"/>
            <a:chOff x="1010950" y="3470825"/>
            <a:chExt cx="429025" cy="416950"/>
          </a:xfrm>
        </p:grpSpPr>
        <p:sp>
          <p:nvSpPr>
            <p:cNvPr id="963" name="Google Shape;963;p8"/>
            <p:cNvSpPr/>
            <p:nvPr/>
          </p:nvSpPr>
          <p:spPr>
            <a:xfrm>
              <a:off x="1010950" y="3470825"/>
              <a:ext cx="429025" cy="416950"/>
            </a:xfrm>
            <a:custGeom>
              <a:avLst/>
              <a:gdLst/>
              <a:ahLst/>
              <a:cxnLst/>
              <a:rect l="l" t="t" r="r" b="b"/>
              <a:pathLst>
                <a:path w="17161" h="16678" extrusionOk="0">
                  <a:moveTo>
                    <a:pt x="7384" y="199"/>
                  </a:moveTo>
                  <a:cubicBezTo>
                    <a:pt x="7775" y="199"/>
                    <a:pt x="8120" y="391"/>
                    <a:pt x="8383" y="715"/>
                  </a:cubicBezTo>
                  <a:cubicBezTo>
                    <a:pt x="8541" y="912"/>
                    <a:pt x="8619" y="1187"/>
                    <a:pt x="8684" y="1439"/>
                  </a:cubicBezTo>
                  <a:cubicBezTo>
                    <a:pt x="8720" y="1579"/>
                    <a:pt x="8711" y="1679"/>
                    <a:pt x="8856" y="1679"/>
                  </a:cubicBezTo>
                  <a:cubicBezTo>
                    <a:pt x="8881" y="1679"/>
                    <a:pt x="8911" y="1676"/>
                    <a:pt x="8946" y="1670"/>
                  </a:cubicBezTo>
                  <a:cubicBezTo>
                    <a:pt x="8975" y="1664"/>
                    <a:pt x="9005" y="1662"/>
                    <a:pt x="9035" y="1662"/>
                  </a:cubicBezTo>
                  <a:cubicBezTo>
                    <a:pt x="9378" y="1662"/>
                    <a:pt x="9779" y="2002"/>
                    <a:pt x="9951" y="2417"/>
                  </a:cubicBezTo>
                  <a:lnTo>
                    <a:pt x="9542" y="2621"/>
                  </a:lnTo>
                  <a:lnTo>
                    <a:pt x="8576" y="2157"/>
                  </a:lnTo>
                  <a:lnTo>
                    <a:pt x="8515" y="2242"/>
                  </a:lnTo>
                  <a:cubicBezTo>
                    <a:pt x="8485" y="2121"/>
                    <a:pt x="8467" y="1995"/>
                    <a:pt x="8424" y="1876"/>
                  </a:cubicBezTo>
                  <a:cubicBezTo>
                    <a:pt x="8236" y="1344"/>
                    <a:pt x="7800" y="1054"/>
                    <a:pt x="7201" y="1054"/>
                  </a:cubicBezTo>
                  <a:cubicBezTo>
                    <a:pt x="7179" y="1054"/>
                    <a:pt x="7157" y="1054"/>
                    <a:pt x="7134" y="1055"/>
                  </a:cubicBezTo>
                  <a:cubicBezTo>
                    <a:pt x="6701" y="1070"/>
                    <a:pt x="6304" y="1428"/>
                    <a:pt x="6170" y="1969"/>
                  </a:cubicBezTo>
                  <a:cubicBezTo>
                    <a:pt x="6114" y="2192"/>
                    <a:pt x="6016" y="2320"/>
                    <a:pt x="5815" y="2448"/>
                  </a:cubicBezTo>
                  <a:cubicBezTo>
                    <a:pt x="5415" y="2701"/>
                    <a:pt x="5397" y="3140"/>
                    <a:pt x="5412" y="3545"/>
                  </a:cubicBezTo>
                  <a:lnTo>
                    <a:pt x="4906" y="4019"/>
                  </a:lnTo>
                  <a:cubicBezTo>
                    <a:pt x="4854" y="3842"/>
                    <a:pt x="4784" y="3684"/>
                    <a:pt x="4765" y="3521"/>
                  </a:cubicBezTo>
                  <a:cubicBezTo>
                    <a:pt x="4717" y="3080"/>
                    <a:pt x="4609" y="2554"/>
                    <a:pt x="5079" y="2322"/>
                  </a:cubicBezTo>
                  <a:cubicBezTo>
                    <a:pt x="5499" y="2114"/>
                    <a:pt x="5564" y="1841"/>
                    <a:pt x="5651" y="1439"/>
                  </a:cubicBezTo>
                  <a:cubicBezTo>
                    <a:pt x="5806" y="730"/>
                    <a:pt x="6408" y="412"/>
                    <a:pt x="7054" y="243"/>
                  </a:cubicBezTo>
                  <a:cubicBezTo>
                    <a:pt x="7167" y="213"/>
                    <a:pt x="7277" y="199"/>
                    <a:pt x="7384" y="199"/>
                  </a:cubicBezTo>
                  <a:close/>
                  <a:moveTo>
                    <a:pt x="7268" y="1259"/>
                  </a:moveTo>
                  <a:cubicBezTo>
                    <a:pt x="7668" y="1259"/>
                    <a:pt x="8068" y="1528"/>
                    <a:pt x="8205" y="1923"/>
                  </a:cubicBezTo>
                  <a:cubicBezTo>
                    <a:pt x="8245" y="2040"/>
                    <a:pt x="8268" y="2181"/>
                    <a:pt x="8244" y="2300"/>
                  </a:cubicBezTo>
                  <a:cubicBezTo>
                    <a:pt x="8208" y="2466"/>
                    <a:pt x="8213" y="2555"/>
                    <a:pt x="8308" y="2555"/>
                  </a:cubicBezTo>
                  <a:cubicBezTo>
                    <a:pt x="8348" y="2555"/>
                    <a:pt x="8403" y="2540"/>
                    <a:pt x="8478" y="2508"/>
                  </a:cubicBezTo>
                  <a:cubicBezTo>
                    <a:pt x="8583" y="2463"/>
                    <a:pt x="8676" y="2440"/>
                    <a:pt x="8759" y="2440"/>
                  </a:cubicBezTo>
                  <a:cubicBezTo>
                    <a:pt x="8947" y="2440"/>
                    <a:pt x="9089" y="2556"/>
                    <a:pt x="9232" y="2801"/>
                  </a:cubicBezTo>
                  <a:cubicBezTo>
                    <a:pt x="8755" y="3314"/>
                    <a:pt x="8755" y="3314"/>
                    <a:pt x="8543" y="4141"/>
                  </a:cubicBezTo>
                  <a:lnTo>
                    <a:pt x="7727" y="4570"/>
                  </a:lnTo>
                  <a:cubicBezTo>
                    <a:pt x="7229" y="4141"/>
                    <a:pt x="6815" y="3443"/>
                    <a:pt x="6021" y="3443"/>
                  </a:cubicBezTo>
                  <a:cubicBezTo>
                    <a:pt x="5914" y="3443"/>
                    <a:pt x="5801" y="3456"/>
                    <a:pt x="5679" y="3483"/>
                  </a:cubicBezTo>
                  <a:cubicBezTo>
                    <a:pt x="5637" y="2919"/>
                    <a:pt x="5774" y="2712"/>
                    <a:pt x="6227" y="2539"/>
                  </a:cubicBezTo>
                  <a:cubicBezTo>
                    <a:pt x="6302" y="2512"/>
                    <a:pt x="6358" y="2346"/>
                    <a:pt x="6363" y="2242"/>
                  </a:cubicBezTo>
                  <a:cubicBezTo>
                    <a:pt x="6385" y="1811"/>
                    <a:pt x="6751" y="1332"/>
                    <a:pt x="7129" y="1270"/>
                  </a:cubicBezTo>
                  <a:cubicBezTo>
                    <a:pt x="7175" y="1263"/>
                    <a:pt x="7222" y="1259"/>
                    <a:pt x="7268" y="1259"/>
                  </a:cubicBezTo>
                  <a:close/>
                  <a:moveTo>
                    <a:pt x="14431" y="3183"/>
                  </a:moveTo>
                  <a:cubicBezTo>
                    <a:pt x="14653" y="3183"/>
                    <a:pt x="14855" y="3288"/>
                    <a:pt x="15028" y="3487"/>
                  </a:cubicBezTo>
                  <a:cubicBezTo>
                    <a:pt x="15369" y="3879"/>
                    <a:pt x="15423" y="4286"/>
                    <a:pt x="15152" y="4661"/>
                  </a:cubicBezTo>
                  <a:cubicBezTo>
                    <a:pt x="15035" y="4821"/>
                    <a:pt x="14866" y="4946"/>
                    <a:pt x="14723" y="5089"/>
                  </a:cubicBezTo>
                  <a:cubicBezTo>
                    <a:pt x="14665" y="5145"/>
                    <a:pt x="14613" y="5208"/>
                    <a:pt x="14559" y="5267"/>
                  </a:cubicBezTo>
                  <a:cubicBezTo>
                    <a:pt x="14624" y="5317"/>
                    <a:pt x="14682" y="5382"/>
                    <a:pt x="14753" y="5416"/>
                  </a:cubicBezTo>
                  <a:cubicBezTo>
                    <a:pt x="15290" y="5661"/>
                    <a:pt x="15375" y="5960"/>
                    <a:pt x="15094" y="6391"/>
                  </a:cubicBezTo>
                  <a:cubicBezTo>
                    <a:pt x="14675" y="6306"/>
                    <a:pt x="14282" y="6232"/>
                    <a:pt x="13896" y="6146"/>
                  </a:cubicBezTo>
                  <a:cubicBezTo>
                    <a:pt x="13835" y="6128"/>
                    <a:pt x="13783" y="6087"/>
                    <a:pt x="13751" y="6033"/>
                  </a:cubicBezTo>
                  <a:cubicBezTo>
                    <a:pt x="13560" y="5697"/>
                    <a:pt x="13304" y="5489"/>
                    <a:pt x="12922" y="5489"/>
                  </a:cubicBezTo>
                  <a:cubicBezTo>
                    <a:pt x="12857" y="5489"/>
                    <a:pt x="12788" y="5495"/>
                    <a:pt x="12716" y="5507"/>
                  </a:cubicBezTo>
                  <a:cubicBezTo>
                    <a:pt x="12738" y="5141"/>
                    <a:pt x="12640" y="4875"/>
                    <a:pt x="12398" y="4652"/>
                  </a:cubicBezTo>
                  <a:cubicBezTo>
                    <a:pt x="12320" y="4582"/>
                    <a:pt x="12300" y="4431"/>
                    <a:pt x="12281" y="4314"/>
                  </a:cubicBezTo>
                  <a:cubicBezTo>
                    <a:pt x="12248" y="4100"/>
                    <a:pt x="12265" y="3875"/>
                    <a:pt x="12203" y="3671"/>
                  </a:cubicBezTo>
                  <a:cubicBezTo>
                    <a:pt x="12120" y="3392"/>
                    <a:pt x="12227" y="3247"/>
                    <a:pt x="12475" y="3194"/>
                  </a:cubicBezTo>
                  <a:cubicBezTo>
                    <a:pt x="12500" y="3188"/>
                    <a:pt x="12526" y="3185"/>
                    <a:pt x="12552" y="3185"/>
                  </a:cubicBezTo>
                  <a:cubicBezTo>
                    <a:pt x="12793" y="3185"/>
                    <a:pt x="13052" y="3403"/>
                    <a:pt x="13065" y="3615"/>
                  </a:cubicBezTo>
                  <a:cubicBezTo>
                    <a:pt x="13069" y="3690"/>
                    <a:pt x="13065" y="3764"/>
                    <a:pt x="13065" y="3870"/>
                  </a:cubicBezTo>
                  <a:cubicBezTo>
                    <a:pt x="13153" y="3849"/>
                    <a:pt x="13231" y="3851"/>
                    <a:pt x="13283" y="3814"/>
                  </a:cubicBezTo>
                  <a:cubicBezTo>
                    <a:pt x="13517" y="3652"/>
                    <a:pt x="13732" y="3457"/>
                    <a:pt x="13980" y="3316"/>
                  </a:cubicBezTo>
                  <a:cubicBezTo>
                    <a:pt x="14137" y="3227"/>
                    <a:pt x="14289" y="3183"/>
                    <a:pt x="14431" y="3183"/>
                  </a:cubicBezTo>
                  <a:close/>
                  <a:moveTo>
                    <a:pt x="14617" y="2569"/>
                  </a:moveTo>
                  <a:cubicBezTo>
                    <a:pt x="15035" y="2569"/>
                    <a:pt x="15428" y="2706"/>
                    <a:pt x="15680" y="2980"/>
                  </a:cubicBezTo>
                  <a:cubicBezTo>
                    <a:pt x="15992" y="3322"/>
                    <a:pt x="16083" y="3723"/>
                    <a:pt x="16122" y="4165"/>
                  </a:cubicBezTo>
                  <a:cubicBezTo>
                    <a:pt x="16165" y="4669"/>
                    <a:pt x="15838" y="4923"/>
                    <a:pt x="15429" y="5195"/>
                  </a:cubicBezTo>
                  <a:cubicBezTo>
                    <a:pt x="15843" y="5427"/>
                    <a:pt x="15903" y="5797"/>
                    <a:pt x="15843" y="6157"/>
                  </a:cubicBezTo>
                  <a:cubicBezTo>
                    <a:pt x="15793" y="6445"/>
                    <a:pt x="15618" y="6711"/>
                    <a:pt x="15472" y="7057"/>
                  </a:cubicBezTo>
                  <a:lnTo>
                    <a:pt x="15212" y="6681"/>
                  </a:lnTo>
                  <a:cubicBezTo>
                    <a:pt x="15656" y="5994"/>
                    <a:pt x="15594" y="5615"/>
                    <a:pt x="14966" y="5245"/>
                  </a:cubicBezTo>
                  <a:cubicBezTo>
                    <a:pt x="15355" y="4923"/>
                    <a:pt x="15605" y="4513"/>
                    <a:pt x="15568" y="4019"/>
                  </a:cubicBezTo>
                  <a:cubicBezTo>
                    <a:pt x="15552" y="3786"/>
                    <a:pt x="15377" y="3545"/>
                    <a:pt x="15221" y="3346"/>
                  </a:cubicBezTo>
                  <a:cubicBezTo>
                    <a:pt x="15022" y="3094"/>
                    <a:pt x="14811" y="2968"/>
                    <a:pt x="14530" y="2968"/>
                  </a:cubicBezTo>
                  <a:cubicBezTo>
                    <a:pt x="14227" y="2968"/>
                    <a:pt x="13842" y="3115"/>
                    <a:pt x="13305" y="3409"/>
                  </a:cubicBezTo>
                  <a:cubicBezTo>
                    <a:pt x="13048" y="3168"/>
                    <a:pt x="12795" y="2968"/>
                    <a:pt x="12528" y="2968"/>
                  </a:cubicBezTo>
                  <a:cubicBezTo>
                    <a:pt x="12367" y="2968"/>
                    <a:pt x="12201" y="3041"/>
                    <a:pt x="12027" y="3223"/>
                  </a:cubicBezTo>
                  <a:lnTo>
                    <a:pt x="11820" y="2959"/>
                  </a:lnTo>
                  <a:cubicBezTo>
                    <a:pt x="12001" y="2748"/>
                    <a:pt x="12231" y="2607"/>
                    <a:pt x="12479" y="2607"/>
                  </a:cubicBezTo>
                  <a:cubicBezTo>
                    <a:pt x="12522" y="2607"/>
                    <a:pt x="12565" y="2611"/>
                    <a:pt x="12608" y="2619"/>
                  </a:cubicBezTo>
                  <a:cubicBezTo>
                    <a:pt x="12876" y="2671"/>
                    <a:pt x="13119" y="2855"/>
                    <a:pt x="13387" y="2991"/>
                  </a:cubicBezTo>
                  <a:cubicBezTo>
                    <a:pt x="13743" y="2710"/>
                    <a:pt x="14193" y="2569"/>
                    <a:pt x="14617" y="2569"/>
                  </a:cubicBezTo>
                  <a:close/>
                  <a:moveTo>
                    <a:pt x="3042" y="6643"/>
                  </a:moveTo>
                  <a:cubicBezTo>
                    <a:pt x="3229" y="6643"/>
                    <a:pt x="3397" y="6718"/>
                    <a:pt x="3526" y="6958"/>
                  </a:cubicBezTo>
                  <a:cubicBezTo>
                    <a:pt x="3550" y="7001"/>
                    <a:pt x="3606" y="7032"/>
                    <a:pt x="3652" y="7057"/>
                  </a:cubicBezTo>
                  <a:cubicBezTo>
                    <a:pt x="3894" y="7176"/>
                    <a:pt x="4027" y="7309"/>
                    <a:pt x="3944" y="7633"/>
                  </a:cubicBezTo>
                  <a:cubicBezTo>
                    <a:pt x="3895" y="7817"/>
                    <a:pt x="4035" y="8051"/>
                    <a:pt x="4100" y="8296"/>
                  </a:cubicBezTo>
                  <a:lnTo>
                    <a:pt x="4102" y="8296"/>
                  </a:lnTo>
                  <a:cubicBezTo>
                    <a:pt x="3433" y="8688"/>
                    <a:pt x="3262" y="9236"/>
                    <a:pt x="3572" y="9991"/>
                  </a:cubicBezTo>
                  <a:cubicBezTo>
                    <a:pt x="3617" y="10098"/>
                    <a:pt x="3574" y="10357"/>
                    <a:pt x="3520" y="10373"/>
                  </a:cubicBezTo>
                  <a:cubicBezTo>
                    <a:pt x="3400" y="10409"/>
                    <a:pt x="3252" y="10446"/>
                    <a:pt x="3123" y="10446"/>
                  </a:cubicBezTo>
                  <a:cubicBezTo>
                    <a:pt x="3049" y="10446"/>
                    <a:pt x="2980" y="10433"/>
                    <a:pt x="2927" y="10401"/>
                  </a:cubicBezTo>
                  <a:cubicBezTo>
                    <a:pt x="2628" y="10221"/>
                    <a:pt x="2426" y="9924"/>
                    <a:pt x="2472" y="9535"/>
                  </a:cubicBezTo>
                  <a:cubicBezTo>
                    <a:pt x="2491" y="9382"/>
                    <a:pt x="2468" y="9310"/>
                    <a:pt x="2336" y="9310"/>
                  </a:cubicBezTo>
                  <a:cubicBezTo>
                    <a:pt x="2310" y="9310"/>
                    <a:pt x="2280" y="9312"/>
                    <a:pt x="2245" y="9318"/>
                  </a:cubicBezTo>
                  <a:cubicBezTo>
                    <a:pt x="2183" y="9328"/>
                    <a:pt x="2126" y="9333"/>
                    <a:pt x="2073" y="9333"/>
                  </a:cubicBezTo>
                  <a:cubicBezTo>
                    <a:pt x="1796" y="9333"/>
                    <a:pt x="1636" y="9194"/>
                    <a:pt x="1512" y="8894"/>
                  </a:cubicBezTo>
                  <a:cubicBezTo>
                    <a:pt x="1261" y="8290"/>
                    <a:pt x="1519" y="7703"/>
                    <a:pt x="2141" y="7516"/>
                  </a:cubicBezTo>
                  <a:cubicBezTo>
                    <a:pt x="2309" y="7465"/>
                    <a:pt x="2351" y="7413"/>
                    <a:pt x="2309" y="7250"/>
                  </a:cubicBezTo>
                  <a:cubicBezTo>
                    <a:pt x="2242" y="6990"/>
                    <a:pt x="2342" y="6813"/>
                    <a:pt x="2604" y="6731"/>
                  </a:cubicBezTo>
                  <a:cubicBezTo>
                    <a:pt x="2755" y="6685"/>
                    <a:pt x="2904" y="6643"/>
                    <a:pt x="3042" y="6643"/>
                  </a:cubicBezTo>
                  <a:close/>
                  <a:moveTo>
                    <a:pt x="2820" y="5976"/>
                  </a:moveTo>
                  <a:cubicBezTo>
                    <a:pt x="2929" y="5976"/>
                    <a:pt x="3043" y="5990"/>
                    <a:pt x="3160" y="6018"/>
                  </a:cubicBezTo>
                  <a:cubicBezTo>
                    <a:pt x="3193" y="6137"/>
                    <a:pt x="3228" y="6269"/>
                    <a:pt x="3266" y="6401"/>
                  </a:cubicBezTo>
                  <a:cubicBezTo>
                    <a:pt x="2994" y="6447"/>
                    <a:pt x="2730" y="6453"/>
                    <a:pt x="2502" y="6546"/>
                  </a:cubicBezTo>
                  <a:cubicBezTo>
                    <a:pt x="2340" y="6611"/>
                    <a:pt x="2130" y="6780"/>
                    <a:pt x="2114" y="6921"/>
                  </a:cubicBezTo>
                  <a:cubicBezTo>
                    <a:pt x="2078" y="7209"/>
                    <a:pt x="1928" y="7300"/>
                    <a:pt x="1703" y="7417"/>
                  </a:cubicBezTo>
                  <a:cubicBezTo>
                    <a:pt x="1196" y="7683"/>
                    <a:pt x="1175" y="8179"/>
                    <a:pt x="1242" y="8664"/>
                  </a:cubicBezTo>
                  <a:cubicBezTo>
                    <a:pt x="1300" y="9080"/>
                    <a:pt x="1512" y="9405"/>
                    <a:pt x="1957" y="9535"/>
                  </a:cubicBezTo>
                  <a:cubicBezTo>
                    <a:pt x="2069" y="9569"/>
                    <a:pt x="2206" y="9667"/>
                    <a:pt x="2245" y="9768"/>
                  </a:cubicBezTo>
                  <a:cubicBezTo>
                    <a:pt x="2446" y="10295"/>
                    <a:pt x="2738" y="10704"/>
                    <a:pt x="3379" y="10769"/>
                  </a:cubicBezTo>
                  <a:cubicBezTo>
                    <a:pt x="3355" y="10981"/>
                    <a:pt x="3332" y="11182"/>
                    <a:pt x="3308" y="11380"/>
                  </a:cubicBezTo>
                  <a:cubicBezTo>
                    <a:pt x="2232" y="11256"/>
                    <a:pt x="1669" y="10700"/>
                    <a:pt x="1874" y="9976"/>
                  </a:cubicBezTo>
                  <a:cubicBezTo>
                    <a:pt x="1653" y="9853"/>
                    <a:pt x="1428" y="9732"/>
                    <a:pt x="1207" y="9604"/>
                  </a:cubicBezTo>
                  <a:cubicBezTo>
                    <a:pt x="490" y="9184"/>
                    <a:pt x="252" y="7999"/>
                    <a:pt x="792" y="7369"/>
                  </a:cubicBezTo>
                  <a:cubicBezTo>
                    <a:pt x="952" y="7183"/>
                    <a:pt x="1223" y="7079"/>
                    <a:pt x="1463" y="6984"/>
                  </a:cubicBezTo>
                  <a:cubicBezTo>
                    <a:pt x="1619" y="6921"/>
                    <a:pt x="1738" y="6917"/>
                    <a:pt x="1736" y="6683"/>
                  </a:cubicBezTo>
                  <a:cubicBezTo>
                    <a:pt x="1734" y="6534"/>
                    <a:pt x="1870" y="6337"/>
                    <a:pt x="2004" y="6246"/>
                  </a:cubicBezTo>
                  <a:cubicBezTo>
                    <a:pt x="2249" y="6076"/>
                    <a:pt x="2521" y="5976"/>
                    <a:pt x="2820" y="5976"/>
                  </a:cubicBezTo>
                  <a:close/>
                  <a:moveTo>
                    <a:pt x="14994" y="10437"/>
                  </a:moveTo>
                  <a:lnTo>
                    <a:pt x="14994" y="10437"/>
                  </a:lnTo>
                  <a:cubicBezTo>
                    <a:pt x="15371" y="10834"/>
                    <a:pt x="15288" y="11120"/>
                    <a:pt x="14654" y="11555"/>
                  </a:cubicBezTo>
                  <a:cubicBezTo>
                    <a:pt x="14734" y="11626"/>
                    <a:pt x="14801" y="11694"/>
                    <a:pt x="14877" y="11752"/>
                  </a:cubicBezTo>
                  <a:cubicBezTo>
                    <a:pt x="15225" y="12014"/>
                    <a:pt x="15381" y="12456"/>
                    <a:pt x="15275" y="12878"/>
                  </a:cubicBezTo>
                  <a:cubicBezTo>
                    <a:pt x="15165" y="13335"/>
                    <a:pt x="14894" y="13597"/>
                    <a:pt x="14440" y="13644"/>
                  </a:cubicBezTo>
                  <a:cubicBezTo>
                    <a:pt x="14430" y="13645"/>
                    <a:pt x="14419" y="13645"/>
                    <a:pt x="14408" y="13645"/>
                  </a:cubicBezTo>
                  <a:cubicBezTo>
                    <a:pt x="14293" y="13645"/>
                    <a:pt x="14168" y="13587"/>
                    <a:pt x="14058" y="13538"/>
                  </a:cubicBezTo>
                  <a:cubicBezTo>
                    <a:pt x="13999" y="13512"/>
                    <a:pt x="13951" y="13490"/>
                    <a:pt x="13908" y="13490"/>
                  </a:cubicBezTo>
                  <a:cubicBezTo>
                    <a:pt x="13856" y="13490"/>
                    <a:pt x="13811" y="13523"/>
                    <a:pt x="13764" y="13625"/>
                  </a:cubicBezTo>
                  <a:cubicBezTo>
                    <a:pt x="13620" y="13929"/>
                    <a:pt x="13429" y="14079"/>
                    <a:pt x="13189" y="14079"/>
                  </a:cubicBezTo>
                  <a:cubicBezTo>
                    <a:pt x="13034" y="14079"/>
                    <a:pt x="12860" y="14017"/>
                    <a:pt x="12666" y="13895"/>
                  </a:cubicBezTo>
                  <a:cubicBezTo>
                    <a:pt x="12861" y="13345"/>
                    <a:pt x="13015" y="12785"/>
                    <a:pt x="12673" y="12213"/>
                  </a:cubicBezTo>
                  <a:cubicBezTo>
                    <a:pt x="13019" y="11921"/>
                    <a:pt x="13234" y="11564"/>
                    <a:pt x="13205" y="11100"/>
                  </a:cubicBezTo>
                  <a:cubicBezTo>
                    <a:pt x="14247" y="11092"/>
                    <a:pt x="14277" y="11081"/>
                    <a:pt x="14994" y="10437"/>
                  </a:cubicBezTo>
                  <a:close/>
                  <a:moveTo>
                    <a:pt x="15199" y="10015"/>
                  </a:moveTo>
                  <a:cubicBezTo>
                    <a:pt x="15934" y="10253"/>
                    <a:pt x="16057" y="10719"/>
                    <a:pt x="15650" y="11665"/>
                  </a:cubicBezTo>
                  <a:cubicBezTo>
                    <a:pt x="16221" y="11908"/>
                    <a:pt x="16618" y="12324"/>
                    <a:pt x="16646" y="12965"/>
                  </a:cubicBezTo>
                  <a:cubicBezTo>
                    <a:pt x="16657" y="13237"/>
                    <a:pt x="16555" y="13532"/>
                    <a:pt x="16432" y="13781"/>
                  </a:cubicBezTo>
                  <a:cubicBezTo>
                    <a:pt x="16252" y="14149"/>
                    <a:pt x="15920" y="14387"/>
                    <a:pt x="15503" y="14398"/>
                  </a:cubicBezTo>
                  <a:cubicBezTo>
                    <a:pt x="15482" y="14399"/>
                    <a:pt x="15460" y="14399"/>
                    <a:pt x="15439" y="14399"/>
                  </a:cubicBezTo>
                  <a:cubicBezTo>
                    <a:pt x="15088" y="14399"/>
                    <a:pt x="14734" y="14331"/>
                    <a:pt x="14335" y="14292"/>
                  </a:cubicBezTo>
                  <a:cubicBezTo>
                    <a:pt x="14299" y="14697"/>
                    <a:pt x="13928" y="14822"/>
                    <a:pt x="13528" y="14850"/>
                  </a:cubicBezTo>
                  <a:cubicBezTo>
                    <a:pt x="13390" y="14858"/>
                    <a:pt x="13248" y="14873"/>
                    <a:pt x="13108" y="14873"/>
                  </a:cubicBezTo>
                  <a:cubicBezTo>
                    <a:pt x="12832" y="14873"/>
                    <a:pt x="12561" y="14817"/>
                    <a:pt x="12337" y="14550"/>
                  </a:cubicBezTo>
                  <a:lnTo>
                    <a:pt x="12541" y="14166"/>
                  </a:lnTo>
                  <a:cubicBezTo>
                    <a:pt x="12701" y="14203"/>
                    <a:pt x="12855" y="14240"/>
                    <a:pt x="13010" y="14274"/>
                  </a:cubicBezTo>
                  <a:cubicBezTo>
                    <a:pt x="13078" y="14288"/>
                    <a:pt x="13143" y="14295"/>
                    <a:pt x="13206" y="14295"/>
                  </a:cubicBezTo>
                  <a:cubicBezTo>
                    <a:pt x="13455" y="14295"/>
                    <a:pt x="13663" y="14184"/>
                    <a:pt x="13851" y="13986"/>
                  </a:cubicBezTo>
                  <a:cubicBezTo>
                    <a:pt x="13919" y="13913"/>
                    <a:pt x="14054" y="13843"/>
                    <a:pt x="14150" y="13843"/>
                  </a:cubicBezTo>
                  <a:cubicBezTo>
                    <a:pt x="14164" y="13843"/>
                    <a:pt x="14177" y="13845"/>
                    <a:pt x="14190" y="13848"/>
                  </a:cubicBezTo>
                  <a:cubicBezTo>
                    <a:pt x="14283" y="13875"/>
                    <a:pt x="14374" y="13888"/>
                    <a:pt x="14463" y="13888"/>
                  </a:cubicBezTo>
                  <a:cubicBezTo>
                    <a:pt x="15084" y="13888"/>
                    <a:pt x="15567" y="13263"/>
                    <a:pt x="15503" y="12588"/>
                  </a:cubicBezTo>
                  <a:cubicBezTo>
                    <a:pt x="15470" y="12246"/>
                    <a:pt x="15273" y="11919"/>
                    <a:pt x="15132" y="11537"/>
                  </a:cubicBezTo>
                  <a:cubicBezTo>
                    <a:pt x="15494" y="11126"/>
                    <a:pt x="15509" y="10910"/>
                    <a:pt x="15189" y="10310"/>
                  </a:cubicBezTo>
                  <a:cubicBezTo>
                    <a:pt x="15152" y="10238"/>
                    <a:pt x="15193" y="10123"/>
                    <a:pt x="15199" y="10015"/>
                  </a:cubicBezTo>
                  <a:close/>
                  <a:moveTo>
                    <a:pt x="10506" y="2568"/>
                  </a:moveTo>
                  <a:cubicBezTo>
                    <a:pt x="10798" y="2568"/>
                    <a:pt x="11092" y="2654"/>
                    <a:pt x="11360" y="2857"/>
                  </a:cubicBezTo>
                  <a:cubicBezTo>
                    <a:pt x="11930" y="3290"/>
                    <a:pt x="12094" y="3835"/>
                    <a:pt x="12014" y="4505"/>
                  </a:cubicBezTo>
                  <a:cubicBezTo>
                    <a:pt x="12004" y="4591"/>
                    <a:pt x="12049" y="4728"/>
                    <a:pt x="12114" y="4769"/>
                  </a:cubicBezTo>
                  <a:cubicBezTo>
                    <a:pt x="12465" y="4994"/>
                    <a:pt x="12545" y="5236"/>
                    <a:pt x="12357" y="5607"/>
                  </a:cubicBezTo>
                  <a:cubicBezTo>
                    <a:pt x="12255" y="5810"/>
                    <a:pt x="12367" y="5893"/>
                    <a:pt x="12584" y="5975"/>
                  </a:cubicBezTo>
                  <a:cubicBezTo>
                    <a:pt x="12570" y="5721"/>
                    <a:pt x="12687" y="5676"/>
                    <a:pt x="12830" y="5676"/>
                  </a:cubicBezTo>
                  <a:cubicBezTo>
                    <a:pt x="12886" y="5676"/>
                    <a:pt x="12947" y="5683"/>
                    <a:pt x="13004" y="5687"/>
                  </a:cubicBezTo>
                  <a:cubicBezTo>
                    <a:pt x="13298" y="5706"/>
                    <a:pt x="13534" y="5964"/>
                    <a:pt x="13658" y="6412"/>
                  </a:cubicBezTo>
                  <a:cubicBezTo>
                    <a:pt x="13799" y="6367"/>
                    <a:pt x="13938" y="6344"/>
                    <a:pt x="14073" y="6344"/>
                  </a:cubicBezTo>
                  <a:cubicBezTo>
                    <a:pt x="14339" y="6344"/>
                    <a:pt x="14592" y="6433"/>
                    <a:pt x="14823" y="6622"/>
                  </a:cubicBezTo>
                  <a:cubicBezTo>
                    <a:pt x="15178" y="6914"/>
                    <a:pt x="15373" y="7315"/>
                    <a:pt x="15464" y="7744"/>
                  </a:cubicBezTo>
                  <a:cubicBezTo>
                    <a:pt x="15561" y="8205"/>
                    <a:pt x="15581" y="8651"/>
                    <a:pt x="14754" y="9128"/>
                  </a:cubicBezTo>
                  <a:lnTo>
                    <a:pt x="14756" y="9128"/>
                  </a:lnTo>
                  <a:cubicBezTo>
                    <a:pt x="15165" y="9782"/>
                    <a:pt x="15067" y="10143"/>
                    <a:pt x="14452" y="10617"/>
                  </a:cubicBezTo>
                  <a:cubicBezTo>
                    <a:pt x="14184" y="10824"/>
                    <a:pt x="13920" y="10913"/>
                    <a:pt x="13652" y="10913"/>
                  </a:cubicBezTo>
                  <a:cubicBezTo>
                    <a:pt x="13409" y="10913"/>
                    <a:pt x="13164" y="10840"/>
                    <a:pt x="12909" y="10715"/>
                  </a:cubicBezTo>
                  <a:cubicBezTo>
                    <a:pt x="12839" y="10681"/>
                    <a:pt x="12761" y="10665"/>
                    <a:pt x="12667" y="10665"/>
                  </a:cubicBezTo>
                  <a:cubicBezTo>
                    <a:pt x="12649" y="10665"/>
                    <a:pt x="12630" y="10666"/>
                    <a:pt x="12610" y="10667"/>
                  </a:cubicBezTo>
                  <a:cubicBezTo>
                    <a:pt x="12724" y="10948"/>
                    <a:pt x="13125" y="11113"/>
                    <a:pt x="12915" y="11472"/>
                  </a:cubicBezTo>
                  <a:cubicBezTo>
                    <a:pt x="12770" y="11719"/>
                    <a:pt x="12573" y="11938"/>
                    <a:pt x="12361" y="12220"/>
                  </a:cubicBezTo>
                  <a:cubicBezTo>
                    <a:pt x="12642" y="12469"/>
                    <a:pt x="12701" y="12886"/>
                    <a:pt x="12592" y="13304"/>
                  </a:cubicBezTo>
                  <a:cubicBezTo>
                    <a:pt x="12456" y="13824"/>
                    <a:pt x="12283" y="14339"/>
                    <a:pt x="11861" y="14720"/>
                  </a:cubicBezTo>
                  <a:cubicBezTo>
                    <a:pt x="11655" y="14908"/>
                    <a:pt x="11427" y="15006"/>
                    <a:pt x="11198" y="15006"/>
                  </a:cubicBezTo>
                  <a:cubicBezTo>
                    <a:pt x="11006" y="15006"/>
                    <a:pt x="10813" y="14937"/>
                    <a:pt x="10633" y="14794"/>
                  </a:cubicBezTo>
                  <a:cubicBezTo>
                    <a:pt x="10543" y="14722"/>
                    <a:pt x="10475" y="14682"/>
                    <a:pt x="10401" y="14682"/>
                  </a:cubicBezTo>
                  <a:cubicBezTo>
                    <a:pt x="10340" y="14682"/>
                    <a:pt x="10276" y="14709"/>
                    <a:pt x="10193" y="14770"/>
                  </a:cubicBezTo>
                  <a:cubicBezTo>
                    <a:pt x="10066" y="14863"/>
                    <a:pt x="9890" y="14905"/>
                    <a:pt x="9700" y="14905"/>
                  </a:cubicBezTo>
                  <a:cubicBezTo>
                    <a:pt x="9367" y="14905"/>
                    <a:pt x="8990" y="14777"/>
                    <a:pt x="8751" y="14571"/>
                  </a:cubicBezTo>
                  <a:cubicBezTo>
                    <a:pt x="8128" y="14038"/>
                    <a:pt x="7759" y="13410"/>
                    <a:pt x="7896" y="12559"/>
                  </a:cubicBezTo>
                  <a:cubicBezTo>
                    <a:pt x="7905" y="12511"/>
                    <a:pt x="7841" y="12408"/>
                    <a:pt x="7828" y="12408"/>
                  </a:cubicBezTo>
                  <a:cubicBezTo>
                    <a:pt x="7828" y="12408"/>
                    <a:pt x="7828" y="12408"/>
                    <a:pt x="7827" y="12408"/>
                  </a:cubicBezTo>
                  <a:cubicBezTo>
                    <a:pt x="7751" y="12425"/>
                    <a:pt x="7651" y="12447"/>
                    <a:pt x="7612" y="12503"/>
                  </a:cubicBezTo>
                  <a:cubicBezTo>
                    <a:pt x="7369" y="12851"/>
                    <a:pt x="7053" y="13016"/>
                    <a:pt x="6690" y="13016"/>
                  </a:cubicBezTo>
                  <a:cubicBezTo>
                    <a:pt x="6577" y="13016"/>
                    <a:pt x="6460" y="13000"/>
                    <a:pt x="6339" y="12969"/>
                  </a:cubicBezTo>
                  <a:cubicBezTo>
                    <a:pt x="6116" y="12913"/>
                    <a:pt x="5923" y="12731"/>
                    <a:pt x="5629" y="12551"/>
                  </a:cubicBezTo>
                  <a:cubicBezTo>
                    <a:pt x="5524" y="12586"/>
                    <a:pt x="5416" y="12601"/>
                    <a:pt x="5305" y="12601"/>
                  </a:cubicBezTo>
                  <a:cubicBezTo>
                    <a:pt x="4900" y="12601"/>
                    <a:pt x="4463" y="12401"/>
                    <a:pt x="4018" y="12261"/>
                  </a:cubicBezTo>
                  <a:cubicBezTo>
                    <a:pt x="3736" y="12172"/>
                    <a:pt x="3580" y="11949"/>
                    <a:pt x="3570" y="11648"/>
                  </a:cubicBezTo>
                  <a:cubicBezTo>
                    <a:pt x="3554" y="11156"/>
                    <a:pt x="3463" y="10643"/>
                    <a:pt x="3922" y="10264"/>
                  </a:cubicBezTo>
                  <a:cubicBezTo>
                    <a:pt x="3953" y="10240"/>
                    <a:pt x="3922" y="10085"/>
                    <a:pt x="3875" y="10030"/>
                  </a:cubicBezTo>
                  <a:cubicBezTo>
                    <a:pt x="3411" y="9489"/>
                    <a:pt x="3633" y="8682"/>
                    <a:pt x="4312" y="8463"/>
                  </a:cubicBezTo>
                  <a:cubicBezTo>
                    <a:pt x="4436" y="8422"/>
                    <a:pt x="4559" y="8370"/>
                    <a:pt x="4667" y="8328"/>
                  </a:cubicBezTo>
                  <a:cubicBezTo>
                    <a:pt x="4479" y="8136"/>
                    <a:pt x="4243" y="7999"/>
                    <a:pt x="4185" y="7807"/>
                  </a:cubicBezTo>
                  <a:cubicBezTo>
                    <a:pt x="4126" y="7610"/>
                    <a:pt x="4239" y="7358"/>
                    <a:pt x="4282" y="7099"/>
                  </a:cubicBezTo>
                  <a:cubicBezTo>
                    <a:pt x="4284" y="7103"/>
                    <a:pt x="4285" y="7104"/>
                    <a:pt x="4286" y="7104"/>
                  </a:cubicBezTo>
                  <a:cubicBezTo>
                    <a:pt x="4288" y="7104"/>
                    <a:pt x="4281" y="7085"/>
                    <a:pt x="4269" y="7081"/>
                  </a:cubicBezTo>
                  <a:cubicBezTo>
                    <a:pt x="3613" y="6863"/>
                    <a:pt x="3364" y="6557"/>
                    <a:pt x="3398" y="5884"/>
                  </a:cubicBezTo>
                  <a:cubicBezTo>
                    <a:pt x="3420" y="5490"/>
                    <a:pt x="3505" y="5096"/>
                    <a:pt x="3606" y="4713"/>
                  </a:cubicBezTo>
                  <a:cubicBezTo>
                    <a:pt x="3707" y="4320"/>
                    <a:pt x="4052" y="4175"/>
                    <a:pt x="4404" y="4175"/>
                  </a:cubicBezTo>
                  <a:cubicBezTo>
                    <a:pt x="4534" y="4175"/>
                    <a:pt x="4665" y="4195"/>
                    <a:pt x="4786" y="4229"/>
                  </a:cubicBezTo>
                  <a:cubicBezTo>
                    <a:pt x="4881" y="4255"/>
                    <a:pt x="4964" y="4282"/>
                    <a:pt x="5032" y="4282"/>
                  </a:cubicBezTo>
                  <a:cubicBezTo>
                    <a:pt x="5134" y="4282"/>
                    <a:pt x="5203" y="4223"/>
                    <a:pt x="5233" y="4020"/>
                  </a:cubicBezTo>
                  <a:cubicBezTo>
                    <a:pt x="5245" y="3942"/>
                    <a:pt x="5436" y="3879"/>
                    <a:pt x="5553" y="3831"/>
                  </a:cubicBezTo>
                  <a:cubicBezTo>
                    <a:pt x="5713" y="3764"/>
                    <a:pt x="5880" y="3677"/>
                    <a:pt x="6044" y="3677"/>
                  </a:cubicBezTo>
                  <a:cubicBezTo>
                    <a:pt x="6226" y="3677"/>
                    <a:pt x="6402" y="3729"/>
                    <a:pt x="6554" y="3825"/>
                  </a:cubicBezTo>
                  <a:cubicBezTo>
                    <a:pt x="7052" y="4158"/>
                    <a:pt x="7521" y="4524"/>
                    <a:pt x="7712" y="5135"/>
                  </a:cubicBezTo>
                  <a:cubicBezTo>
                    <a:pt x="7733" y="5198"/>
                    <a:pt x="7829" y="5239"/>
                    <a:pt x="7889" y="5290"/>
                  </a:cubicBezTo>
                  <a:cubicBezTo>
                    <a:pt x="7924" y="5241"/>
                    <a:pt x="7980" y="5198"/>
                    <a:pt x="7989" y="5146"/>
                  </a:cubicBezTo>
                  <a:cubicBezTo>
                    <a:pt x="8086" y="4604"/>
                    <a:pt x="8104" y="4496"/>
                    <a:pt x="8429" y="4496"/>
                  </a:cubicBezTo>
                  <a:cubicBezTo>
                    <a:pt x="8509" y="4496"/>
                    <a:pt x="8608" y="4503"/>
                    <a:pt x="8730" y="4511"/>
                  </a:cubicBezTo>
                  <a:cubicBezTo>
                    <a:pt x="8786" y="4199"/>
                    <a:pt x="8814" y="3883"/>
                    <a:pt x="8907" y="3587"/>
                  </a:cubicBezTo>
                  <a:cubicBezTo>
                    <a:pt x="8985" y="3335"/>
                    <a:pt x="9102" y="3082"/>
                    <a:pt x="9446" y="3052"/>
                  </a:cubicBezTo>
                  <a:cubicBezTo>
                    <a:pt x="9526" y="3047"/>
                    <a:pt x="9570" y="2842"/>
                    <a:pt x="9665" y="2792"/>
                  </a:cubicBezTo>
                  <a:cubicBezTo>
                    <a:pt x="9927" y="2652"/>
                    <a:pt x="10216" y="2568"/>
                    <a:pt x="10506" y="2568"/>
                  </a:cubicBezTo>
                  <a:close/>
                  <a:moveTo>
                    <a:pt x="5100" y="12762"/>
                  </a:moveTo>
                  <a:cubicBezTo>
                    <a:pt x="5138" y="12762"/>
                    <a:pt x="5179" y="12766"/>
                    <a:pt x="5224" y="12774"/>
                  </a:cubicBezTo>
                  <a:cubicBezTo>
                    <a:pt x="5454" y="12815"/>
                    <a:pt x="5627" y="12949"/>
                    <a:pt x="5822" y="13042"/>
                  </a:cubicBezTo>
                  <a:cubicBezTo>
                    <a:pt x="6082" y="13166"/>
                    <a:pt x="6358" y="13246"/>
                    <a:pt x="6636" y="13246"/>
                  </a:cubicBezTo>
                  <a:cubicBezTo>
                    <a:pt x="6893" y="13246"/>
                    <a:pt x="7152" y="13178"/>
                    <a:pt x="7402" y="13016"/>
                  </a:cubicBezTo>
                  <a:cubicBezTo>
                    <a:pt x="7472" y="12971"/>
                    <a:pt x="7541" y="12921"/>
                    <a:pt x="7662" y="12837"/>
                  </a:cubicBezTo>
                  <a:cubicBezTo>
                    <a:pt x="7681" y="13593"/>
                    <a:pt x="7935" y="14188"/>
                    <a:pt x="8494" y="14612"/>
                  </a:cubicBezTo>
                  <a:cubicBezTo>
                    <a:pt x="8284" y="15189"/>
                    <a:pt x="8015" y="15467"/>
                    <a:pt x="7643" y="15467"/>
                  </a:cubicBezTo>
                  <a:cubicBezTo>
                    <a:pt x="7584" y="15467"/>
                    <a:pt x="7522" y="15460"/>
                    <a:pt x="7458" y="15446"/>
                  </a:cubicBezTo>
                  <a:cubicBezTo>
                    <a:pt x="7320" y="15416"/>
                    <a:pt x="7168" y="15305"/>
                    <a:pt x="7090" y="15186"/>
                  </a:cubicBezTo>
                  <a:cubicBezTo>
                    <a:pt x="7025" y="15090"/>
                    <a:pt x="6978" y="15034"/>
                    <a:pt x="6926" y="15034"/>
                  </a:cubicBezTo>
                  <a:cubicBezTo>
                    <a:pt x="6882" y="15034"/>
                    <a:pt x="6836" y="15074"/>
                    <a:pt x="6772" y="15162"/>
                  </a:cubicBezTo>
                  <a:cubicBezTo>
                    <a:pt x="6571" y="15442"/>
                    <a:pt x="6330" y="15579"/>
                    <a:pt x="6096" y="15579"/>
                  </a:cubicBezTo>
                  <a:cubicBezTo>
                    <a:pt x="5822" y="15579"/>
                    <a:pt x="5559" y="15390"/>
                    <a:pt x="5382" y="15024"/>
                  </a:cubicBezTo>
                  <a:cubicBezTo>
                    <a:pt x="5211" y="14667"/>
                    <a:pt x="5142" y="14314"/>
                    <a:pt x="5343" y="13947"/>
                  </a:cubicBezTo>
                  <a:cubicBezTo>
                    <a:pt x="5451" y="13750"/>
                    <a:pt x="5337" y="13703"/>
                    <a:pt x="5165" y="13685"/>
                  </a:cubicBezTo>
                  <a:cubicBezTo>
                    <a:pt x="4914" y="13660"/>
                    <a:pt x="4713" y="13382"/>
                    <a:pt x="4754" y="13110"/>
                  </a:cubicBezTo>
                  <a:cubicBezTo>
                    <a:pt x="4787" y="12884"/>
                    <a:pt x="4893" y="12762"/>
                    <a:pt x="5100" y="12762"/>
                  </a:cubicBezTo>
                  <a:close/>
                  <a:moveTo>
                    <a:pt x="4328" y="12619"/>
                  </a:moveTo>
                  <a:cubicBezTo>
                    <a:pt x="4396" y="12619"/>
                    <a:pt x="4487" y="12645"/>
                    <a:pt x="4615" y="12689"/>
                  </a:cubicBezTo>
                  <a:cubicBezTo>
                    <a:pt x="4473" y="13194"/>
                    <a:pt x="4564" y="13631"/>
                    <a:pt x="5051" y="13954"/>
                  </a:cubicBezTo>
                  <a:cubicBezTo>
                    <a:pt x="4940" y="14322"/>
                    <a:pt x="5003" y="14692"/>
                    <a:pt x="5170" y="15058"/>
                  </a:cubicBezTo>
                  <a:cubicBezTo>
                    <a:pt x="5359" y="15469"/>
                    <a:pt x="5748" y="15799"/>
                    <a:pt x="6167" y="15799"/>
                  </a:cubicBezTo>
                  <a:cubicBezTo>
                    <a:pt x="6390" y="15799"/>
                    <a:pt x="6622" y="15706"/>
                    <a:pt x="6837" y="15481"/>
                  </a:cubicBezTo>
                  <a:cubicBezTo>
                    <a:pt x="7154" y="15554"/>
                    <a:pt x="7438" y="15679"/>
                    <a:pt x="7716" y="15679"/>
                  </a:cubicBezTo>
                  <a:cubicBezTo>
                    <a:pt x="7728" y="15679"/>
                    <a:pt x="7740" y="15679"/>
                    <a:pt x="7751" y="15678"/>
                  </a:cubicBezTo>
                  <a:cubicBezTo>
                    <a:pt x="8112" y="15662"/>
                    <a:pt x="8377" y="15396"/>
                    <a:pt x="8554" y="15086"/>
                  </a:cubicBezTo>
                  <a:cubicBezTo>
                    <a:pt x="8635" y="14940"/>
                    <a:pt x="8718" y="14873"/>
                    <a:pt x="8811" y="14873"/>
                  </a:cubicBezTo>
                  <a:cubicBezTo>
                    <a:pt x="8886" y="14873"/>
                    <a:pt x="8968" y="14917"/>
                    <a:pt x="9059" y="14998"/>
                  </a:cubicBezTo>
                  <a:cubicBezTo>
                    <a:pt x="8927" y="15706"/>
                    <a:pt x="8273" y="16247"/>
                    <a:pt x="7595" y="16247"/>
                  </a:cubicBezTo>
                  <a:cubicBezTo>
                    <a:pt x="7520" y="16247"/>
                    <a:pt x="7445" y="16240"/>
                    <a:pt x="7370" y="16226"/>
                  </a:cubicBezTo>
                  <a:cubicBezTo>
                    <a:pt x="7238" y="16202"/>
                    <a:pt x="7084" y="16156"/>
                    <a:pt x="6993" y="16065"/>
                  </a:cubicBezTo>
                  <a:cubicBezTo>
                    <a:pt x="6918" y="15990"/>
                    <a:pt x="6857" y="15959"/>
                    <a:pt x="6803" y="15959"/>
                  </a:cubicBezTo>
                  <a:cubicBezTo>
                    <a:pt x="6720" y="15959"/>
                    <a:pt x="6655" y="16032"/>
                    <a:pt x="6584" y="16132"/>
                  </a:cubicBezTo>
                  <a:cubicBezTo>
                    <a:pt x="6410" y="16374"/>
                    <a:pt x="6183" y="16497"/>
                    <a:pt x="5923" y="16497"/>
                  </a:cubicBezTo>
                  <a:cubicBezTo>
                    <a:pt x="5826" y="16497"/>
                    <a:pt x="5725" y="16480"/>
                    <a:pt x="5620" y="16446"/>
                  </a:cubicBezTo>
                  <a:cubicBezTo>
                    <a:pt x="4771" y="16169"/>
                    <a:pt x="4380" y="15401"/>
                    <a:pt x="4659" y="14547"/>
                  </a:cubicBezTo>
                  <a:cubicBezTo>
                    <a:pt x="4706" y="14404"/>
                    <a:pt x="4760" y="14264"/>
                    <a:pt x="4815" y="14108"/>
                  </a:cubicBezTo>
                  <a:cubicBezTo>
                    <a:pt x="4191" y="13772"/>
                    <a:pt x="4005" y="13462"/>
                    <a:pt x="4105" y="12958"/>
                  </a:cubicBezTo>
                  <a:cubicBezTo>
                    <a:pt x="4153" y="12716"/>
                    <a:pt x="4196" y="12619"/>
                    <a:pt x="4328" y="12619"/>
                  </a:cubicBezTo>
                  <a:close/>
                  <a:moveTo>
                    <a:pt x="7321" y="1"/>
                  </a:moveTo>
                  <a:cubicBezTo>
                    <a:pt x="6915" y="1"/>
                    <a:pt x="6494" y="171"/>
                    <a:pt x="6071" y="507"/>
                  </a:cubicBezTo>
                  <a:cubicBezTo>
                    <a:pt x="5672" y="823"/>
                    <a:pt x="5388" y="1190"/>
                    <a:pt x="5388" y="1731"/>
                  </a:cubicBezTo>
                  <a:cubicBezTo>
                    <a:pt x="5388" y="1807"/>
                    <a:pt x="5298" y="1917"/>
                    <a:pt x="5222" y="1956"/>
                  </a:cubicBezTo>
                  <a:cubicBezTo>
                    <a:pt x="4752" y="2199"/>
                    <a:pt x="4503" y="2565"/>
                    <a:pt x="4542" y="3104"/>
                  </a:cubicBezTo>
                  <a:cubicBezTo>
                    <a:pt x="4564" y="3392"/>
                    <a:pt x="4590" y="3679"/>
                    <a:pt x="4618" y="3985"/>
                  </a:cubicBezTo>
                  <a:cubicBezTo>
                    <a:pt x="4548" y="3987"/>
                    <a:pt x="4496" y="3991"/>
                    <a:pt x="4444" y="3993"/>
                  </a:cubicBezTo>
                  <a:cubicBezTo>
                    <a:pt x="3728" y="4015"/>
                    <a:pt x="3438" y="4266"/>
                    <a:pt x="3308" y="4979"/>
                  </a:cubicBezTo>
                  <a:cubicBezTo>
                    <a:pt x="3260" y="5239"/>
                    <a:pt x="3217" y="5501"/>
                    <a:pt x="3176" y="5743"/>
                  </a:cubicBezTo>
                  <a:cubicBezTo>
                    <a:pt x="2465" y="5869"/>
                    <a:pt x="1692" y="5812"/>
                    <a:pt x="1469" y="6718"/>
                  </a:cubicBezTo>
                  <a:cubicBezTo>
                    <a:pt x="1067" y="6778"/>
                    <a:pt x="755" y="6988"/>
                    <a:pt x="521" y="7319"/>
                  </a:cubicBezTo>
                  <a:cubicBezTo>
                    <a:pt x="1" y="8049"/>
                    <a:pt x="296" y="9528"/>
                    <a:pt x="1240" y="9866"/>
                  </a:cubicBezTo>
                  <a:cubicBezTo>
                    <a:pt x="1450" y="9940"/>
                    <a:pt x="1612" y="10056"/>
                    <a:pt x="1569" y="10342"/>
                  </a:cubicBezTo>
                  <a:cubicBezTo>
                    <a:pt x="1551" y="10472"/>
                    <a:pt x="1636" y="10633"/>
                    <a:pt x="1714" y="10756"/>
                  </a:cubicBezTo>
                  <a:cubicBezTo>
                    <a:pt x="2032" y="11252"/>
                    <a:pt x="2522" y="11483"/>
                    <a:pt x="3080" y="11600"/>
                  </a:cubicBezTo>
                  <a:cubicBezTo>
                    <a:pt x="3176" y="11620"/>
                    <a:pt x="3334" y="11665"/>
                    <a:pt x="3347" y="11724"/>
                  </a:cubicBezTo>
                  <a:cubicBezTo>
                    <a:pt x="3433" y="12118"/>
                    <a:pt x="3708" y="12337"/>
                    <a:pt x="4033" y="12510"/>
                  </a:cubicBezTo>
                  <a:cubicBezTo>
                    <a:pt x="3769" y="13094"/>
                    <a:pt x="3832" y="13811"/>
                    <a:pt x="4377" y="14116"/>
                  </a:cubicBezTo>
                  <a:cubicBezTo>
                    <a:pt x="4436" y="14149"/>
                    <a:pt x="4466" y="14324"/>
                    <a:pt x="4436" y="14407"/>
                  </a:cubicBezTo>
                  <a:cubicBezTo>
                    <a:pt x="4317" y="14764"/>
                    <a:pt x="4282" y="15113"/>
                    <a:pt x="4362" y="15487"/>
                  </a:cubicBezTo>
                  <a:cubicBezTo>
                    <a:pt x="4495" y="16111"/>
                    <a:pt x="5234" y="16678"/>
                    <a:pt x="5931" y="16678"/>
                  </a:cubicBezTo>
                  <a:cubicBezTo>
                    <a:pt x="6208" y="16678"/>
                    <a:pt x="6478" y="16588"/>
                    <a:pt x="6701" y="16377"/>
                  </a:cubicBezTo>
                  <a:cubicBezTo>
                    <a:pt x="6740" y="16340"/>
                    <a:pt x="6816" y="16321"/>
                    <a:pt x="6888" y="16321"/>
                  </a:cubicBezTo>
                  <a:cubicBezTo>
                    <a:pt x="6923" y="16321"/>
                    <a:pt x="6956" y="16326"/>
                    <a:pt x="6984" y="16334"/>
                  </a:cubicBezTo>
                  <a:cubicBezTo>
                    <a:pt x="7187" y="16399"/>
                    <a:pt x="7391" y="16431"/>
                    <a:pt x="7589" y="16431"/>
                  </a:cubicBezTo>
                  <a:cubicBezTo>
                    <a:pt x="8263" y="16431"/>
                    <a:pt x="8878" y="16067"/>
                    <a:pt x="9208" y="15392"/>
                  </a:cubicBezTo>
                  <a:cubicBezTo>
                    <a:pt x="9358" y="15086"/>
                    <a:pt x="9563" y="15132"/>
                    <a:pt x="9803" y="15113"/>
                  </a:cubicBezTo>
                  <a:cubicBezTo>
                    <a:pt x="10046" y="15097"/>
                    <a:pt x="10287" y="15035"/>
                    <a:pt x="10529" y="14993"/>
                  </a:cubicBezTo>
                  <a:cubicBezTo>
                    <a:pt x="10538" y="14993"/>
                    <a:pt x="10549" y="15002"/>
                    <a:pt x="10559" y="15008"/>
                  </a:cubicBezTo>
                  <a:cubicBezTo>
                    <a:pt x="10809" y="15142"/>
                    <a:pt x="11028" y="15211"/>
                    <a:pt x="11238" y="15211"/>
                  </a:cubicBezTo>
                  <a:cubicBezTo>
                    <a:pt x="11529" y="15211"/>
                    <a:pt x="11800" y="15078"/>
                    <a:pt x="12107" y="14803"/>
                  </a:cubicBezTo>
                  <a:cubicBezTo>
                    <a:pt x="12420" y="14986"/>
                    <a:pt x="12786" y="15074"/>
                    <a:pt x="13145" y="15074"/>
                  </a:cubicBezTo>
                  <a:cubicBezTo>
                    <a:pt x="13697" y="15074"/>
                    <a:pt x="14236" y="14868"/>
                    <a:pt x="14556" y="14485"/>
                  </a:cubicBezTo>
                  <a:cubicBezTo>
                    <a:pt x="14797" y="14577"/>
                    <a:pt x="15035" y="14620"/>
                    <a:pt x="15261" y="14620"/>
                  </a:cubicBezTo>
                  <a:cubicBezTo>
                    <a:pt x="15896" y="14620"/>
                    <a:pt x="16442" y="14284"/>
                    <a:pt x="16730" y="13761"/>
                  </a:cubicBezTo>
                  <a:cubicBezTo>
                    <a:pt x="17161" y="12973"/>
                    <a:pt x="16745" y="11943"/>
                    <a:pt x="15966" y="11563"/>
                  </a:cubicBezTo>
                  <a:cubicBezTo>
                    <a:pt x="16001" y="11475"/>
                    <a:pt x="16042" y="11388"/>
                    <a:pt x="16074" y="11299"/>
                  </a:cubicBezTo>
                  <a:cubicBezTo>
                    <a:pt x="16226" y="10871"/>
                    <a:pt x="16109" y="10208"/>
                    <a:pt x="15784" y="10057"/>
                  </a:cubicBezTo>
                  <a:cubicBezTo>
                    <a:pt x="15392" y="9874"/>
                    <a:pt x="15212" y="9593"/>
                    <a:pt x="15150" y="9177"/>
                  </a:cubicBezTo>
                  <a:cubicBezTo>
                    <a:pt x="15762" y="8707"/>
                    <a:pt x="15869" y="8103"/>
                    <a:pt x="15594" y="7395"/>
                  </a:cubicBezTo>
                  <a:cubicBezTo>
                    <a:pt x="15565" y="7315"/>
                    <a:pt x="15605" y="7172"/>
                    <a:pt x="15665" y="7096"/>
                  </a:cubicBezTo>
                  <a:cubicBezTo>
                    <a:pt x="16124" y="6503"/>
                    <a:pt x="16217" y="5877"/>
                    <a:pt x="15875" y="5198"/>
                  </a:cubicBezTo>
                  <a:cubicBezTo>
                    <a:pt x="16462" y="4567"/>
                    <a:pt x="16512" y="3723"/>
                    <a:pt x="16005" y="3017"/>
                  </a:cubicBezTo>
                  <a:cubicBezTo>
                    <a:pt x="15693" y="2584"/>
                    <a:pt x="15211" y="2362"/>
                    <a:pt x="14637" y="2362"/>
                  </a:cubicBezTo>
                  <a:cubicBezTo>
                    <a:pt x="14230" y="2362"/>
                    <a:pt x="13777" y="2473"/>
                    <a:pt x="13303" y="2699"/>
                  </a:cubicBezTo>
                  <a:cubicBezTo>
                    <a:pt x="13066" y="2488"/>
                    <a:pt x="12823" y="2388"/>
                    <a:pt x="12577" y="2388"/>
                  </a:cubicBezTo>
                  <a:cubicBezTo>
                    <a:pt x="12334" y="2388"/>
                    <a:pt x="12089" y="2486"/>
                    <a:pt x="11846" y="2673"/>
                  </a:cubicBezTo>
                  <a:cubicBezTo>
                    <a:pt x="11781" y="2723"/>
                    <a:pt x="11726" y="2741"/>
                    <a:pt x="11674" y="2741"/>
                  </a:cubicBezTo>
                  <a:cubicBezTo>
                    <a:pt x="11589" y="2741"/>
                    <a:pt x="11513" y="2693"/>
                    <a:pt x="11415" y="2653"/>
                  </a:cubicBezTo>
                  <a:cubicBezTo>
                    <a:pt x="11107" y="2523"/>
                    <a:pt x="10774" y="2456"/>
                    <a:pt x="10455" y="2354"/>
                  </a:cubicBezTo>
                  <a:cubicBezTo>
                    <a:pt x="10354" y="2322"/>
                    <a:pt x="10247" y="2279"/>
                    <a:pt x="10172" y="2209"/>
                  </a:cubicBezTo>
                  <a:cubicBezTo>
                    <a:pt x="9840" y="1897"/>
                    <a:pt x="9583" y="1482"/>
                    <a:pt x="9054" y="1447"/>
                  </a:cubicBezTo>
                  <a:cubicBezTo>
                    <a:pt x="8991" y="1443"/>
                    <a:pt x="8931" y="1298"/>
                    <a:pt x="8883" y="1213"/>
                  </a:cubicBezTo>
                  <a:cubicBezTo>
                    <a:pt x="8760" y="990"/>
                    <a:pt x="8689" y="717"/>
                    <a:pt x="8517" y="548"/>
                  </a:cubicBezTo>
                  <a:cubicBezTo>
                    <a:pt x="8143" y="181"/>
                    <a:pt x="7740" y="1"/>
                    <a:pt x="7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4" name="Google Shape;964;p8"/>
            <p:cNvSpPr/>
            <p:nvPr/>
          </p:nvSpPr>
          <p:spPr>
            <a:xfrm>
              <a:off x="1095075" y="3535025"/>
              <a:ext cx="305475" cy="310975"/>
            </a:xfrm>
            <a:custGeom>
              <a:avLst/>
              <a:gdLst/>
              <a:ahLst/>
              <a:cxnLst/>
              <a:rect l="l" t="t" r="r" b="b"/>
              <a:pathLst>
                <a:path w="12219" h="12439" extrusionOk="0">
                  <a:moveTo>
                    <a:pt x="7324" y="711"/>
                  </a:moveTo>
                  <a:cubicBezTo>
                    <a:pt x="7674" y="711"/>
                    <a:pt x="7929" y="899"/>
                    <a:pt x="8065" y="1244"/>
                  </a:cubicBezTo>
                  <a:cubicBezTo>
                    <a:pt x="8229" y="1653"/>
                    <a:pt x="8164" y="2049"/>
                    <a:pt x="7939" y="2422"/>
                  </a:cubicBezTo>
                  <a:cubicBezTo>
                    <a:pt x="7885" y="2513"/>
                    <a:pt x="7824" y="2603"/>
                    <a:pt x="7753" y="2710"/>
                  </a:cubicBezTo>
                  <a:cubicBezTo>
                    <a:pt x="8075" y="2736"/>
                    <a:pt x="8281" y="2889"/>
                    <a:pt x="8338" y="3190"/>
                  </a:cubicBezTo>
                  <a:cubicBezTo>
                    <a:pt x="8398" y="3504"/>
                    <a:pt x="8298" y="3769"/>
                    <a:pt x="8036" y="3961"/>
                  </a:cubicBezTo>
                  <a:cubicBezTo>
                    <a:pt x="7759" y="4163"/>
                    <a:pt x="7476" y="4360"/>
                    <a:pt x="7177" y="4576"/>
                  </a:cubicBezTo>
                  <a:lnTo>
                    <a:pt x="7387" y="4830"/>
                  </a:lnTo>
                  <a:cubicBezTo>
                    <a:pt x="7794" y="4513"/>
                    <a:pt x="8175" y="4188"/>
                    <a:pt x="8586" y="3901"/>
                  </a:cubicBezTo>
                  <a:cubicBezTo>
                    <a:pt x="8789" y="3760"/>
                    <a:pt x="9007" y="3648"/>
                    <a:pt x="9228" y="3648"/>
                  </a:cubicBezTo>
                  <a:cubicBezTo>
                    <a:pt x="9387" y="3648"/>
                    <a:pt x="9549" y="3707"/>
                    <a:pt x="9708" y="3855"/>
                  </a:cubicBezTo>
                  <a:cubicBezTo>
                    <a:pt x="9840" y="3978"/>
                    <a:pt x="9927" y="4147"/>
                    <a:pt x="10052" y="4316"/>
                  </a:cubicBezTo>
                  <a:cubicBezTo>
                    <a:pt x="10180" y="4283"/>
                    <a:pt x="10307" y="4267"/>
                    <a:pt x="10432" y="4267"/>
                  </a:cubicBezTo>
                  <a:cubicBezTo>
                    <a:pt x="10928" y="4267"/>
                    <a:pt x="11372" y="4521"/>
                    <a:pt x="11568" y="4970"/>
                  </a:cubicBezTo>
                  <a:cubicBezTo>
                    <a:pt x="11778" y="5451"/>
                    <a:pt x="11534" y="5964"/>
                    <a:pt x="10901" y="6380"/>
                  </a:cubicBezTo>
                  <a:cubicBezTo>
                    <a:pt x="11143" y="7229"/>
                    <a:pt x="10466" y="7655"/>
                    <a:pt x="9799" y="7655"/>
                  </a:cubicBezTo>
                  <a:cubicBezTo>
                    <a:pt x="9668" y="7655"/>
                    <a:pt x="9539" y="7639"/>
                    <a:pt x="9416" y="7607"/>
                  </a:cubicBezTo>
                  <a:cubicBezTo>
                    <a:pt x="8929" y="7478"/>
                    <a:pt x="8489" y="7164"/>
                    <a:pt x="8028" y="6932"/>
                  </a:cubicBezTo>
                  <a:cubicBezTo>
                    <a:pt x="7933" y="6884"/>
                    <a:pt x="7848" y="6819"/>
                    <a:pt x="7733" y="6750"/>
                  </a:cubicBezTo>
                  <a:lnTo>
                    <a:pt x="7352" y="7419"/>
                  </a:lnTo>
                  <a:cubicBezTo>
                    <a:pt x="7656" y="7638"/>
                    <a:pt x="7959" y="7841"/>
                    <a:pt x="8245" y="8067"/>
                  </a:cubicBezTo>
                  <a:cubicBezTo>
                    <a:pt x="8413" y="8201"/>
                    <a:pt x="8563" y="8354"/>
                    <a:pt x="8693" y="8524"/>
                  </a:cubicBezTo>
                  <a:cubicBezTo>
                    <a:pt x="9063" y="9008"/>
                    <a:pt x="9020" y="9294"/>
                    <a:pt x="8539" y="9684"/>
                  </a:cubicBezTo>
                  <a:cubicBezTo>
                    <a:pt x="8599" y="9859"/>
                    <a:pt x="8686" y="10035"/>
                    <a:pt x="8716" y="10221"/>
                  </a:cubicBezTo>
                  <a:cubicBezTo>
                    <a:pt x="8799" y="10758"/>
                    <a:pt x="8593" y="11200"/>
                    <a:pt x="8188" y="11542"/>
                  </a:cubicBezTo>
                  <a:cubicBezTo>
                    <a:pt x="8005" y="11695"/>
                    <a:pt x="7858" y="11773"/>
                    <a:pt x="7703" y="11773"/>
                  </a:cubicBezTo>
                  <a:cubicBezTo>
                    <a:pt x="7509" y="11773"/>
                    <a:pt x="7304" y="11650"/>
                    <a:pt x="7004" y="11399"/>
                  </a:cubicBezTo>
                  <a:cubicBezTo>
                    <a:pt x="6805" y="11491"/>
                    <a:pt x="6611" y="11536"/>
                    <a:pt x="6428" y="11536"/>
                  </a:cubicBezTo>
                  <a:cubicBezTo>
                    <a:pt x="5917" y="11536"/>
                    <a:pt x="5499" y="11189"/>
                    <a:pt x="5332" y="10585"/>
                  </a:cubicBezTo>
                  <a:cubicBezTo>
                    <a:pt x="5089" y="9708"/>
                    <a:pt x="5271" y="8850"/>
                    <a:pt x="5386" y="7976"/>
                  </a:cubicBezTo>
                  <a:lnTo>
                    <a:pt x="4960" y="7809"/>
                  </a:lnTo>
                  <a:cubicBezTo>
                    <a:pt x="4810" y="8006"/>
                    <a:pt x="4644" y="8216"/>
                    <a:pt x="4486" y="8432"/>
                  </a:cubicBezTo>
                  <a:cubicBezTo>
                    <a:pt x="4122" y="8928"/>
                    <a:pt x="3773" y="9433"/>
                    <a:pt x="3137" y="9639"/>
                  </a:cubicBezTo>
                  <a:cubicBezTo>
                    <a:pt x="3017" y="9678"/>
                    <a:pt x="2919" y="9700"/>
                    <a:pt x="2835" y="9700"/>
                  </a:cubicBezTo>
                  <a:cubicBezTo>
                    <a:pt x="2650" y="9700"/>
                    <a:pt x="2537" y="9595"/>
                    <a:pt x="2430" y="9336"/>
                  </a:cubicBezTo>
                  <a:cubicBezTo>
                    <a:pt x="2333" y="9346"/>
                    <a:pt x="2241" y="9351"/>
                    <a:pt x="2152" y="9351"/>
                  </a:cubicBezTo>
                  <a:cubicBezTo>
                    <a:pt x="1506" y="9351"/>
                    <a:pt x="1064" y="9097"/>
                    <a:pt x="906" y="8629"/>
                  </a:cubicBezTo>
                  <a:cubicBezTo>
                    <a:pt x="720" y="8078"/>
                    <a:pt x="824" y="7772"/>
                    <a:pt x="1285" y="7484"/>
                  </a:cubicBezTo>
                  <a:cubicBezTo>
                    <a:pt x="1209" y="7335"/>
                    <a:pt x="1092" y="7192"/>
                    <a:pt x="1069" y="7036"/>
                  </a:cubicBezTo>
                  <a:cubicBezTo>
                    <a:pt x="1012" y="6666"/>
                    <a:pt x="1198" y="6412"/>
                    <a:pt x="1569" y="6315"/>
                  </a:cubicBezTo>
                  <a:cubicBezTo>
                    <a:pt x="1952" y="6215"/>
                    <a:pt x="2337" y="6164"/>
                    <a:pt x="2724" y="6164"/>
                  </a:cubicBezTo>
                  <a:cubicBezTo>
                    <a:pt x="3043" y="6164"/>
                    <a:pt x="3364" y="6199"/>
                    <a:pt x="3686" y="6272"/>
                  </a:cubicBezTo>
                  <a:cubicBezTo>
                    <a:pt x="3769" y="6293"/>
                    <a:pt x="3853" y="6300"/>
                    <a:pt x="3972" y="6319"/>
                  </a:cubicBezTo>
                  <a:cubicBezTo>
                    <a:pt x="3981" y="6174"/>
                    <a:pt x="3988" y="6051"/>
                    <a:pt x="3994" y="5938"/>
                  </a:cubicBezTo>
                  <a:cubicBezTo>
                    <a:pt x="3325" y="5795"/>
                    <a:pt x="2684" y="5665"/>
                    <a:pt x="2045" y="5520"/>
                  </a:cubicBezTo>
                  <a:cubicBezTo>
                    <a:pt x="1887" y="5486"/>
                    <a:pt x="1735" y="5429"/>
                    <a:pt x="1595" y="5349"/>
                  </a:cubicBezTo>
                  <a:cubicBezTo>
                    <a:pt x="1189" y="5109"/>
                    <a:pt x="1131" y="4835"/>
                    <a:pt x="1383" y="4447"/>
                  </a:cubicBezTo>
                  <a:lnTo>
                    <a:pt x="1383" y="4447"/>
                  </a:lnTo>
                  <a:cubicBezTo>
                    <a:pt x="1383" y="4447"/>
                    <a:pt x="1383" y="4448"/>
                    <a:pt x="1383" y="4448"/>
                  </a:cubicBezTo>
                  <a:lnTo>
                    <a:pt x="1383" y="4446"/>
                  </a:lnTo>
                  <a:lnTo>
                    <a:pt x="1383" y="4446"/>
                  </a:lnTo>
                  <a:cubicBezTo>
                    <a:pt x="1383" y="4446"/>
                    <a:pt x="1383" y="4447"/>
                    <a:pt x="1383" y="4447"/>
                  </a:cubicBezTo>
                  <a:lnTo>
                    <a:pt x="1383" y="4447"/>
                  </a:lnTo>
                  <a:cubicBezTo>
                    <a:pt x="748" y="4020"/>
                    <a:pt x="518" y="3113"/>
                    <a:pt x="898" y="2543"/>
                  </a:cubicBezTo>
                  <a:cubicBezTo>
                    <a:pt x="1090" y="2256"/>
                    <a:pt x="1300" y="2121"/>
                    <a:pt x="1596" y="2121"/>
                  </a:cubicBezTo>
                  <a:cubicBezTo>
                    <a:pt x="1759" y="2121"/>
                    <a:pt x="1949" y="2162"/>
                    <a:pt x="2177" y="2242"/>
                  </a:cubicBezTo>
                  <a:cubicBezTo>
                    <a:pt x="2327" y="2070"/>
                    <a:pt x="2506" y="1982"/>
                    <a:pt x="2692" y="1982"/>
                  </a:cubicBezTo>
                  <a:cubicBezTo>
                    <a:pt x="2908" y="1982"/>
                    <a:pt x="3131" y="2100"/>
                    <a:pt x="3327" y="2341"/>
                  </a:cubicBezTo>
                  <a:cubicBezTo>
                    <a:pt x="3834" y="2965"/>
                    <a:pt x="4312" y="3613"/>
                    <a:pt x="4817" y="4269"/>
                  </a:cubicBezTo>
                  <a:lnTo>
                    <a:pt x="5271" y="4067"/>
                  </a:lnTo>
                  <a:cubicBezTo>
                    <a:pt x="5365" y="3582"/>
                    <a:pt x="4756" y="2911"/>
                    <a:pt x="5637" y="2636"/>
                  </a:cubicBezTo>
                  <a:cubicBezTo>
                    <a:pt x="5735" y="2224"/>
                    <a:pt x="5804" y="1796"/>
                    <a:pt x="5943" y="1391"/>
                  </a:cubicBezTo>
                  <a:cubicBezTo>
                    <a:pt x="6144" y="802"/>
                    <a:pt x="6694" y="780"/>
                    <a:pt x="7196" y="718"/>
                  </a:cubicBezTo>
                  <a:cubicBezTo>
                    <a:pt x="7240" y="713"/>
                    <a:pt x="7282" y="711"/>
                    <a:pt x="7324" y="711"/>
                  </a:cubicBezTo>
                  <a:close/>
                  <a:moveTo>
                    <a:pt x="7143" y="0"/>
                  </a:moveTo>
                  <a:cubicBezTo>
                    <a:pt x="6853" y="0"/>
                    <a:pt x="6564" y="85"/>
                    <a:pt x="6302" y="224"/>
                  </a:cubicBezTo>
                  <a:cubicBezTo>
                    <a:pt x="6207" y="274"/>
                    <a:pt x="6163" y="479"/>
                    <a:pt x="6083" y="486"/>
                  </a:cubicBezTo>
                  <a:cubicBezTo>
                    <a:pt x="5739" y="514"/>
                    <a:pt x="5622" y="767"/>
                    <a:pt x="5544" y="1019"/>
                  </a:cubicBezTo>
                  <a:cubicBezTo>
                    <a:pt x="5451" y="1317"/>
                    <a:pt x="5423" y="1633"/>
                    <a:pt x="5365" y="1943"/>
                  </a:cubicBezTo>
                  <a:cubicBezTo>
                    <a:pt x="5243" y="1935"/>
                    <a:pt x="5145" y="1928"/>
                    <a:pt x="5065" y="1928"/>
                  </a:cubicBezTo>
                  <a:cubicBezTo>
                    <a:pt x="4741" y="1928"/>
                    <a:pt x="4722" y="2036"/>
                    <a:pt x="4624" y="2578"/>
                  </a:cubicBezTo>
                  <a:cubicBezTo>
                    <a:pt x="4615" y="2630"/>
                    <a:pt x="4559" y="2675"/>
                    <a:pt x="4525" y="2722"/>
                  </a:cubicBezTo>
                  <a:cubicBezTo>
                    <a:pt x="4466" y="2671"/>
                    <a:pt x="4369" y="2630"/>
                    <a:pt x="4349" y="2567"/>
                  </a:cubicBezTo>
                  <a:cubicBezTo>
                    <a:pt x="4158" y="1958"/>
                    <a:pt x="3689" y="1590"/>
                    <a:pt x="3191" y="1257"/>
                  </a:cubicBezTo>
                  <a:cubicBezTo>
                    <a:pt x="3039" y="1161"/>
                    <a:pt x="2862" y="1109"/>
                    <a:pt x="2680" y="1109"/>
                  </a:cubicBezTo>
                  <a:cubicBezTo>
                    <a:pt x="2517" y="1109"/>
                    <a:pt x="2348" y="1196"/>
                    <a:pt x="2190" y="1263"/>
                  </a:cubicBezTo>
                  <a:cubicBezTo>
                    <a:pt x="2073" y="1311"/>
                    <a:pt x="1881" y="1374"/>
                    <a:pt x="1870" y="1452"/>
                  </a:cubicBezTo>
                  <a:cubicBezTo>
                    <a:pt x="1840" y="1655"/>
                    <a:pt x="1771" y="1714"/>
                    <a:pt x="1670" y="1714"/>
                  </a:cubicBezTo>
                  <a:cubicBezTo>
                    <a:pt x="1601" y="1714"/>
                    <a:pt x="1519" y="1687"/>
                    <a:pt x="1422" y="1661"/>
                  </a:cubicBezTo>
                  <a:cubicBezTo>
                    <a:pt x="1302" y="1627"/>
                    <a:pt x="1171" y="1607"/>
                    <a:pt x="1041" y="1607"/>
                  </a:cubicBezTo>
                  <a:cubicBezTo>
                    <a:pt x="688" y="1607"/>
                    <a:pt x="344" y="1752"/>
                    <a:pt x="242" y="2145"/>
                  </a:cubicBezTo>
                  <a:cubicBezTo>
                    <a:pt x="142" y="2528"/>
                    <a:pt x="55" y="2924"/>
                    <a:pt x="34" y="3316"/>
                  </a:cubicBezTo>
                  <a:cubicBezTo>
                    <a:pt x="1" y="3989"/>
                    <a:pt x="250" y="4295"/>
                    <a:pt x="906" y="4513"/>
                  </a:cubicBezTo>
                  <a:cubicBezTo>
                    <a:pt x="918" y="4517"/>
                    <a:pt x="925" y="4536"/>
                    <a:pt x="923" y="4536"/>
                  </a:cubicBezTo>
                  <a:cubicBezTo>
                    <a:pt x="922" y="4536"/>
                    <a:pt x="921" y="4535"/>
                    <a:pt x="919" y="4531"/>
                  </a:cubicBezTo>
                  <a:cubicBezTo>
                    <a:pt x="874" y="4790"/>
                    <a:pt x="761" y="5040"/>
                    <a:pt x="822" y="5239"/>
                  </a:cubicBezTo>
                  <a:cubicBezTo>
                    <a:pt x="878" y="5431"/>
                    <a:pt x="1116" y="5568"/>
                    <a:pt x="1303" y="5760"/>
                  </a:cubicBezTo>
                  <a:cubicBezTo>
                    <a:pt x="1196" y="5802"/>
                    <a:pt x="1073" y="5854"/>
                    <a:pt x="949" y="5895"/>
                  </a:cubicBezTo>
                  <a:cubicBezTo>
                    <a:pt x="270" y="6114"/>
                    <a:pt x="47" y="6923"/>
                    <a:pt x="512" y="7462"/>
                  </a:cubicBezTo>
                  <a:cubicBezTo>
                    <a:pt x="558" y="7517"/>
                    <a:pt x="588" y="7672"/>
                    <a:pt x="558" y="7698"/>
                  </a:cubicBezTo>
                  <a:cubicBezTo>
                    <a:pt x="99" y="8075"/>
                    <a:pt x="190" y="8588"/>
                    <a:pt x="207" y="9080"/>
                  </a:cubicBezTo>
                  <a:cubicBezTo>
                    <a:pt x="216" y="9383"/>
                    <a:pt x="373" y="9604"/>
                    <a:pt x="655" y="9693"/>
                  </a:cubicBezTo>
                  <a:cubicBezTo>
                    <a:pt x="1100" y="9834"/>
                    <a:pt x="1539" y="10034"/>
                    <a:pt x="1944" y="10034"/>
                  </a:cubicBezTo>
                  <a:cubicBezTo>
                    <a:pt x="2053" y="10034"/>
                    <a:pt x="2160" y="10019"/>
                    <a:pt x="2264" y="9985"/>
                  </a:cubicBezTo>
                  <a:cubicBezTo>
                    <a:pt x="2560" y="10163"/>
                    <a:pt x="2751" y="10345"/>
                    <a:pt x="2976" y="10403"/>
                  </a:cubicBezTo>
                  <a:cubicBezTo>
                    <a:pt x="3097" y="10434"/>
                    <a:pt x="3214" y="10449"/>
                    <a:pt x="3326" y="10449"/>
                  </a:cubicBezTo>
                  <a:cubicBezTo>
                    <a:pt x="3690" y="10449"/>
                    <a:pt x="4006" y="10286"/>
                    <a:pt x="4247" y="9937"/>
                  </a:cubicBezTo>
                  <a:cubicBezTo>
                    <a:pt x="4288" y="9879"/>
                    <a:pt x="4386" y="9859"/>
                    <a:pt x="4462" y="9840"/>
                  </a:cubicBezTo>
                  <a:cubicBezTo>
                    <a:pt x="4462" y="9840"/>
                    <a:pt x="4463" y="9840"/>
                    <a:pt x="4463" y="9840"/>
                  </a:cubicBezTo>
                  <a:cubicBezTo>
                    <a:pt x="4476" y="9840"/>
                    <a:pt x="4540" y="9943"/>
                    <a:pt x="4533" y="9991"/>
                  </a:cubicBezTo>
                  <a:cubicBezTo>
                    <a:pt x="4395" y="10843"/>
                    <a:pt x="4765" y="11470"/>
                    <a:pt x="5388" y="12005"/>
                  </a:cubicBezTo>
                  <a:cubicBezTo>
                    <a:pt x="5626" y="12209"/>
                    <a:pt x="6004" y="12338"/>
                    <a:pt x="6336" y="12338"/>
                  </a:cubicBezTo>
                  <a:cubicBezTo>
                    <a:pt x="6527" y="12338"/>
                    <a:pt x="6702" y="12296"/>
                    <a:pt x="6830" y="12202"/>
                  </a:cubicBezTo>
                  <a:cubicBezTo>
                    <a:pt x="6913" y="12141"/>
                    <a:pt x="6977" y="12114"/>
                    <a:pt x="7038" y="12114"/>
                  </a:cubicBezTo>
                  <a:cubicBezTo>
                    <a:pt x="7112" y="12114"/>
                    <a:pt x="7180" y="12154"/>
                    <a:pt x="7270" y="12226"/>
                  </a:cubicBezTo>
                  <a:cubicBezTo>
                    <a:pt x="7450" y="12370"/>
                    <a:pt x="7641" y="12439"/>
                    <a:pt x="7833" y="12439"/>
                  </a:cubicBezTo>
                  <a:cubicBezTo>
                    <a:pt x="8062" y="12439"/>
                    <a:pt x="8291" y="12340"/>
                    <a:pt x="8498" y="12153"/>
                  </a:cubicBezTo>
                  <a:cubicBezTo>
                    <a:pt x="8920" y="11771"/>
                    <a:pt x="9093" y="11256"/>
                    <a:pt x="9228" y="10736"/>
                  </a:cubicBezTo>
                  <a:cubicBezTo>
                    <a:pt x="9338" y="10318"/>
                    <a:pt x="9279" y="9903"/>
                    <a:pt x="8998" y="9652"/>
                  </a:cubicBezTo>
                  <a:cubicBezTo>
                    <a:pt x="9210" y="9370"/>
                    <a:pt x="9407" y="9152"/>
                    <a:pt x="9552" y="8904"/>
                  </a:cubicBezTo>
                  <a:cubicBezTo>
                    <a:pt x="9760" y="8545"/>
                    <a:pt x="9360" y="8380"/>
                    <a:pt x="9247" y="8099"/>
                  </a:cubicBezTo>
                  <a:cubicBezTo>
                    <a:pt x="9267" y="8098"/>
                    <a:pt x="9286" y="8097"/>
                    <a:pt x="9304" y="8097"/>
                  </a:cubicBezTo>
                  <a:cubicBezTo>
                    <a:pt x="9397" y="8097"/>
                    <a:pt x="9476" y="8113"/>
                    <a:pt x="9546" y="8147"/>
                  </a:cubicBezTo>
                  <a:cubicBezTo>
                    <a:pt x="9800" y="8272"/>
                    <a:pt x="10046" y="8345"/>
                    <a:pt x="10289" y="8345"/>
                  </a:cubicBezTo>
                  <a:cubicBezTo>
                    <a:pt x="10557" y="8345"/>
                    <a:pt x="10821" y="8256"/>
                    <a:pt x="11088" y="8049"/>
                  </a:cubicBezTo>
                  <a:cubicBezTo>
                    <a:pt x="11702" y="7575"/>
                    <a:pt x="11800" y="7214"/>
                    <a:pt x="11391" y="6560"/>
                  </a:cubicBezTo>
                  <a:cubicBezTo>
                    <a:pt x="12218" y="6083"/>
                    <a:pt x="12198" y="5637"/>
                    <a:pt x="12099" y="5176"/>
                  </a:cubicBezTo>
                  <a:cubicBezTo>
                    <a:pt x="12008" y="4747"/>
                    <a:pt x="11815" y="4346"/>
                    <a:pt x="11460" y="4054"/>
                  </a:cubicBezTo>
                  <a:cubicBezTo>
                    <a:pt x="11230" y="3865"/>
                    <a:pt x="10976" y="3776"/>
                    <a:pt x="10710" y="3776"/>
                  </a:cubicBezTo>
                  <a:cubicBezTo>
                    <a:pt x="10575" y="3776"/>
                    <a:pt x="10436" y="3799"/>
                    <a:pt x="10295" y="3844"/>
                  </a:cubicBezTo>
                  <a:cubicBezTo>
                    <a:pt x="10171" y="3396"/>
                    <a:pt x="9935" y="3138"/>
                    <a:pt x="9641" y="3119"/>
                  </a:cubicBezTo>
                  <a:cubicBezTo>
                    <a:pt x="9583" y="3115"/>
                    <a:pt x="9523" y="3108"/>
                    <a:pt x="9467" y="3108"/>
                  </a:cubicBezTo>
                  <a:cubicBezTo>
                    <a:pt x="9324" y="3108"/>
                    <a:pt x="9206" y="3153"/>
                    <a:pt x="9221" y="3407"/>
                  </a:cubicBezTo>
                  <a:cubicBezTo>
                    <a:pt x="9004" y="3325"/>
                    <a:pt x="8892" y="3242"/>
                    <a:pt x="8994" y="3039"/>
                  </a:cubicBezTo>
                  <a:cubicBezTo>
                    <a:pt x="9182" y="2668"/>
                    <a:pt x="9102" y="2428"/>
                    <a:pt x="8749" y="2201"/>
                  </a:cubicBezTo>
                  <a:cubicBezTo>
                    <a:pt x="8686" y="2160"/>
                    <a:pt x="8641" y="2023"/>
                    <a:pt x="8651" y="1939"/>
                  </a:cubicBezTo>
                  <a:cubicBezTo>
                    <a:pt x="8730" y="1267"/>
                    <a:pt x="8567" y="722"/>
                    <a:pt x="7996" y="289"/>
                  </a:cubicBezTo>
                  <a:cubicBezTo>
                    <a:pt x="7728" y="86"/>
                    <a:pt x="7435" y="0"/>
                    <a:pt x="7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8"/>
            <p:cNvSpPr/>
            <p:nvPr/>
          </p:nvSpPr>
          <p:spPr>
            <a:xfrm>
              <a:off x="1313875" y="3550400"/>
              <a:ext cx="82625" cy="80225"/>
            </a:xfrm>
            <a:custGeom>
              <a:avLst/>
              <a:gdLst/>
              <a:ahLst/>
              <a:cxnLst/>
              <a:rect l="l" t="t" r="r" b="b"/>
              <a:pathLst>
                <a:path w="3305" h="3209" extrusionOk="0">
                  <a:moveTo>
                    <a:pt x="2313" y="0"/>
                  </a:moveTo>
                  <a:cubicBezTo>
                    <a:pt x="2170" y="0"/>
                    <a:pt x="2019" y="44"/>
                    <a:pt x="1861" y="133"/>
                  </a:cubicBezTo>
                  <a:cubicBezTo>
                    <a:pt x="1615" y="274"/>
                    <a:pt x="1400" y="469"/>
                    <a:pt x="1164" y="633"/>
                  </a:cubicBezTo>
                  <a:cubicBezTo>
                    <a:pt x="1112" y="668"/>
                    <a:pt x="1036" y="666"/>
                    <a:pt x="947" y="687"/>
                  </a:cubicBezTo>
                  <a:cubicBezTo>
                    <a:pt x="947" y="579"/>
                    <a:pt x="952" y="505"/>
                    <a:pt x="947" y="432"/>
                  </a:cubicBezTo>
                  <a:cubicBezTo>
                    <a:pt x="935" y="221"/>
                    <a:pt x="674" y="4"/>
                    <a:pt x="435" y="4"/>
                  </a:cubicBezTo>
                  <a:cubicBezTo>
                    <a:pt x="409" y="4"/>
                    <a:pt x="383" y="7"/>
                    <a:pt x="358" y="12"/>
                  </a:cubicBezTo>
                  <a:cubicBezTo>
                    <a:pt x="109" y="64"/>
                    <a:pt x="1" y="211"/>
                    <a:pt x="86" y="490"/>
                  </a:cubicBezTo>
                  <a:cubicBezTo>
                    <a:pt x="146" y="692"/>
                    <a:pt x="129" y="917"/>
                    <a:pt x="164" y="1131"/>
                  </a:cubicBezTo>
                  <a:cubicBezTo>
                    <a:pt x="183" y="1248"/>
                    <a:pt x="201" y="1399"/>
                    <a:pt x="279" y="1469"/>
                  </a:cubicBezTo>
                  <a:cubicBezTo>
                    <a:pt x="523" y="1692"/>
                    <a:pt x="621" y="1958"/>
                    <a:pt x="599" y="2324"/>
                  </a:cubicBezTo>
                  <a:cubicBezTo>
                    <a:pt x="671" y="2312"/>
                    <a:pt x="740" y="2306"/>
                    <a:pt x="805" y="2306"/>
                  </a:cubicBezTo>
                  <a:cubicBezTo>
                    <a:pt x="1188" y="2306"/>
                    <a:pt x="1445" y="2515"/>
                    <a:pt x="1632" y="2852"/>
                  </a:cubicBezTo>
                  <a:cubicBezTo>
                    <a:pt x="1666" y="2906"/>
                    <a:pt x="1716" y="2945"/>
                    <a:pt x="1777" y="2963"/>
                  </a:cubicBezTo>
                  <a:cubicBezTo>
                    <a:pt x="2165" y="3049"/>
                    <a:pt x="2556" y="3123"/>
                    <a:pt x="2977" y="3208"/>
                  </a:cubicBezTo>
                  <a:cubicBezTo>
                    <a:pt x="3258" y="2779"/>
                    <a:pt x="3171" y="2478"/>
                    <a:pt x="2636" y="2233"/>
                  </a:cubicBezTo>
                  <a:cubicBezTo>
                    <a:pt x="2563" y="2201"/>
                    <a:pt x="2506" y="2134"/>
                    <a:pt x="2442" y="2084"/>
                  </a:cubicBezTo>
                  <a:cubicBezTo>
                    <a:pt x="2496" y="2025"/>
                    <a:pt x="2548" y="1962"/>
                    <a:pt x="2604" y="1906"/>
                  </a:cubicBezTo>
                  <a:cubicBezTo>
                    <a:pt x="2747" y="1763"/>
                    <a:pt x="2918" y="1640"/>
                    <a:pt x="3033" y="1478"/>
                  </a:cubicBezTo>
                  <a:cubicBezTo>
                    <a:pt x="3305" y="1103"/>
                    <a:pt x="3251" y="696"/>
                    <a:pt x="2909" y="304"/>
                  </a:cubicBezTo>
                  <a:cubicBezTo>
                    <a:pt x="2736" y="105"/>
                    <a:pt x="2535" y="0"/>
                    <a:pt x="2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8"/>
            <p:cNvSpPr/>
            <p:nvPr/>
          </p:nvSpPr>
          <p:spPr>
            <a:xfrm>
              <a:off x="1128775" y="3789850"/>
              <a:ext cx="94550" cy="70450"/>
            </a:xfrm>
            <a:custGeom>
              <a:avLst/>
              <a:gdLst/>
              <a:ahLst/>
              <a:cxnLst/>
              <a:rect l="l" t="t" r="r" b="b"/>
              <a:pathLst>
                <a:path w="3782" h="2818" extrusionOk="0">
                  <a:moveTo>
                    <a:pt x="388" y="1"/>
                  </a:moveTo>
                  <a:cubicBezTo>
                    <a:pt x="180" y="1"/>
                    <a:pt x="76" y="123"/>
                    <a:pt x="41" y="349"/>
                  </a:cubicBezTo>
                  <a:cubicBezTo>
                    <a:pt x="0" y="621"/>
                    <a:pt x="201" y="899"/>
                    <a:pt x="452" y="924"/>
                  </a:cubicBezTo>
                  <a:cubicBezTo>
                    <a:pt x="624" y="942"/>
                    <a:pt x="738" y="989"/>
                    <a:pt x="630" y="1186"/>
                  </a:cubicBezTo>
                  <a:cubicBezTo>
                    <a:pt x="429" y="1553"/>
                    <a:pt x="498" y="1905"/>
                    <a:pt x="669" y="2263"/>
                  </a:cubicBezTo>
                  <a:cubicBezTo>
                    <a:pt x="846" y="2629"/>
                    <a:pt x="1109" y="2818"/>
                    <a:pt x="1383" y="2818"/>
                  </a:cubicBezTo>
                  <a:cubicBezTo>
                    <a:pt x="1616" y="2818"/>
                    <a:pt x="1857" y="2681"/>
                    <a:pt x="2059" y="2401"/>
                  </a:cubicBezTo>
                  <a:cubicBezTo>
                    <a:pt x="2123" y="2313"/>
                    <a:pt x="2170" y="2273"/>
                    <a:pt x="2214" y="2273"/>
                  </a:cubicBezTo>
                  <a:cubicBezTo>
                    <a:pt x="2266" y="2273"/>
                    <a:pt x="2313" y="2329"/>
                    <a:pt x="2377" y="2425"/>
                  </a:cubicBezTo>
                  <a:cubicBezTo>
                    <a:pt x="2455" y="2544"/>
                    <a:pt x="2607" y="2655"/>
                    <a:pt x="2745" y="2685"/>
                  </a:cubicBezTo>
                  <a:cubicBezTo>
                    <a:pt x="2809" y="2699"/>
                    <a:pt x="2871" y="2706"/>
                    <a:pt x="2930" y="2706"/>
                  </a:cubicBezTo>
                  <a:cubicBezTo>
                    <a:pt x="3302" y="2706"/>
                    <a:pt x="3571" y="2428"/>
                    <a:pt x="3781" y="1851"/>
                  </a:cubicBezTo>
                  <a:cubicBezTo>
                    <a:pt x="3222" y="1427"/>
                    <a:pt x="2968" y="832"/>
                    <a:pt x="2949" y="76"/>
                  </a:cubicBezTo>
                  <a:cubicBezTo>
                    <a:pt x="2830" y="160"/>
                    <a:pt x="2761" y="210"/>
                    <a:pt x="2689" y="255"/>
                  </a:cubicBezTo>
                  <a:cubicBezTo>
                    <a:pt x="2439" y="417"/>
                    <a:pt x="2181" y="485"/>
                    <a:pt x="1924" y="485"/>
                  </a:cubicBezTo>
                  <a:cubicBezTo>
                    <a:pt x="1646" y="485"/>
                    <a:pt x="1370" y="405"/>
                    <a:pt x="1109" y="281"/>
                  </a:cubicBezTo>
                  <a:cubicBezTo>
                    <a:pt x="914" y="188"/>
                    <a:pt x="741" y="54"/>
                    <a:pt x="513" y="13"/>
                  </a:cubicBezTo>
                  <a:cubicBezTo>
                    <a:pt x="468" y="5"/>
                    <a:pt x="426"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8"/>
            <p:cNvSpPr/>
            <p:nvPr/>
          </p:nvSpPr>
          <p:spPr>
            <a:xfrm>
              <a:off x="1151850" y="3502300"/>
              <a:ext cx="89925" cy="82850"/>
            </a:xfrm>
            <a:custGeom>
              <a:avLst/>
              <a:gdLst/>
              <a:ahLst/>
              <a:cxnLst/>
              <a:rect l="l" t="t" r="r" b="b"/>
              <a:pathLst>
                <a:path w="3597" h="3314" extrusionOk="0">
                  <a:moveTo>
                    <a:pt x="1632" y="0"/>
                  </a:moveTo>
                  <a:cubicBezTo>
                    <a:pt x="1586" y="0"/>
                    <a:pt x="1539" y="4"/>
                    <a:pt x="1493" y="11"/>
                  </a:cubicBezTo>
                  <a:cubicBezTo>
                    <a:pt x="1115" y="75"/>
                    <a:pt x="749" y="552"/>
                    <a:pt x="727" y="983"/>
                  </a:cubicBezTo>
                  <a:cubicBezTo>
                    <a:pt x="722" y="1089"/>
                    <a:pt x="666" y="1253"/>
                    <a:pt x="591" y="1280"/>
                  </a:cubicBezTo>
                  <a:cubicBezTo>
                    <a:pt x="140" y="1453"/>
                    <a:pt x="1" y="1661"/>
                    <a:pt x="43" y="2224"/>
                  </a:cubicBezTo>
                  <a:cubicBezTo>
                    <a:pt x="165" y="2197"/>
                    <a:pt x="279" y="2184"/>
                    <a:pt x="385" y="2184"/>
                  </a:cubicBezTo>
                  <a:cubicBezTo>
                    <a:pt x="1181" y="2184"/>
                    <a:pt x="1595" y="2882"/>
                    <a:pt x="2093" y="3313"/>
                  </a:cubicBezTo>
                  <a:lnTo>
                    <a:pt x="2907" y="2882"/>
                  </a:lnTo>
                  <a:cubicBezTo>
                    <a:pt x="3119" y="2055"/>
                    <a:pt x="3119" y="2055"/>
                    <a:pt x="3596" y="1542"/>
                  </a:cubicBezTo>
                  <a:cubicBezTo>
                    <a:pt x="3453" y="1297"/>
                    <a:pt x="3311" y="1181"/>
                    <a:pt x="3123" y="1181"/>
                  </a:cubicBezTo>
                  <a:cubicBezTo>
                    <a:pt x="3040" y="1181"/>
                    <a:pt x="2947" y="1204"/>
                    <a:pt x="2842" y="1249"/>
                  </a:cubicBezTo>
                  <a:cubicBezTo>
                    <a:pt x="2767" y="1281"/>
                    <a:pt x="2712" y="1296"/>
                    <a:pt x="2672" y="1296"/>
                  </a:cubicBezTo>
                  <a:cubicBezTo>
                    <a:pt x="2578" y="1296"/>
                    <a:pt x="2572" y="1209"/>
                    <a:pt x="2608" y="1043"/>
                  </a:cubicBezTo>
                  <a:cubicBezTo>
                    <a:pt x="2632" y="924"/>
                    <a:pt x="2609" y="782"/>
                    <a:pt x="2569" y="664"/>
                  </a:cubicBezTo>
                  <a:cubicBezTo>
                    <a:pt x="2432" y="269"/>
                    <a:pt x="2032" y="0"/>
                    <a:pt x="16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8"/>
            <p:cNvSpPr/>
            <p:nvPr/>
          </p:nvSpPr>
          <p:spPr>
            <a:xfrm>
              <a:off x="1042450" y="3636875"/>
              <a:ext cx="71050" cy="95100"/>
            </a:xfrm>
            <a:custGeom>
              <a:avLst/>
              <a:gdLst/>
              <a:ahLst/>
              <a:cxnLst/>
              <a:rect l="l" t="t" r="r" b="b"/>
              <a:pathLst>
                <a:path w="2842" h="3804" extrusionOk="0">
                  <a:moveTo>
                    <a:pt x="1782" y="1"/>
                  </a:moveTo>
                  <a:cubicBezTo>
                    <a:pt x="1644" y="1"/>
                    <a:pt x="1495" y="43"/>
                    <a:pt x="1344" y="89"/>
                  </a:cubicBezTo>
                  <a:cubicBezTo>
                    <a:pt x="1082" y="171"/>
                    <a:pt x="984" y="348"/>
                    <a:pt x="1051" y="608"/>
                  </a:cubicBezTo>
                  <a:cubicBezTo>
                    <a:pt x="1091" y="771"/>
                    <a:pt x="1051" y="823"/>
                    <a:pt x="881" y="874"/>
                  </a:cubicBezTo>
                  <a:cubicBezTo>
                    <a:pt x="259" y="1059"/>
                    <a:pt x="1" y="1648"/>
                    <a:pt x="253" y="2252"/>
                  </a:cubicBezTo>
                  <a:cubicBezTo>
                    <a:pt x="376" y="2552"/>
                    <a:pt x="536" y="2691"/>
                    <a:pt x="814" y="2691"/>
                  </a:cubicBezTo>
                  <a:cubicBezTo>
                    <a:pt x="867" y="2691"/>
                    <a:pt x="925" y="2686"/>
                    <a:pt x="987" y="2676"/>
                  </a:cubicBezTo>
                  <a:cubicBezTo>
                    <a:pt x="1022" y="2670"/>
                    <a:pt x="1052" y="2668"/>
                    <a:pt x="1077" y="2668"/>
                  </a:cubicBezTo>
                  <a:cubicBezTo>
                    <a:pt x="1208" y="2668"/>
                    <a:pt x="1231" y="2740"/>
                    <a:pt x="1214" y="2893"/>
                  </a:cubicBezTo>
                  <a:cubicBezTo>
                    <a:pt x="1168" y="3282"/>
                    <a:pt x="1368" y="3579"/>
                    <a:pt x="1667" y="3759"/>
                  </a:cubicBezTo>
                  <a:cubicBezTo>
                    <a:pt x="1720" y="3791"/>
                    <a:pt x="1789" y="3804"/>
                    <a:pt x="1864" y="3804"/>
                  </a:cubicBezTo>
                  <a:cubicBezTo>
                    <a:pt x="1993" y="3804"/>
                    <a:pt x="2142" y="3767"/>
                    <a:pt x="2262" y="3731"/>
                  </a:cubicBezTo>
                  <a:cubicBezTo>
                    <a:pt x="2314" y="3715"/>
                    <a:pt x="2359" y="3456"/>
                    <a:pt x="2314" y="3349"/>
                  </a:cubicBezTo>
                  <a:cubicBezTo>
                    <a:pt x="2002" y="2594"/>
                    <a:pt x="2173" y="2046"/>
                    <a:pt x="2842" y="1654"/>
                  </a:cubicBezTo>
                  <a:cubicBezTo>
                    <a:pt x="2777" y="1409"/>
                    <a:pt x="2637" y="1175"/>
                    <a:pt x="2684" y="989"/>
                  </a:cubicBezTo>
                  <a:cubicBezTo>
                    <a:pt x="2767" y="665"/>
                    <a:pt x="2635" y="534"/>
                    <a:pt x="2392" y="415"/>
                  </a:cubicBezTo>
                  <a:cubicBezTo>
                    <a:pt x="2346" y="390"/>
                    <a:pt x="2290" y="359"/>
                    <a:pt x="2268" y="316"/>
                  </a:cubicBezTo>
                  <a:cubicBezTo>
                    <a:pt x="2138" y="76"/>
                    <a:pt x="1969"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8"/>
            <p:cNvSpPr/>
            <p:nvPr/>
          </p:nvSpPr>
          <p:spPr>
            <a:xfrm>
              <a:off x="1327550" y="3731725"/>
              <a:ext cx="67925" cy="91075"/>
            </a:xfrm>
            <a:custGeom>
              <a:avLst/>
              <a:gdLst/>
              <a:ahLst/>
              <a:cxnLst/>
              <a:rect l="l" t="t" r="r" b="b"/>
              <a:pathLst>
                <a:path w="2717" h="3643" extrusionOk="0">
                  <a:moveTo>
                    <a:pt x="2330" y="1"/>
                  </a:moveTo>
                  <a:lnTo>
                    <a:pt x="2330" y="1"/>
                  </a:lnTo>
                  <a:cubicBezTo>
                    <a:pt x="1615" y="645"/>
                    <a:pt x="1583" y="656"/>
                    <a:pt x="541" y="664"/>
                  </a:cubicBezTo>
                  <a:cubicBezTo>
                    <a:pt x="570" y="1128"/>
                    <a:pt x="355" y="1485"/>
                    <a:pt x="9" y="1777"/>
                  </a:cubicBezTo>
                  <a:cubicBezTo>
                    <a:pt x="351" y="2349"/>
                    <a:pt x="197" y="2909"/>
                    <a:pt x="0" y="3459"/>
                  </a:cubicBezTo>
                  <a:cubicBezTo>
                    <a:pt x="195" y="3581"/>
                    <a:pt x="370" y="3643"/>
                    <a:pt x="524" y="3643"/>
                  </a:cubicBezTo>
                  <a:cubicBezTo>
                    <a:pt x="765" y="3643"/>
                    <a:pt x="956" y="3493"/>
                    <a:pt x="1100" y="3189"/>
                  </a:cubicBezTo>
                  <a:cubicBezTo>
                    <a:pt x="1147" y="3087"/>
                    <a:pt x="1191" y="3054"/>
                    <a:pt x="1243" y="3054"/>
                  </a:cubicBezTo>
                  <a:cubicBezTo>
                    <a:pt x="1286" y="3054"/>
                    <a:pt x="1334" y="3076"/>
                    <a:pt x="1394" y="3102"/>
                  </a:cubicBezTo>
                  <a:cubicBezTo>
                    <a:pt x="1504" y="3151"/>
                    <a:pt x="1629" y="3209"/>
                    <a:pt x="1744" y="3209"/>
                  </a:cubicBezTo>
                  <a:cubicBezTo>
                    <a:pt x="1755" y="3209"/>
                    <a:pt x="1766" y="3209"/>
                    <a:pt x="1776" y="3208"/>
                  </a:cubicBezTo>
                  <a:cubicBezTo>
                    <a:pt x="2230" y="3161"/>
                    <a:pt x="2499" y="2899"/>
                    <a:pt x="2611" y="2442"/>
                  </a:cubicBezTo>
                  <a:cubicBezTo>
                    <a:pt x="2717" y="2020"/>
                    <a:pt x="2559" y="1578"/>
                    <a:pt x="2213" y="1316"/>
                  </a:cubicBezTo>
                  <a:cubicBezTo>
                    <a:pt x="2137" y="1258"/>
                    <a:pt x="2070" y="1190"/>
                    <a:pt x="1990" y="1119"/>
                  </a:cubicBezTo>
                  <a:cubicBezTo>
                    <a:pt x="2624" y="684"/>
                    <a:pt x="2707" y="398"/>
                    <a:pt x="2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0" name="Google Shape;970;p8"/>
            <p:cNvSpPr/>
            <p:nvPr/>
          </p:nvSpPr>
          <p:spPr>
            <a:xfrm>
              <a:off x="1319400" y="3721125"/>
              <a:ext cx="108000" cy="121525"/>
            </a:xfrm>
            <a:custGeom>
              <a:avLst/>
              <a:gdLst/>
              <a:ahLst/>
              <a:cxnLst/>
              <a:rect l="l" t="t" r="r" b="b"/>
              <a:pathLst>
                <a:path w="4320" h="4861" extrusionOk="0">
                  <a:moveTo>
                    <a:pt x="2861" y="1"/>
                  </a:moveTo>
                  <a:cubicBezTo>
                    <a:pt x="2855" y="109"/>
                    <a:pt x="2812" y="226"/>
                    <a:pt x="2851" y="296"/>
                  </a:cubicBezTo>
                  <a:cubicBezTo>
                    <a:pt x="3173" y="896"/>
                    <a:pt x="3156" y="1112"/>
                    <a:pt x="2794" y="1525"/>
                  </a:cubicBezTo>
                  <a:cubicBezTo>
                    <a:pt x="2935" y="1907"/>
                    <a:pt x="3134" y="2232"/>
                    <a:pt x="3165" y="2576"/>
                  </a:cubicBezTo>
                  <a:cubicBezTo>
                    <a:pt x="3230" y="3250"/>
                    <a:pt x="2746" y="3876"/>
                    <a:pt x="2124" y="3876"/>
                  </a:cubicBezTo>
                  <a:cubicBezTo>
                    <a:pt x="2036" y="3876"/>
                    <a:pt x="1945" y="3863"/>
                    <a:pt x="1852" y="3836"/>
                  </a:cubicBezTo>
                  <a:cubicBezTo>
                    <a:pt x="1839" y="3833"/>
                    <a:pt x="1825" y="3831"/>
                    <a:pt x="1811" y="3831"/>
                  </a:cubicBezTo>
                  <a:cubicBezTo>
                    <a:pt x="1715" y="3831"/>
                    <a:pt x="1581" y="3901"/>
                    <a:pt x="1513" y="3972"/>
                  </a:cubicBezTo>
                  <a:cubicBezTo>
                    <a:pt x="1326" y="4171"/>
                    <a:pt x="1118" y="4282"/>
                    <a:pt x="871" y="4282"/>
                  </a:cubicBezTo>
                  <a:cubicBezTo>
                    <a:pt x="808" y="4282"/>
                    <a:pt x="741" y="4275"/>
                    <a:pt x="672" y="4260"/>
                  </a:cubicBezTo>
                  <a:cubicBezTo>
                    <a:pt x="517" y="4228"/>
                    <a:pt x="363" y="4189"/>
                    <a:pt x="203" y="4152"/>
                  </a:cubicBezTo>
                  <a:lnTo>
                    <a:pt x="1" y="4538"/>
                  </a:lnTo>
                  <a:cubicBezTo>
                    <a:pt x="222" y="4804"/>
                    <a:pt x="490" y="4861"/>
                    <a:pt x="764" y="4861"/>
                  </a:cubicBezTo>
                  <a:cubicBezTo>
                    <a:pt x="906" y="4861"/>
                    <a:pt x="1050" y="4845"/>
                    <a:pt x="1190" y="4836"/>
                  </a:cubicBezTo>
                  <a:cubicBezTo>
                    <a:pt x="1590" y="4810"/>
                    <a:pt x="1961" y="4685"/>
                    <a:pt x="1997" y="4278"/>
                  </a:cubicBezTo>
                  <a:cubicBezTo>
                    <a:pt x="2395" y="4318"/>
                    <a:pt x="2749" y="4385"/>
                    <a:pt x="3099" y="4385"/>
                  </a:cubicBezTo>
                  <a:cubicBezTo>
                    <a:pt x="3121" y="4385"/>
                    <a:pt x="3143" y="4385"/>
                    <a:pt x="3165" y="4384"/>
                  </a:cubicBezTo>
                  <a:cubicBezTo>
                    <a:pt x="3582" y="4373"/>
                    <a:pt x="3914" y="4137"/>
                    <a:pt x="4094" y="3769"/>
                  </a:cubicBezTo>
                  <a:cubicBezTo>
                    <a:pt x="4217" y="3520"/>
                    <a:pt x="4319" y="3223"/>
                    <a:pt x="4308" y="2953"/>
                  </a:cubicBezTo>
                  <a:cubicBezTo>
                    <a:pt x="4280" y="2312"/>
                    <a:pt x="3883" y="1896"/>
                    <a:pt x="3314" y="1653"/>
                  </a:cubicBezTo>
                  <a:cubicBezTo>
                    <a:pt x="3719" y="707"/>
                    <a:pt x="3596" y="239"/>
                    <a:pt x="2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1" name="Google Shape;971;p8"/>
            <p:cNvSpPr/>
            <p:nvPr/>
          </p:nvSpPr>
          <p:spPr>
            <a:xfrm>
              <a:off x="1126175" y="3475775"/>
              <a:ext cx="133575" cy="95525"/>
            </a:xfrm>
            <a:custGeom>
              <a:avLst/>
              <a:gdLst/>
              <a:ahLst/>
              <a:cxnLst/>
              <a:rect l="l" t="t" r="r" b="b"/>
              <a:pathLst>
                <a:path w="5343" h="3821" extrusionOk="0">
                  <a:moveTo>
                    <a:pt x="2774" y="1"/>
                  </a:moveTo>
                  <a:cubicBezTo>
                    <a:pt x="2668" y="1"/>
                    <a:pt x="2558" y="15"/>
                    <a:pt x="2445" y="45"/>
                  </a:cubicBezTo>
                  <a:cubicBezTo>
                    <a:pt x="1797" y="214"/>
                    <a:pt x="1197" y="534"/>
                    <a:pt x="1042" y="1241"/>
                  </a:cubicBezTo>
                  <a:cubicBezTo>
                    <a:pt x="953" y="1643"/>
                    <a:pt x="888" y="1916"/>
                    <a:pt x="468" y="2124"/>
                  </a:cubicBezTo>
                  <a:cubicBezTo>
                    <a:pt x="0" y="2354"/>
                    <a:pt x="108" y="2882"/>
                    <a:pt x="156" y="3323"/>
                  </a:cubicBezTo>
                  <a:cubicBezTo>
                    <a:pt x="175" y="3486"/>
                    <a:pt x="245" y="3644"/>
                    <a:pt x="297" y="3821"/>
                  </a:cubicBezTo>
                  <a:lnTo>
                    <a:pt x="803" y="3347"/>
                  </a:lnTo>
                  <a:cubicBezTo>
                    <a:pt x="788" y="2942"/>
                    <a:pt x="806" y="2503"/>
                    <a:pt x="1206" y="2250"/>
                  </a:cubicBezTo>
                  <a:cubicBezTo>
                    <a:pt x="1407" y="2122"/>
                    <a:pt x="1505" y="1994"/>
                    <a:pt x="1561" y="1771"/>
                  </a:cubicBezTo>
                  <a:cubicBezTo>
                    <a:pt x="1695" y="1230"/>
                    <a:pt x="2092" y="872"/>
                    <a:pt x="2525" y="857"/>
                  </a:cubicBezTo>
                  <a:cubicBezTo>
                    <a:pt x="2548" y="856"/>
                    <a:pt x="2570" y="856"/>
                    <a:pt x="2592" y="856"/>
                  </a:cubicBezTo>
                  <a:cubicBezTo>
                    <a:pt x="3190" y="856"/>
                    <a:pt x="3627" y="1146"/>
                    <a:pt x="3815" y="1678"/>
                  </a:cubicBezTo>
                  <a:cubicBezTo>
                    <a:pt x="3858" y="1797"/>
                    <a:pt x="3876" y="1923"/>
                    <a:pt x="3906" y="2046"/>
                  </a:cubicBezTo>
                  <a:lnTo>
                    <a:pt x="3967" y="1961"/>
                  </a:lnTo>
                  <a:lnTo>
                    <a:pt x="4932" y="2423"/>
                  </a:lnTo>
                  <a:lnTo>
                    <a:pt x="5342" y="2219"/>
                  </a:lnTo>
                  <a:cubicBezTo>
                    <a:pt x="5170" y="1804"/>
                    <a:pt x="4769" y="1464"/>
                    <a:pt x="4426" y="1464"/>
                  </a:cubicBezTo>
                  <a:cubicBezTo>
                    <a:pt x="4396" y="1464"/>
                    <a:pt x="4366" y="1466"/>
                    <a:pt x="4337" y="1472"/>
                  </a:cubicBezTo>
                  <a:cubicBezTo>
                    <a:pt x="4302" y="1478"/>
                    <a:pt x="4272" y="1481"/>
                    <a:pt x="4247" y="1481"/>
                  </a:cubicBezTo>
                  <a:cubicBezTo>
                    <a:pt x="4102" y="1481"/>
                    <a:pt x="4111" y="1381"/>
                    <a:pt x="4075" y="1241"/>
                  </a:cubicBezTo>
                  <a:cubicBezTo>
                    <a:pt x="4010" y="989"/>
                    <a:pt x="3932" y="714"/>
                    <a:pt x="3772" y="517"/>
                  </a:cubicBezTo>
                  <a:cubicBezTo>
                    <a:pt x="3511" y="193"/>
                    <a:pt x="3165" y="1"/>
                    <a:pt x="2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2" name="Google Shape;972;p8"/>
            <p:cNvSpPr/>
            <p:nvPr/>
          </p:nvSpPr>
          <p:spPr>
            <a:xfrm>
              <a:off x="1017175" y="3620200"/>
              <a:ext cx="78225" cy="135150"/>
            </a:xfrm>
            <a:custGeom>
              <a:avLst/>
              <a:gdLst/>
              <a:ahLst/>
              <a:cxnLst/>
              <a:rect l="l" t="t" r="r" b="b"/>
              <a:pathLst>
                <a:path w="3129" h="5406" extrusionOk="0">
                  <a:moveTo>
                    <a:pt x="2568" y="1"/>
                  </a:moveTo>
                  <a:cubicBezTo>
                    <a:pt x="2270" y="1"/>
                    <a:pt x="1999" y="100"/>
                    <a:pt x="1753" y="270"/>
                  </a:cubicBezTo>
                  <a:cubicBezTo>
                    <a:pt x="1621" y="361"/>
                    <a:pt x="1484" y="559"/>
                    <a:pt x="1485" y="706"/>
                  </a:cubicBezTo>
                  <a:cubicBezTo>
                    <a:pt x="1487" y="942"/>
                    <a:pt x="1370" y="946"/>
                    <a:pt x="1212" y="1009"/>
                  </a:cubicBezTo>
                  <a:cubicBezTo>
                    <a:pt x="974" y="1104"/>
                    <a:pt x="701" y="1206"/>
                    <a:pt x="542" y="1392"/>
                  </a:cubicBezTo>
                  <a:cubicBezTo>
                    <a:pt x="1" y="2022"/>
                    <a:pt x="239" y="3209"/>
                    <a:pt x="958" y="3629"/>
                  </a:cubicBezTo>
                  <a:cubicBezTo>
                    <a:pt x="1177" y="3757"/>
                    <a:pt x="1402" y="3876"/>
                    <a:pt x="1625" y="4001"/>
                  </a:cubicBezTo>
                  <a:cubicBezTo>
                    <a:pt x="1420" y="4725"/>
                    <a:pt x="1983" y="5281"/>
                    <a:pt x="3059" y="5405"/>
                  </a:cubicBezTo>
                  <a:cubicBezTo>
                    <a:pt x="3082" y="5207"/>
                    <a:pt x="3106" y="5008"/>
                    <a:pt x="3128" y="4794"/>
                  </a:cubicBezTo>
                  <a:cubicBezTo>
                    <a:pt x="2489" y="4727"/>
                    <a:pt x="2197" y="4318"/>
                    <a:pt x="1996" y="3793"/>
                  </a:cubicBezTo>
                  <a:cubicBezTo>
                    <a:pt x="1957" y="3690"/>
                    <a:pt x="1818" y="3594"/>
                    <a:pt x="1707" y="3560"/>
                  </a:cubicBezTo>
                  <a:cubicBezTo>
                    <a:pt x="1263" y="3430"/>
                    <a:pt x="1049" y="3105"/>
                    <a:pt x="993" y="2687"/>
                  </a:cubicBezTo>
                  <a:cubicBezTo>
                    <a:pt x="926" y="2204"/>
                    <a:pt x="947" y="1708"/>
                    <a:pt x="1454" y="1442"/>
                  </a:cubicBezTo>
                  <a:cubicBezTo>
                    <a:pt x="1677" y="1323"/>
                    <a:pt x="1827" y="1234"/>
                    <a:pt x="1863" y="946"/>
                  </a:cubicBezTo>
                  <a:cubicBezTo>
                    <a:pt x="1879" y="803"/>
                    <a:pt x="2091" y="634"/>
                    <a:pt x="2251" y="571"/>
                  </a:cubicBezTo>
                  <a:cubicBezTo>
                    <a:pt x="2481" y="478"/>
                    <a:pt x="2743" y="470"/>
                    <a:pt x="3015" y="424"/>
                  </a:cubicBezTo>
                  <a:cubicBezTo>
                    <a:pt x="2979" y="292"/>
                    <a:pt x="2942" y="162"/>
                    <a:pt x="2911" y="43"/>
                  </a:cubicBezTo>
                  <a:cubicBezTo>
                    <a:pt x="2793" y="14"/>
                    <a:pt x="2679" y="1"/>
                    <a:pt x="2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3" name="Google Shape;973;p8"/>
            <p:cNvSpPr/>
            <p:nvPr/>
          </p:nvSpPr>
          <p:spPr>
            <a:xfrm>
              <a:off x="1111075" y="3786300"/>
              <a:ext cx="126375" cy="96975"/>
            </a:xfrm>
            <a:custGeom>
              <a:avLst/>
              <a:gdLst/>
              <a:ahLst/>
              <a:cxnLst/>
              <a:rect l="l" t="t" r="r" b="b"/>
              <a:pathLst>
                <a:path w="5055" h="3879" extrusionOk="0">
                  <a:moveTo>
                    <a:pt x="323" y="0"/>
                  </a:moveTo>
                  <a:cubicBezTo>
                    <a:pt x="191" y="0"/>
                    <a:pt x="148" y="97"/>
                    <a:pt x="100" y="339"/>
                  </a:cubicBezTo>
                  <a:cubicBezTo>
                    <a:pt x="0" y="843"/>
                    <a:pt x="186" y="1153"/>
                    <a:pt x="810" y="1489"/>
                  </a:cubicBezTo>
                  <a:cubicBezTo>
                    <a:pt x="755" y="1645"/>
                    <a:pt x="701" y="1785"/>
                    <a:pt x="654" y="1928"/>
                  </a:cubicBezTo>
                  <a:cubicBezTo>
                    <a:pt x="375" y="2781"/>
                    <a:pt x="764" y="3550"/>
                    <a:pt x="1615" y="3827"/>
                  </a:cubicBezTo>
                  <a:cubicBezTo>
                    <a:pt x="1720" y="3861"/>
                    <a:pt x="1821" y="3878"/>
                    <a:pt x="1918" y="3878"/>
                  </a:cubicBezTo>
                  <a:cubicBezTo>
                    <a:pt x="2178" y="3878"/>
                    <a:pt x="2405" y="3755"/>
                    <a:pt x="2579" y="3513"/>
                  </a:cubicBezTo>
                  <a:cubicBezTo>
                    <a:pt x="2650" y="3413"/>
                    <a:pt x="2715" y="3341"/>
                    <a:pt x="2798" y="3341"/>
                  </a:cubicBezTo>
                  <a:cubicBezTo>
                    <a:pt x="2852" y="3341"/>
                    <a:pt x="2913" y="3372"/>
                    <a:pt x="2988" y="3446"/>
                  </a:cubicBezTo>
                  <a:cubicBezTo>
                    <a:pt x="3079" y="3537"/>
                    <a:pt x="3233" y="3583"/>
                    <a:pt x="3365" y="3607"/>
                  </a:cubicBezTo>
                  <a:cubicBezTo>
                    <a:pt x="3440" y="3621"/>
                    <a:pt x="3515" y="3628"/>
                    <a:pt x="3590" y="3628"/>
                  </a:cubicBezTo>
                  <a:cubicBezTo>
                    <a:pt x="4268" y="3628"/>
                    <a:pt x="4922" y="3087"/>
                    <a:pt x="5054" y="2379"/>
                  </a:cubicBezTo>
                  <a:cubicBezTo>
                    <a:pt x="4963" y="2298"/>
                    <a:pt x="4882" y="2254"/>
                    <a:pt x="4807" y="2254"/>
                  </a:cubicBezTo>
                  <a:cubicBezTo>
                    <a:pt x="4714" y="2254"/>
                    <a:pt x="4630" y="2321"/>
                    <a:pt x="4549" y="2467"/>
                  </a:cubicBezTo>
                  <a:cubicBezTo>
                    <a:pt x="4372" y="2777"/>
                    <a:pt x="4107" y="3043"/>
                    <a:pt x="3744" y="3059"/>
                  </a:cubicBezTo>
                  <a:cubicBezTo>
                    <a:pt x="3731" y="3060"/>
                    <a:pt x="3718" y="3060"/>
                    <a:pt x="3704" y="3060"/>
                  </a:cubicBezTo>
                  <a:cubicBezTo>
                    <a:pt x="3429" y="3060"/>
                    <a:pt x="3147" y="2937"/>
                    <a:pt x="2832" y="2862"/>
                  </a:cubicBezTo>
                  <a:cubicBezTo>
                    <a:pt x="2617" y="3087"/>
                    <a:pt x="2385" y="3180"/>
                    <a:pt x="2162" y="3180"/>
                  </a:cubicBezTo>
                  <a:cubicBezTo>
                    <a:pt x="1743" y="3180"/>
                    <a:pt x="1354" y="2850"/>
                    <a:pt x="1165" y="2441"/>
                  </a:cubicBezTo>
                  <a:cubicBezTo>
                    <a:pt x="996" y="2073"/>
                    <a:pt x="935" y="1703"/>
                    <a:pt x="1046" y="1335"/>
                  </a:cubicBezTo>
                  <a:cubicBezTo>
                    <a:pt x="559" y="1014"/>
                    <a:pt x="470" y="575"/>
                    <a:pt x="610" y="70"/>
                  </a:cubicBezTo>
                  <a:cubicBezTo>
                    <a:pt x="482" y="26"/>
                    <a:pt x="391"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4" name="Google Shape;974;p8"/>
            <p:cNvSpPr/>
            <p:nvPr/>
          </p:nvSpPr>
          <p:spPr>
            <a:xfrm>
              <a:off x="1306400" y="3535025"/>
              <a:ext cx="108625" cy="112225"/>
            </a:xfrm>
            <a:custGeom>
              <a:avLst/>
              <a:gdLst/>
              <a:ahLst/>
              <a:cxnLst/>
              <a:rect l="l" t="t" r="r" b="b"/>
              <a:pathLst>
                <a:path w="4345" h="4489" extrusionOk="0">
                  <a:moveTo>
                    <a:pt x="2798" y="0"/>
                  </a:moveTo>
                  <a:cubicBezTo>
                    <a:pt x="2373" y="0"/>
                    <a:pt x="1923" y="141"/>
                    <a:pt x="1567" y="421"/>
                  </a:cubicBezTo>
                  <a:cubicBezTo>
                    <a:pt x="1299" y="287"/>
                    <a:pt x="1056" y="103"/>
                    <a:pt x="788" y="50"/>
                  </a:cubicBezTo>
                  <a:cubicBezTo>
                    <a:pt x="745" y="41"/>
                    <a:pt x="702" y="37"/>
                    <a:pt x="659" y="37"/>
                  </a:cubicBezTo>
                  <a:cubicBezTo>
                    <a:pt x="411" y="37"/>
                    <a:pt x="181" y="179"/>
                    <a:pt x="1" y="391"/>
                  </a:cubicBezTo>
                  <a:lnTo>
                    <a:pt x="209" y="655"/>
                  </a:lnTo>
                  <a:cubicBezTo>
                    <a:pt x="383" y="473"/>
                    <a:pt x="549" y="400"/>
                    <a:pt x="710" y="400"/>
                  </a:cubicBezTo>
                  <a:cubicBezTo>
                    <a:pt x="976" y="400"/>
                    <a:pt x="1229" y="600"/>
                    <a:pt x="1483" y="839"/>
                  </a:cubicBezTo>
                  <a:cubicBezTo>
                    <a:pt x="2020" y="546"/>
                    <a:pt x="2404" y="398"/>
                    <a:pt x="2708" y="398"/>
                  </a:cubicBezTo>
                  <a:cubicBezTo>
                    <a:pt x="2989" y="398"/>
                    <a:pt x="3200" y="524"/>
                    <a:pt x="3399" y="778"/>
                  </a:cubicBezTo>
                  <a:cubicBezTo>
                    <a:pt x="3555" y="975"/>
                    <a:pt x="3730" y="1216"/>
                    <a:pt x="3747" y="1449"/>
                  </a:cubicBezTo>
                  <a:cubicBezTo>
                    <a:pt x="3784" y="1945"/>
                    <a:pt x="3533" y="2355"/>
                    <a:pt x="3145" y="2675"/>
                  </a:cubicBezTo>
                  <a:cubicBezTo>
                    <a:pt x="3773" y="3045"/>
                    <a:pt x="3834" y="3424"/>
                    <a:pt x="3390" y="4113"/>
                  </a:cubicBezTo>
                  <a:lnTo>
                    <a:pt x="3650" y="4489"/>
                  </a:lnTo>
                  <a:cubicBezTo>
                    <a:pt x="3799" y="4143"/>
                    <a:pt x="3973" y="3875"/>
                    <a:pt x="4022" y="3589"/>
                  </a:cubicBezTo>
                  <a:cubicBezTo>
                    <a:pt x="4083" y="3229"/>
                    <a:pt x="4023" y="2859"/>
                    <a:pt x="3609" y="2627"/>
                  </a:cubicBezTo>
                  <a:cubicBezTo>
                    <a:pt x="4018" y="2354"/>
                    <a:pt x="4345" y="2101"/>
                    <a:pt x="4300" y="1595"/>
                  </a:cubicBezTo>
                  <a:cubicBezTo>
                    <a:pt x="4263" y="1155"/>
                    <a:pt x="4172" y="752"/>
                    <a:pt x="3860" y="412"/>
                  </a:cubicBezTo>
                  <a:cubicBezTo>
                    <a:pt x="3608" y="137"/>
                    <a:pt x="3216" y="0"/>
                    <a:pt x="2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5" name="Google Shape;975;p8"/>
            <p:cNvSpPr/>
            <p:nvPr/>
          </p:nvSpPr>
          <p:spPr>
            <a:xfrm>
              <a:off x="1108000" y="3552725"/>
              <a:ext cx="281525" cy="276600"/>
            </a:xfrm>
            <a:custGeom>
              <a:avLst/>
              <a:gdLst/>
              <a:ahLst/>
              <a:cxnLst/>
              <a:rect l="l" t="t" r="r" b="b"/>
              <a:pathLst>
                <a:path w="11261" h="11064" extrusionOk="0">
                  <a:moveTo>
                    <a:pt x="5071" y="2220"/>
                  </a:moveTo>
                  <a:cubicBezTo>
                    <a:pt x="5073" y="2220"/>
                    <a:pt x="5074" y="2220"/>
                    <a:pt x="5075" y="2220"/>
                  </a:cubicBezTo>
                  <a:cubicBezTo>
                    <a:pt x="5129" y="2222"/>
                    <a:pt x="5229" y="2300"/>
                    <a:pt x="5229" y="2344"/>
                  </a:cubicBezTo>
                  <a:cubicBezTo>
                    <a:pt x="5224" y="2686"/>
                    <a:pt x="5200" y="3030"/>
                    <a:pt x="5179" y="3409"/>
                  </a:cubicBezTo>
                  <a:cubicBezTo>
                    <a:pt x="4910" y="3182"/>
                    <a:pt x="4746" y="2536"/>
                    <a:pt x="4878" y="2322"/>
                  </a:cubicBezTo>
                  <a:cubicBezTo>
                    <a:pt x="4911" y="2267"/>
                    <a:pt x="5005" y="2220"/>
                    <a:pt x="5071" y="2220"/>
                  </a:cubicBezTo>
                  <a:close/>
                  <a:moveTo>
                    <a:pt x="6648" y="214"/>
                  </a:moveTo>
                  <a:cubicBezTo>
                    <a:pt x="6705" y="214"/>
                    <a:pt x="6762" y="218"/>
                    <a:pt x="6820" y="226"/>
                  </a:cubicBezTo>
                  <a:cubicBezTo>
                    <a:pt x="7414" y="308"/>
                    <a:pt x="7565" y="1016"/>
                    <a:pt x="7346" y="1417"/>
                  </a:cubicBezTo>
                  <a:cubicBezTo>
                    <a:pt x="7195" y="1688"/>
                    <a:pt x="7011" y="1943"/>
                    <a:pt x="6801" y="2268"/>
                  </a:cubicBezTo>
                  <a:cubicBezTo>
                    <a:pt x="6915" y="2274"/>
                    <a:pt x="7009" y="2268"/>
                    <a:pt x="7102" y="2285"/>
                  </a:cubicBezTo>
                  <a:cubicBezTo>
                    <a:pt x="7249" y="2313"/>
                    <a:pt x="7466" y="2313"/>
                    <a:pt x="7519" y="2404"/>
                  </a:cubicBezTo>
                  <a:cubicBezTo>
                    <a:pt x="7595" y="2534"/>
                    <a:pt x="7626" y="2818"/>
                    <a:pt x="7546" y="2892"/>
                  </a:cubicBezTo>
                  <a:cubicBezTo>
                    <a:pt x="7216" y="3193"/>
                    <a:pt x="6838" y="3442"/>
                    <a:pt x="6472" y="3703"/>
                  </a:cubicBezTo>
                  <a:cubicBezTo>
                    <a:pt x="6469" y="3705"/>
                    <a:pt x="6464" y="3706"/>
                    <a:pt x="6458" y="3706"/>
                  </a:cubicBezTo>
                  <a:cubicBezTo>
                    <a:pt x="6422" y="3706"/>
                    <a:pt x="6348" y="3673"/>
                    <a:pt x="6339" y="3645"/>
                  </a:cubicBezTo>
                  <a:cubicBezTo>
                    <a:pt x="6316" y="3584"/>
                    <a:pt x="6307" y="3493"/>
                    <a:pt x="6337" y="3439"/>
                  </a:cubicBezTo>
                  <a:cubicBezTo>
                    <a:pt x="6504" y="3153"/>
                    <a:pt x="6682" y="2876"/>
                    <a:pt x="6881" y="2558"/>
                  </a:cubicBezTo>
                  <a:cubicBezTo>
                    <a:pt x="6852" y="2494"/>
                    <a:pt x="6818" y="2469"/>
                    <a:pt x="6783" y="2469"/>
                  </a:cubicBezTo>
                  <a:cubicBezTo>
                    <a:pt x="6725" y="2469"/>
                    <a:pt x="6663" y="2538"/>
                    <a:pt x="6614" y="2616"/>
                  </a:cubicBezTo>
                  <a:cubicBezTo>
                    <a:pt x="6428" y="2905"/>
                    <a:pt x="6259" y="3205"/>
                    <a:pt x="6021" y="3602"/>
                  </a:cubicBezTo>
                  <a:cubicBezTo>
                    <a:pt x="5967" y="3441"/>
                    <a:pt x="5893" y="3335"/>
                    <a:pt x="5909" y="3247"/>
                  </a:cubicBezTo>
                  <a:cubicBezTo>
                    <a:pt x="6045" y="2593"/>
                    <a:pt x="6197" y="1945"/>
                    <a:pt x="6342" y="1293"/>
                  </a:cubicBezTo>
                  <a:cubicBezTo>
                    <a:pt x="6357" y="1224"/>
                    <a:pt x="6350" y="1151"/>
                    <a:pt x="6353" y="1079"/>
                  </a:cubicBezTo>
                  <a:lnTo>
                    <a:pt x="6235" y="1064"/>
                  </a:lnTo>
                  <a:cubicBezTo>
                    <a:pt x="6051" y="1830"/>
                    <a:pt x="5868" y="2597"/>
                    <a:pt x="5688" y="3353"/>
                  </a:cubicBezTo>
                  <a:cubicBezTo>
                    <a:pt x="5628" y="3372"/>
                    <a:pt x="5574" y="3385"/>
                    <a:pt x="5530" y="3385"/>
                  </a:cubicBezTo>
                  <a:cubicBezTo>
                    <a:pt x="5444" y="3385"/>
                    <a:pt x="5395" y="3335"/>
                    <a:pt x="5406" y="3184"/>
                  </a:cubicBezTo>
                  <a:cubicBezTo>
                    <a:pt x="5432" y="2842"/>
                    <a:pt x="5549" y="2467"/>
                    <a:pt x="5449" y="2168"/>
                  </a:cubicBezTo>
                  <a:cubicBezTo>
                    <a:pt x="5313" y="1766"/>
                    <a:pt x="5441" y="1432"/>
                    <a:pt x="5512" y="1081"/>
                  </a:cubicBezTo>
                  <a:cubicBezTo>
                    <a:pt x="5616" y="553"/>
                    <a:pt x="6113" y="214"/>
                    <a:pt x="6648" y="214"/>
                  </a:cubicBezTo>
                  <a:close/>
                  <a:moveTo>
                    <a:pt x="2068" y="1494"/>
                  </a:moveTo>
                  <a:cubicBezTo>
                    <a:pt x="2112" y="1494"/>
                    <a:pt x="2160" y="1502"/>
                    <a:pt x="2206" y="1512"/>
                  </a:cubicBezTo>
                  <a:cubicBezTo>
                    <a:pt x="2336" y="1538"/>
                    <a:pt x="2466" y="1621"/>
                    <a:pt x="2568" y="1711"/>
                  </a:cubicBezTo>
                  <a:cubicBezTo>
                    <a:pt x="3232" y="2289"/>
                    <a:pt x="3672" y="3026"/>
                    <a:pt x="4038" y="3812"/>
                  </a:cubicBezTo>
                  <a:lnTo>
                    <a:pt x="3958" y="3888"/>
                  </a:lnTo>
                  <a:lnTo>
                    <a:pt x="2938" y="2727"/>
                  </a:lnTo>
                  <a:lnTo>
                    <a:pt x="2845" y="2798"/>
                  </a:lnTo>
                  <a:cubicBezTo>
                    <a:pt x="3081" y="3316"/>
                    <a:pt x="3607" y="3643"/>
                    <a:pt x="3871" y="4141"/>
                  </a:cubicBezTo>
                  <a:lnTo>
                    <a:pt x="3800" y="4225"/>
                  </a:lnTo>
                  <a:lnTo>
                    <a:pt x="1740" y="2985"/>
                  </a:lnTo>
                  <a:lnTo>
                    <a:pt x="1673" y="3054"/>
                  </a:lnTo>
                  <a:cubicBezTo>
                    <a:pt x="1758" y="3140"/>
                    <a:pt x="1829" y="3245"/>
                    <a:pt x="1929" y="3307"/>
                  </a:cubicBezTo>
                  <a:cubicBezTo>
                    <a:pt x="2472" y="3641"/>
                    <a:pt x="3022" y="3961"/>
                    <a:pt x="3563" y="4299"/>
                  </a:cubicBezTo>
                  <a:cubicBezTo>
                    <a:pt x="3635" y="4344"/>
                    <a:pt x="3665" y="4455"/>
                    <a:pt x="3715" y="4535"/>
                  </a:cubicBezTo>
                  <a:cubicBezTo>
                    <a:pt x="3649" y="4540"/>
                    <a:pt x="3574" y="4564"/>
                    <a:pt x="3509" y="4564"/>
                  </a:cubicBezTo>
                  <a:cubicBezTo>
                    <a:pt x="3484" y="4564"/>
                    <a:pt x="3461" y="4560"/>
                    <a:pt x="3440" y="4552"/>
                  </a:cubicBezTo>
                  <a:cubicBezTo>
                    <a:pt x="3079" y="4412"/>
                    <a:pt x="2726" y="4251"/>
                    <a:pt x="2368" y="4106"/>
                  </a:cubicBezTo>
                  <a:cubicBezTo>
                    <a:pt x="2342" y="4095"/>
                    <a:pt x="2314" y="4092"/>
                    <a:pt x="2284" y="4092"/>
                  </a:cubicBezTo>
                  <a:cubicBezTo>
                    <a:pt x="2242" y="4092"/>
                    <a:pt x="2199" y="4098"/>
                    <a:pt x="2157" y="4098"/>
                  </a:cubicBezTo>
                  <a:cubicBezTo>
                    <a:pt x="2153" y="4098"/>
                    <a:pt x="2150" y="4098"/>
                    <a:pt x="2147" y="4098"/>
                  </a:cubicBezTo>
                  <a:lnTo>
                    <a:pt x="2147" y="4098"/>
                  </a:lnTo>
                  <a:cubicBezTo>
                    <a:pt x="2197" y="4163"/>
                    <a:pt x="2230" y="4260"/>
                    <a:pt x="2295" y="4290"/>
                  </a:cubicBezTo>
                  <a:cubicBezTo>
                    <a:pt x="2632" y="4435"/>
                    <a:pt x="2975" y="4559"/>
                    <a:pt x="3315" y="4697"/>
                  </a:cubicBezTo>
                  <a:cubicBezTo>
                    <a:pt x="3414" y="4738"/>
                    <a:pt x="3507" y="4795"/>
                    <a:pt x="3602" y="4845"/>
                  </a:cubicBezTo>
                  <a:cubicBezTo>
                    <a:pt x="3592" y="4884"/>
                    <a:pt x="3583" y="4923"/>
                    <a:pt x="3576" y="4964"/>
                  </a:cubicBezTo>
                  <a:cubicBezTo>
                    <a:pt x="3347" y="4953"/>
                    <a:pt x="3115" y="4966"/>
                    <a:pt x="2894" y="4925"/>
                  </a:cubicBezTo>
                  <a:cubicBezTo>
                    <a:pt x="2437" y="4840"/>
                    <a:pt x="1987" y="4728"/>
                    <a:pt x="1535" y="4620"/>
                  </a:cubicBezTo>
                  <a:cubicBezTo>
                    <a:pt x="1420" y="4593"/>
                    <a:pt x="1309" y="4552"/>
                    <a:pt x="1203" y="4496"/>
                  </a:cubicBezTo>
                  <a:cubicBezTo>
                    <a:pt x="824" y="4299"/>
                    <a:pt x="814" y="4043"/>
                    <a:pt x="1173" y="3805"/>
                  </a:cubicBezTo>
                  <a:cubicBezTo>
                    <a:pt x="1225" y="3769"/>
                    <a:pt x="1270" y="3723"/>
                    <a:pt x="1353" y="3654"/>
                  </a:cubicBezTo>
                  <a:cubicBezTo>
                    <a:pt x="1257" y="3600"/>
                    <a:pt x="1190" y="3535"/>
                    <a:pt x="1121" y="3530"/>
                  </a:cubicBezTo>
                  <a:cubicBezTo>
                    <a:pt x="714" y="3498"/>
                    <a:pt x="543" y="3221"/>
                    <a:pt x="454" y="2881"/>
                  </a:cubicBezTo>
                  <a:cubicBezTo>
                    <a:pt x="354" y="2500"/>
                    <a:pt x="359" y="2123"/>
                    <a:pt x="655" y="1818"/>
                  </a:cubicBezTo>
                  <a:cubicBezTo>
                    <a:pt x="787" y="1682"/>
                    <a:pt x="941" y="1613"/>
                    <a:pt x="1108" y="1613"/>
                  </a:cubicBezTo>
                  <a:cubicBezTo>
                    <a:pt x="1351" y="1613"/>
                    <a:pt x="1620" y="1760"/>
                    <a:pt x="1879" y="2054"/>
                  </a:cubicBezTo>
                  <a:cubicBezTo>
                    <a:pt x="1911" y="1934"/>
                    <a:pt x="1974" y="1835"/>
                    <a:pt x="1948" y="1770"/>
                  </a:cubicBezTo>
                  <a:cubicBezTo>
                    <a:pt x="1863" y="1551"/>
                    <a:pt x="1949" y="1494"/>
                    <a:pt x="2068" y="1494"/>
                  </a:cubicBezTo>
                  <a:close/>
                  <a:moveTo>
                    <a:pt x="8734" y="3154"/>
                  </a:moveTo>
                  <a:cubicBezTo>
                    <a:pt x="9026" y="3154"/>
                    <a:pt x="9214" y="3409"/>
                    <a:pt x="9163" y="3773"/>
                  </a:cubicBezTo>
                  <a:cubicBezTo>
                    <a:pt x="9156" y="3825"/>
                    <a:pt x="9182" y="3926"/>
                    <a:pt x="9202" y="3929"/>
                  </a:cubicBezTo>
                  <a:cubicBezTo>
                    <a:pt x="9216" y="3931"/>
                    <a:pt x="9230" y="3931"/>
                    <a:pt x="9243" y="3931"/>
                  </a:cubicBezTo>
                  <a:cubicBezTo>
                    <a:pt x="9299" y="3931"/>
                    <a:pt x="9354" y="3920"/>
                    <a:pt x="9405" y="3896"/>
                  </a:cubicBezTo>
                  <a:cubicBezTo>
                    <a:pt x="9600" y="3809"/>
                    <a:pt x="9783" y="3766"/>
                    <a:pt x="9954" y="3766"/>
                  </a:cubicBezTo>
                  <a:cubicBezTo>
                    <a:pt x="10228" y="3766"/>
                    <a:pt x="10469" y="3877"/>
                    <a:pt x="10674" y="4098"/>
                  </a:cubicBezTo>
                  <a:cubicBezTo>
                    <a:pt x="10871" y="4316"/>
                    <a:pt x="10945" y="4555"/>
                    <a:pt x="10833" y="4842"/>
                  </a:cubicBezTo>
                  <a:cubicBezTo>
                    <a:pt x="10711" y="5156"/>
                    <a:pt x="10557" y="5431"/>
                    <a:pt x="10179" y="5483"/>
                  </a:cubicBezTo>
                  <a:cubicBezTo>
                    <a:pt x="10090" y="5494"/>
                    <a:pt x="10001" y="5518"/>
                    <a:pt x="9886" y="5540"/>
                  </a:cubicBezTo>
                  <a:cubicBezTo>
                    <a:pt x="9923" y="5616"/>
                    <a:pt x="9932" y="5665"/>
                    <a:pt x="9960" y="5687"/>
                  </a:cubicBezTo>
                  <a:cubicBezTo>
                    <a:pt x="10319" y="5992"/>
                    <a:pt x="10313" y="6308"/>
                    <a:pt x="9906" y="6555"/>
                  </a:cubicBezTo>
                  <a:cubicBezTo>
                    <a:pt x="9685" y="6691"/>
                    <a:pt x="9447" y="6770"/>
                    <a:pt x="9206" y="6770"/>
                  </a:cubicBezTo>
                  <a:cubicBezTo>
                    <a:pt x="9038" y="6770"/>
                    <a:pt x="8869" y="6732"/>
                    <a:pt x="8704" y="6648"/>
                  </a:cubicBezTo>
                  <a:cubicBezTo>
                    <a:pt x="8217" y="6401"/>
                    <a:pt x="7756" y="6107"/>
                    <a:pt x="7310" y="5849"/>
                  </a:cubicBezTo>
                  <a:cubicBezTo>
                    <a:pt x="7344" y="5654"/>
                    <a:pt x="7364" y="5540"/>
                    <a:pt x="7388" y="5410"/>
                  </a:cubicBezTo>
                  <a:cubicBezTo>
                    <a:pt x="7483" y="5385"/>
                    <a:pt x="7575" y="5375"/>
                    <a:pt x="7666" y="5375"/>
                  </a:cubicBezTo>
                  <a:cubicBezTo>
                    <a:pt x="7992" y="5375"/>
                    <a:pt x="8293" y="5515"/>
                    <a:pt x="8602" y="5624"/>
                  </a:cubicBezTo>
                  <a:cubicBezTo>
                    <a:pt x="8678" y="5652"/>
                    <a:pt x="8769" y="5646"/>
                    <a:pt x="8853" y="5655"/>
                  </a:cubicBezTo>
                  <a:cubicBezTo>
                    <a:pt x="8795" y="5587"/>
                    <a:pt x="8749" y="5481"/>
                    <a:pt x="8678" y="5457"/>
                  </a:cubicBezTo>
                  <a:cubicBezTo>
                    <a:pt x="8256" y="5323"/>
                    <a:pt x="7827" y="5211"/>
                    <a:pt x="7400" y="5091"/>
                  </a:cubicBezTo>
                  <a:cubicBezTo>
                    <a:pt x="7977" y="4804"/>
                    <a:pt x="8706" y="4858"/>
                    <a:pt x="9336" y="4602"/>
                  </a:cubicBezTo>
                  <a:cubicBezTo>
                    <a:pt x="9330" y="4567"/>
                    <a:pt x="9325" y="4533"/>
                    <a:pt x="9319" y="4498"/>
                  </a:cubicBezTo>
                  <a:cubicBezTo>
                    <a:pt x="9217" y="4502"/>
                    <a:pt x="9113" y="4494"/>
                    <a:pt x="9014" y="4513"/>
                  </a:cubicBezTo>
                  <a:cubicBezTo>
                    <a:pt x="8509" y="4613"/>
                    <a:pt x="8005" y="4725"/>
                    <a:pt x="7500" y="4817"/>
                  </a:cubicBezTo>
                  <a:cubicBezTo>
                    <a:pt x="7490" y="4819"/>
                    <a:pt x="7479" y="4820"/>
                    <a:pt x="7469" y="4820"/>
                  </a:cubicBezTo>
                  <a:cubicBezTo>
                    <a:pt x="7395" y="4820"/>
                    <a:pt x="7314" y="4780"/>
                    <a:pt x="7238" y="4762"/>
                  </a:cubicBezTo>
                  <a:cubicBezTo>
                    <a:pt x="7244" y="4736"/>
                    <a:pt x="7251" y="4710"/>
                    <a:pt x="7257" y="4684"/>
                  </a:cubicBezTo>
                  <a:cubicBezTo>
                    <a:pt x="7587" y="4533"/>
                    <a:pt x="7920" y="4390"/>
                    <a:pt x="8245" y="4228"/>
                  </a:cubicBezTo>
                  <a:cubicBezTo>
                    <a:pt x="8314" y="4193"/>
                    <a:pt x="8353" y="4100"/>
                    <a:pt x="8405" y="4033"/>
                  </a:cubicBezTo>
                  <a:cubicBezTo>
                    <a:pt x="8348" y="4033"/>
                    <a:pt x="8285" y="4021"/>
                    <a:pt x="8227" y="4021"/>
                  </a:cubicBezTo>
                  <a:cubicBezTo>
                    <a:pt x="8194" y="4021"/>
                    <a:pt x="8163" y="4025"/>
                    <a:pt x="8135" y="4037"/>
                  </a:cubicBezTo>
                  <a:cubicBezTo>
                    <a:pt x="7881" y="4148"/>
                    <a:pt x="7641" y="4293"/>
                    <a:pt x="7385" y="4403"/>
                  </a:cubicBezTo>
                  <a:cubicBezTo>
                    <a:pt x="7288" y="4446"/>
                    <a:pt x="7169" y="4431"/>
                    <a:pt x="7060" y="4440"/>
                  </a:cubicBezTo>
                  <a:cubicBezTo>
                    <a:pt x="7041" y="4409"/>
                    <a:pt x="7022" y="4377"/>
                    <a:pt x="7002" y="4344"/>
                  </a:cubicBezTo>
                  <a:cubicBezTo>
                    <a:pt x="7219" y="4134"/>
                    <a:pt x="7422" y="3900"/>
                    <a:pt x="7662" y="3716"/>
                  </a:cubicBezTo>
                  <a:cubicBezTo>
                    <a:pt x="7914" y="3520"/>
                    <a:pt x="8189" y="3335"/>
                    <a:pt x="8483" y="3210"/>
                  </a:cubicBezTo>
                  <a:cubicBezTo>
                    <a:pt x="8572" y="3172"/>
                    <a:pt x="8657" y="3154"/>
                    <a:pt x="8734" y="3154"/>
                  </a:cubicBezTo>
                  <a:close/>
                  <a:moveTo>
                    <a:pt x="4997" y="3567"/>
                  </a:moveTo>
                  <a:cubicBezTo>
                    <a:pt x="5048" y="3567"/>
                    <a:pt x="5101" y="3570"/>
                    <a:pt x="5155" y="3576"/>
                  </a:cubicBezTo>
                  <a:cubicBezTo>
                    <a:pt x="5203" y="3573"/>
                    <a:pt x="5249" y="3572"/>
                    <a:pt x="5296" y="3572"/>
                  </a:cubicBezTo>
                  <a:cubicBezTo>
                    <a:pt x="6420" y="3572"/>
                    <a:pt x="7108" y="4423"/>
                    <a:pt x="7147" y="5224"/>
                  </a:cubicBezTo>
                  <a:cubicBezTo>
                    <a:pt x="7186" y="6007"/>
                    <a:pt x="6617" y="7077"/>
                    <a:pt x="5410" y="7099"/>
                  </a:cubicBezTo>
                  <a:cubicBezTo>
                    <a:pt x="5395" y="7099"/>
                    <a:pt x="5380" y="7100"/>
                    <a:pt x="5366" y="7100"/>
                  </a:cubicBezTo>
                  <a:cubicBezTo>
                    <a:pt x="4268" y="7100"/>
                    <a:pt x="3810" y="6409"/>
                    <a:pt x="3700" y="5499"/>
                  </a:cubicBezTo>
                  <a:cubicBezTo>
                    <a:pt x="3648" y="5083"/>
                    <a:pt x="3921" y="4615"/>
                    <a:pt x="4092" y="4188"/>
                  </a:cubicBezTo>
                  <a:cubicBezTo>
                    <a:pt x="4263" y="3762"/>
                    <a:pt x="4593" y="3567"/>
                    <a:pt x="4997" y="3567"/>
                  </a:cubicBezTo>
                  <a:close/>
                  <a:moveTo>
                    <a:pt x="2100" y="5659"/>
                  </a:moveTo>
                  <a:cubicBezTo>
                    <a:pt x="2384" y="5659"/>
                    <a:pt x="2670" y="5692"/>
                    <a:pt x="2957" y="5745"/>
                  </a:cubicBezTo>
                  <a:cubicBezTo>
                    <a:pt x="3083" y="5769"/>
                    <a:pt x="3215" y="5774"/>
                    <a:pt x="3336" y="5819"/>
                  </a:cubicBezTo>
                  <a:cubicBezTo>
                    <a:pt x="3438" y="5854"/>
                    <a:pt x="3525" y="5932"/>
                    <a:pt x="3618" y="5992"/>
                  </a:cubicBezTo>
                  <a:cubicBezTo>
                    <a:pt x="3609" y="6025"/>
                    <a:pt x="3598" y="6059"/>
                    <a:pt x="3589" y="6092"/>
                  </a:cubicBezTo>
                  <a:lnTo>
                    <a:pt x="1959" y="6551"/>
                  </a:lnTo>
                  <a:cubicBezTo>
                    <a:pt x="1965" y="6594"/>
                    <a:pt x="1970" y="6635"/>
                    <a:pt x="1976" y="6676"/>
                  </a:cubicBezTo>
                  <a:cubicBezTo>
                    <a:pt x="2040" y="6676"/>
                    <a:pt x="2106" y="6684"/>
                    <a:pt x="2169" y="6684"/>
                  </a:cubicBezTo>
                  <a:cubicBezTo>
                    <a:pt x="2207" y="6684"/>
                    <a:pt x="2243" y="6681"/>
                    <a:pt x="2279" y="6672"/>
                  </a:cubicBezTo>
                  <a:cubicBezTo>
                    <a:pt x="2684" y="6566"/>
                    <a:pt x="3085" y="6441"/>
                    <a:pt x="3490" y="6337"/>
                  </a:cubicBezTo>
                  <a:cubicBezTo>
                    <a:pt x="3513" y="6331"/>
                    <a:pt x="3536" y="6329"/>
                    <a:pt x="3561" y="6329"/>
                  </a:cubicBezTo>
                  <a:cubicBezTo>
                    <a:pt x="3628" y="6329"/>
                    <a:pt x="3699" y="6346"/>
                    <a:pt x="3767" y="6350"/>
                  </a:cubicBezTo>
                  <a:cubicBezTo>
                    <a:pt x="3780" y="6389"/>
                    <a:pt x="3791" y="6428"/>
                    <a:pt x="3802" y="6467"/>
                  </a:cubicBezTo>
                  <a:lnTo>
                    <a:pt x="1677" y="7776"/>
                  </a:lnTo>
                  <a:cubicBezTo>
                    <a:pt x="1673" y="7798"/>
                    <a:pt x="1671" y="7820"/>
                    <a:pt x="1669" y="7842"/>
                  </a:cubicBezTo>
                  <a:cubicBezTo>
                    <a:pt x="1777" y="7829"/>
                    <a:pt x="1907" y="7846"/>
                    <a:pt x="1994" y="7794"/>
                  </a:cubicBezTo>
                  <a:cubicBezTo>
                    <a:pt x="2578" y="7449"/>
                    <a:pt x="3152" y="7086"/>
                    <a:pt x="3733" y="6729"/>
                  </a:cubicBezTo>
                  <a:cubicBezTo>
                    <a:pt x="3797" y="6692"/>
                    <a:pt x="3871" y="6668"/>
                    <a:pt x="3940" y="6637"/>
                  </a:cubicBezTo>
                  <a:lnTo>
                    <a:pt x="3995" y="6709"/>
                  </a:lnTo>
                  <a:lnTo>
                    <a:pt x="2691" y="8036"/>
                  </a:lnTo>
                  <a:lnTo>
                    <a:pt x="2812" y="8153"/>
                  </a:lnTo>
                  <a:lnTo>
                    <a:pt x="4124" y="6886"/>
                  </a:lnTo>
                  <a:lnTo>
                    <a:pt x="4202" y="6912"/>
                  </a:lnTo>
                  <a:cubicBezTo>
                    <a:pt x="4196" y="6977"/>
                    <a:pt x="4217" y="7062"/>
                    <a:pt x="4181" y="7107"/>
                  </a:cubicBezTo>
                  <a:cubicBezTo>
                    <a:pt x="3890" y="7493"/>
                    <a:pt x="3609" y="7894"/>
                    <a:pt x="3278" y="8246"/>
                  </a:cubicBezTo>
                  <a:cubicBezTo>
                    <a:pt x="3087" y="8448"/>
                    <a:pt x="2821" y="8599"/>
                    <a:pt x="2563" y="8718"/>
                  </a:cubicBezTo>
                  <a:cubicBezTo>
                    <a:pt x="2454" y="8768"/>
                    <a:pt x="2374" y="8795"/>
                    <a:pt x="2316" y="8795"/>
                  </a:cubicBezTo>
                  <a:cubicBezTo>
                    <a:pt x="2201" y="8795"/>
                    <a:pt x="2168" y="8690"/>
                    <a:pt x="2152" y="8456"/>
                  </a:cubicBezTo>
                  <a:cubicBezTo>
                    <a:pt x="2148" y="8396"/>
                    <a:pt x="2122" y="8339"/>
                    <a:pt x="2100" y="8248"/>
                  </a:cubicBezTo>
                  <a:cubicBezTo>
                    <a:pt x="1955" y="8320"/>
                    <a:pt x="1842" y="8396"/>
                    <a:pt x="1716" y="8437"/>
                  </a:cubicBezTo>
                  <a:cubicBezTo>
                    <a:pt x="1643" y="8459"/>
                    <a:pt x="1569" y="8470"/>
                    <a:pt x="1494" y="8470"/>
                  </a:cubicBezTo>
                  <a:cubicBezTo>
                    <a:pt x="1005" y="8470"/>
                    <a:pt x="504" y="8025"/>
                    <a:pt x="519" y="7610"/>
                  </a:cubicBezTo>
                  <a:cubicBezTo>
                    <a:pt x="532" y="7213"/>
                    <a:pt x="629" y="7043"/>
                    <a:pt x="1073" y="6900"/>
                  </a:cubicBezTo>
                  <a:cubicBezTo>
                    <a:pt x="1161" y="6871"/>
                    <a:pt x="1243" y="6815"/>
                    <a:pt x="1383" y="6745"/>
                  </a:cubicBezTo>
                  <a:lnTo>
                    <a:pt x="1383" y="6745"/>
                  </a:lnTo>
                  <a:cubicBezTo>
                    <a:pt x="1384" y="6746"/>
                    <a:pt x="1384" y="6746"/>
                    <a:pt x="1385" y="6746"/>
                  </a:cubicBezTo>
                  <a:lnTo>
                    <a:pt x="1385" y="6744"/>
                  </a:lnTo>
                  <a:cubicBezTo>
                    <a:pt x="1384" y="6745"/>
                    <a:pt x="1384" y="6745"/>
                    <a:pt x="1383" y="6745"/>
                  </a:cubicBezTo>
                  <a:lnTo>
                    <a:pt x="1383" y="6745"/>
                  </a:lnTo>
                  <a:cubicBezTo>
                    <a:pt x="1152" y="6634"/>
                    <a:pt x="985" y="6595"/>
                    <a:pt x="876" y="6492"/>
                  </a:cubicBezTo>
                  <a:cubicBezTo>
                    <a:pt x="642" y="6278"/>
                    <a:pt x="785" y="5916"/>
                    <a:pt x="1134" y="5804"/>
                  </a:cubicBezTo>
                  <a:cubicBezTo>
                    <a:pt x="1454" y="5701"/>
                    <a:pt x="1776" y="5659"/>
                    <a:pt x="2100" y="5659"/>
                  </a:cubicBezTo>
                  <a:close/>
                  <a:moveTo>
                    <a:pt x="6674" y="6909"/>
                  </a:moveTo>
                  <a:cubicBezTo>
                    <a:pt x="6758" y="6909"/>
                    <a:pt x="6846" y="6951"/>
                    <a:pt x="6937" y="7027"/>
                  </a:cubicBezTo>
                  <a:cubicBezTo>
                    <a:pt x="7312" y="7344"/>
                    <a:pt x="7740" y="7619"/>
                    <a:pt x="8046" y="7995"/>
                  </a:cubicBezTo>
                  <a:cubicBezTo>
                    <a:pt x="8351" y="8370"/>
                    <a:pt x="8247" y="8569"/>
                    <a:pt x="7803" y="8786"/>
                  </a:cubicBezTo>
                  <a:cubicBezTo>
                    <a:pt x="7766" y="8803"/>
                    <a:pt x="7740" y="8838"/>
                    <a:pt x="7693" y="8877"/>
                  </a:cubicBezTo>
                  <a:cubicBezTo>
                    <a:pt x="7747" y="8972"/>
                    <a:pt x="7795" y="9065"/>
                    <a:pt x="7849" y="9156"/>
                  </a:cubicBezTo>
                  <a:cubicBezTo>
                    <a:pt x="8258" y="9842"/>
                    <a:pt x="7764" y="10568"/>
                    <a:pt x="7299" y="10808"/>
                  </a:cubicBezTo>
                  <a:cubicBezTo>
                    <a:pt x="7234" y="10842"/>
                    <a:pt x="7175" y="10856"/>
                    <a:pt x="7121" y="10856"/>
                  </a:cubicBezTo>
                  <a:cubicBezTo>
                    <a:pt x="6922" y="10856"/>
                    <a:pt x="6792" y="10658"/>
                    <a:pt x="6645" y="10529"/>
                  </a:cubicBezTo>
                  <a:cubicBezTo>
                    <a:pt x="6556" y="10451"/>
                    <a:pt x="6489" y="10349"/>
                    <a:pt x="6400" y="10245"/>
                  </a:cubicBezTo>
                  <a:cubicBezTo>
                    <a:pt x="6251" y="10500"/>
                    <a:pt x="6024" y="10631"/>
                    <a:pt x="5799" y="10631"/>
                  </a:cubicBezTo>
                  <a:cubicBezTo>
                    <a:pt x="5598" y="10631"/>
                    <a:pt x="5400" y="10526"/>
                    <a:pt x="5261" y="10310"/>
                  </a:cubicBezTo>
                  <a:cubicBezTo>
                    <a:pt x="5066" y="10007"/>
                    <a:pt x="4915" y="9619"/>
                    <a:pt x="4908" y="9264"/>
                  </a:cubicBezTo>
                  <a:cubicBezTo>
                    <a:pt x="4893" y="8677"/>
                    <a:pt x="5008" y="8086"/>
                    <a:pt x="5071" y="7497"/>
                  </a:cubicBezTo>
                  <a:cubicBezTo>
                    <a:pt x="5086" y="7357"/>
                    <a:pt x="5140" y="7285"/>
                    <a:pt x="5239" y="7285"/>
                  </a:cubicBezTo>
                  <a:cubicBezTo>
                    <a:pt x="5282" y="7285"/>
                    <a:pt x="5332" y="7298"/>
                    <a:pt x="5391" y="7324"/>
                  </a:cubicBezTo>
                  <a:cubicBezTo>
                    <a:pt x="5460" y="7764"/>
                    <a:pt x="5421" y="8235"/>
                    <a:pt x="5564" y="8664"/>
                  </a:cubicBezTo>
                  <a:lnTo>
                    <a:pt x="5727" y="8636"/>
                  </a:lnTo>
                  <a:cubicBezTo>
                    <a:pt x="5698" y="8261"/>
                    <a:pt x="5664" y="7883"/>
                    <a:pt x="5644" y="7506"/>
                  </a:cubicBezTo>
                  <a:cubicBezTo>
                    <a:pt x="5640" y="7419"/>
                    <a:pt x="5686" y="7328"/>
                    <a:pt x="5709" y="7239"/>
                  </a:cubicBezTo>
                  <a:cubicBezTo>
                    <a:pt x="5783" y="7300"/>
                    <a:pt x="5891" y="7344"/>
                    <a:pt x="5928" y="7424"/>
                  </a:cubicBezTo>
                  <a:cubicBezTo>
                    <a:pt x="6116" y="7835"/>
                    <a:pt x="6281" y="8257"/>
                    <a:pt x="6467" y="8669"/>
                  </a:cubicBezTo>
                  <a:cubicBezTo>
                    <a:pt x="6513" y="8773"/>
                    <a:pt x="6610" y="8853"/>
                    <a:pt x="6684" y="8944"/>
                  </a:cubicBezTo>
                  <a:lnTo>
                    <a:pt x="6788" y="8870"/>
                  </a:lnTo>
                  <a:lnTo>
                    <a:pt x="6091" y="7201"/>
                  </a:lnTo>
                  <a:lnTo>
                    <a:pt x="6175" y="7138"/>
                  </a:lnTo>
                  <a:cubicBezTo>
                    <a:pt x="6459" y="7458"/>
                    <a:pt x="6742" y="7779"/>
                    <a:pt x="7032" y="8095"/>
                  </a:cubicBezTo>
                  <a:cubicBezTo>
                    <a:pt x="7095" y="8162"/>
                    <a:pt x="7190" y="8201"/>
                    <a:pt x="7270" y="8253"/>
                  </a:cubicBezTo>
                  <a:cubicBezTo>
                    <a:pt x="7244" y="8151"/>
                    <a:pt x="7249" y="8025"/>
                    <a:pt x="7188" y="7952"/>
                  </a:cubicBezTo>
                  <a:cubicBezTo>
                    <a:pt x="6939" y="7655"/>
                    <a:pt x="6669" y="7372"/>
                    <a:pt x="6405" y="7082"/>
                  </a:cubicBezTo>
                  <a:cubicBezTo>
                    <a:pt x="6488" y="6963"/>
                    <a:pt x="6579" y="6909"/>
                    <a:pt x="6674" y="6909"/>
                  </a:cubicBezTo>
                  <a:close/>
                  <a:moveTo>
                    <a:pt x="6807" y="1"/>
                  </a:moveTo>
                  <a:cubicBezTo>
                    <a:pt x="6765" y="1"/>
                    <a:pt x="6723" y="3"/>
                    <a:pt x="6679" y="9"/>
                  </a:cubicBezTo>
                  <a:cubicBezTo>
                    <a:pt x="6179" y="70"/>
                    <a:pt x="5629" y="94"/>
                    <a:pt x="5426" y="683"/>
                  </a:cubicBezTo>
                  <a:cubicBezTo>
                    <a:pt x="5289" y="1086"/>
                    <a:pt x="5220" y="1514"/>
                    <a:pt x="5120" y="1926"/>
                  </a:cubicBezTo>
                  <a:cubicBezTo>
                    <a:pt x="4241" y="2203"/>
                    <a:pt x="4848" y="2872"/>
                    <a:pt x="4754" y="3357"/>
                  </a:cubicBezTo>
                  <a:lnTo>
                    <a:pt x="4300" y="3559"/>
                  </a:lnTo>
                  <a:cubicBezTo>
                    <a:pt x="3795" y="2904"/>
                    <a:pt x="3317" y="2255"/>
                    <a:pt x="2810" y="1631"/>
                  </a:cubicBezTo>
                  <a:cubicBezTo>
                    <a:pt x="2615" y="1391"/>
                    <a:pt x="2392" y="1273"/>
                    <a:pt x="2177" y="1273"/>
                  </a:cubicBezTo>
                  <a:cubicBezTo>
                    <a:pt x="1991" y="1273"/>
                    <a:pt x="1811" y="1361"/>
                    <a:pt x="1660" y="1534"/>
                  </a:cubicBezTo>
                  <a:cubicBezTo>
                    <a:pt x="1432" y="1453"/>
                    <a:pt x="1242" y="1411"/>
                    <a:pt x="1078" y="1411"/>
                  </a:cubicBezTo>
                  <a:cubicBezTo>
                    <a:pt x="784" y="1411"/>
                    <a:pt x="574" y="1547"/>
                    <a:pt x="383" y="1833"/>
                  </a:cubicBezTo>
                  <a:cubicBezTo>
                    <a:pt x="0" y="2406"/>
                    <a:pt x="231" y="3312"/>
                    <a:pt x="866" y="3740"/>
                  </a:cubicBezTo>
                  <a:cubicBezTo>
                    <a:pt x="614" y="4128"/>
                    <a:pt x="673" y="4401"/>
                    <a:pt x="1078" y="4639"/>
                  </a:cubicBezTo>
                  <a:cubicBezTo>
                    <a:pt x="1219" y="4719"/>
                    <a:pt x="1372" y="4777"/>
                    <a:pt x="1530" y="4812"/>
                  </a:cubicBezTo>
                  <a:cubicBezTo>
                    <a:pt x="2167" y="4955"/>
                    <a:pt x="2808" y="5087"/>
                    <a:pt x="3477" y="5230"/>
                  </a:cubicBezTo>
                  <a:cubicBezTo>
                    <a:pt x="3471" y="5341"/>
                    <a:pt x="3464" y="5466"/>
                    <a:pt x="3457" y="5611"/>
                  </a:cubicBezTo>
                  <a:cubicBezTo>
                    <a:pt x="3338" y="5590"/>
                    <a:pt x="3252" y="5583"/>
                    <a:pt x="3169" y="5564"/>
                  </a:cubicBezTo>
                  <a:cubicBezTo>
                    <a:pt x="2847" y="5490"/>
                    <a:pt x="2526" y="5454"/>
                    <a:pt x="2205" y="5454"/>
                  </a:cubicBezTo>
                  <a:cubicBezTo>
                    <a:pt x="1820" y="5454"/>
                    <a:pt x="1436" y="5506"/>
                    <a:pt x="1054" y="5605"/>
                  </a:cubicBezTo>
                  <a:cubicBezTo>
                    <a:pt x="682" y="5702"/>
                    <a:pt x="495" y="5956"/>
                    <a:pt x="552" y="6326"/>
                  </a:cubicBezTo>
                  <a:cubicBezTo>
                    <a:pt x="577" y="6482"/>
                    <a:pt x="694" y="6625"/>
                    <a:pt x="768" y="6774"/>
                  </a:cubicBezTo>
                  <a:cubicBezTo>
                    <a:pt x="307" y="7062"/>
                    <a:pt x="203" y="7369"/>
                    <a:pt x="389" y="7919"/>
                  </a:cubicBezTo>
                  <a:cubicBezTo>
                    <a:pt x="547" y="8388"/>
                    <a:pt x="990" y="8641"/>
                    <a:pt x="1637" y="8641"/>
                  </a:cubicBezTo>
                  <a:cubicBezTo>
                    <a:pt x="1726" y="8641"/>
                    <a:pt x="1818" y="8636"/>
                    <a:pt x="1914" y="8627"/>
                  </a:cubicBezTo>
                  <a:cubicBezTo>
                    <a:pt x="2022" y="8885"/>
                    <a:pt x="2133" y="8990"/>
                    <a:pt x="2318" y="8990"/>
                  </a:cubicBezTo>
                  <a:cubicBezTo>
                    <a:pt x="2402" y="8990"/>
                    <a:pt x="2500" y="8968"/>
                    <a:pt x="2620" y="8929"/>
                  </a:cubicBezTo>
                  <a:cubicBezTo>
                    <a:pt x="3256" y="8725"/>
                    <a:pt x="3605" y="8220"/>
                    <a:pt x="3971" y="7722"/>
                  </a:cubicBezTo>
                  <a:cubicBezTo>
                    <a:pt x="4127" y="7506"/>
                    <a:pt x="4293" y="7298"/>
                    <a:pt x="4443" y="7099"/>
                  </a:cubicBezTo>
                  <a:lnTo>
                    <a:pt x="4871" y="7266"/>
                  </a:lnTo>
                  <a:cubicBezTo>
                    <a:pt x="4752" y="8140"/>
                    <a:pt x="4573" y="9000"/>
                    <a:pt x="4817" y="9875"/>
                  </a:cubicBezTo>
                  <a:cubicBezTo>
                    <a:pt x="4982" y="10479"/>
                    <a:pt x="5400" y="10826"/>
                    <a:pt x="5912" y="10826"/>
                  </a:cubicBezTo>
                  <a:cubicBezTo>
                    <a:pt x="6095" y="10826"/>
                    <a:pt x="6290" y="10782"/>
                    <a:pt x="6489" y="10689"/>
                  </a:cubicBezTo>
                  <a:cubicBezTo>
                    <a:pt x="6788" y="10940"/>
                    <a:pt x="6993" y="11063"/>
                    <a:pt x="7187" y="11063"/>
                  </a:cubicBezTo>
                  <a:cubicBezTo>
                    <a:pt x="7341" y="11063"/>
                    <a:pt x="7489" y="10985"/>
                    <a:pt x="7671" y="10832"/>
                  </a:cubicBezTo>
                  <a:cubicBezTo>
                    <a:pt x="8078" y="10490"/>
                    <a:pt x="8282" y="10050"/>
                    <a:pt x="8199" y="9511"/>
                  </a:cubicBezTo>
                  <a:cubicBezTo>
                    <a:pt x="8171" y="9325"/>
                    <a:pt x="8083" y="9149"/>
                    <a:pt x="8024" y="8974"/>
                  </a:cubicBezTo>
                  <a:cubicBezTo>
                    <a:pt x="8505" y="8584"/>
                    <a:pt x="8546" y="8298"/>
                    <a:pt x="8178" y="7815"/>
                  </a:cubicBezTo>
                  <a:cubicBezTo>
                    <a:pt x="8048" y="7644"/>
                    <a:pt x="7898" y="7491"/>
                    <a:pt x="7728" y="7357"/>
                  </a:cubicBezTo>
                  <a:cubicBezTo>
                    <a:pt x="7444" y="7131"/>
                    <a:pt x="7139" y="6928"/>
                    <a:pt x="6835" y="6711"/>
                  </a:cubicBezTo>
                  <a:lnTo>
                    <a:pt x="7217" y="6040"/>
                  </a:lnTo>
                  <a:cubicBezTo>
                    <a:pt x="7331" y="6111"/>
                    <a:pt x="7418" y="6174"/>
                    <a:pt x="7513" y="6222"/>
                  </a:cubicBezTo>
                  <a:cubicBezTo>
                    <a:pt x="7972" y="6456"/>
                    <a:pt x="8412" y="6768"/>
                    <a:pt x="8901" y="6897"/>
                  </a:cubicBezTo>
                  <a:cubicBezTo>
                    <a:pt x="9024" y="6930"/>
                    <a:pt x="9154" y="6946"/>
                    <a:pt x="9285" y="6946"/>
                  </a:cubicBezTo>
                  <a:cubicBezTo>
                    <a:pt x="9952" y="6946"/>
                    <a:pt x="10628" y="6519"/>
                    <a:pt x="10384" y="5670"/>
                  </a:cubicBezTo>
                  <a:cubicBezTo>
                    <a:pt x="11017" y="5254"/>
                    <a:pt x="11261" y="4741"/>
                    <a:pt x="11051" y="4260"/>
                  </a:cubicBezTo>
                  <a:cubicBezTo>
                    <a:pt x="10856" y="3811"/>
                    <a:pt x="10412" y="3557"/>
                    <a:pt x="9915" y="3557"/>
                  </a:cubicBezTo>
                  <a:cubicBezTo>
                    <a:pt x="9790" y="3557"/>
                    <a:pt x="9663" y="3573"/>
                    <a:pt x="9535" y="3606"/>
                  </a:cubicBezTo>
                  <a:cubicBezTo>
                    <a:pt x="9412" y="3437"/>
                    <a:pt x="9323" y="3268"/>
                    <a:pt x="9193" y="3145"/>
                  </a:cubicBezTo>
                  <a:cubicBezTo>
                    <a:pt x="9034" y="2997"/>
                    <a:pt x="8873" y="2939"/>
                    <a:pt x="8713" y="2939"/>
                  </a:cubicBezTo>
                  <a:cubicBezTo>
                    <a:pt x="8492" y="2939"/>
                    <a:pt x="8273" y="3051"/>
                    <a:pt x="8070" y="3192"/>
                  </a:cubicBezTo>
                  <a:cubicBezTo>
                    <a:pt x="7660" y="3478"/>
                    <a:pt x="7277" y="3803"/>
                    <a:pt x="6872" y="4121"/>
                  </a:cubicBezTo>
                  <a:lnTo>
                    <a:pt x="6660" y="3866"/>
                  </a:lnTo>
                  <a:cubicBezTo>
                    <a:pt x="6961" y="3652"/>
                    <a:pt x="7242" y="3455"/>
                    <a:pt x="7520" y="3251"/>
                  </a:cubicBezTo>
                  <a:cubicBezTo>
                    <a:pt x="7781" y="3060"/>
                    <a:pt x="7881" y="2794"/>
                    <a:pt x="7821" y="2480"/>
                  </a:cubicBezTo>
                  <a:cubicBezTo>
                    <a:pt x="7766" y="2179"/>
                    <a:pt x="7559" y="2027"/>
                    <a:pt x="7238" y="2001"/>
                  </a:cubicBezTo>
                  <a:cubicBezTo>
                    <a:pt x="7307" y="1893"/>
                    <a:pt x="7368" y="1804"/>
                    <a:pt x="7424" y="1712"/>
                  </a:cubicBezTo>
                  <a:cubicBezTo>
                    <a:pt x="7647" y="1341"/>
                    <a:pt x="7712" y="945"/>
                    <a:pt x="7550" y="534"/>
                  </a:cubicBezTo>
                  <a:cubicBezTo>
                    <a:pt x="7412" y="189"/>
                    <a:pt x="7157" y="1"/>
                    <a:pt x="6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6" name="Google Shape;976;p8"/>
            <p:cNvSpPr/>
            <p:nvPr/>
          </p:nvSpPr>
          <p:spPr>
            <a:xfrm>
              <a:off x="1230350" y="3725425"/>
              <a:ext cx="86425" cy="98725"/>
            </a:xfrm>
            <a:custGeom>
              <a:avLst/>
              <a:gdLst/>
              <a:ahLst/>
              <a:cxnLst/>
              <a:rect l="l" t="t" r="r" b="b"/>
              <a:pathLst>
                <a:path w="3457" h="3949" extrusionOk="0">
                  <a:moveTo>
                    <a:pt x="1781" y="0"/>
                  </a:moveTo>
                  <a:cubicBezTo>
                    <a:pt x="1685" y="0"/>
                    <a:pt x="1595" y="55"/>
                    <a:pt x="1511" y="174"/>
                  </a:cubicBezTo>
                  <a:cubicBezTo>
                    <a:pt x="1775" y="464"/>
                    <a:pt x="2045" y="745"/>
                    <a:pt x="2296" y="1044"/>
                  </a:cubicBezTo>
                  <a:cubicBezTo>
                    <a:pt x="2355" y="1117"/>
                    <a:pt x="2350" y="1243"/>
                    <a:pt x="2376" y="1345"/>
                  </a:cubicBezTo>
                  <a:cubicBezTo>
                    <a:pt x="2296" y="1293"/>
                    <a:pt x="2201" y="1254"/>
                    <a:pt x="2140" y="1187"/>
                  </a:cubicBezTo>
                  <a:cubicBezTo>
                    <a:pt x="1848" y="871"/>
                    <a:pt x="1565" y="550"/>
                    <a:pt x="1281" y="228"/>
                  </a:cubicBezTo>
                  <a:lnTo>
                    <a:pt x="1197" y="293"/>
                  </a:lnTo>
                  <a:lnTo>
                    <a:pt x="1894" y="1962"/>
                  </a:lnTo>
                  <a:lnTo>
                    <a:pt x="1790" y="2034"/>
                  </a:lnTo>
                  <a:cubicBezTo>
                    <a:pt x="1718" y="1945"/>
                    <a:pt x="1619" y="1864"/>
                    <a:pt x="1573" y="1761"/>
                  </a:cubicBezTo>
                  <a:cubicBezTo>
                    <a:pt x="1387" y="1349"/>
                    <a:pt x="1222" y="927"/>
                    <a:pt x="1034" y="516"/>
                  </a:cubicBezTo>
                  <a:cubicBezTo>
                    <a:pt x="997" y="436"/>
                    <a:pt x="891" y="392"/>
                    <a:pt x="815" y="331"/>
                  </a:cubicBezTo>
                  <a:cubicBezTo>
                    <a:pt x="792" y="420"/>
                    <a:pt x="746" y="511"/>
                    <a:pt x="750" y="598"/>
                  </a:cubicBezTo>
                  <a:cubicBezTo>
                    <a:pt x="770" y="975"/>
                    <a:pt x="805" y="1353"/>
                    <a:pt x="833" y="1728"/>
                  </a:cubicBezTo>
                  <a:lnTo>
                    <a:pt x="670" y="1756"/>
                  </a:lnTo>
                  <a:cubicBezTo>
                    <a:pt x="527" y="1327"/>
                    <a:pt x="566" y="856"/>
                    <a:pt x="497" y="416"/>
                  </a:cubicBezTo>
                  <a:cubicBezTo>
                    <a:pt x="438" y="390"/>
                    <a:pt x="388" y="377"/>
                    <a:pt x="345" y="377"/>
                  </a:cubicBezTo>
                  <a:cubicBezTo>
                    <a:pt x="246" y="377"/>
                    <a:pt x="192" y="449"/>
                    <a:pt x="177" y="589"/>
                  </a:cubicBezTo>
                  <a:cubicBezTo>
                    <a:pt x="116" y="1178"/>
                    <a:pt x="1" y="1769"/>
                    <a:pt x="14" y="2356"/>
                  </a:cubicBezTo>
                  <a:cubicBezTo>
                    <a:pt x="23" y="2709"/>
                    <a:pt x="172" y="3097"/>
                    <a:pt x="367" y="3402"/>
                  </a:cubicBezTo>
                  <a:cubicBezTo>
                    <a:pt x="506" y="3618"/>
                    <a:pt x="704" y="3723"/>
                    <a:pt x="905" y="3723"/>
                  </a:cubicBezTo>
                  <a:cubicBezTo>
                    <a:pt x="1130" y="3723"/>
                    <a:pt x="1357" y="3592"/>
                    <a:pt x="1506" y="3337"/>
                  </a:cubicBezTo>
                  <a:cubicBezTo>
                    <a:pt x="1595" y="3441"/>
                    <a:pt x="1662" y="3543"/>
                    <a:pt x="1751" y="3621"/>
                  </a:cubicBezTo>
                  <a:cubicBezTo>
                    <a:pt x="1898" y="3750"/>
                    <a:pt x="2029" y="3948"/>
                    <a:pt x="2228" y="3948"/>
                  </a:cubicBezTo>
                  <a:cubicBezTo>
                    <a:pt x="2282" y="3948"/>
                    <a:pt x="2340" y="3934"/>
                    <a:pt x="2405" y="3900"/>
                  </a:cubicBezTo>
                  <a:cubicBezTo>
                    <a:pt x="2872" y="3660"/>
                    <a:pt x="3364" y="2934"/>
                    <a:pt x="2955" y="2246"/>
                  </a:cubicBezTo>
                  <a:cubicBezTo>
                    <a:pt x="2901" y="2157"/>
                    <a:pt x="2853" y="2064"/>
                    <a:pt x="2799" y="1968"/>
                  </a:cubicBezTo>
                  <a:cubicBezTo>
                    <a:pt x="2844" y="1930"/>
                    <a:pt x="2874" y="1895"/>
                    <a:pt x="2911" y="1878"/>
                  </a:cubicBezTo>
                  <a:cubicBezTo>
                    <a:pt x="3353" y="1661"/>
                    <a:pt x="3457" y="1460"/>
                    <a:pt x="3152" y="1087"/>
                  </a:cubicBezTo>
                  <a:cubicBezTo>
                    <a:pt x="2847" y="711"/>
                    <a:pt x="2420" y="435"/>
                    <a:pt x="2043" y="119"/>
                  </a:cubicBezTo>
                  <a:cubicBezTo>
                    <a:pt x="1953" y="42"/>
                    <a:pt x="1865"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7" name="Google Shape;977;p8"/>
            <p:cNvSpPr/>
            <p:nvPr/>
          </p:nvSpPr>
          <p:spPr>
            <a:xfrm>
              <a:off x="1283025" y="3631600"/>
              <a:ext cx="98600" cy="90400"/>
            </a:xfrm>
            <a:custGeom>
              <a:avLst/>
              <a:gdLst/>
              <a:ahLst/>
              <a:cxnLst/>
              <a:rect l="l" t="t" r="r" b="b"/>
              <a:pathLst>
                <a:path w="3944" h="3616" extrusionOk="0">
                  <a:moveTo>
                    <a:pt x="1730" y="0"/>
                  </a:moveTo>
                  <a:cubicBezTo>
                    <a:pt x="1653" y="0"/>
                    <a:pt x="1569" y="18"/>
                    <a:pt x="1480" y="55"/>
                  </a:cubicBezTo>
                  <a:cubicBezTo>
                    <a:pt x="1188" y="180"/>
                    <a:pt x="913" y="365"/>
                    <a:pt x="659" y="561"/>
                  </a:cubicBezTo>
                  <a:cubicBezTo>
                    <a:pt x="419" y="745"/>
                    <a:pt x="218" y="979"/>
                    <a:pt x="1" y="1190"/>
                  </a:cubicBezTo>
                  <a:cubicBezTo>
                    <a:pt x="20" y="1222"/>
                    <a:pt x="38" y="1254"/>
                    <a:pt x="59" y="1287"/>
                  </a:cubicBezTo>
                  <a:cubicBezTo>
                    <a:pt x="168" y="1276"/>
                    <a:pt x="287" y="1291"/>
                    <a:pt x="384" y="1250"/>
                  </a:cubicBezTo>
                  <a:cubicBezTo>
                    <a:pt x="638" y="1138"/>
                    <a:pt x="878" y="995"/>
                    <a:pt x="1134" y="884"/>
                  </a:cubicBezTo>
                  <a:cubicBezTo>
                    <a:pt x="1163" y="871"/>
                    <a:pt x="1195" y="867"/>
                    <a:pt x="1229" y="867"/>
                  </a:cubicBezTo>
                  <a:cubicBezTo>
                    <a:pt x="1286" y="867"/>
                    <a:pt x="1347" y="878"/>
                    <a:pt x="1404" y="878"/>
                  </a:cubicBezTo>
                  <a:cubicBezTo>
                    <a:pt x="1350" y="945"/>
                    <a:pt x="1313" y="1040"/>
                    <a:pt x="1244" y="1073"/>
                  </a:cubicBezTo>
                  <a:cubicBezTo>
                    <a:pt x="919" y="1235"/>
                    <a:pt x="586" y="1380"/>
                    <a:pt x="256" y="1530"/>
                  </a:cubicBezTo>
                  <a:cubicBezTo>
                    <a:pt x="248" y="1557"/>
                    <a:pt x="243" y="1583"/>
                    <a:pt x="235" y="1607"/>
                  </a:cubicBezTo>
                  <a:cubicBezTo>
                    <a:pt x="313" y="1625"/>
                    <a:pt x="394" y="1665"/>
                    <a:pt x="466" y="1665"/>
                  </a:cubicBezTo>
                  <a:cubicBezTo>
                    <a:pt x="477" y="1665"/>
                    <a:pt x="487" y="1664"/>
                    <a:pt x="497" y="1662"/>
                  </a:cubicBezTo>
                  <a:cubicBezTo>
                    <a:pt x="1004" y="1568"/>
                    <a:pt x="1506" y="1458"/>
                    <a:pt x="2011" y="1360"/>
                  </a:cubicBezTo>
                  <a:cubicBezTo>
                    <a:pt x="2112" y="1339"/>
                    <a:pt x="2216" y="1348"/>
                    <a:pt x="2318" y="1343"/>
                  </a:cubicBezTo>
                  <a:cubicBezTo>
                    <a:pt x="2322" y="1378"/>
                    <a:pt x="2327" y="1412"/>
                    <a:pt x="2333" y="1447"/>
                  </a:cubicBezTo>
                  <a:cubicBezTo>
                    <a:pt x="1703" y="1705"/>
                    <a:pt x="976" y="1651"/>
                    <a:pt x="399" y="1937"/>
                  </a:cubicBezTo>
                  <a:cubicBezTo>
                    <a:pt x="824" y="2056"/>
                    <a:pt x="1253" y="2170"/>
                    <a:pt x="1675" y="2302"/>
                  </a:cubicBezTo>
                  <a:cubicBezTo>
                    <a:pt x="1748" y="2324"/>
                    <a:pt x="1792" y="2432"/>
                    <a:pt x="1852" y="2500"/>
                  </a:cubicBezTo>
                  <a:cubicBezTo>
                    <a:pt x="1766" y="2491"/>
                    <a:pt x="1677" y="2497"/>
                    <a:pt x="1599" y="2471"/>
                  </a:cubicBezTo>
                  <a:cubicBezTo>
                    <a:pt x="1291" y="2361"/>
                    <a:pt x="989" y="2220"/>
                    <a:pt x="661" y="2220"/>
                  </a:cubicBezTo>
                  <a:cubicBezTo>
                    <a:pt x="571" y="2220"/>
                    <a:pt x="480" y="2230"/>
                    <a:pt x="386" y="2255"/>
                  </a:cubicBezTo>
                  <a:cubicBezTo>
                    <a:pt x="363" y="2383"/>
                    <a:pt x="343" y="2499"/>
                    <a:pt x="309" y="2694"/>
                  </a:cubicBezTo>
                  <a:cubicBezTo>
                    <a:pt x="755" y="2952"/>
                    <a:pt x="1216" y="3247"/>
                    <a:pt x="1701" y="3493"/>
                  </a:cubicBezTo>
                  <a:cubicBezTo>
                    <a:pt x="1866" y="3577"/>
                    <a:pt x="2035" y="3616"/>
                    <a:pt x="2202" y="3616"/>
                  </a:cubicBezTo>
                  <a:cubicBezTo>
                    <a:pt x="2444" y="3616"/>
                    <a:pt x="2683" y="3536"/>
                    <a:pt x="2905" y="3400"/>
                  </a:cubicBezTo>
                  <a:cubicBezTo>
                    <a:pt x="3310" y="3153"/>
                    <a:pt x="3318" y="2839"/>
                    <a:pt x="2957" y="2534"/>
                  </a:cubicBezTo>
                  <a:cubicBezTo>
                    <a:pt x="2929" y="2510"/>
                    <a:pt x="2920" y="2461"/>
                    <a:pt x="2883" y="2387"/>
                  </a:cubicBezTo>
                  <a:cubicBezTo>
                    <a:pt x="3000" y="2363"/>
                    <a:pt x="3087" y="2341"/>
                    <a:pt x="3177" y="2328"/>
                  </a:cubicBezTo>
                  <a:cubicBezTo>
                    <a:pt x="3556" y="2276"/>
                    <a:pt x="3708" y="2001"/>
                    <a:pt x="3831" y="1687"/>
                  </a:cubicBezTo>
                  <a:cubicBezTo>
                    <a:pt x="3944" y="1400"/>
                    <a:pt x="3870" y="1161"/>
                    <a:pt x="3671" y="943"/>
                  </a:cubicBezTo>
                  <a:cubicBezTo>
                    <a:pt x="3467" y="722"/>
                    <a:pt x="3226" y="611"/>
                    <a:pt x="2952" y="611"/>
                  </a:cubicBezTo>
                  <a:cubicBezTo>
                    <a:pt x="2781" y="611"/>
                    <a:pt x="2597" y="654"/>
                    <a:pt x="2402" y="741"/>
                  </a:cubicBezTo>
                  <a:cubicBezTo>
                    <a:pt x="2351" y="765"/>
                    <a:pt x="2297" y="776"/>
                    <a:pt x="2241" y="776"/>
                  </a:cubicBezTo>
                  <a:cubicBezTo>
                    <a:pt x="2227" y="776"/>
                    <a:pt x="2213" y="776"/>
                    <a:pt x="2199" y="774"/>
                  </a:cubicBezTo>
                  <a:cubicBezTo>
                    <a:pt x="2179" y="772"/>
                    <a:pt x="2155" y="670"/>
                    <a:pt x="2160" y="618"/>
                  </a:cubicBezTo>
                  <a:cubicBezTo>
                    <a:pt x="2212" y="253"/>
                    <a:pt x="2023" y="0"/>
                    <a:pt x="17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8" name="Google Shape;978;p8"/>
            <p:cNvSpPr/>
            <p:nvPr/>
          </p:nvSpPr>
          <p:spPr>
            <a:xfrm>
              <a:off x="1116775" y="3590100"/>
              <a:ext cx="92150" cy="86800"/>
            </a:xfrm>
            <a:custGeom>
              <a:avLst/>
              <a:gdLst/>
              <a:ahLst/>
              <a:cxnLst/>
              <a:rect l="l" t="t" r="r" b="b"/>
              <a:pathLst>
                <a:path w="3686" h="3472" extrusionOk="0">
                  <a:moveTo>
                    <a:pt x="1717" y="0"/>
                  </a:moveTo>
                  <a:cubicBezTo>
                    <a:pt x="1596" y="0"/>
                    <a:pt x="1511" y="56"/>
                    <a:pt x="1597" y="277"/>
                  </a:cubicBezTo>
                  <a:cubicBezTo>
                    <a:pt x="1621" y="340"/>
                    <a:pt x="1560" y="439"/>
                    <a:pt x="1526" y="561"/>
                  </a:cubicBezTo>
                  <a:cubicBezTo>
                    <a:pt x="1267" y="265"/>
                    <a:pt x="998" y="119"/>
                    <a:pt x="755" y="119"/>
                  </a:cubicBezTo>
                  <a:cubicBezTo>
                    <a:pt x="589" y="119"/>
                    <a:pt x="435" y="188"/>
                    <a:pt x="304" y="323"/>
                  </a:cubicBezTo>
                  <a:cubicBezTo>
                    <a:pt x="8" y="630"/>
                    <a:pt x="1" y="1005"/>
                    <a:pt x="101" y="1386"/>
                  </a:cubicBezTo>
                  <a:cubicBezTo>
                    <a:pt x="192" y="1728"/>
                    <a:pt x="361" y="2003"/>
                    <a:pt x="768" y="2035"/>
                  </a:cubicBezTo>
                  <a:cubicBezTo>
                    <a:pt x="839" y="2040"/>
                    <a:pt x="906" y="2107"/>
                    <a:pt x="1000" y="2159"/>
                  </a:cubicBezTo>
                  <a:cubicBezTo>
                    <a:pt x="917" y="2230"/>
                    <a:pt x="872" y="2274"/>
                    <a:pt x="820" y="2310"/>
                  </a:cubicBezTo>
                  <a:cubicBezTo>
                    <a:pt x="461" y="2549"/>
                    <a:pt x="471" y="2804"/>
                    <a:pt x="850" y="3003"/>
                  </a:cubicBezTo>
                  <a:cubicBezTo>
                    <a:pt x="956" y="3057"/>
                    <a:pt x="1067" y="3098"/>
                    <a:pt x="1184" y="3125"/>
                  </a:cubicBezTo>
                  <a:cubicBezTo>
                    <a:pt x="1634" y="3233"/>
                    <a:pt x="2086" y="3345"/>
                    <a:pt x="2541" y="3430"/>
                  </a:cubicBezTo>
                  <a:cubicBezTo>
                    <a:pt x="2762" y="3471"/>
                    <a:pt x="2994" y="3458"/>
                    <a:pt x="3223" y="3469"/>
                  </a:cubicBezTo>
                  <a:cubicBezTo>
                    <a:pt x="3232" y="3430"/>
                    <a:pt x="3239" y="3391"/>
                    <a:pt x="3249" y="3352"/>
                  </a:cubicBezTo>
                  <a:cubicBezTo>
                    <a:pt x="3154" y="3302"/>
                    <a:pt x="3063" y="3243"/>
                    <a:pt x="2963" y="3204"/>
                  </a:cubicBezTo>
                  <a:cubicBezTo>
                    <a:pt x="2624" y="3066"/>
                    <a:pt x="2279" y="2940"/>
                    <a:pt x="1944" y="2795"/>
                  </a:cubicBezTo>
                  <a:cubicBezTo>
                    <a:pt x="1879" y="2767"/>
                    <a:pt x="1844" y="2670"/>
                    <a:pt x="1796" y="2605"/>
                  </a:cubicBezTo>
                  <a:cubicBezTo>
                    <a:pt x="1838" y="2605"/>
                    <a:pt x="1885" y="2599"/>
                    <a:pt x="1929" y="2599"/>
                  </a:cubicBezTo>
                  <a:cubicBezTo>
                    <a:pt x="1959" y="2599"/>
                    <a:pt x="1989" y="2602"/>
                    <a:pt x="2015" y="2613"/>
                  </a:cubicBezTo>
                  <a:cubicBezTo>
                    <a:pt x="2375" y="2756"/>
                    <a:pt x="2727" y="2919"/>
                    <a:pt x="3089" y="3059"/>
                  </a:cubicBezTo>
                  <a:cubicBezTo>
                    <a:pt x="3110" y="3067"/>
                    <a:pt x="3133" y="3070"/>
                    <a:pt x="3157" y="3070"/>
                  </a:cubicBezTo>
                  <a:cubicBezTo>
                    <a:pt x="3222" y="3070"/>
                    <a:pt x="3296" y="3047"/>
                    <a:pt x="3364" y="3042"/>
                  </a:cubicBezTo>
                  <a:cubicBezTo>
                    <a:pt x="3314" y="2960"/>
                    <a:pt x="3282" y="2849"/>
                    <a:pt x="3212" y="2804"/>
                  </a:cubicBezTo>
                  <a:cubicBezTo>
                    <a:pt x="2671" y="2468"/>
                    <a:pt x="2119" y="2146"/>
                    <a:pt x="1576" y="1812"/>
                  </a:cubicBezTo>
                  <a:cubicBezTo>
                    <a:pt x="1478" y="1750"/>
                    <a:pt x="1405" y="1645"/>
                    <a:pt x="1322" y="1559"/>
                  </a:cubicBezTo>
                  <a:lnTo>
                    <a:pt x="1389" y="1490"/>
                  </a:lnTo>
                  <a:lnTo>
                    <a:pt x="3449" y="2730"/>
                  </a:lnTo>
                  <a:lnTo>
                    <a:pt x="3518" y="2648"/>
                  </a:lnTo>
                  <a:cubicBezTo>
                    <a:pt x="3254" y="2148"/>
                    <a:pt x="2728" y="1821"/>
                    <a:pt x="2494" y="1303"/>
                  </a:cubicBezTo>
                  <a:lnTo>
                    <a:pt x="2587" y="1232"/>
                  </a:lnTo>
                  <a:lnTo>
                    <a:pt x="3607" y="2393"/>
                  </a:lnTo>
                  <a:lnTo>
                    <a:pt x="3685" y="2317"/>
                  </a:lnTo>
                  <a:cubicBezTo>
                    <a:pt x="3319" y="1531"/>
                    <a:pt x="2879" y="795"/>
                    <a:pt x="2216" y="216"/>
                  </a:cubicBezTo>
                  <a:cubicBezTo>
                    <a:pt x="2113" y="126"/>
                    <a:pt x="1983" y="43"/>
                    <a:pt x="1855" y="17"/>
                  </a:cubicBezTo>
                  <a:cubicBezTo>
                    <a:pt x="1809" y="7"/>
                    <a:pt x="1761" y="0"/>
                    <a:pt x="1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79" name="Google Shape;979;p8"/>
            <p:cNvSpPr/>
            <p:nvPr/>
          </p:nvSpPr>
          <p:spPr>
            <a:xfrm>
              <a:off x="1120600" y="3694225"/>
              <a:ext cx="92775" cy="78425"/>
            </a:xfrm>
            <a:custGeom>
              <a:avLst/>
              <a:gdLst/>
              <a:ahLst/>
              <a:cxnLst/>
              <a:rect l="l" t="t" r="r" b="b"/>
              <a:pathLst>
                <a:path w="3711" h="3137" extrusionOk="0">
                  <a:moveTo>
                    <a:pt x="1595" y="1"/>
                  </a:moveTo>
                  <a:cubicBezTo>
                    <a:pt x="1271" y="1"/>
                    <a:pt x="949" y="43"/>
                    <a:pt x="630" y="146"/>
                  </a:cubicBezTo>
                  <a:cubicBezTo>
                    <a:pt x="281" y="257"/>
                    <a:pt x="138" y="620"/>
                    <a:pt x="372" y="833"/>
                  </a:cubicBezTo>
                  <a:cubicBezTo>
                    <a:pt x="481" y="936"/>
                    <a:pt x="649" y="975"/>
                    <a:pt x="881" y="1086"/>
                  </a:cubicBezTo>
                  <a:cubicBezTo>
                    <a:pt x="740" y="1157"/>
                    <a:pt x="658" y="1213"/>
                    <a:pt x="567" y="1242"/>
                  </a:cubicBezTo>
                  <a:cubicBezTo>
                    <a:pt x="125" y="1385"/>
                    <a:pt x="26" y="1554"/>
                    <a:pt x="13" y="1952"/>
                  </a:cubicBezTo>
                  <a:cubicBezTo>
                    <a:pt x="0" y="2366"/>
                    <a:pt x="498" y="2810"/>
                    <a:pt x="988" y="2810"/>
                  </a:cubicBezTo>
                  <a:cubicBezTo>
                    <a:pt x="1063" y="2810"/>
                    <a:pt x="1138" y="2800"/>
                    <a:pt x="1212" y="2777"/>
                  </a:cubicBezTo>
                  <a:cubicBezTo>
                    <a:pt x="1336" y="2738"/>
                    <a:pt x="1451" y="2662"/>
                    <a:pt x="1596" y="2589"/>
                  </a:cubicBezTo>
                  <a:cubicBezTo>
                    <a:pt x="1618" y="2680"/>
                    <a:pt x="1643" y="2738"/>
                    <a:pt x="1646" y="2798"/>
                  </a:cubicBezTo>
                  <a:cubicBezTo>
                    <a:pt x="1664" y="3032"/>
                    <a:pt x="1696" y="3137"/>
                    <a:pt x="1812" y="3137"/>
                  </a:cubicBezTo>
                  <a:cubicBezTo>
                    <a:pt x="1870" y="3137"/>
                    <a:pt x="1950" y="3110"/>
                    <a:pt x="2059" y="3060"/>
                  </a:cubicBezTo>
                  <a:cubicBezTo>
                    <a:pt x="2315" y="2941"/>
                    <a:pt x="2581" y="2790"/>
                    <a:pt x="2772" y="2588"/>
                  </a:cubicBezTo>
                  <a:cubicBezTo>
                    <a:pt x="3105" y="2236"/>
                    <a:pt x="3384" y="1835"/>
                    <a:pt x="3677" y="1449"/>
                  </a:cubicBezTo>
                  <a:cubicBezTo>
                    <a:pt x="3711" y="1404"/>
                    <a:pt x="3692" y="1318"/>
                    <a:pt x="3698" y="1252"/>
                  </a:cubicBezTo>
                  <a:lnTo>
                    <a:pt x="3620" y="1226"/>
                  </a:lnTo>
                  <a:lnTo>
                    <a:pt x="2308" y="2495"/>
                  </a:lnTo>
                  <a:lnTo>
                    <a:pt x="2187" y="2376"/>
                  </a:lnTo>
                  <a:lnTo>
                    <a:pt x="3491" y="1051"/>
                  </a:lnTo>
                  <a:lnTo>
                    <a:pt x="3436" y="978"/>
                  </a:lnTo>
                  <a:cubicBezTo>
                    <a:pt x="3365" y="1010"/>
                    <a:pt x="3293" y="1032"/>
                    <a:pt x="3228" y="1071"/>
                  </a:cubicBezTo>
                  <a:cubicBezTo>
                    <a:pt x="2648" y="1426"/>
                    <a:pt x="2074" y="1790"/>
                    <a:pt x="1488" y="2136"/>
                  </a:cubicBezTo>
                  <a:cubicBezTo>
                    <a:pt x="1403" y="2188"/>
                    <a:pt x="1273" y="2169"/>
                    <a:pt x="1163" y="2184"/>
                  </a:cubicBezTo>
                  <a:cubicBezTo>
                    <a:pt x="1167" y="2162"/>
                    <a:pt x="1169" y="2140"/>
                    <a:pt x="1171" y="2117"/>
                  </a:cubicBezTo>
                  <a:lnTo>
                    <a:pt x="3298" y="809"/>
                  </a:lnTo>
                  <a:cubicBezTo>
                    <a:pt x="3285" y="770"/>
                    <a:pt x="3274" y="731"/>
                    <a:pt x="3261" y="692"/>
                  </a:cubicBezTo>
                  <a:cubicBezTo>
                    <a:pt x="3195" y="688"/>
                    <a:pt x="3123" y="670"/>
                    <a:pt x="3056" y="670"/>
                  </a:cubicBezTo>
                  <a:cubicBezTo>
                    <a:pt x="3031" y="670"/>
                    <a:pt x="3007" y="673"/>
                    <a:pt x="2984" y="679"/>
                  </a:cubicBezTo>
                  <a:cubicBezTo>
                    <a:pt x="2579" y="783"/>
                    <a:pt x="2180" y="908"/>
                    <a:pt x="1775" y="1014"/>
                  </a:cubicBezTo>
                  <a:cubicBezTo>
                    <a:pt x="1739" y="1023"/>
                    <a:pt x="1702" y="1025"/>
                    <a:pt x="1665" y="1025"/>
                  </a:cubicBezTo>
                  <a:cubicBezTo>
                    <a:pt x="1601" y="1025"/>
                    <a:pt x="1535" y="1017"/>
                    <a:pt x="1472" y="1017"/>
                  </a:cubicBezTo>
                  <a:cubicBezTo>
                    <a:pt x="1466" y="977"/>
                    <a:pt x="1461" y="936"/>
                    <a:pt x="1455" y="893"/>
                  </a:cubicBezTo>
                  <a:lnTo>
                    <a:pt x="3085" y="434"/>
                  </a:lnTo>
                  <a:cubicBezTo>
                    <a:pt x="3094" y="401"/>
                    <a:pt x="3103" y="367"/>
                    <a:pt x="3112" y="334"/>
                  </a:cubicBezTo>
                  <a:cubicBezTo>
                    <a:pt x="3020" y="274"/>
                    <a:pt x="2932" y="196"/>
                    <a:pt x="2830" y="161"/>
                  </a:cubicBezTo>
                  <a:cubicBezTo>
                    <a:pt x="2711" y="116"/>
                    <a:pt x="2579" y="111"/>
                    <a:pt x="2451" y="86"/>
                  </a:cubicBezTo>
                  <a:cubicBezTo>
                    <a:pt x="2165" y="33"/>
                    <a:pt x="1879" y="1"/>
                    <a:pt x="1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0" name="Google Shape;980;p8"/>
            <p:cNvSpPr/>
            <p:nvPr/>
          </p:nvSpPr>
          <p:spPr>
            <a:xfrm>
              <a:off x="1240800" y="3558075"/>
              <a:ext cx="57875" cy="87300"/>
            </a:xfrm>
            <a:custGeom>
              <a:avLst/>
              <a:gdLst/>
              <a:ahLst/>
              <a:cxnLst/>
              <a:rect l="l" t="t" r="r" b="b"/>
              <a:pathLst>
                <a:path w="2315" h="3492" extrusionOk="0">
                  <a:moveTo>
                    <a:pt x="1335" y="0"/>
                  </a:moveTo>
                  <a:cubicBezTo>
                    <a:pt x="802" y="0"/>
                    <a:pt x="304" y="338"/>
                    <a:pt x="200" y="867"/>
                  </a:cubicBezTo>
                  <a:cubicBezTo>
                    <a:pt x="131" y="1218"/>
                    <a:pt x="1" y="1552"/>
                    <a:pt x="135" y="1952"/>
                  </a:cubicBezTo>
                  <a:cubicBezTo>
                    <a:pt x="237" y="2253"/>
                    <a:pt x="120" y="2628"/>
                    <a:pt x="94" y="2970"/>
                  </a:cubicBezTo>
                  <a:cubicBezTo>
                    <a:pt x="81" y="3120"/>
                    <a:pt x="131" y="3170"/>
                    <a:pt x="219" y="3170"/>
                  </a:cubicBezTo>
                  <a:cubicBezTo>
                    <a:pt x="263" y="3170"/>
                    <a:pt x="316" y="3158"/>
                    <a:pt x="376" y="3139"/>
                  </a:cubicBezTo>
                  <a:cubicBezTo>
                    <a:pt x="556" y="2381"/>
                    <a:pt x="739" y="1616"/>
                    <a:pt x="923" y="850"/>
                  </a:cubicBezTo>
                  <a:lnTo>
                    <a:pt x="1041" y="865"/>
                  </a:lnTo>
                  <a:cubicBezTo>
                    <a:pt x="1038" y="935"/>
                    <a:pt x="1045" y="1010"/>
                    <a:pt x="1030" y="1077"/>
                  </a:cubicBezTo>
                  <a:cubicBezTo>
                    <a:pt x="885" y="1729"/>
                    <a:pt x="731" y="2379"/>
                    <a:pt x="597" y="3033"/>
                  </a:cubicBezTo>
                  <a:cubicBezTo>
                    <a:pt x="579" y="3119"/>
                    <a:pt x="655" y="3225"/>
                    <a:pt x="707" y="3388"/>
                  </a:cubicBezTo>
                  <a:cubicBezTo>
                    <a:pt x="945" y="2991"/>
                    <a:pt x="1116" y="2691"/>
                    <a:pt x="1302" y="2402"/>
                  </a:cubicBezTo>
                  <a:cubicBezTo>
                    <a:pt x="1351" y="2324"/>
                    <a:pt x="1413" y="2255"/>
                    <a:pt x="1471" y="2255"/>
                  </a:cubicBezTo>
                  <a:cubicBezTo>
                    <a:pt x="1506" y="2255"/>
                    <a:pt x="1540" y="2280"/>
                    <a:pt x="1569" y="2344"/>
                  </a:cubicBezTo>
                  <a:cubicBezTo>
                    <a:pt x="1370" y="2662"/>
                    <a:pt x="1190" y="2939"/>
                    <a:pt x="1025" y="3225"/>
                  </a:cubicBezTo>
                  <a:cubicBezTo>
                    <a:pt x="993" y="3277"/>
                    <a:pt x="1004" y="3368"/>
                    <a:pt x="1027" y="3431"/>
                  </a:cubicBezTo>
                  <a:cubicBezTo>
                    <a:pt x="1036" y="3458"/>
                    <a:pt x="1111" y="3492"/>
                    <a:pt x="1146" y="3492"/>
                  </a:cubicBezTo>
                  <a:cubicBezTo>
                    <a:pt x="1152" y="3492"/>
                    <a:pt x="1157" y="3491"/>
                    <a:pt x="1160" y="3489"/>
                  </a:cubicBezTo>
                  <a:cubicBezTo>
                    <a:pt x="1526" y="3228"/>
                    <a:pt x="1904" y="2979"/>
                    <a:pt x="2233" y="2677"/>
                  </a:cubicBezTo>
                  <a:cubicBezTo>
                    <a:pt x="2314" y="2604"/>
                    <a:pt x="2283" y="2320"/>
                    <a:pt x="2207" y="2190"/>
                  </a:cubicBezTo>
                  <a:cubicBezTo>
                    <a:pt x="2154" y="2099"/>
                    <a:pt x="1937" y="2099"/>
                    <a:pt x="1790" y="2071"/>
                  </a:cubicBezTo>
                  <a:cubicBezTo>
                    <a:pt x="1699" y="2052"/>
                    <a:pt x="1603" y="2058"/>
                    <a:pt x="1487" y="2052"/>
                  </a:cubicBezTo>
                  <a:cubicBezTo>
                    <a:pt x="1699" y="1727"/>
                    <a:pt x="1883" y="1474"/>
                    <a:pt x="2034" y="1203"/>
                  </a:cubicBezTo>
                  <a:cubicBezTo>
                    <a:pt x="2253" y="802"/>
                    <a:pt x="2101" y="92"/>
                    <a:pt x="1506" y="12"/>
                  </a:cubicBezTo>
                  <a:cubicBezTo>
                    <a:pt x="1449" y="4"/>
                    <a:pt x="1391" y="0"/>
                    <a:pt x="13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1" name="Google Shape;981;p8"/>
            <p:cNvSpPr/>
            <p:nvPr/>
          </p:nvSpPr>
          <p:spPr>
            <a:xfrm>
              <a:off x="1199200" y="3641875"/>
              <a:ext cx="88450" cy="88350"/>
            </a:xfrm>
            <a:custGeom>
              <a:avLst/>
              <a:gdLst/>
              <a:ahLst/>
              <a:cxnLst/>
              <a:rect l="l" t="t" r="r" b="b"/>
              <a:pathLst>
                <a:path w="3538" h="3534" extrusionOk="0">
                  <a:moveTo>
                    <a:pt x="1361" y="485"/>
                  </a:moveTo>
                  <a:cubicBezTo>
                    <a:pt x="1387" y="485"/>
                    <a:pt x="1411" y="488"/>
                    <a:pt x="1434" y="493"/>
                  </a:cubicBezTo>
                  <a:cubicBezTo>
                    <a:pt x="1840" y="584"/>
                    <a:pt x="2250" y="694"/>
                    <a:pt x="2618" y="878"/>
                  </a:cubicBezTo>
                  <a:cubicBezTo>
                    <a:pt x="2954" y="1047"/>
                    <a:pt x="3031" y="1409"/>
                    <a:pt x="2999" y="1718"/>
                  </a:cubicBezTo>
                  <a:cubicBezTo>
                    <a:pt x="3018" y="2461"/>
                    <a:pt x="2767" y="2825"/>
                    <a:pt x="2170" y="2989"/>
                  </a:cubicBezTo>
                  <a:cubicBezTo>
                    <a:pt x="2018" y="3030"/>
                    <a:pt x="1872" y="3050"/>
                    <a:pt x="1731" y="3050"/>
                  </a:cubicBezTo>
                  <a:cubicBezTo>
                    <a:pt x="1235" y="3050"/>
                    <a:pt x="820" y="2802"/>
                    <a:pt x="541" y="2403"/>
                  </a:cubicBezTo>
                  <a:cubicBezTo>
                    <a:pt x="145" y="1837"/>
                    <a:pt x="498" y="921"/>
                    <a:pt x="957" y="625"/>
                  </a:cubicBezTo>
                  <a:cubicBezTo>
                    <a:pt x="1071" y="552"/>
                    <a:pt x="1229" y="485"/>
                    <a:pt x="1361" y="485"/>
                  </a:cubicBezTo>
                  <a:close/>
                  <a:moveTo>
                    <a:pt x="1349" y="1"/>
                  </a:moveTo>
                  <a:cubicBezTo>
                    <a:pt x="945" y="1"/>
                    <a:pt x="615" y="196"/>
                    <a:pt x="444" y="622"/>
                  </a:cubicBezTo>
                  <a:cubicBezTo>
                    <a:pt x="273" y="1049"/>
                    <a:pt x="0" y="1517"/>
                    <a:pt x="52" y="1933"/>
                  </a:cubicBezTo>
                  <a:cubicBezTo>
                    <a:pt x="162" y="2843"/>
                    <a:pt x="620" y="3534"/>
                    <a:pt x="1718" y="3534"/>
                  </a:cubicBezTo>
                  <a:cubicBezTo>
                    <a:pt x="1732" y="3534"/>
                    <a:pt x="1747" y="3533"/>
                    <a:pt x="1762" y="3533"/>
                  </a:cubicBezTo>
                  <a:cubicBezTo>
                    <a:pt x="2971" y="3513"/>
                    <a:pt x="3538" y="2441"/>
                    <a:pt x="3499" y="1658"/>
                  </a:cubicBezTo>
                  <a:cubicBezTo>
                    <a:pt x="3460" y="855"/>
                    <a:pt x="2772" y="6"/>
                    <a:pt x="1648" y="6"/>
                  </a:cubicBezTo>
                  <a:cubicBezTo>
                    <a:pt x="1602" y="6"/>
                    <a:pt x="1555" y="7"/>
                    <a:pt x="1507" y="10"/>
                  </a:cubicBezTo>
                  <a:cubicBezTo>
                    <a:pt x="1453" y="4"/>
                    <a:pt x="1400" y="1"/>
                    <a:pt x="1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2" name="Google Shape;982;p8"/>
            <p:cNvSpPr/>
            <p:nvPr/>
          </p:nvSpPr>
          <p:spPr>
            <a:xfrm>
              <a:off x="1226700" y="3608200"/>
              <a:ext cx="12050" cy="29750"/>
            </a:xfrm>
            <a:custGeom>
              <a:avLst/>
              <a:gdLst/>
              <a:ahLst/>
              <a:cxnLst/>
              <a:rect l="l" t="t" r="r" b="b"/>
              <a:pathLst>
                <a:path w="482" h="1190" extrusionOk="0">
                  <a:moveTo>
                    <a:pt x="323" y="1"/>
                  </a:moveTo>
                  <a:cubicBezTo>
                    <a:pt x="257" y="1"/>
                    <a:pt x="165" y="48"/>
                    <a:pt x="130" y="103"/>
                  </a:cubicBezTo>
                  <a:cubicBezTo>
                    <a:pt x="0" y="317"/>
                    <a:pt x="164" y="963"/>
                    <a:pt x="431" y="1190"/>
                  </a:cubicBezTo>
                  <a:cubicBezTo>
                    <a:pt x="450" y="811"/>
                    <a:pt x="476" y="467"/>
                    <a:pt x="481" y="123"/>
                  </a:cubicBezTo>
                  <a:cubicBezTo>
                    <a:pt x="481" y="81"/>
                    <a:pt x="381" y="1"/>
                    <a:pt x="327" y="1"/>
                  </a:cubicBezTo>
                  <a:cubicBezTo>
                    <a:pt x="326" y="1"/>
                    <a:pt x="325" y="1"/>
                    <a:pt x="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3" name="Google Shape;983;p8"/>
            <p:cNvSpPr/>
            <p:nvPr/>
          </p:nvSpPr>
          <p:spPr>
            <a:xfrm>
              <a:off x="1202800" y="3654000"/>
              <a:ext cx="72175" cy="64150"/>
            </a:xfrm>
            <a:custGeom>
              <a:avLst/>
              <a:gdLst/>
              <a:ahLst/>
              <a:cxnLst/>
              <a:rect l="l" t="t" r="r" b="b"/>
              <a:pathLst>
                <a:path w="2887" h="2566" extrusionOk="0">
                  <a:moveTo>
                    <a:pt x="1486" y="499"/>
                  </a:moveTo>
                  <a:cubicBezTo>
                    <a:pt x="1489" y="499"/>
                    <a:pt x="1493" y="499"/>
                    <a:pt x="1497" y="499"/>
                  </a:cubicBezTo>
                  <a:cubicBezTo>
                    <a:pt x="2060" y="506"/>
                    <a:pt x="2285" y="733"/>
                    <a:pt x="2277" y="1289"/>
                  </a:cubicBezTo>
                  <a:cubicBezTo>
                    <a:pt x="2270" y="1807"/>
                    <a:pt x="1954" y="2143"/>
                    <a:pt x="1473" y="2143"/>
                  </a:cubicBezTo>
                  <a:cubicBezTo>
                    <a:pt x="1472" y="2143"/>
                    <a:pt x="1470" y="2143"/>
                    <a:pt x="1469" y="2143"/>
                  </a:cubicBezTo>
                  <a:cubicBezTo>
                    <a:pt x="969" y="2141"/>
                    <a:pt x="679" y="1848"/>
                    <a:pt x="688" y="1359"/>
                  </a:cubicBezTo>
                  <a:cubicBezTo>
                    <a:pt x="698" y="848"/>
                    <a:pt x="1023" y="499"/>
                    <a:pt x="1486" y="499"/>
                  </a:cubicBezTo>
                  <a:close/>
                  <a:moveTo>
                    <a:pt x="1217" y="0"/>
                  </a:moveTo>
                  <a:cubicBezTo>
                    <a:pt x="1084" y="0"/>
                    <a:pt x="925" y="67"/>
                    <a:pt x="813" y="140"/>
                  </a:cubicBezTo>
                  <a:cubicBezTo>
                    <a:pt x="352" y="436"/>
                    <a:pt x="1" y="1352"/>
                    <a:pt x="397" y="1918"/>
                  </a:cubicBezTo>
                  <a:cubicBezTo>
                    <a:pt x="676" y="2317"/>
                    <a:pt x="1091" y="2565"/>
                    <a:pt x="1587" y="2565"/>
                  </a:cubicBezTo>
                  <a:cubicBezTo>
                    <a:pt x="1728" y="2565"/>
                    <a:pt x="1874" y="2545"/>
                    <a:pt x="2026" y="2504"/>
                  </a:cubicBezTo>
                  <a:cubicBezTo>
                    <a:pt x="2623" y="2340"/>
                    <a:pt x="2874" y="1976"/>
                    <a:pt x="2855" y="1235"/>
                  </a:cubicBezTo>
                  <a:cubicBezTo>
                    <a:pt x="2887" y="924"/>
                    <a:pt x="2810" y="562"/>
                    <a:pt x="2472" y="393"/>
                  </a:cubicBezTo>
                  <a:cubicBezTo>
                    <a:pt x="2106" y="209"/>
                    <a:pt x="1694" y="101"/>
                    <a:pt x="1290" y="8"/>
                  </a:cubicBezTo>
                  <a:cubicBezTo>
                    <a:pt x="1267" y="3"/>
                    <a:pt x="1243" y="0"/>
                    <a:pt x="1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4" name="Google Shape;984;p8"/>
            <p:cNvSpPr/>
            <p:nvPr/>
          </p:nvSpPr>
          <p:spPr>
            <a:xfrm>
              <a:off x="1219775" y="3666450"/>
              <a:ext cx="40150" cy="41200"/>
            </a:xfrm>
            <a:custGeom>
              <a:avLst/>
              <a:gdLst/>
              <a:ahLst/>
              <a:cxnLst/>
              <a:rect l="l" t="t" r="r" b="b"/>
              <a:pathLst>
                <a:path w="1606" h="1648" extrusionOk="0">
                  <a:moveTo>
                    <a:pt x="807" y="1"/>
                  </a:moveTo>
                  <a:cubicBezTo>
                    <a:pt x="344" y="1"/>
                    <a:pt x="19" y="351"/>
                    <a:pt x="9" y="863"/>
                  </a:cubicBezTo>
                  <a:cubicBezTo>
                    <a:pt x="0" y="1352"/>
                    <a:pt x="290" y="1643"/>
                    <a:pt x="790" y="1647"/>
                  </a:cubicBezTo>
                  <a:cubicBezTo>
                    <a:pt x="791" y="1647"/>
                    <a:pt x="793" y="1647"/>
                    <a:pt x="794" y="1647"/>
                  </a:cubicBezTo>
                  <a:cubicBezTo>
                    <a:pt x="1275" y="1647"/>
                    <a:pt x="1591" y="1311"/>
                    <a:pt x="1598" y="791"/>
                  </a:cubicBezTo>
                  <a:cubicBezTo>
                    <a:pt x="1606" y="233"/>
                    <a:pt x="1381" y="8"/>
                    <a:pt x="818" y="1"/>
                  </a:cubicBezTo>
                  <a:cubicBezTo>
                    <a:pt x="814" y="1"/>
                    <a:pt x="810" y="1"/>
                    <a:pt x="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85" name="Google Shape;985;p8"/>
          <p:cNvGrpSpPr/>
          <p:nvPr/>
        </p:nvGrpSpPr>
        <p:grpSpPr>
          <a:xfrm flipH="1">
            <a:off x="5042450" y="8938007"/>
            <a:ext cx="2547359" cy="1591997"/>
            <a:chOff x="5660792" y="3822389"/>
            <a:chExt cx="1353394" cy="845816"/>
          </a:xfrm>
        </p:grpSpPr>
        <p:sp>
          <p:nvSpPr>
            <p:cNvPr id="986" name="Google Shape;986;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87" name="Google Shape;987;p8"/>
            <p:cNvGrpSpPr/>
            <p:nvPr/>
          </p:nvGrpSpPr>
          <p:grpSpPr>
            <a:xfrm>
              <a:off x="5701741" y="3836395"/>
              <a:ext cx="1289491" cy="821500"/>
              <a:chOff x="5701741" y="3836395"/>
              <a:chExt cx="1289491" cy="821500"/>
            </a:xfrm>
          </p:grpSpPr>
          <p:sp>
            <p:nvSpPr>
              <p:cNvPr id="988" name="Google Shape;988;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89" name="Google Shape;989;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0" name="Google Shape;990;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1" name="Google Shape;991;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2" name="Google Shape;992;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3" name="Google Shape;993;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94" name="Google Shape;994;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95" name="Google Shape;995;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996" name="Google Shape;996;p8"/>
          <p:cNvGrpSpPr/>
          <p:nvPr/>
        </p:nvGrpSpPr>
        <p:grpSpPr>
          <a:xfrm flipH="1">
            <a:off x="6416950" y="9217157"/>
            <a:ext cx="2547359" cy="1591997"/>
            <a:chOff x="5660792" y="3822389"/>
            <a:chExt cx="1353394" cy="845816"/>
          </a:xfrm>
        </p:grpSpPr>
        <p:sp>
          <p:nvSpPr>
            <p:cNvPr id="997" name="Google Shape;997;p8"/>
            <p:cNvSpPr/>
            <p:nvPr/>
          </p:nvSpPr>
          <p:spPr>
            <a:xfrm>
              <a:off x="5660792" y="3822389"/>
              <a:ext cx="1353394" cy="845816"/>
            </a:xfrm>
            <a:custGeom>
              <a:avLst/>
              <a:gdLst/>
              <a:ahLst/>
              <a:cxnLst/>
              <a:rect l="l" t="t" r="r" b="b"/>
              <a:pathLst>
                <a:path w="27829" h="17392" extrusionOk="0">
                  <a:moveTo>
                    <a:pt x="16246" y="1825"/>
                  </a:moveTo>
                  <a:cubicBezTo>
                    <a:pt x="16289" y="1825"/>
                    <a:pt x="16334" y="1826"/>
                    <a:pt x="16378" y="1828"/>
                  </a:cubicBezTo>
                  <a:cubicBezTo>
                    <a:pt x="17445" y="1880"/>
                    <a:pt x="17993" y="2662"/>
                    <a:pt x="18056" y="3716"/>
                  </a:cubicBezTo>
                  <a:cubicBezTo>
                    <a:pt x="19604" y="3755"/>
                    <a:pt x="20299" y="4474"/>
                    <a:pt x="20175" y="5858"/>
                  </a:cubicBezTo>
                  <a:cubicBezTo>
                    <a:pt x="20186" y="5869"/>
                    <a:pt x="20193" y="5886"/>
                    <a:pt x="20204" y="5890"/>
                  </a:cubicBezTo>
                  <a:cubicBezTo>
                    <a:pt x="20303" y="5910"/>
                    <a:pt x="20401" y="5933"/>
                    <a:pt x="20500" y="5947"/>
                  </a:cubicBezTo>
                  <a:cubicBezTo>
                    <a:pt x="21001" y="6016"/>
                    <a:pt x="21349" y="6393"/>
                    <a:pt x="21360" y="6891"/>
                  </a:cubicBezTo>
                  <a:cubicBezTo>
                    <a:pt x="21364" y="7098"/>
                    <a:pt x="21353" y="7302"/>
                    <a:pt x="21347" y="7508"/>
                  </a:cubicBezTo>
                  <a:cubicBezTo>
                    <a:pt x="21339" y="7845"/>
                    <a:pt x="21352" y="7974"/>
                    <a:pt x="21492" y="7974"/>
                  </a:cubicBezTo>
                  <a:cubicBezTo>
                    <a:pt x="21569" y="7974"/>
                    <a:pt x="21684" y="7935"/>
                    <a:pt x="21854" y="7871"/>
                  </a:cubicBezTo>
                  <a:cubicBezTo>
                    <a:pt x="22137" y="7765"/>
                    <a:pt x="22431" y="7687"/>
                    <a:pt x="22714" y="7687"/>
                  </a:cubicBezTo>
                  <a:cubicBezTo>
                    <a:pt x="23002" y="7687"/>
                    <a:pt x="23278" y="7767"/>
                    <a:pt x="23519" y="7980"/>
                  </a:cubicBezTo>
                  <a:cubicBezTo>
                    <a:pt x="23753" y="8186"/>
                    <a:pt x="23945" y="8251"/>
                    <a:pt x="24201" y="8251"/>
                  </a:cubicBezTo>
                  <a:cubicBezTo>
                    <a:pt x="24222" y="8251"/>
                    <a:pt x="24244" y="8251"/>
                    <a:pt x="24266" y="8250"/>
                  </a:cubicBezTo>
                  <a:cubicBezTo>
                    <a:pt x="24300" y="8248"/>
                    <a:pt x="24334" y="8248"/>
                    <a:pt x="24368" y="8248"/>
                  </a:cubicBezTo>
                  <a:cubicBezTo>
                    <a:pt x="24496" y="8248"/>
                    <a:pt x="24626" y="8257"/>
                    <a:pt x="24747" y="8287"/>
                  </a:cubicBezTo>
                  <a:cubicBezTo>
                    <a:pt x="25214" y="8400"/>
                    <a:pt x="25706" y="8560"/>
                    <a:pt x="25797" y="9093"/>
                  </a:cubicBezTo>
                  <a:cubicBezTo>
                    <a:pt x="25881" y="9586"/>
                    <a:pt x="25916" y="10032"/>
                    <a:pt x="26225" y="10494"/>
                  </a:cubicBezTo>
                  <a:cubicBezTo>
                    <a:pt x="26619" y="11085"/>
                    <a:pt x="26132" y="12092"/>
                    <a:pt x="25452" y="12464"/>
                  </a:cubicBezTo>
                  <a:cubicBezTo>
                    <a:pt x="25333" y="12529"/>
                    <a:pt x="25180" y="12730"/>
                    <a:pt x="25205" y="12834"/>
                  </a:cubicBezTo>
                  <a:cubicBezTo>
                    <a:pt x="25398" y="13724"/>
                    <a:pt x="25030" y="14428"/>
                    <a:pt x="24515" y="15093"/>
                  </a:cubicBezTo>
                  <a:cubicBezTo>
                    <a:pt x="24469" y="15154"/>
                    <a:pt x="24389" y="15218"/>
                    <a:pt x="24315" y="15229"/>
                  </a:cubicBezTo>
                  <a:cubicBezTo>
                    <a:pt x="23428" y="15366"/>
                    <a:pt x="22538" y="15491"/>
                    <a:pt x="21650" y="15626"/>
                  </a:cubicBezTo>
                  <a:cubicBezTo>
                    <a:pt x="21037" y="15719"/>
                    <a:pt x="20425" y="15822"/>
                    <a:pt x="19818" y="15918"/>
                  </a:cubicBezTo>
                  <a:cubicBezTo>
                    <a:pt x="19801" y="15573"/>
                    <a:pt x="19991" y="15437"/>
                    <a:pt x="20299" y="15344"/>
                  </a:cubicBezTo>
                  <a:cubicBezTo>
                    <a:pt x="21334" y="15030"/>
                    <a:pt x="22360" y="14686"/>
                    <a:pt x="23387" y="14348"/>
                  </a:cubicBezTo>
                  <a:cubicBezTo>
                    <a:pt x="23519" y="14305"/>
                    <a:pt x="23642" y="14238"/>
                    <a:pt x="23768" y="14183"/>
                  </a:cubicBezTo>
                  <a:cubicBezTo>
                    <a:pt x="23755" y="14149"/>
                    <a:pt x="23740" y="14118"/>
                    <a:pt x="23725" y="14084"/>
                  </a:cubicBezTo>
                  <a:lnTo>
                    <a:pt x="20033" y="15184"/>
                  </a:lnTo>
                  <a:cubicBezTo>
                    <a:pt x="20048" y="14651"/>
                    <a:pt x="20098" y="14248"/>
                    <a:pt x="20691" y="14004"/>
                  </a:cubicBezTo>
                  <a:cubicBezTo>
                    <a:pt x="22142" y="13410"/>
                    <a:pt x="23556" y="12724"/>
                    <a:pt x="24985" y="12074"/>
                  </a:cubicBezTo>
                  <a:cubicBezTo>
                    <a:pt x="24909" y="12029"/>
                    <a:pt x="24828" y="12006"/>
                    <a:pt x="24752" y="12006"/>
                  </a:cubicBezTo>
                  <a:cubicBezTo>
                    <a:pt x="24703" y="12006"/>
                    <a:pt x="24656" y="12016"/>
                    <a:pt x="24614" y="12035"/>
                  </a:cubicBezTo>
                  <a:cubicBezTo>
                    <a:pt x="23213" y="12665"/>
                    <a:pt x="21815" y="13304"/>
                    <a:pt x="20414" y="13934"/>
                  </a:cubicBezTo>
                  <a:cubicBezTo>
                    <a:pt x="20331" y="13973"/>
                    <a:pt x="20225" y="13967"/>
                    <a:pt x="20141" y="13980"/>
                  </a:cubicBezTo>
                  <a:cubicBezTo>
                    <a:pt x="19922" y="13577"/>
                    <a:pt x="19868" y="13246"/>
                    <a:pt x="20381" y="13079"/>
                  </a:cubicBezTo>
                  <a:cubicBezTo>
                    <a:pt x="20448" y="13057"/>
                    <a:pt x="20500" y="12992"/>
                    <a:pt x="20559" y="12951"/>
                  </a:cubicBezTo>
                  <a:cubicBezTo>
                    <a:pt x="21553" y="12274"/>
                    <a:pt x="22549" y="11602"/>
                    <a:pt x="23540" y="10920"/>
                  </a:cubicBezTo>
                  <a:cubicBezTo>
                    <a:pt x="23631" y="10857"/>
                    <a:pt x="23685" y="10736"/>
                    <a:pt x="23755" y="10643"/>
                  </a:cubicBezTo>
                  <a:lnTo>
                    <a:pt x="23651" y="10543"/>
                  </a:lnTo>
                  <a:cubicBezTo>
                    <a:pt x="23527" y="10626"/>
                    <a:pt x="23398" y="10708"/>
                    <a:pt x="23274" y="10793"/>
                  </a:cubicBezTo>
                  <a:cubicBezTo>
                    <a:pt x="22287" y="11477"/>
                    <a:pt x="21310" y="12178"/>
                    <a:pt x="20312" y="12843"/>
                  </a:cubicBezTo>
                  <a:lnTo>
                    <a:pt x="20310" y="12843"/>
                  </a:lnTo>
                  <a:cubicBezTo>
                    <a:pt x="20101" y="12983"/>
                    <a:pt x="19977" y="13059"/>
                    <a:pt x="19872" y="13059"/>
                  </a:cubicBezTo>
                  <a:cubicBezTo>
                    <a:pt x="19728" y="13059"/>
                    <a:pt x="19624" y="12914"/>
                    <a:pt x="19389" y="12590"/>
                  </a:cubicBezTo>
                  <a:cubicBezTo>
                    <a:pt x="20516" y="11726"/>
                    <a:pt x="21622" y="10884"/>
                    <a:pt x="22718" y="10032"/>
                  </a:cubicBezTo>
                  <a:cubicBezTo>
                    <a:pt x="22809" y="9963"/>
                    <a:pt x="22845" y="9823"/>
                    <a:pt x="22904" y="9718"/>
                  </a:cubicBezTo>
                  <a:lnTo>
                    <a:pt x="22785" y="9645"/>
                  </a:lnTo>
                  <a:lnTo>
                    <a:pt x="19255" y="12460"/>
                  </a:lnTo>
                  <a:lnTo>
                    <a:pt x="18636" y="11971"/>
                  </a:lnTo>
                  <a:cubicBezTo>
                    <a:pt x="19138" y="11511"/>
                    <a:pt x="19589" y="11067"/>
                    <a:pt x="20071" y="10662"/>
                  </a:cubicBezTo>
                  <a:cubicBezTo>
                    <a:pt x="20500" y="10297"/>
                    <a:pt x="20972" y="9983"/>
                    <a:pt x="21408" y="9625"/>
                  </a:cubicBezTo>
                  <a:cubicBezTo>
                    <a:pt x="21477" y="9567"/>
                    <a:pt x="21457" y="9398"/>
                    <a:pt x="21498" y="9166"/>
                  </a:cubicBezTo>
                  <a:lnTo>
                    <a:pt x="21498" y="9166"/>
                  </a:lnTo>
                  <a:cubicBezTo>
                    <a:pt x="20598" y="9955"/>
                    <a:pt x="19805" y="10649"/>
                    <a:pt x="19015" y="11347"/>
                  </a:cubicBezTo>
                  <a:cubicBezTo>
                    <a:pt x="18651" y="11671"/>
                    <a:pt x="18490" y="11791"/>
                    <a:pt x="18214" y="11791"/>
                  </a:cubicBezTo>
                  <a:cubicBezTo>
                    <a:pt x="18080" y="11791"/>
                    <a:pt x="17918" y="11763"/>
                    <a:pt x="17692" y="11715"/>
                  </a:cubicBezTo>
                  <a:cubicBezTo>
                    <a:pt x="18710" y="10582"/>
                    <a:pt x="19701" y="9480"/>
                    <a:pt x="20691" y="8378"/>
                  </a:cubicBezTo>
                  <a:lnTo>
                    <a:pt x="20691" y="8378"/>
                  </a:lnTo>
                  <a:cubicBezTo>
                    <a:pt x="19431" y="9140"/>
                    <a:pt x="18703" y="10429"/>
                    <a:pt x="17594" y="11533"/>
                  </a:cubicBezTo>
                  <a:cubicBezTo>
                    <a:pt x="17599" y="11057"/>
                    <a:pt x="17482" y="10650"/>
                    <a:pt x="17629" y="10396"/>
                  </a:cubicBezTo>
                  <a:cubicBezTo>
                    <a:pt x="18285" y="9240"/>
                    <a:pt x="19017" y="8127"/>
                    <a:pt x="19721" y="6999"/>
                  </a:cubicBezTo>
                  <a:cubicBezTo>
                    <a:pt x="19801" y="6873"/>
                    <a:pt x="19885" y="6746"/>
                    <a:pt x="19966" y="6620"/>
                  </a:cubicBezTo>
                  <a:lnTo>
                    <a:pt x="19816" y="6509"/>
                  </a:lnTo>
                  <a:cubicBezTo>
                    <a:pt x="19556" y="6891"/>
                    <a:pt x="19298" y="7274"/>
                    <a:pt x="19039" y="7659"/>
                  </a:cubicBezTo>
                  <a:cubicBezTo>
                    <a:pt x="18746" y="8095"/>
                    <a:pt x="18445" y="8532"/>
                    <a:pt x="18166" y="8974"/>
                  </a:cubicBezTo>
                  <a:cubicBezTo>
                    <a:pt x="17887" y="9415"/>
                    <a:pt x="17629" y="9872"/>
                    <a:pt x="17296" y="10429"/>
                  </a:cubicBezTo>
                  <a:cubicBezTo>
                    <a:pt x="17157" y="10097"/>
                    <a:pt x="16915" y="9797"/>
                    <a:pt x="16988" y="9641"/>
                  </a:cubicBezTo>
                  <a:cubicBezTo>
                    <a:pt x="17508" y="8499"/>
                    <a:pt x="18095" y="7386"/>
                    <a:pt x="18651" y="6258"/>
                  </a:cubicBezTo>
                  <a:cubicBezTo>
                    <a:pt x="18703" y="6154"/>
                    <a:pt x="18683" y="6011"/>
                    <a:pt x="18697" y="5886"/>
                  </a:cubicBezTo>
                  <a:lnTo>
                    <a:pt x="18575" y="5877"/>
                  </a:lnTo>
                  <a:lnTo>
                    <a:pt x="16692" y="9597"/>
                  </a:lnTo>
                  <a:cubicBezTo>
                    <a:pt x="16534" y="9247"/>
                    <a:pt x="16051" y="9223"/>
                    <a:pt x="16237" y="8755"/>
                  </a:cubicBezTo>
                  <a:cubicBezTo>
                    <a:pt x="16696" y="7601"/>
                    <a:pt x="17133" y="6438"/>
                    <a:pt x="17571" y="5277"/>
                  </a:cubicBezTo>
                  <a:cubicBezTo>
                    <a:pt x="17607" y="5184"/>
                    <a:pt x="17577" y="5067"/>
                    <a:pt x="17579" y="4963"/>
                  </a:cubicBezTo>
                  <a:lnTo>
                    <a:pt x="17452" y="4937"/>
                  </a:lnTo>
                  <a:lnTo>
                    <a:pt x="15949" y="8855"/>
                  </a:lnTo>
                  <a:lnTo>
                    <a:pt x="15291" y="8593"/>
                  </a:lnTo>
                  <a:cubicBezTo>
                    <a:pt x="15522" y="7226"/>
                    <a:pt x="15758" y="5875"/>
                    <a:pt x="15970" y="4520"/>
                  </a:cubicBezTo>
                  <a:cubicBezTo>
                    <a:pt x="15988" y="4396"/>
                    <a:pt x="15862" y="4247"/>
                    <a:pt x="15793" y="4093"/>
                  </a:cubicBezTo>
                  <a:cubicBezTo>
                    <a:pt x="15559" y="5650"/>
                    <a:pt x="15336" y="7124"/>
                    <a:pt x="15111" y="8625"/>
                  </a:cubicBezTo>
                  <a:lnTo>
                    <a:pt x="14526" y="8489"/>
                  </a:lnTo>
                  <a:cubicBezTo>
                    <a:pt x="14557" y="7213"/>
                    <a:pt x="14678" y="5968"/>
                    <a:pt x="14619" y="4717"/>
                  </a:cubicBezTo>
                  <a:lnTo>
                    <a:pt x="14619" y="4717"/>
                  </a:lnTo>
                  <a:cubicBezTo>
                    <a:pt x="14526" y="4764"/>
                    <a:pt x="14496" y="4814"/>
                    <a:pt x="14492" y="4864"/>
                  </a:cubicBezTo>
                  <a:cubicBezTo>
                    <a:pt x="14420" y="5947"/>
                    <a:pt x="14331" y="7029"/>
                    <a:pt x="14290" y="8112"/>
                  </a:cubicBezTo>
                  <a:cubicBezTo>
                    <a:pt x="14276" y="8480"/>
                    <a:pt x="14131" y="8585"/>
                    <a:pt x="13862" y="8585"/>
                  </a:cubicBezTo>
                  <a:cubicBezTo>
                    <a:pt x="13806" y="8585"/>
                    <a:pt x="13745" y="8581"/>
                    <a:pt x="13679" y="8573"/>
                  </a:cubicBezTo>
                  <a:cubicBezTo>
                    <a:pt x="13381" y="7233"/>
                    <a:pt x="13090" y="5907"/>
                    <a:pt x="12787" y="4585"/>
                  </a:cubicBezTo>
                  <a:cubicBezTo>
                    <a:pt x="12772" y="4520"/>
                    <a:pt x="12655" y="4480"/>
                    <a:pt x="12584" y="4427"/>
                  </a:cubicBezTo>
                  <a:cubicBezTo>
                    <a:pt x="12560" y="4515"/>
                    <a:pt x="12499" y="4610"/>
                    <a:pt x="12517" y="4686"/>
                  </a:cubicBezTo>
                  <a:cubicBezTo>
                    <a:pt x="12803" y="5832"/>
                    <a:pt x="13108" y="6977"/>
                    <a:pt x="13391" y="8125"/>
                  </a:cubicBezTo>
                  <a:cubicBezTo>
                    <a:pt x="13528" y="8686"/>
                    <a:pt x="13511" y="8692"/>
                    <a:pt x="12881" y="8930"/>
                  </a:cubicBezTo>
                  <a:cubicBezTo>
                    <a:pt x="12673" y="8322"/>
                    <a:pt x="12467" y="7716"/>
                    <a:pt x="12255" y="7107"/>
                  </a:cubicBezTo>
                  <a:cubicBezTo>
                    <a:pt x="12043" y="6499"/>
                    <a:pt x="11824" y="5892"/>
                    <a:pt x="11609" y="5284"/>
                  </a:cubicBezTo>
                  <a:lnTo>
                    <a:pt x="11469" y="5310"/>
                  </a:lnTo>
                  <a:cubicBezTo>
                    <a:pt x="11479" y="5425"/>
                    <a:pt x="11465" y="5548"/>
                    <a:pt x="11503" y="5654"/>
                  </a:cubicBezTo>
                  <a:cubicBezTo>
                    <a:pt x="11843" y="6633"/>
                    <a:pt x="12203" y="7605"/>
                    <a:pt x="12534" y="8586"/>
                  </a:cubicBezTo>
                  <a:cubicBezTo>
                    <a:pt x="12716" y="9127"/>
                    <a:pt x="12651" y="9229"/>
                    <a:pt x="12075" y="9524"/>
                  </a:cubicBezTo>
                  <a:cubicBezTo>
                    <a:pt x="11623" y="8396"/>
                    <a:pt x="11177" y="7269"/>
                    <a:pt x="10717" y="6148"/>
                  </a:cubicBezTo>
                  <a:cubicBezTo>
                    <a:pt x="10676" y="6046"/>
                    <a:pt x="10540" y="5983"/>
                    <a:pt x="10447" y="5903"/>
                  </a:cubicBezTo>
                  <a:lnTo>
                    <a:pt x="10367" y="5996"/>
                  </a:lnTo>
                  <a:cubicBezTo>
                    <a:pt x="10497" y="6250"/>
                    <a:pt x="10648" y="6499"/>
                    <a:pt x="10756" y="6765"/>
                  </a:cubicBezTo>
                  <a:cubicBezTo>
                    <a:pt x="11105" y="7616"/>
                    <a:pt x="11408" y="8489"/>
                    <a:pt x="11794" y="9326"/>
                  </a:cubicBezTo>
                  <a:cubicBezTo>
                    <a:pt x="11999" y="9768"/>
                    <a:pt x="11863" y="10048"/>
                    <a:pt x="11581" y="10375"/>
                  </a:cubicBezTo>
                  <a:cubicBezTo>
                    <a:pt x="11090" y="9420"/>
                    <a:pt x="10579" y="8514"/>
                    <a:pt x="10156" y="7566"/>
                  </a:cubicBezTo>
                  <a:cubicBezTo>
                    <a:pt x="9953" y="7112"/>
                    <a:pt x="9821" y="6587"/>
                    <a:pt x="9817" y="6091"/>
                  </a:cubicBezTo>
                  <a:cubicBezTo>
                    <a:pt x="9808" y="5034"/>
                    <a:pt x="10473" y="4408"/>
                    <a:pt x="11462" y="4408"/>
                  </a:cubicBezTo>
                  <a:cubicBezTo>
                    <a:pt x="11513" y="4408"/>
                    <a:pt x="11565" y="4409"/>
                    <a:pt x="11618" y="4413"/>
                  </a:cubicBezTo>
                  <a:cubicBezTo>
                    <a:pt x="11619" y="4413"/>
                    <a:pt x="11621" y="4413"/>
                    <a:pt x="11623" y="4413"/>
                  </a:cubicBezTo>
                  <a:cubicBezTo>
                    <a:pt x="11696" y="4413"/>
                    <a:pt x="11830" y="4331"/>
                    <a:pt x="11839" y="4273"/>
                  </a:cubicBezTo>
                  <a:cubicBezTo>
                    <a:pt x="11973" y="3433"/>
                    <a:pt x="12690" y="3296"/>
                    <a:pt x="13312" y="3088"/>
                  </a:cubicBezTo>
                  <a:cubicBezTo>
                    <a:pt x="13330" y="3082"/>
                    <a:pt x="13348" y="3079"/>
                    <a:pt x="13367" y="3079"/>
                  </a:cubicBezTo>
                  <a:cubicBezTo>
                    <a:pt x="13519" y="3079"/>
                    <a:pt x="13730" y="3246"/>
                    <a:pt x="13900" y="3335"/>
                  </a:cubicBezTo>
                  <a:cubicBezTo>
                    <a:pt x="13980" y="3376"/>
                    <a:pt x="14035" y="3458"/>
                    <a:pt x="14167" y="3582"/>
                  </a:cubicBezTo>
                  <a:cubicBezTo>
                    <a:pt x="14458" y="2431"/>
                    <a:pt x="15217" y="1825"/>
                    <a:pt x="16246" y="1825"/>
                  </a:cubicBezTo>
                  <a:close/>
                  <a:moveTo>
                    <a:pt x="8454" y="6548"/>
                  </a:moveTo>
                  <a:cubicBezTo>
                    <a:pt x="8572" y="6548"/>
                    <a:pt x="8695" y="6580"/>
                    <a:pt x="8818" y="6637"/>
                  </a:cubicBezTo>
                  <a:cubicBezTo>
                    <a:pt x="9115" y="6774"/>
                    <a:pt x="9444" y="6979"/>
                    <a:pt x="9606" y="7246"/>
                  </a:cubicBezTo>
                  <a:cubicBezTo>
                    <a:pt x="10241" y="8289"/>
                    <a:pt x="10815" y="9368"/>
                    <a:pt x="11460" y="10520"/>
                  </a:cubicBezTo>
                  <a:cubicBezTo>
                    <a:pt x="11191" y="10493"/>
                    <a:pt x="10992" y="10435"/>
                    <a:pt x="10828" y="10435"/>
                  </a:cubicBezTo>
                  <a:cubicBezTo>
                    <a:pt x="10779" y="10435"/>
                    <a:pt x="10733" y="10441"/>
                    <a:pt x="10689" y="10453"/>
                  </a:cubicBezTo>
                  <a:cubicBezTo>
                    <a:pt x="10607" y="10478"/>
                    <a:pt x="10534" y="10489"/>
                    <a:pt x="10466" y="10489"/>
                  </a:cubicBezTo>
                  <a:cubicBezTo>
                    <a:pt x="10238" y="10489"/>
                    <a:pt x="10085" y="10356"/>
                    <a:pt x="9959" y="10145"/>
                  </a:cubicBezTo>
                  <a:cubicBezTo>
                    <a:pt x="9570" y="9491"/>
                    <a:pt x="9197" y="8828"/>
                    <a:pt x="8807" y="8177"/>
                  </a:cubicBezTo>
                  <a:cubicBezTo>
                    <a:pt x="8751" y="8088"/>
                    <a:pt x="8630" y="8040"/>
                    <a:pt x="8541" y="7971"/>
                  </a:cubicBezTo>
                  <a:cubicBezTo>
                    <a:pt x="8520" y="8004"/>
                    <a:pt x="8502" y="8038"/>
                    <a:pt x="8481" y="8073"/>
                  </a:cubicBezTo>
                  <a:cubicBezTo>
                    <a:pt x="8961" y="8904"/>
                    <a:pt x="9438" y="9732"/>
                    <a:pt x="9914" y="10559"/>
                  </a:cubicBezTo>
                  <a:cubicBezTo>
                    <a:pt x="9744" y="10700"/>
                    <a:pt x="9587" y="10768"/>
                    <a:pt x="9438" y="10768"/>
                  </a:cubicBezTo>
                  <a:cubicBezTo>
                    <a:pt x="9250" y="10768"/>
                    <a:pt x="9076" y="10660"/>
                    <a:pt x="8905" y="10455"/>
                  </a:cubicBezTo>
                  <a:cubicBezTo>
                    <a:pt x="8641" y="10141"/>
                    <a:pt x="8331" y="9866"/>
                    <a:pt x="8065" y="9554"/>
                  </a:cubicBezTo>
                  <a:cubicBezTo>
                    <a:pt x="7532" y="8928"/>
                    <a:pt x="7021" y="8287"/>
                    <a:pt x="6491" y="7657"/>
                  </a:cubicBezTo>
                  <a:cubicBezTo>
                    <a:pt x="6395" y="7542"/>
                    <a:pt x="6257" y="7460"/>
                    <a:pt x="6140" y="7361"/>
                  </a:cubicBezTo>
                  <a:lnTo>
                    <a:pt x="6079" y="7440"/>
                  </a:lnTo>
                  <a:lnTo>
                    <a:pt x="9059" y="11050"/>
                  </a:lnTo>
                  <a:cubicBezTo>
                    <a:pt x="8902" y="11055"/>
                    <a:pt x="8731" y="11098"/>
                    <a:pt x="8598" y="11098"/>
                  </a:cubicBezTo>
                  <a:cubicBezTo>
                    <a:pt x="8531" y="11098"/>
                    <a:pt x="8473" y="11087"/>
                    <a:pt x="8431" y="11055"/>
                  </a:cubicBezTo>
                  <a:cubicBezTo>
                    <a:pt x="7588" y="10424"/>
                    <a:pt x="6776" y="9749"/>
                    <a:pt x="5947" y="9095"/>
                  </a:cubicBezTo>
                  <a:cubicBezTo>
                    <a:pt x="5867" y="9034"/>
                    <a:pt x="5741" y="9028"/>
                    <a:pt x="5635" y="8997"/>
                  </a:cubicBezTo>
                  <a:lnTo>
                    <a:pt x="5635" y="8997"/>
                  </a:lnTo>
                  <a:cubicBezTo>
                    <a:pt x="5689" y="9103"/>
                    <a:pt x="5716" y="9240"/>
                    <a:pt x="5800" y="9307"/>
                  </a:cubicBezTo>
                  <a:cubicBezTo>
                    <a:pt x="6177" y="9610"/>
                    <a:pt x="6575" y="9887"/>
                    <a:pt x="6954" y="10186"/>
                  </a:cubicBezTo>
                  <a:cubicBezTo>
                    <a:pt x="7430" y="10563"/>
                    <a:pt x="7892" y="10953"/>
                    <a:pt x="8318" y="11301"/>
                  </a:cubicBezTo>
                  <a:lnTo>
                    <a:pt x="7809" y="11888"/>
                  </a:lnTo>
                  <a:lnTo>
                    <a:pt x="4375" y="10255"/>
                  </a:lnTo>
                  <a:lnTo>
                    <a:pt x="4250" y="10479"/>
                  </a:lnTo>
                  <a:cubicBezTo>
                    <a:pt x="5462" y="10879"/>
                    <a:pt x="6521" y="11544"/>
                    <a:pt x="7664" y="12098"/>
                  </a:cubicBezTo>
                  <a:cubicBezTo>
                    <a:pt x="7573" y="12312"/>
                    <a:pt x="7500" y="12482"/>
                    <a:pt x="7407" y="12702"/>
                  </a:cubicBezTo>
                  <a:lnTo>
                    <a:pt x="4001" y="11184"/>
                  </a:lnTo>
                  <a:cubicBezTo>
                    <a:pt x="3983" y="11228"/>
                    <a:pt x="3966" y="11271"/>
                    <a:pt x="3947" y="11314"/>
                  </a:cubicBezTo>
                  <a:cubicBezTo>
                    <a:pt x="4934" y="11780"/>
                    <a:pt x="5913" y="12265"/>
                    <a:pt x="6911" y="12702"/>
                  </a:cubicBezTo>
                  <a:cubicBezTo>
                    <a:pt x="7300" y="12873"/>
                    <a:pt x="7471" y="13044"/>
                    <a:pt x="7190" y="13438"/>
                  </a:cubicBezTo>
                  <a:lnTo>
                    <a:pt x="3966" y="12728"/>
                  </a:lnTo>
                  <a:cubicBezTo>
                    <a:pt x="3953" y="12782"/>
                    <a:pt x="3940" y="12834"/>
                    <a:pt x="3927" y="12888"/>
                  </a:cubicBezTo>
                  <a:cubicBezTo>
                    <a:pt x="4040" y="12928"/>
                    <a:pt x="4152" y="12979"/>
                    <a:pt x="4267" y="13006"/>
                  </a:cubicBezTo>
                  <a:cubicBezTo>
                    <a:pt x="5120" y="13211"/>
                    <a:pt x="5969" y="13447"/>
                    <a:pt x="6831" y="13601"/>
                  </a:cubicBezTo>
                  <a:cubicBezTo>
                    <a:pt x="7283" y="13681"/>
                    <a:pt x="7298" y="13882"/>
                    <a:pt x="7177" y="14279"/>
                  </a:cubicBezTo>
                  <a:cubicBezTo>
                    <a:pt x="6770" y="14214"/>
                    <a:pt x="6370" y="14146"/>
                    <a:pt x="5969" y="14090"/>
                  </a:cubicBezTo>
                  <a:cubicBezTo>
                    <a:pt x="5577" y="14036"/>
                    <a:pt x="5187" y="13995"/>
                    <a:pt x="4795" y="13949"/>
                  </a:cubicBezTo>
                  <a:lnTo>
                    <a:pt x="4774" y="14108"/>
                  </a:lnTo>
                  <a:lnTo>
                    <a:pt x="7313" y="14547"/>
                  </a:lnTo>
                  <a:lnTo>
                    <a:pt x="7552" y="15043"/>
                  </a:lnTo>
                  <a:lnTo>
                    <a:pt x="6114" y="15338"/>
                  </a:lnTo>
                  <a:lnTo>
                    <a:pt x="6144" y="15509"/>
                  </a:lnTo>
                  <a:lnTo>
                    <a:pt x="7783" y="15286"/>
                  </a:lnTo>
                  <a:cubicBezTo>
                    <a:pt x="7887" y="15454"/>
                    <a:pt x="7998" y="15636"/>
                    <a:pt x="8160" y="15898"/>
                  </a:cubicBezTo>
                  <a:cubicBezTo>
                    <a:pt x="7944" y="15918"/>
                    <a:pt x="7770" y="15963"/>
                    <a:pt x="7617" y="15963"/>
                  </a:cubicBezTo>
                  <a:cubicBezTo>
                    <a:pt x="7573" y="15963"/>
                    <a:pt x="7530" y="15959"/>
                    <a:pt x="7489" y="15950"/>
                  </a:cubicBezTo>
                  <a:cubicBezTo>
                    <a:pt x="6837" y="15803"/>
                    <a:pt x="6172" y="15671"/>
                    <a:pt x="5547" y="15437"/>
                  </a:cubicBezTo>
                  <a:cubicBezTo>
                    <a:pt x="4260" y="14954"/>
                    <a:pt x="3217" y="14155"/>
                    <a:pt x="2628" y="12863"/>
                  </a:cubicBezTo>
                  <a:cubicBezTo>
                    <a:pt x="2206" y="11934"/>
                    <a:pt x="2299" y="11449"/>
                    <a:pt x="3020" y="10749"/>
                  </a:cubicBezTo>
                  <a:cubicBezTo>
                    <a:pt x="3037" y="10734"/>
                    <a:pt x="3030" y="10693"/>
                    <a:pt x="3035" y="10645"/>
                  </a:cubicBezTo>
                  <a:cubicBezTo>
                    <a:pt x="2520" y="10258"/>
                    <a:pt x="2377" y="9732"/>
                    <a:pt x="2617" y="9140"/>
                  </a:cubicBezTo>
                  <a:cubicBezTo>
                    <a:pt x="3010" y="8168"/>
                    <a:pt x="3658" y="7693"/>
                    <a:pt x="4519" y="7693"/>
                  </a:cubicBezTo>
                  <a:cubicBezTo>
                    <a:pt x="4791" y="7693"/>
                    <a:pt x="5083" y="7740"/>
                    <a:pt x="5395" y="7833"/>
                  </a:cubicBezTo>
                  <a:cubicBezTo>
                    <a:pt x="5561" y="7031"/>
                    <a:pt x="6028" y="6622"/>
                    <a:pt x="6714" y="6622"/>
                  </a:cubicBezTo>
                  <a:cubicBezTo>
                    <a:pt x="7058" y="6622"/>
                    <a:pt x="7456" y="6725"/>
                    <a:pt x="7900" y="6932"/>
                  </a:cubicBezTo>
                  <a:cubicBezTo>
                    <a:pt x="8030" y="6661"/>
                    <a:pt x="8231" y="6548"/>
                    <a:pt x="8454" y="6548"/>
                  </a:cubicBezTo>
                  <a:close/>
                  <a:moveTo>
                    <a:pt x="12737" y="14506"/>
                  </a:moveTo>
                  <a:cubicBezTo>
                    <a:pt x="14774" y="14506"/>
                    <a:pt x="17306" y="15221"/>
                    <a:pt x="18095" y="16175"/>
                  </a:cubicBezTo>
                  <a:cubicBezTo>
                    <a:pt x="15950" y="15257"/>
                    <a:pt x="13757" y="14897"/>
                    <a:pt x="11454" y="14897"/>
                  </a:cubicBezTo>
                  <a:cubicBezTo>
                    <a:pt x="11174" y="14897"/>
                    <a:pt x="10892" y="14903"/>
                    <a:pt x="10609" y="14913"/>
                  </a:cubicBezTo>
                  <a:cubicBezTo>
                    <a:pt x="11124" y="14630"/>
                    <a:pt x="11888" y="14506"/>
                    <a:pt x="12737" y="14506"/>
                  </a:cubicBezTo>
                  <a:close/>
                  <a:moveTo>
                    <a:pt x="14545" y="8837"/>
                  </a:moveTo>
                  <a:cubicBezTo>
                    <a:pt x="16134" y="8837"/>
                    <a:pt x="17426" y="10228"/>
                    <a:pt x="17281" y="11808"/>
                  </a:cubicBezTo>
                  <a:cubicBezTo>
                    <a:pt x="17259" y="12057"/>
                    <a:pt x="17360" y="12085"/>
                    <a:pt x="17584" y="12100"/>
                  </a:cubicBezTo>
                  <a:cubicBezTo>
                    <a:pt x="17924" y="12120"/>
                    <a:pt x="18322" y="12122"/>
                    <a:pt x="18588" y="12295"/>
                  </a:cubicBezTo>
                  <a:cubicBezTo>
                    <a:pt x="20069" y="13261"/>
                    <a:pt x="20230" y="14861"/>
                    <a:pt x="19123" y="16347"/>
                  </a:cubicBezTo>
                  <a:cubicBezTo>
                    <a:pt x="19621" y="13982"/>
                    <a:pt x="18710" y="12362"/>
                    <a:pt x="16841" y="12185"/>
                  </a:cubicBezTo>
                  <a:cubicBezTo>
                    <a:pt x="16613" y="10481"/>
                    <a:pt x="16055" y="9913"/>
                    <a:pt x="14336" y="9651"/>
                  </a:cubicBezTo>
                  <a:cubicBezTo>
                    <a:pt x="14241" y="9636"/>
                    <a:pt x="14146" y="9629"/>
                    <a:pt x="14050" y="9629"/>
                  </a:cubicBezTo>
                  <a:cubicBezTo>
                    <a:pt x="13103" y="9629"/>
                    <a:pt x="12180" y="10326"/>
                    <a:pt x="11815" y="11225"/>
                  </a:cubicBezTo>
                  <a:cubicBezTo>
                    <a:pt x="11656" y="11238"/>
                    <a:pt x="11495" y="11239"/>
                    <a:pt x="11335" y="11239"/>
                  </a:cubicBezTo>
                  <a:cubicBezTo>
                    <a:pt x="11299" y="11239"/>
                    <a:pt x="11262" y="11239"/>
                    <a:pt x="11226" y="11239"/>
                  </a:cubicBezTo>
                  <a:cubicBezTo>
                    <a:pt x="10868" y="11239"/>
                    <a:pt x="10526" y="11245"/>
                    <a:pt x="10247" y="11382"/>
                  </a:cubicBezTo>
                  <a:cubicBezTo>
                    <a:pt x="9041" y="11977"/>
                    <a:pt x="8240" y="12969"/>
                    <a:pt x="7915" y="14300"/>
                  </a:cubicBezTo>
                  <a:cubicBezTo>
                    <a:pt x="7866" y="14500"/>
                    <a:pt x="7903" y="14722"/>
                    <a:pt x="7900" y="14959"/>
                  </a:cubicBezTo>
                  <a:cubicBezTo>
                    <a:pt x="7186" y="14341"/>
                    <a:pt x="7517" y="12966"/>
                    <a:pt x="7961" y="12232"/>
                  </a:cubicBezTo>
                  <a:cubicBezTo>
                    <a:pt x="8340" y="11605"/>
                    <a:pt x="8957" y="11249"/>
                    <a:pt x="9637" y="11026"/>
                  </a:cubicBezTo>
                  <a:cubicBezTo>
                    <a:pt x="10015" y="10901"/>
                    <a:pt x="10396" y="10750"/>
                    <a:pt x="10769" y="10750"/>
                  </a:cubicBezTo>
                  <a:cubicBezTo>
                    <a:pt x="11048" y="10750"/>
                    <a:pt x="11323" y="10835"/>
                    <a:pt x="11588" y="11078"/>
                  </a:cubicBezTo>
                  <a:cubicBezTo>
                    <a:pt x="11649" y="11007"/>
                    <a:pt x="11675" y="10989"/>
                    <a:pt x="11687" y="10964"/>
                  </a:cubicBezTo>
                  <a:cubicBezTo>
                    <a:pt x="11735" y="10858"/>
                    <a:pt x="11776" y="10749"/>
                    <a:pt x="11826" y="10641"/>
                  </a:cubicBezTo>
                  <a:cubicBezTo>
                    <a:pt x="12344" y="9517"/>
                    <a:pt x="13201" y="8878"/>
                    <a:pt x="14461" y="8839"/>
                  </a:cubicBezTo>
                  <a:cubicBezTo>
                    <a:pt x="14489" y="8838"/>
                    <a:pt x="14517" y="8837"/>
                    <a:pt x="14545" y="8837"/>
                  </a:cubicBezTo>
                  <a:close/>
                  <a:moveTo>
                    <a:pt x="14230" y="9931"/>
                  </a:moveTo>
                  <a:cubicBezTo>
                    <a:pt x="15218" y="9931"/>
                    <a:pt x="16213" y="10471"/>
                    <a:pt x="16406" y="11373"/>
                  </a:cubicBezTo>
                  <a:cubicBezTo>
                    <a:pt x="16468" y="11657"/>
                    <a:pt x="16508" y="11947"/>
                    <a:pt x="16527" y="12241"/>
                  </a:cubicBezTo>
                  <a:cubicBezTo>
                    <a:pt x="16542" y="12484"/>
                    <a:pt x="16620" y="12542"/>
                    <a:pt x="16878" y="12542"/>
                  </a:cubicBezTo>
                  <a:cubicBezTo>
                    <a:pt x="17187" y="12542"/>
                    <a:pt x="17517" y="12609"/>
                    <a:pt x="17794" y="12739"/>
                  </a:cubicBezTo>
                  <a:cubicBezTo>
                    <a:pt x="18448" y="13047"/>
                    <a:pt x="18798" y="13638"/>
                    <a:pt x="18982" y="14302"/>
                  </a:cubicBezTo>
                  <a:cubicBezTo>
                    <a:pt x="19180" y="15019"/>
                    <a:pt x="19184" y="15734"/>
                    <a:pt x="18669" y="16420"/>
                  </a:cubicBezTo>
                  <a:cubicBezTo>
                    <a:pt x="18103" y="15565"/>
                    <a:pt x="17261" y="15207"/>
                    <a:pt x="16397" y="14866"/>
                  </a:cubicBezTo>
                  <a:cubicBezTo>
                    <a:pt x="15447" y="14489"/>
                    <a:pt x="14452" y="14337"/>
                    <a:pt x="13448" y="14263"/>
                  </a:cubicBezTo>
                  <a:cubicBezTo>
                    <a:pt x="13160" y="14241"/>
                    <a:pt x="12872" y="14226"/>
                    <a:pt x="12584" y="14226"/>
                  </a:cubicBezTo>
                  <a:cubicBezTo>
                    <a:pt x="11879" y="14226"/>
                    <a:pt x="11179" y="14314"/>
                    <a:pt x="10501" y="14595"/>
                  </a:cubicBezTo>
                  <a:lnTo>
                    <a:pt x="10499" y="14595"/>
                  </a:lnTo>
                  <a:cubicBezTo>
                    <a:pt x="9802" y="14885"/>
                    <a:pt x="9087" y="15128"/>
                    <a:pt x="8342" y="15407"/>
                  </a:cubicBezTo>
                  <a:cubicBezTo>
                    <a:pt x="8125" y="14696"/>
                    <a:pt x="8162" y="14114"/>
                    <a:pt x="8491" y="13568"/>
                  </a:cubicBezTo>
                  <a:cubicBezTo>
                    <a:pt x="8663" y="13280"/>
                    <a:pt x="8836" y="12984"/>
                    <a:pt x="9052" y="12728"/>
                  </a:cubicBezTo>
                  <a:cubicBezTo>
                    <a:pt x="9563" y="12121"/>
                    <a:pt x="10104" y="11543"/>
                    <a:pt x="10936" y="11543"/>
                  </a:cubicBezTo>
                  <a:cubicBezTo>
                    <a:pt x="11041" y="11543"/>
                    <a:pt x="11151" y="11552"/>
                    <a:pt x="11267" y="11572"/>
                  </a:cubicBezTo>
                  <a:cubicBezTo>
                    <a:pt x="11506" y="11613"/>
                    <a:pt x="11739" y="11693"/>
                    <a:pt x="12017" y="11767"/>
                  </a:cubicBezTo>
                  <a:cubicBezTo>
                    <a:pt x="12099" y="11161"/>
                    <a:pt x="12382" y="10708"/>
                    <a:pt x="12874" y="10346"/>
                  </a:cubicBezTo>
                  <a:cubicBezTo>
                    <a:pt x="13259" y="10062"/>
                    <a:pt x="13744" y="9931"/>
                    <a:pt x="14230" y="9931"/>
                  </a:cubicBezTo>
                  <a:close/>
                  <a:moveTo>
                    <a:pt x="23991" y="15511"/>
                  </a:moveTo>
                  <a:lnTo>
                    <a:pt x="23991" y="15511"/>
                  </a:lnTo>
                  <a:cubicBezTo>
                    <a:pt x="22773" y="16134"/>
                    <a:pt x="21494" y="16486"/>
                    <a:pt x="20134" y="16486"/>
                  </a:cubicBezTo>
                  <a:cubicBezTo>
                    <a:pt x="19903" y="16486"/>
                    <a:pt x="19669" y="16476"/>
                    <a:pt x="19433" y="16455"/>
                  </a:cubicBezTo>
                  <a:cubicBezTo>
                    <a:pt x="20877" y="15796"/>
                    <a:pt x="22434" y="15660"/>
                    <a:pt x="23991" y="15511"/>
                  </a:cubicBezTo>
                  <a:close/>
                  <a:moveTo>
                    <a:pt x="11783" y="15202"/>
                  </a:moveTo>
                  <a:cubicBezTo>
                    <a:pt x="14120" y="15202"/>
                    <a:pt x="16961" y="15733"/>
                    <a:pt x="18276" y="16593"/>
                  </a:cubicBezTo>
                  <a:cubicBezTo>
                    <a:pt x="18147" y="16570"/>
                    <a:pt x="18077" y="16569"/>
                    <a:pt x="18014" y="16546"/>
                  </a:cubicBezTo>
                  <a:cubicBezTo>
                    <a:pt x="17300" y="16278"/>
                    <a:pt x="16587" y="16133"/>
                    <a:pt x="15869" y="16133"/>
                  </a:cubicBezTo>
                  <a:cubicBezTo>
                    <a:pt x="15272" y="16133"/>
                    <a:pt x="14672" y="16233"/>
                    <a:pt x="14065" y="16446"/>
                  </a:cubicBezTo>
                  <a:cubicBezTo>
                    <a:pt x="13992" y="16472"/>
                    <a:pt x="13911" y="16482"/>
                    <a:pt x="13827" y="16482"/>
                  </a:cubicBezTo>
                  <a:cubicBezTo>
                    <a:pt x="13631" y="16482"/>
                    <a:pt x="13416" y="16425"/>
                    <a:pt x="13229" y="16373"/>
                  </a:cubicBezTo>
                  <a:cubicBezTo>
                    <a:pt x="12952" y="16295"/>
                    <a:pt x="12699" y="16128"/>
                    <a:pt x="12432" y="16007"/>
                  </a:cubicBezTo>
                  <a:cubicBezTo>
                    <a:pt x="11826" y="15735"/>
                    <a:pt x="11213" y="15534"/>
                    <a:pt x="10560" y="15534"/>
                  </a:cubicBezTo>
                  <a:cubicBezTo>
                    <a:pt x="10365" y="15534"/>
                    <a:pt x="10167" y="15552"/>
                    <a:pt x="9964" y="15591"/>
                  </a:cubicBezTo>
                  <a:cubicBezTo>
                    <a:pt x="9565" y="15669"/>
                    <a:pt x="9150" y="15669"/>
                    <a:pt x="8747" y="15704"/>
                  </a:cubicBezTo>
                  <a:cubicBezTo>
                    <a:pt x="9393" y="15358"/>
                    <a:pt x="10514" y="15202"/>
                    <a:pt x="11783" y="15202"/>
                  </a:cubicBezTo>
                  <a:close/>
                  <a:moveTo>
                    <a:pt x="15921" y="288"/>
                  </a:moveTo>
                  <a:cubicBezTo>
                    <a:pt x="16109" y="288"/>
                    <a:pt x="16298" y="312"/>
                    <a:pt x="16486" y="366"/>
                  </a:cubicBezTo>
                  <a:cubicBezTo>
                    <a:pt x="17612" y="689"/>
                    <a:pt x="18562" y="1269"/>
                    <a:pt x="18855" y="2523"/>
                  </a:cubicBezTo>
                  <a:cubicBezTo>
                    <a:pt x="18926" y="2831"/>
                    <a:pt x="19052" y="2932"/>
                    <a:pt x="19381" y="2939"/>
                  </a:cubicBezTo>
                  <a:cubicBezTo>
                    <a:pt x="20227" y="2958"/>
                    <a:pt x="21117" y="3591"/>
                    <a:pt x="21050" y="4702"/>
                  </a:cubicBezTo>
                  <a:cubicBezTo>
                    <a:pt x="21039" y="4886"/>
                    <a:pt x="21044" y="5074"/>
                    <a:pt x="21040" y="5254"/>
                  </a:cubicBezTo>
                  <a:cubicBezTo>
                    <a:pt x="22033" y="5448"/>
                    <a:pt x="22235" y="5754"/>
                    <a:pt x="22150" y="6810"/>
                  </a:cubicBezTo>
                  <a:cubicBezTo>
                    <a:pt x="22133" y="7030"/>
                    <a:pt x="22235" y="7156"/>
                    <a:pt x="22425" y="7156"/>
                  </a:cubicBezTo>
                  <a:cubicBezTo>
                    <a:pt x="22469" y="7156"/>
                    <a:pt x="22518" y="7149"/>
                    <a:pt x="22572" y="7135"/>
                  </a:cubicBezTo>
                  <a:cubicBezTo>
                    <a:pt x="22787" y="7079"/>
                    <a:pt x="22996" y="7051"/>
                    <a:pt x="23200" y="7051"/>
                  </a:cubicBezTo>
                  <a:cubicBezTo>
                    <a:pt x="23680" y="7051"/>
                    <a:pt x="24130" y="7207"/>
                    <a:pt x="24554" y="7521"/>
                  </a:cubicBezTo>
                  <a:cubicBezTo>
                    <a:pt x="24628" y="7577"/>
                    <a:pt x="24744" y="7600"/>
                    <a:pt x="24850" y="7600"/>
                  </a:cubicBezTo>
                  <a:cubicBezTo>
                    <a:pt x="24883" y="7600"/>
                    <a:pt x="24915" y="7598"/>
                    <a:pt x="24944" y="7594"/>
                  </a:cubicBezTo>
                  <a:cubicBezTo>
                    <a:pt x="24987" y="7587"/>
                    <a:pt x="25031" y="7584"/>
                    <a:pt x="25077" y="7584"/>
                  </a:cubicBezTo>
                  <a:cubicBezTo>
                    <a:pt x="25849" y="7584"/>
                    <a:pt x="27010" y="8490"/>
                    <a:pt x="26715" y="9407"/>
                  </a:cubicBezTo>
                  <a:cubicBezTo>
                    <a:pt x="26680" y="9517"/>
                    <a:pt x="26754" y="9705"/>
                    <a:pt x="26838" y="9799"/>
                  </a:cubicBezTo>
                  <a:cubicBezTo>
                    <a:pt x="27174" y="10180"/>
                    <a:pt x="27358" y="10602"/>
                    <a:pt x="27330" y="11117"/>
                  </a:cubicBezTo>
                  <a:cubicBezTo>
                    <a:pt x="27288" y="11880"/>
                    <a:pt x="26903" y="12468"/>
                    <a:pt x="26390" y="12995"/>
                  </a:cubicBezTo>
                  <a:cubicBezTo>
                    <a:pt x="26310" y="13077"/>
                    <a:pt x="26215" y="13220"/>
                    <a:pt x="26238" y="13307"/>
                  </a:cubicBezTo>
                  <a:cubicBezTo>
                    <a:pt x="26559" y="14515"/>
                    <a:pt x="25929" y="15361"/>
                    <a:pt x="25099" y="16043"/>
                  </a:cubicBezTo>
                  <a:cubicBezTo>
                    <a:pt x="24186" y="16793"/>
                    <a:pt x="23121" y="17180"/>
                    <a:pt x="21957" y="17180"/>
                  </a:cubicBezTo>
                  <a:cubicBezTo>
                    <a:pt x="21789" y="17180"/>
                    <a:pt x="21619" y="17172"/>
                    <a:pt x="21447" y="17156"/>
                  </a:cubicBezTo>
                  <a:cubicBezTo>
                    <a:pt x="20987" y="17113"/>
                    <a:pt x="20535" y="16998"/>
                    <a:pt x="20022" y="16905"/>
                  </a:cubicBezTo>
                  <a:cubicBezTo>
                    <a:pt x="20883" y="16743"/>
                    <a:pt x="21659" y="16613"/>
                    <a:pt x="22427" y="16448"/>
                  </a:cubicBezTo>
                  <a:cubicBezTo>
                    <a:pt x="24391" y="16026"/>
                    <a:pt x="25415" y="15110"/>
                    <a:pt x="25597" y="13036"/>
                  </a:cubicBezTo>
                  <a:cubicBezTo>
                    <a:pt x="25613" y="12843"/>
                    <a:pt x="25782" y="12622"/>
                    <a:pt x="25942" y="12492"/>
                  </a:cubicBezTo>
                  <a:cubicBezTo>
                    <a:pt x="26619" y="11942"/>
                    <a:pt x="26843" y="10662"/>
                    <a:pt x="26368" y="10024"/>
                  </a:cubicBezTo>
                  <a:cubicBezTo>
                    <a:pt x="26254" y="9866"/>
                    <a:pt x="26188" y="9679"/>
                    <a:pt x="26175" y="9485"/>
                  </a:cubicBezTo>
                  <a:cubicBezTo>
                    <a:pt x="26130" y="8703"/>
                    <a:pt x="25703" y="8159"/>
                    <a:pt x="24961" y="8030"/>
                  </a:cubicBezTo>
                  <a:cubicBezTo>
                    <a:pt x="24450" y="7941"/>
                    <a:pt x="23911" y="7962"/>
                    <a:pt x="23501" y="7558"/>
                  </a:cubicBezTo>
                  <a:cubicBezTo>
                    <a:pt x="23445" y="7503"/>
                    <a:pt x="23339" y="7479"/>
                    <a:pt x="23255" y="7477"/>
                  </a:cubicBezTo>
                  <a:cubicBezTo>
                    <a:pt x="22717" y="7462"/>
                    <a:pt x="22176" y="7460"/>
                    <a:pt x="21607" y="7453"/>
                  </a:cubicBezTo>
                  <a:cubicBezTo>
                    <a:pt x="21609" y="7302"/>
                    <a:pt x="21628" y="7066"/>
                    <a:pt x="21611" y="6834"/>
                  </a:cubicBezTo>
                  <a:cubicBezTo>
                    <a:pt x="21572" y="6326"/>
                    <a:pt x="21345" y="5925"/>
                    <a:pt x="20844" y="5762"/>
                  </a:cubicBezTo>
                  <a:cubicBezTo>
                    <a:pt x="20559" y="5669"/>
                    <a:pt x="20489" y="5531"/>
                    <a:pt x="20470" y="5236"/>
                  </a:cubicBezTo>
                  <a:cubicBezTo>
                    <a:pt x="20416" y="4353"/>
                    <a:pt x="19517" y="3491"/>
                    <a:pt x="18647" y="3456"/>
                  </a:cubicBezTo>
                  <a:cubicBezTo>
                    <a:pt x="18363" y="3445"/>
                    <a:pt x="18250" y="3363"/>
                    <a:pt x="18199" y="3062"/>
                  </a:cubicBezTo>
                  <a:cubicBezTo>
                    <a:pt x="18066" y="2259"/>
                    <a:pt x="17073" y="1472"/>
                    <a:pt x="16268" y="1472"/>
                  </a:cubicBezTo>
                  <a:cubicBezTo>
                    <a:pt x="16186" y="1472"/>
                    <a:pt x="16106" y="1480"/>
                    <a:pt x="16029" y="1497"/>
                  </a:cubicBezTo>
                  <a:cubicBezTo>
                    <a:pt x="15197" y="1683"/>
                    <a:pt x="14424" y="2001"/>
                    <a:pt x="14123" y="2895"/>
                  </a:cubicBezTo>
                  <a:cubicBezTo>
                    <a:pt x="13837" y="2866"/>
                    <a:pt x="13583" y="2797"/>
                    <a:pt x="13349" y="2797"/>
                  </a:cubicBezTo>
                  <a:cubicBezTo>
                    <a:pt x="13289" y="2797"/>
                    <a:pt x="13230" y="2802"/>
                    <a:pt x="13173" y="2813"/>
                  </a:cubicBezTo>
                  <a:cubicBezTo>
                    <a:pt x="12549" y="2934"/>
                    <a:pt x="12051" y="3285"/>
                    <a:pt x="11683" y="3822"/>
                  </a:cubicBezTo>
                  <a:cubicBezTo>
                    <a:pt x="11605" y="3935"/>
                    <a:pt x="11428" y="4024"/>
                    <a:pt x="11285" y="4045"/>
                  </a:cubicBezTo>
                  <a:cubicBezTo>
                    <a:pt x="10633" y="4138"/>
                    <a:pt x="10081" y="4396"/>
                    <a:pt x="9847" y="5035"/>
                  </a:cubicBezTo>
                  <a:cubicBezTo>
                    <a:pt x="9658" y="5552"/>
                    <a:pt x="9576" y="6107"/>
                    <a:pt x="9448" y="6635"/>
                  </a:cubicBezTo>
                  <a:cubicBezTo>
                    <a:pt x="9178" y="6392"/>
                    <a:pt x="8862" y="6255"/>
                    <a:pt x="8515" y="6255"/>
                  </a:cubicBezTo>
                  <a:cubicBezTo>
                    <a:pt x="8295" y="6255"/>
                    <a:pt x="8063" y="6310"/>
                    <a:pt x="7822" y="6427"/>
                  </a:cubicBezTo>
                  <a:cubicBezTo>
                    <a:pt x="7798" y="6438"/>
                    <a:pt x="7769" y="6442"/>
                    <a:pt x="7738" y="6442"/>
                  </a:cubicBezTo>
                  <a:cubicBezTo>
                    <a:pt x="7697" y="6442"/>
                    <a:pt x="7653" y="6435"/>
                    <a:pt x="7617" y="6425"/>
                  </a:cubicBezTo>
                  <a:cubicBezTo>
                    <a:pt x="7296" y="6338"/>
                    <a:pt x="7013" y="6292"/>
                    <a:pt x="6759" y="6292"/>
                  </a:cubicBezTo>
                  <a:cubicBezTo>
                    <a:pt x="6044" y="6292"/>
                    <a:pt x="5563" y="6654"/>
                    <a:pt x="5127" y="7473"/>
                  </a:cubicBezTo>
                  <a:cubicBezTo>
                    <a:pt x="4912" y="7411"/>
                    <a:pt x="4706" y="7381"/>
                    <a:pt x="4507" y="7381"/>
                  </a:cubicBezTo>
                  <a:cubicBezTo>
                    <a:pt x="3840" y="7381"/>
                    <a:pt x="3267" y="7715"/>
                    <a:pt x="2795" y="8263"/>
                  </a:cubicBezTo>
                  <a:cubicBezTo>
                    <a:pt x="2149" y="9011"/>
                    <a:pt x="2037" y="9855"/>
                    <a:pt x="2597" y="10704"/>
                  </a:cubicBezTo>
                  <a:cubicBezTo>
                    <a:pt x="2091" y="11377"/>
                    <a:pt x="2004" y="11819"/>
                    <a:pt x="2238" y="12581"/>
                  </a:cubicBezTo>
                  <a:cubicBezTo>
                    <a:pt x="2619" y="13811"/>
                    <a:pt x="3468" y="14666"/>
                    <a:pt x="4551" y="15272"/>
                  </a:cubicBezTo>
                  <a:cubicBezTo>
                    <a:pt x="5178" y="15621"/>
                    <a:pt x="5880" y="15831"/>
                    <a:pt x="6502" y="16084"/>
                  </a:cubicBezTo>
                  <a:cubicBezTo>
                    <a:pt x="6262" y="16168"/>
                    <a:pt x="5920" y="16204"/>
                    <a:pt x="5545" y="16204"/>
                  </a:cubicBezTo>
                  <a:cubicBezTo>
                    <a:pt x="4741" y="16204"/>
                    <a:pt x="3785" y="16040"/>
                    <a:pt x="3342" y="15838"/>
                  </a:cubicBezTo>
                  <a:cubicBezTo>
                    <a:pt x="2113" y="15279"/>
                    <a:pt x="1270" y="14394"/>
                    <a:pt x="1021" y="13012"/>
                  </a:cubicBezTo>
                  <a:cubicBezTo>
                    <a:pt x="844" y="12022"/>
                    <a:pt x="906" y="11111"/>
                    <a:pt x="1701" y="10379"/>
                  </a:cubicBezTo>
                  <a:cubicBezTo>
                    <a:pt x="1759" y="10327"/>
                    <a:pt x="1786" y="10240"/>
                    <a:pt x="1848" y="10139"/>
                  </a:cubicBezTo>
                  <a:cubicBezTo>
                    <a:pt x="1275" y="9861"/>
                    <a:pt x="1000" y="9398"/>
                    <a:pt x="1004" y="8802"/>
                  </a:cubicBezTo>
                  <a:cubicBezTo>
                    <a:pt x="1015" y="7232"/>
                    <a:pt x="2237" y="6469"/>
                    <a:pt x="3403" y="6469"/>
                  </a:cubicBezTo>
                  <a:cubicBezTo>
                    <a:pt x="3770" y="6469"/>
                    <a:pt x="4132" y="6544"/>
                    <a:pt x="4449" y="6694"/>
                  </a:cubicBezTo>
                  <a:cubicBezTo>
                    <a:pt x="4726" y="6826"/>
                    <a:pt x="4889" y="6904"/>
                    <a:pt x="5007" y="6904"/>
                  </a:cubicBezTo>
                  <a:cubicBezTo>
                    <a:pt x="5178" y="6904"/>
                    <a:pt x="5255" y="6741"/>
                    <a:pt x="5445" y="6341"/>
                  </a:cubicBezTo>
                  <a:cubicBezTo>
                    <a:pt x="5737" y="5728"/>
                    <a:pt x="6113" y="5433"/>
                    <a:pt x="6622" y="5433"/>
                  </a:cubicBezTo>
                  <a:cubicBezTo>
                    <a:pt x="6837" y="5433"/>
                    <a:pt x="7075" y="5486"/>
                    <a:pt x="7340" y="5589"/>
                  </a:cubicBezTo>
                  <a:cubicBezTo>
                    <a:pt x="7429" y="5623"/>
                    <a:pt x="7563" y="5674"/>
                    <a:pt x="7642" y="5674"/>
                  </a:cubicBezTo>
                  <a:cubicBezTo>
                    <a:pt x="7667" y="5674"/>
                    <a:pt x="7686" y="5669"/>
                    <a:pt x="7697" y="5658"/>
                  </a:cubicBezTo>
                  <a:cubicBezTo>
                    <a:pt x="7893" y="5464"/>
                    <a:pt x="8097" y="5400"/>
                    <a:pt x="8296" y="5400"/>
                  </a:cubicBezTo>
                  <a:cubicBezTo>
                    <a:pt x="8504" y="5400"/>
                    <a:pt x="8706" y="5469"/>
                    <a:pt x="8890" y="5529"/>
                  </a:cubicBezTo>
                  <a:cubicBezTo>
                    <a:pt x="9150" y="4961"/>
                    <a:pt x="9308" y="4346"/>
                    <a:pt x="9671" y="3892"/>
                  </a:cubicBezTo>
                  <a:cubicBezTo>
                    <a:pt x="9950" y="3542"/>
                    <a:pt x="10337" y="3329"/>
                    <a:pt x="10773" y="3329"/>
                  </a:cubicBezTo>
                  <a:cubicBezTo>
                    <a:pt x="10962" y="3329"/>
                    <a:pt x="11160" y="3369"/>
                    <a:pt x="11363" y="3456"/>
                  </a:cubicBezTo>
                  <a:cubicBezTo>
                    <a:pt x="11760" y="2455"/>
                    <a:pt x="12258" y="1967"/>
                    <a:pt x="12908" y="1967"/>
                  </a:cubicBezTo>
                  <a:cubicBezTo>
                    <a:pt x="13122" y="1967"/>
                    <a:pt x="13353" y="2020"/>
                    <a:pt x="13602" y="2125"/>
                  </a:cubicBezTo>
                  <a:cubicBezTo>
                    <a:pt x="13705" y="1466"/>
                    <a:pt x="13909" y="893"/>
                    <a:pt x="14604" y="602"/>
                  </a:cubicBezTo>
                  <a:cubicBezTo>
                    <a:pt x="15037" y="420"/>
                    <a:pt x="15478" y="288"/>
                    <a:pt x="15921" y="288"/>
                  </a:cubicBezTo>
                  <a:close/>
                  <a:moveTo>
                    <a:pt x="15920" y="1"/>
                  </a:moveTo>
                  <a:cubicBezTo>
                    <a:pt x="15851" y="1"/>
                    <a:pt x="15782" y="3"/>
                    <a:pt x="15713" y="7"/>
                  </a:cubicBezTo>
                  <a:cubicBezTo>
                    <a:pt x="14747" y="68"/>
                    <a:pt x="13816" y="332"/>
                    <a:pt x="13463" y="1438"/>
                  </a:cubicBezTo>
                  <a:cubicBezTo>
                    <a:pt x="13439" y="1516"/>
                    <a:pt x="13306" y="1613"/>
                    <a:pt x="13224" y="1613"/>
                  </a:cubicBezTo>
                  <a:cubicBezTo>
                    <a:pt x="13223" y="1613"/>
                    <a:pt x="13221" y="1612"/>
                    <a:pt x="13220" y="1612"/>
                  </a:cubicBezTo>
                  <a:cubicBezTo>
                    <a:pt x="13192" y="1611"/>
                    <a:pt x="13164" y="1611"/>
                    <a:pt x="13137" y="1611"/>
                  </a:cubicBezTo>
                  <a:cubicBezTo>
                    <a:pt x="12173" y="1611"/>
                    <a:pt x="11636" y="2213"/>
                    <a:pt x="11224" y="3000"/>
                  </a:cubicBezTo>
                  <a:cubicBezTo>
                    <a:pt x="11211" y="3025"/>
                    <a:pt x="11181" y="3039"/>
                    <a:pt x="11161" y="3060"/>
                  </a:cubicBezTo>
                  <a:cubicBezTo>
                    <a:pt x="11063" y="3052"/>
                    <a:pt x="10970" y="3047"/>
                    <a:pt x="10881" y="3047"/>
                  </a:cubicBezTo>
                  <a:cubicBezTo>
                    <a:pt x="9913" y="3047"/>
                    <a:pt x="9410" y="3557"/>
                    <a:pt x="8784" y="5037"/>
                  </a:cubicBezTo>
                  <a:cubicBezTo>
                    <a:pt x="8388" y="5126"/>
                    <a:pt x="8047" y="5208"/>
                    <a:pt x="7703" y="5279"/>
                  </a:cubicBezTo>
                  <a:cubicBezTo>
                    <a:pt x="7642" y="5292"/>
                    <a:pt x="7574" y="5306"/>
                    <a:pt x="7511" y="5306"/>
                  </a:cubicBezTo>
                  <a:cubicBezTo>
                    <a:pt x="7477" y="5306"/>
                    <a:pt x="7445" y="5302"/>
                    <a:pt x="7417" y="5292"/>
                  </a:cubicBezTo>
                  <a:cubicBezTo>
                    <a:pt x="7147" y="5189"/>
                    <a:pt x="6893" y="5140"/>
                    <a:pt x="6657" y="5140"/>
                  </a:cubicBezTo>
                  <a:cubicBezTo>
                    <a:pt x="5936" y="5140"/>
                    <a:pt x="5386" y="5596"/>
                    <a:pt x="5068" y="6345"/>
                  </a:cubicBezTo>
                  <a:cubicBezTo>
                    <a:pt x="5040" y="6410"/>
                    <a:pt x="4999" y="6470"/>
                    <a:pt x="4949" y="6562"/>
                  </a:cubicBezTo>
                  <a:cubicBezTo>
                    <a:pt x="4451" y="6308"/>
                    <a:pt x="3940" y="6168"/>
                    <a:pt x="3429" y="6168"/>
                  </a:cubicBezTo>
                  <a:cubicBezTo>
                    <a:pt x="3045" y="6168"/>
                    <a:pt x="2660" y="6247"/>
                    <a:pt x="2281" y="6416"/>
                  </a:cubicBezTo>
                  <a:cubicBezTo>
                    <a:pt x="1887" y="6588"/>
                    <a:pt x="1502" y="6912"/>
                    <a:pt x="1253" y="7267"/>
                  </a:cubicBezTo>
                  <a:cubicBezTo>
                    <a:pt x="536" y="8279"/>
                    <a:pt x="614" y="9300"/>
                    <a:pt x="1387" y="10199"/>
                  </a:cubicBezTo>
                  <a:cubicBezTo>
                    <a:pt x="1385" y="10227"/>
                    <a:pt x="1393" y="10262"/>
                    <a:pt x="1380" y="10284"/>
                  </a:cubicBezTo>
                  <a:cubicBezTo>
                    <a:pt x="1" y="12438"/>
                    <a:pt x="1013" y="15444"/>
                    <a:pt x="3470" y="16175"/>
                  </a:cubicBezTo>
                  <a:cubicBezTo>
                    <a:pt x="4401" y="16451"/>
                    <a:pt x="5441" y="16377"/>
                    <a:pt x="6434" y="16414"/>
                  </a:cubicBezTo>
                  <a:cubicBezTo>
                    <a:pt x="6477" y="16416"/>
                    <a:pt x="6520" y="16417"/>
                    <a:pt x="6563" y="16417"/>
                  </a:cubicBezTo>
                  <a:cubicBezTo>
                    <a:pt x="6998" y="16417"/>
                    <a:pt x="7438" y="16337"/>
                    <a:pt x="7874" y="16292"/>
                  </a:cubicBezTo>
                  <a:cubicBezTo>
                    <a:pt x="8006" y="16281"/>
                    <a:pt x="8134" y="16249"/>
                    <a:pt x="8255" y="16199"/>
                  </a:cubicBezTo>
                  <a:cubicBezTo>
                    <a:pt x="8804" y="15958"/>
                    <a:pt x="9488" y="15839"/>
                    <a:pt x="10184" y="15839"/>
                  </a:cubicBezTo>
                  <a:cubicBezTo>
                    <a:pt x="11061" y="15839"/>
                    <a:pt x="11958" y="16027"/>
                    <a:pt x="12632" y="16394"/>
                  </a:cubicBezTo>
                  <a:cubicBezTo>
                    <a:pt x="13037" y="16615"/>
                    <a:pt x="13433" y="16784"/>
                    <a:pt x="13868" y="16784"/>
                  </a:cubicBezTo>
                  <a:cubicBezTo>
                    <a:pt x="14081" y="16784"/>
                    <a:pt x="14304" y="16744"/>
                    <a:pt x="14541" y="16648"/>
                  </a:cubicBezTo>
                  <a:cubicBezTo>
                    <a:pt x="14954" y="16482"/>
                    <a:pt x="15367" y="16418"/>
                    <a:pt x="15781" y="16418"/>
                  </a:cubicBezTo>
                  <a:cubicBezTo>
                    <a:pt x="16432" y="16418"/>
                    <a:pt x="17086" y="16575"/>
                    <a:pt x="17753" y="16732"/>
                  </a:cubicBezTo>
                  <a:cubicBezTo>
                    <a:pt x="19152" y="17059"/>
                    <a:pt x="20601" y="17392"/>
                    <a:pt x="22022" y="17392"/>
                  </a:cubicBezTo>
                  <a:cubicBezTo>
                    <a:pt x="22110" y="17392"/>
                    <a:pt x="22197" y="17391"/>
                    <a:pt x="22284" y="17388"/>
                  </a:cubicBezTo>
                  <a:cubicBezTo>
                    <a:pt x="24170" y="17332"/>
                    <a:pt x="25742" y="16438"/>
                    <a:pt x="26490" y="14525"/>
                  </a:cubicBezTo>
                  <a:cubicBezTo>
                    <a:pt x="26542" y="14389"/>
                    <a:pt x="26650" y="14231"/>
                    <a:pt x="26620" y="14112"/>
                  </a:cubicBezTo>
                  <a:cubicBezTo>
                    <a:pt x="26429" y="13343"/>
                    <a:pt x="26931" y="12836"/>
                    <a:pt x="27271" y="12263"/>
                  </a:cubicBezTo>
                  <a:cubicBezTo>
                    <a:pt x="27760" y="11438"/>
                    <a:pt x="27828" y="10615"/>
                    <a:pt x="27247" y="9796"/>
                  </a:cubicBezTo>
                  <a:cubicBezTo>
                    <a:pt x="27157" y="9671"/>
                    <a:pt x="27072" y="9509"/>
                    <a:pt x="27072" y="9365"/>
                  </a:cubicBezTo>
                  <a:cubicBezTo>
                    <a:pt x="27072" y="8532"/>
                    <a:pt x="26581" y="7702"/>
                    <a:pt x="25790" y="7425"/>
                  </a:cubicBezTo>
                  <a:cubicBezTo>
                    <a:pt x="25004" y="7150"/>
                    <a:pt x="24188" y="6951"/>
                    <a:pt x="23378" y="6758"/>
                  </a:cubicBezTo>
                  <a:cubicBezTo>
                    <a:pt x="23266" y="6730"/>
                    <a:pt x="23150" y="6723"/>
                    <a:pt x="23030" y="6723"/>
                  </a:cubicBezTo>
                  <a:cubicBezTo>
                    <a:pt x="22865" y="6723"/>
                    <a:pt x="22694" y="6737"/>
                    <a:pt x="22517" y="6737"/>
                  </a:cubicBezTo>
                  <a:cubicBezTo>
                    <a:pt x="22506" y="6737"/>
                    <a:pt x="22494" y="6737"/>
                    <a:pt x="22482" y="6737"/>
                  </a:cubicBezTo>
                  <a:cubicBezTo>
                    <a:pt x="22542" y="5853"/>
                    <a:pt x="22191" y="5256"/>
                    <a:pt x="21299" y="5022"/>
                  </a:cubicBezTo>
                  <a:cubicBezTo>
                    <a:pt x="21289" y="4439"/>
                    <a:pt x="21306" y="3850"/>
                    <a:pt x="20881" y="3368"/>
                  </a:cubicBezTo>
                  <a:cubicBezTo>
                    <a:pt x="20533" y="2973"/>
                    <a:pt x="20119" y="2712"/>
                    <a:pt x="19597" y="2685"/>
                  </a:cubicBezTo>
                  <a:cubicBezTo>
                    <a:pt x="19303" y="2668"/>
                    <a:pt x="19169" y="2558"/>
                    <a:pt x="19060" y="2283"/>
                  </a:cubicBezTo>
                  <a:cubicBezTo>
                    <a:pt x="18507" y="894"/>
                    <a:pt x="17314" y="1"/>
                    <a:pt x="15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998" name="Google Shape;998;p8"/>
            <p:cNvGrpSpPr/>
            <p:nvPr/>
          </p:nvGrpSpPr>
          <p:grpSpPr>
            <a:xfrm>
              <a:off x="5701741" y="3836395"/>
              <a:ext cx="1289491" cy="821500"/>
              <a:chOff x="5701741" y="3836395"/>
              <a:chExt cx="1289491" cy="821500"/>
            </a:xfrm>
          </p:grpSpPr>
          <p:sp>
            <p:nvSpPr>
              <p:cNvPr id="999" name="Google Shape;999;p8"/>
              <p:cNvSpPr/>
              <p:nvPr/>
            </p:nvSpPr>
            <p:spPr>
              <a:xfrm>
                <a:off x="6137682" y="3911094"/>
                <a:ext cx="817658" cy="685475"/>
              </a:xfrm>
              <a:custGeom>
                <a:avLst/>
                <a:gdLst/>
                <a:ahLst/>
                <a:cxnLst/>
                <a:rect l="l" t="t" r="r" b="b"/>
                <a:pathLst>
                  <a:path w="16813" h="14095" extrusionOk="0">
                    <a:moveTo>
                      <a:pt x="6440" y="1"/>
                    </a:moveTo>
                    <a:cubicBezTo>
                      <a:pt x="5411" y="1"/>
                      <a:pt x="4652" y="607"/>
                      <a:pt x="4359" y="1758"/>
                    </a:cubicBezTo>
                    <a:cubicBezTo>
                      <a:pt x="4229" y="1634"/>
                      <a:pt x="4172" y="1550"/>
                      <a:pt x="4094" y="1509"/>
                    </a:cubicBezTo>
                    <a:cubicBezTo>
                      <a:pt x="3921" y="1421"/>
                      <a:pt x="3711" y="1254"/>
                      <a:pt x="3559" y="1254"/>
                    </a:cubicBezTo>
                    <a:cubicBezTo>
                      <a:pt x="3541" y="1254"/>
                      <a:pt x="3523" y="1256"/>
                      <a:pt x="3506" y="1262"/>
                    </a:cubicBezTo>
                    <a:cubicBezTo>
                      <a:pt x="2884" y="1472"/>
                      <a:pt x="2167" y="1609"/>
                      <a:pt x="2031" y="2449"/>
                    </a:cubicBezTo>
                    <a:cubicBezTo>
                      <a:pt x="2022" y="2507"/>
                      <a:pt x="1890" y="2589"/>
                      <a:pt x="1815" y="2589"/>
                    </a:cubicBezTo>
                    <a:cubicBezTo>
                      <a:pt x="1813" y="2589"/>
                      <a:pt x="1812" y="2589"/>
                      <a:pt x="1810" y="2589"/>
                    </a:cubicBezTo>
                    <a:cubicBezTo>
                      <a:pt x="1757" y="2585"/>
                      <a:pt x="1705" y="2584"/>
                      <a:pt x="1654" y="2584"/>
                    </a:cubicBezTo>
                    <a:cubicBezTo>
                      <a:pt x="667" y="2584"/>
                      <a:pt x="1" y="3210"/>
                      <a:pt x="11" y="4267"/>
                    </a:cubicBezTo>
                    <a:cubicBezTo>
                      <a:pt x="15" y="4763"/>
                      <a:pt x="145" y="5288"/>
                      <a:pt x="350" y="5742"/>
                    </a:cubicBezTo>
                    <a:cubicBezTo>
                      <a:pt x="773" y="6688"/>
                      <a:pt x="1284" y="7596"/>
                      <a:pt x="1775" y="8550"/>
                    </a:cubicBezTo>
                    <a:cubicBezTo>
                      <a:pt x="2057" y="8224"/>
                      <a:pt x="2193" y="7944"/>
                      <a:pt x="1988" y="7502"/>
                    </a:cubicBezTo>
                    <a:cubicBezTo>
                      <a:pt x="1602" y="6665"/>
                      <a:pt x="1299" y="5792"/>
                      <a:pt x="950" y="4939"/>
                    </a:cubicBezTo>
                    <a:cubicBezTo>
                      <a:pt x="840" y="4675"/>
                      <a:pt x="691" y="4426"/>
                      <a:pt x="561" y="4170"/>
                    </a:cubicBezTo>
                    <a:lnTo>
                      <a:pt x="639" y="4077"/>
                    </a:lnTo>
                    <a:cubicBezTo>
                      <a:pt x="732" y="4159"/>
                      <a:pt x="870" y="4222"/>
                      <a:pt x="911" y="4324"/>
                    </a:cubicBezTo>
                    <a:cubicBezTo>
                      <a:pt x="1371" y="5445"/>
                      <a:pt x="1817" y="6572"/>
                      <a:pt x="2267" y="7700"/>
                    </a:cubicBezTo>
                    <a:cubicBezTo>
                      <a:pt x="2843" y="7403"/>
                      <a:pt x="2910" y="7303"/>
                      <a:pt x="2728" y="6762"/>
                    </a:cubicBezTo>
                    <a:cubicBezTo>
                      <a:pt x="2397" y="5781"/>
                      <a:pt x="2037" y="4807"/>
                      <a:pt x="1695" y="3830"/>
                    </a:cubicBezTo>
                    <a:cubicBezTo>
                      <a:pt x="1659" y="3724"/>
                      <a:pt x="1673" y="3601"/>
                      <a:pt x="1663" y="3486"/>
                    </a:cubicBezTo>
                    <a:lnTo>
                      <a:pt x="1803" y="3460"/>
                    </a:lnTo>
                    <a:cubicBezTo>
                      <a:pt x="2018" y="4068"/>
                      <a:pt x="2236" y="4675"/>
                      <a:pt x="2449" y="5283"/>
                    </a:cubicBezTo>
                    <a:cubicBezTo>
                      <a:pt x="2661" y="5892"/>
                      <a:pt x="2867" y="6498"/>
                      <a:pt x="3075" y="7106"/>
                    </a:cubicBezTo>
                    <a:cubicBezTo>
                      <a:pt x="3705" y="6866"/>
                      <a:pt x="3722" y="6862"/>
                      <a:pt x="3583" y="6301"/>
                    </a:cubicBezTo>
                    <a:cubicBezTo>
                      <a:pt x="3300" y="5151"/>
                      <a:pt x="2995" y="4008"/>
                      <a:pt x="2711" y="2860"/>
                    </a:cubicBezTo>
                    <a:cubicBezTo>
                      <a:pt x="2691" y="2786"/>
                      <a:pt x="2754" y="2689"/>
                      <a:pt x="2778" y="2603"/>
                    </a:cubicBezTo>
                    <a:cubicBezTo>
                      <a:pt x="2847" y="2656"/>
                      <a:pt x="2966" y="2696"/>
                      <a:pt x="2981" y="2761"/>
                    </a:cubicBezTo>
                    <a:cubicBezTo>
                      <a:pt x="3284" y="4083"/>
                      <a:pt x="3575" y="5409"/>
                      <a:pt x="3873" y="6747"/>
                    </a:cubicBezTo>
                    <a:cubicBezTo>
                      <a:pt x="3940" y="6755"/>
                      <a:pt x="4001" y="6760"/>
                      <a:pt x="4058" y="6760"/>
                    </a:cubicBezTo>
                    <a:cubicBezTo>
                      <a:pt x="4325" y="6760"/>
                      <a:pt x="4470" y="6653"/>
                      <a:pt x="4484" y="6288"/>
                    </a:cubicBezTo>
                    <a:cubicBezTo>
                      <a:pt x="4525" y="5205"/>
                      <a:pt x="4614" y="4123"/>
                      <a:pt x="4686" y="3040"/>
                    </a:cubicBezTo>
                    <a:cubicBezTo>
                      <a:pt x="4690" y="2990"/>
                      <a:pt x="4720" y="2940"/>
                      <a:pt x="4811" y="2893"/>
                    </a:cubicBezTo>
                    <a:lnTo>
                      <a:pt x="4811" y="2893"/>
                    </a:lnTo>
                    <a:cubicBezTo>
                      <a:pt x="4870" y="4144"/>
                      <a:pt x="4751" y="5389"/>
                      <a:pt x="4720" y="6665"/>
                    </a:cubicBezTo>
                    <a:lnTo>
                      <a:pt x="5303" y="6799"/>
                    </a:lnTo>
                    <a:cubicBezTo>
                      <a:pt x="5530" y="5300"/>
                      <a:pt x="5753" y="3826"/>
                      <a:pt x="5987" y="2269"/>
                    </a:cubicBezTo>
                    <a:cubicBezTo>
                      <a:pt x="6054" y="2423"/>
                      <a:pt x="6182" y="2570"/>
                      <a:pt x="6162" y="2696"/>
                    </a:cubicBezTo>
                    <a:cubicBezTo>
                      <a:pt x="5950" y="4051"/>
                      <a:pt x="5716" y="5402"/>
                      <a:pt x="5485" y="6768"/>
                    </a:cubicBezTo>
                    <a:lnTo>
                      <a:pt x="6141" y="7030"/>
                    </a:lnTo>
                    <a:lnTo>
                      <a:pt x="7645" y="3113"/>
                    </a:lnTo>
                    <a:lnTo>
                      <a:pt x="7773" y="3137"/>
                    </a:lnTo>
                    <a:cubicBezTo>
                      <a:pt x="7771" y="3243"/>
                      <a:pt x="7799" y="3360"/>
                      <a:pt x="7763" y="3453"/>
                    </a:cubicBezTo>
                    <a:cubicBezTo>
                      <a:pt x="7327" y="4614"/>
                      <a:pt x="6890" y="5777"/>
                      <a:pt x="6431" y="6929"/>
                    </a:cubicBezTo>
                    <a:cubicBezTo>
                      <a:pt x="6245" y="7397"/>
                      <a:pt x="6728" y="7423"/>
                      <a:pt x="6886" y="7773"/>
                    </a:cubicBezTo>
                    <a:lnTo>
                      <a:pt x="8769" y="4053"/>
                    </a:lnTo>
                    <a:lnTo>
                      <a:pt x="8891" y="4062"/>
                    </a:lnTo>
                    <a:cubicBezTo>
                      <a:pt x="8877" y="4187"/>
                      <a:pt x="8897" y="4330"/>
                      <a:pt x="8845" y="4434"/>
                    </a:cubicBezTo>
                    <a:cubicBezTo>
                      <a:pt x="8289" y="5562"/>
                      <a:pt x="7702" y="6675"/>
                      <a:pt x="7182" y="7817"/>
                    </a:cubicBezTo>
                    <a:cubicBezTo>
                      <a:pt x="7109" y="7973"/>
                      <a:pt x="7351" y="8273"/>
                      <a:pt x="7490" y="8605"/>
                    </a:cubicBezTo>
                    <a:cubicBezTo>
                      <a:pt x="7823" y="8048"/>
                      <a:pt x="8081" y="7591"/>
                      <a:pt x="8360" y="7150"/>
                    </a:cubicBezTo>
                    <a:cubicBezTo>
                      <a:pt x="8639" y="6708"/>
                      <a:pt x="8940" y="6271"/>
                      <a:pt x="9233" y="5835"/>
                    </a:cubicBezTo>
                    <a:cubicBezTo>
                      <a:pt x="9492" y="5450"/>
                      <a:pt x="9750" y="5067"/>
                      <a:pt x="10010" y="4685"/>
                    </a:cubicBezTo>
                    <a:lnTo>
                      <a:pt x="10160" y="4796"/>
                    </a:lnTo>
                    <a:cubicBezTo>
                      <a:pt x="10079" y="4922"/>
                      <a:pt x="9995" y="5049"/>
                      <a:pt x="9915" y="5175"/>
                    </a:cubicBezTo>
                    <a:cubicBezTo>
                      <a:pt x="9211" y="6303"/>
                      <a:pt x="8479" y="7416"/>
                      <a:pt x="7823" y="8572"/>
                    </a:cubicBezTo>
                    <a:cubicBezTo>
                      <a:pt x="7676" y="8826"/>
                      <a:pt x="7793" y="9233"/>
                      <a:pt x="7788" y="9709"/>
                    </a:cubicBezTo>
                    <a:cubicBezTo>
                      <a:pt x="8897" y="8605"/>
                      <a:pt x="9625" y="7316"/>
                      <a:pt x="10885" y="6554"/>
                    </a:cubicBezTo>
                    <a:lnTo>
                      <a:pt x="10885" y="6554"/>
                    </a:lnTo>
                    <a:cubicBezTo>
                      <a:pt x="9895" y="7656"/>
                      <a:pt x="8904" y="8758"/>
                      <a:pt x="7886" y="9891"/>
                    </a:cubicBezTo>
                    <a:cubicBezTo>
                      <a:pt x="8112" y="9939"/>
                      <a:pt x="8274" y="9967"/>
                      <a:pt x="8408" y="9967"/>
                    </a:cubicBezTo>
                    <a:cubicBezTo>
                      <a:pt x="8684" y="9967"/>
                      <a:pt x="8845" y="9847"/>
                      <a:pt x="9209" y="9523"/>
                    </a:cubicBezTo>
                    <a:cubicBezTo>
                      <a:pt x="9999" y="8825"/>
                      <a:pt x="10792" y="8131"/>
                      <a:pt x="11692" y="7342"/>
                    </a:cubicBezTo>
                    <a:lnTo>
                      <a:pt x="11692" y="7342"/>
                    </a:lnTo>
                    <a:cubicBezTo>
                      <a:pt x="11651" y="7574"/>
                      <a:pt x="11671" y="7743"/>
                      <a:pt x="11602" y="7801"/>
                    </a:cubicBezTo>
                    <a:cubicBezTo>
                      <a:pt x="11166" y="8159"/>
                      <a:pt x="10694" y="8473"/>
                      <a:pt x="10265" y="8838"/>
                    </a:cubicBezTo>
                    <a:cubicBezTo>
                      <a:pt x="9783" y="9243"/>
                      <a:pt x="9332" y="9687"/>
                      <a:pt x="8830" y="10147"/>
                    </a:cubicBezTo>
                    <a:lnTo>
                      <a:pt x="9449" y="10636"/>
                    </a:lnTo>
                    <a:lnTo>
                      <a:pt x="12979" y="7821"/>
                    </a:lnTo>
                    <a:lnTo>
                      <a:pt x="13098" y="7894"/>
                    </a:lnTo>
                    <a:cubicBezTo>
                      <a:pt x="13039" y="7999"/>
                      <a:pt x="13003" y="8139"/>
                      <a:pt x="12912" y="8208"/>
                    </a:cubicBezTo>
                    <a:cubicBezTo>
                      <a:pt x="11818" y="9060"/>
                      <a:pt x="10712" y="9902"/>
                      <a:pt x="9584" y="10766"/>
                    </a:cubicBezTo>
                    <a:cubicBezTo>
                      <a:pt x="9818" y="11089"/>
                      <a:pt x="9923" y="11234"/>
                      <a:pt x="10066" y="11234"/>
                    </a:cubicBezTo>
                    <a:cubicBezTo>
                      <a:pt x="10170" y="11234"/>
                      <a:pt x="10295" y="11158"/>
                      <a:pt x="10504" y="11019"/>
                    </a:cubicBezTo>
                    <a:cubicBezTo>
                      <a:pt x="11504" y="10352"/>
                      <a:pt x="12481" y="9653"/>
                      <a:pt x="13468" y="8969"/>
                    </a:cubicBezTo>
                    <a:cubicBezTo>
                      <a:pt x="13592" y="8882"/>
                      <a:pt x="13719" y="8800"/>
                      <a:pt x="13845" y="8717"/>
                    </a:cubicBezTo>
                    <a:lnTo>
                      <a:pt x="13947" y="8819"/>
                    </a:lnTo>
                    <a:cubicBezTo>
                      <a:pt x="13879" y="8912"/>
                      <a:pt x="13825" y="9033"/>
                      <a:pt x="13732" y="9096"/>
                    </a:cubicBezTo>
                    <a:cubicBezTo>
                      <a:pt x="12743" y="9778"/>
                      <a:pt x="11747" y="10450"/>
                      <a:pt x="10753" y="11127"/>
                    </a:cubicBezTo>
                    <a:cubicBezTo>
                      <a:pt x="10692" y="11168"/>
                      <a:pt x="10642" y="11233"/>
                      <a:pt x="10575" y="11255"/>
                    </a:cubicBezTo>
                    <a:cubicBezTo>
                      <a:pt x="10060" y="11422"/>
                      <a:pt x="10116" y="11751"/>
                      <a:pt x="10335" y="12156"/>
                    </a:cubicBezTo>
                    <a:cubicBezTo>
                      <a:pt x="10419" y="12143"/>
                      <a:pt x="10523" y="12149"/>
                      <a:pt x="10608" y="12110"/>
                    </a:cubicBezTo>
                    <a:cubicBezTo>
                      <a:pt x="12009" y="11478"/>
                      <a:pt x="13407" y="10841"/>
                      <a:pt x="14808" y="10211"/>
                    </a:cubicBezTo>
                    <a:cubicBezTo>
                      <a:pt x="14850" y="10192"/>
                      <a:pt x="14897" y="10182"/>
                      <a:pt x="14947" y="10182"/>
                    </a:cubicBezTo>
                    <a:cubicBezTo>
                      <a:pt x="15022" y="10182"/>
                      <a:pt x="15102" y="10204"/>
                      <a:pt x="15179" y="10248"/>
                    </a:cubicBezTo>
                    <a:cubicBezTo>
                      <a:pt x="13750" y="10898"/>
                      <a:pt x="12336" y="11586"/>
                      <a:pt x="10885" y="12180"/>
                    </a:cubicBezTo>
                    <a:cubicBezTo>
                      <a:pt x="10292" y="12424"/>
                      <a:pt x="10242" y="12825"/>
                      <a:pt x="10227" y="13360"/>
                    </a:cubicBezTo>
                    <a:lnTo>
                      <a:pt x="13918" y="12260"/>
                    </a:lnTo>
                    <a:cubicBezTo>
                      <a:pt x="13934" y="12292"/>
                      <a:pt x="13949" y="12325"/>
                      <a:pt x="13962" y="12357"/>
                    </a:cubicBezTo>
                    <a:cubicBezTo>
                      <a:pt x="13836" y="12414"/>
                      <a:pt x="13711" y="12481"/>
                      <a:pt x="13581" y="12524"/>
                    </a:cubicBezTo>
                    <a:cubicBezTo>
                      <a:pt x="12554" y="12860"/>
                      <a:pt x="11528" y="13204"/>
                      <a:pt x="10491" y="13520"/>
                    </a:cubicBezTo>
                    <a:cubicBezTo>
                      <a:pt x="10185" y="13613"/>
                      <a:pt x="9995" y="13747"/>
                      <a:pt x="10012" y="14094"/>
                    </a:cubicBezTo>
                    <a:cubicBezTo>
                      <a:pt x="10618" y="13998"/>
                      <a:pt x="11231" y="13895"/>
                      <a:pt x="11844" y="13802"/>
                    </a:cubicBezTo>
                    <a:cubicBezTo>
                      <a:pt x="12732" y="13667"/>
                      <a:pt x="13620" y="13542"/>
                      <a:pt x="14509" y="13403"/>
                    </a:cubicBezTo>
                    <a:cubicBezTo>
                      <a:pt x="14581" y="13392"/>
                      <a:pt x="14663" y="13329"/>
                      <a:pt x="14709" y="13267"/>
                    </a:cubicBezTo>
                    <a:cubicBezTo>
                      <a:pt x="15224" y="12604"/>
                      <a:pt x="15592" y="11900"/>
                      <a:pt x="15399" y="11010"/>
                    </a:cubicBezTo>
                    <a:cubicBezTo>
                      <a:pt x="15374" y="10906"/>
                      <a:pt x="15525" y="10705"/>
                      <a:pt x="15646" y="10640"/>
                    </a:cubicBezTo>
                    <a:cubicBezTo>
                      <a:pt x="16326" y="10268"/>
                      <a:pt x="16813" y="9261"/>
                      <a:pt x="16417" y="8668"/>
                    </a:cubicBezTo>
                    <a:cubicBezTo>
                      <a:pt x="16110" y="8208"/>
                      <a:pt x="16073" y="7762"/>
                      <a:pt x="15989" y="7269"/>
                    </a:cubicBezTo>
                    <a:cubicBezTo>
                      <a:pt x="15900" y="6736"/>
                      <a:pt x="15408" y="6576"/>
                      <a:pt x="14940" y="6463"/>
                    </a:cubicBezTo>
                    <a:cubicBezTo>
                      <a:pt x="14820" y="6433"/>
                      <a:pt x="14695" y="6424"/>
                      <a:pt x="14569" y="6424"/>
                    </a:cubicBezTo>
                    <a:cubicBezTo>
                      <a:pt x="14532" y="6424"/>
                      <a:pt x="14495" y="6424"/>
                      <a:pt x="14458" y="6426"/>
                    </a:cubicBezTo>
                    <a:cubicBezTo>
                      <a:pt x="14436" y="6427"/>
                      <a:pt x="14415" y="6427"/>
                      <a:pt x="14393" y="6427"/>
                    </a:cubicBezTo>
                    <a:cubicBezTo>
                      <a:pt x="14139" y="6427"/>
                      <a:pt x="13947" y="6362"/>
                      <a:pt x="13713" y="6156"/>
                    </a:cubicBezTo>
                    <a:cubicBezTo>
                      <a:pt x="13472" y="5943"/>
                      <a:pt x="13196" y="5863"/>
                      <a:pt x="12908" y="5863"/>
                    </a:cubicBezTo>
                    <a:cubicBezTo>
                      <a:pt x="12625" y="5863"/>
                      <a:pt x="12331" y="5941"/>
                      <a:pt x="12048" y="6047"/>
                    </a:cubicBezTo>
                    <a:cubicBezTo>
                      <a:pt x="11877" y="6111"/>
                      <a:pt x="11762" y="6150"/>
                      <a:pt x="11685" y="6150"/>
                    </a:cubicBezTo>
                    <a:cubicBezTo>
                      <a:pt x="11545" y="6150"/>
                      <a:pt x="11533" y="6021"/>
                      <a:pt x="11541" y="5684"/>
                    </a:cubicBezTo>
                    <a:cubicBezTo>
                      <a:pt x="11547" y="5478"/>
                      <a:pt x="11558" y="5272"/>
                      <a:pt x="11554" y="5067"/>
                    </a:cubicBezTo>
                    <a:cubicBezTo>
                      <a:pt x="11543" y="4569"/>
                      <a:pt x="11194" y="4192"/>
                      <a:pt x="10694" y="4122"/>
                    </a:cubicBezTo>
                    <a:cubicBezTo>
                      <a:pt x="10595" y="4109"/>
                      <a:pt x="10497" y="4086"/>
                      <a:pt x="10398" y="4064"/>
                    </a:cubicBezTo>
                    <a:cubicBezTo>
                      <a:pt x="10387" y="4062"/>
                      <a:pt x="10378" y="4044"/>
                      <a:pt x="10369" y="4034"/>
                    </a:cubicBezTo>
                    <a:cubicBezTo>
                      <a:pt x="10493" y="2650"/>
                      <a:pt x="9798" y="1931"/>
                      <a:pt x="8250" y="1892"/>
                    </a:cubicBezTo>
                    <a:cubicBezTo>
                      <a:pt x="8185" y="836"/>
                      <a:pt x="7637" y="56"/>
                      <a:pt x="6572" y="4"/>
                    </a:cubicBezTo>
                    <a:cubicBezTo>
                      <a:pt x="6528" y="2"/>
                      <a:pt x="6483" y="1"/>
                      <a:pt x="6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0" name="Google Shape;1000;p8"/>
              <p:cNvSpPr/>
              <p:nvPr/>
            </p:nvSpPr>
            <p:spPr>
              <a:xfrm>
                <a:off x="5701741" y="3836395"/>
                <a:ext cx="1289491" cy="821500"/>
              </a:xfrm>
              <a:custGeom>
                <a:avLst/>
                <a:gdLst/>
                <a:ahLst/>
                <a:cxnLst/>
                <a:rect l="l" t="t" r="r" b="b"/>
                <a:pathLst>
                  <a:path w="26515" h="16892" extrusionOk="0">
                    <a:moveTo>
                      <a:pt x="15077" y="0"/>
                    </a:moveTo>
                    <a:cubicBezTo>
                      <a:pt x="14634" y="0"/>
                      <a:pt x="14193" y="132"/>
                      <a:pt x="13760" y="314"/>
                    </a:cubicBezTo>
                    <a:cubicBezTo>
                      <a:pt x="13067" y="605"/>
                      <a:pt x="12863" y="1178"/>
                      <a:pt x="12758" y="1837"/>
                    </a:cubicBezTo>
                    <a:cubicBezTo>
                      <a:pt x="12509" y="1732"/>
                      <a:pt x="12278" y="1679"/>
                      <a:pt x="12064" y="1679"/>
                    </a:cubicBezTo>
                    <a:cubicBezTo>
                      <a:pt x="11414" y="1679"/>
                      <a:pt x="10916" y="2167"/>
                      <a:pt x="10519" y="3168"/>
                    </a:cubicBezTo>
                    <a:cubicBezTo>
                      <a:pt x="10317" y="3081"/>
                      <a:pt x="10119" y="3041"/>
                      <a:pt x="9930" y="3041"/>
                    </a:cubicBezTo>
                    <a:cubicBezTo>
                      <a:pt x="9494" y="3041"/>
                      <a:pt x="9107" y="3254"/>
                      <a:pt x="8827" y="3604"/>
                    </a:cubicBezTo>
                    <a:cubicBezTo>
                      <a:pt x="8466" y="4058"/>
                      <a:pt x="8306" y="4673"/>
                      <a:pt x="8046" y="5241"/>
                    </a:cubicBezTo>
                    <a:cubicBezTo>
                      <a:pt x="7862" y="5181"/>
                      <a:pt x="7660" y="5112"/>
                      <a:pt x="7453" y="5112"/>
                    </a:cubicBezTo>
                    <a:cubicBezTo>
                      <a:pt x="7254" y="5112"/>
                      <a:pt x="7050" y="5176"/>
                      <a:pt x="6855" y="5370"/>
                    </a:cubicBezTo>
                    <a:cubicBezTo>
                      <a:pt x="6843" y="5381"/>
                      <a:pt x="6824" y="5386"/>
                      <a:pt x="6800" y="5386"/>
                    </a:cubicBezTo>
                    <a:cubicBezTo>
                      <a:pt x="6720" y="5386"/>
                      <a:pt x="6587" y="5335"/>
                      <a:pt x="6498" y="5301"/>
                    </a:cubicBezTo>
                    <a:cubicBezTo>
                      <a:pt x="6232" y="5198"/>
                      <a:pt x="5994" y="5145"/>
                      <a:pt x="5779" y="5145"/>
                    </a:cubicBezTo>
                    <a:cubicBezTo>
                      <a:pt x="5269" y="5145"/>
                      <a:pt x="4893" y="5440"/>
                      <a:pt x="4601" y="6053"/>
                    </a:cubicBezTo>
                    <a:cubicBezTo>
                      <a:pt x="4411" y="6453"/>
                      <a:pt x="4334" y="6616"/>
                      <a:pt x="4163" y="6616"/>
                    </a:cubicBezTo>
                    <a:cubicBezTo>
                      <a:pt x="4045" y="6616"/>
                      <a:pt x="3882" y="6538"/>
                      <a:pt x="3605" y="6406"/>
                    </a:cubicBezTo>
                    <a:cubicBezTo>
                      <a:pt x="3288" y="6256"/>
                      <a:pt x="2927" y="6181"/>
                      <a:pt x="2559" y="6181"/>
                    </a:cubicBezTo>
                    <a:cubicBezTo>
                      <a:pt x="1393" y="6181"/>
                      <a:pt x="172" y="6944"/>
                      <a:pt x="160" y="8514"/>
                    </a:cubicBezTo>
                    <a:cubicBezTo>
                      <a:pt x="157" y="9110"/>
                      <a:pt x="433" y="9573"/>
                      <a:pt x="1004" y="9851"/>
                    </a:cubicBezTo>
                    <a:cubicBezTo>
                      <a:pt x="944" y="9952"/>
                      <a:pt x="917" y="10039"/>
                      <a:pt x="857" y="10091"/>
                    </a:cubicBezTo>
                    <a:cubicBezTo>
                      <a:pt x="62" y="10823"/>
                      <a:pt x="1" y="11734"/>
                      <a:pt x="179" y="12724"/>
                    </a:cubicBezTo>
                    <a:cubicBezTo>
                      <a:pt x="426" y="14106"/>
                      <a:pt x="1270" y="14991"/>
                      <a:pt x="2498" y="15550"/>
                    </a:cubicBezTo>
                    <a:cubicBezTo>
                      <a:pt x="2941" y="15752"/>
                      <a:pt x="3897" y="15916"/>
                      <a:pt x="4701" y="15916"/>
                    </a:cubicBezTo>
                    <a:cubicBezTo>
                      <a:pt x="5077" y="15916"/>
                      <a:pt x="5419" y="15880"/>
                      <a:pt x="5660" y="15796"/>
                    </a:cubicBezTo>
                    <a:cubicBezTo>
                      <a:pt x="5038" y="15543"/>
                      <a:pt x="4334" y="15333"/>
                      <a:pt x="3709" y="14984"/>
                    </a:cubicBezTo>
                    <a:cubicBezTo>
                      <a:pt x="2624" y="14378"/>
                      <a:pt x="1775" y="13523"/>
                      <a:pt x="1396" y="12293"/>
                    </a:cubicBezTo>
                    <a:cubicBezTo>
                      <a:pt x="1160" y="11531"/>
                      <a:pt x="1247" y="11089"/>
                      <a:pt x="1755" y="10416"/>
                    </a:cubicBezTo>
                    <a:cubicBezTo>
                      <a:pt x="1193" y="9567"/>
                      <a:pt x="1305" y="8723"/>
                      <a:pt x="1952" y="7975"/>
                    </a:cubicBezTo>
                    <a:cubicBezTo>
                      <a:pt x="2423" y="7427"/>
                      <a:pt x="2996" y="7093"/>
                      <a:pt x="3664" y="7093"/>
                    </a:cubicBezTo>
                    <a:cubicBezTo>
                      <a:pt x="3862" y="7093"/>
                      <a:pt x="4069" y="7123"/>
                      <a:pt x="4284" y="7185"/>
                    </a:cubicBezTo>
                    <a:cubicBezTo>
                      <a:pt x="4720" y="6366"/>
                      <a:pt x="5200" y="6004"/>
                      <a:pt x="5915" y="6004"/>
                    </a:cubicBezTo>
                    <a:cubicBezTo>
                      <a:pt x="6169" y="6004"/>
                      <a:pt x="6452" y="6050"/>
                      <a:pt x="6773" y="6137"/>
                    </a:cubicBezTo>
                    <a:cubicBezTo>
                      <a:pt x="6811" y="6147"/>
                      <a:pt x="6854" y="6154"/>
                      <a:pt x="6895" y="6154"/>
                    </a:cubicBezTo>
                    <a:cubicBezTo>
                      <a:pt x="6925" y="6154"/>
                      <a:pt x="6954" y="6150"/>
                      <a:pt x="6978" y="6139"/>
                    </a:cubicBezTo>
                    <a:cubicBezTo>
                      <a:pt x="7219" y="6022"/>
                      <a:pt x="7452" y="5967"/>
                      <a:pt x="7671" y="5967"/>
                    </a:cubicBezTo>
                    <a:cubicBezTo>
                      <a:pt x="8019" y="5967"/>
                      <a:pt x="8335" y="6104"/>
                      <a:pt x="8604" y="6347"/>
                    </a:cubicBezTo>
                    <a:cubicBezTo>
                      <a:pt x="8732" y="5819"/>
                      <a:pt x="8816" y="5264"/>
                      <a:pt x="9003" y="4749"/>
                    </a:cubicBezTo>
                    <a:cubicBezTo>
                      <a:pt x="9237" y="4108"/>
                      <a:pt x="9791" y="3850"/>
                      <a:pt x="10441" y="3757"/>
                    </a:cubicBezTo>
                    <a:cubicBezTo>
                      <a:pt x="10584" y="3736"/>
                      <a:pt x="10763" y="3647"/>
                      <a:pt x="10841" y="3534"/>
                    </a:cubicBezTo>
                    <a:cubicBezTo>
                      <a:pt x="11207" y="2997"/>
                      <a:pt x="11705" y="2646"/>
                      <a:pt x="12329" y="2525"/>
                    </a:cubicBezTo>
                    <a:cubicBezTo>
                      <a:pt x="12389" y="2513"/>
                      <a:pt x="12449" y="2508"/>
                      <a:pt x="12511" y="2508"/>
                    </a:cubicBezTo>
                    <a:cubicBezTo>
                      <a:pt x="12746" y="2508"/>
                      <a:pt x="12999" y="2577"/>
                      <a:pt x="13281" y="2607"/>
                    </a:cubicBezTo>
                    <a:cubicBezTo>
                      <a:pt x="13582" y="1713"/>
                      <a:pt x="14355" y="1395"/>
                      <a:pt x="15185" y="1209"/>
                    </a:cubicBezTo>
                    <a:cubicBezTo>
                      <a:pt x="15262" y="1192"/>
                      <a:pt x="15342" y="1184"/>
                      <a:pt x="15424" y="1184"/>
                    </a:cubicBezTo>
                    <a:cubicBezTo>
                      <a:pt x="16229" y="1184"/>
                      <a:pt x="17222" y="1971"/>
                      <a:pt x="17357" y="2774"/>
                    </a:cubicBezTo>
                    <a:cubicBezTo>
                      <a:pt x="17408" y="3075"/>
                      <a:pt x="17519" y="3157"/>
                      <a:pt x="17803" y="3168"/>
                    </a:cubicBezTo>
                    <a:cubicBezTo>
                      <a:pt x="18675" y="3203"/>
                      <a:pt x="19572" y="4065"/>
                      <a:pt x="19628" y="4948"/>
                    </a:cubicBezTo>
                    <a:cubicBezTo>
                      <a:pt x="19645" y="5243"/>
                      <a:pt x="19715" y="5381"/>
                      <a:pt x="20002" y="5474"/>
                    </a:cubicBezTo>
                    <a:cubicBezTo>
                      <a:pt x="20501" y="5637"/>
                      <a:pt x="20728" y="6038"/>
                      <a:pt x="20767" y="6546"/>
                    </a:cubicBezTo>
                    <a:cubicBezTo>
                      <a:pt x="20786" y="6778"/>
                      <a:pt x="20765" y="7014"/>
                      <a:pt x="20763" y="7165"/>
                    </a:cubicBezTo>
                    <a:cubicBezTo>
                      <a:pt x="21332" y="7172"/>
                      <a:pt x="21873" y="7176"/>
                      <a:pt x="22412" y="7189"/>
                    </a:cubicBezTo>
                    <a:cubicBezTo>
                      <a:pt x="22495" y="7191"/>
                      <a:pt x="22601" y="7215"/>
                      <a:pt x="22657" y="7270"/>
                    </a:cubicBezTo>
                    <a:cubicBezTo>
                      <a:pt x="23069" y="7674"/>
                      <a:pt x="23608" y="7653"/>
                      <a:pt x="24119" y="7742"/>
                    </a:cubicBezTo>
                    <a:cubicBezTo>
                      <a:pt x="24861" y="7871"/>
                      <a:pt x="25286" y="8415"/>
                      <a:pt x="25333" y="9197"/>
                    </a:cubicBezTo>
                    <a:cubicBezTo>
                      <a:pt x="25346" y="9392"/>
                      <a:pt x="25412" y="9578"/>
                      <a:pt x="25524" y="9736"/>
                    </a:cubicBezTo>
                    <a:cubicBezTo>
                      <a:pt x="26000" y="10374"/>
                      <a:pt x="25775" y="11654"/>
                      <a:pt x="25098" y="12204"/>
                    </a:cubicBezTo>
                    <a:cubicBezTo>
                      <a:pt x="24939" y="12334"/>
                      <a:pt x="24770" y="12555"/>
                      <a:pt x="24753" y="12748"/>
                    </a:cubicBezTo>
                    <a:cubicBezTo>
                      <a:pt x="24571" y="14824"/>
                      <a:pt x="23547" y="15738"/>
                      <a:pt x="21585" y="16160"/>
                    </a:cubicBezTo>
                    <a:cubicBezTo>
                      <a:pt x="20815" y="16325"/>
                      <a:pt x="20041" y="16455"/>
                      <a:pt x="19178" y="16617"/>
                    </a:cubicBezTo>
                    <a:cubicBezTo>
                      <a:pt x="19691" y="16710"/>
                      <a:pt x="20145" y="16825"/>
                      <a:pt x="20604" y="16868"/>
                    </a:cubicBezTo>
                    <a:cubicBezTo>
                      <a:pt x="20775" y="16884"/>
                      <a:pt x="20945" y="16892"/>
                      <a:pt x="21113" y="16892"/>
                    </a:cubicBezTo>
                    <a:cubicBezTo>
                      <a:pt x="22278" y="16892"/>
                      <a:pt x="23342" y="16505"/>
                      <a:pt x="24255" y="15755"/>
                    </a:cubicBezTo>
                    <a:cubicBezTo>
                      <a:pt x="25087" y="15073"/>
                      <a:pt x="25715" y="14227"/>
                      <a:pt x="25394" y="13019"/>
                    </a:cubicBezTo>
                    <a:cubicBezTo>
                      <a:pt x="25372" y="12932"/>
                      <a:pt x="25468" y="12789"/>
                      <a:pt x="25546" y="12709"/>
                    </a:cubicBezTo>
                    <a:cubicBezTo>
                      <a:pt x="26059" y="12180"/>
                      <a:pt x="26444" y="11594"/>
                      <a:pt x="26486" y="10831"/>
                    </a:cubicBezTo>
                    <a:cubicBezTo>
                      <a:pt x="26514" y="10316"/>
                      <a:pt x="26330" y="9892"/>
                      <a:pt x="25996" y="9511"/>
                    </a:cubicBezTo>
                    <a:cubicBezTo>
                      <a:pt x="25910" y="9417"/>
                      <a:pt x="25838" y="9229"/>
                      <a:pt x="25873" y="9119"/>
                    </a:cubicBezTo>
                    <a:cubicBezTo>
                      <a:pt x="26166" y="8202"/>
                      <a:pt x="25005" y="7296"/>
                      <a:pt x="24235" y="7296"/>
                    </a:cubicBezTo>
                    <a:cubicBezTo>
                      <a:pt x="24189" y="7296"/>
                      <a:pt x="24145" y="7299"/>
                      <a:pt x="24102" y="7306"/>
                    </a:cubicBezTo>
                    <a:cubicBezTo>
                      <a:pt x="24072" y="7310"/>
                      <a:pt x="24040" y="7312"/>
                      <a:pt x="24006" y="7312"/>
                    </a:cubicBezTo>
                    <a:cubicBezTo>
                      <a:pt x="23900" y="7312"/>
                      <a:pt x="23784" y="7289"/>
                      <a:pt x="23710" y="7235"/>
                    </a:cubicBezTo>
                    <a:cubicBezTo>
                      <a:pt x="23287" y="6919"/>
                      <a:pt x="22837" y="6763"/>
                      <a:pt x="22356" y="6763"/>
                    </a:cubicBezTo>
                    <a:cubicBezTo>
                      <a:pt x="22153" y="6763"/>
                      <a:pt x="21944" y="6791"/>
                      <a:pt x="21730" y="6847"/>
                    </a:cubicBezTo>
                    <a:cubicBezTo>
                      <a:pt x="21676" y="6861"/>
                      <a:pt x="21627" y="6868"/>
                      <a:pt x="21582" y="6868"/>
                    </a:cubicBezTo>
                    <a:cubicBezTo>
                      <a:pt x="21391" y="6868"/>
                      <a:pt x="21290" y="6742"/>
                      <a:pt x="21308" y="6522"/>
                    </a:cubicBezTo>
                    <a:cubicBezTo>
                      <a:pt x="21393" y="5466"/>
                      <a:pt x="21189" y="5160"/>
                      <a:pt x="20198" y="4966"/>
                    </a:cubicBezTo>
                    <a:cubicBezTo>
                      <a:pt x="20200" y="4786"/>
                      <a:pt x="20195" y="4600"/>
                      <a:pt x="20206" y="4414"/>
                    </a:cubicBezTo>
                    <a:cubicBezTo>
                      <a:pt x="20273" y="3305"/>
                      <a:pt x="19383" y="2670"/>
                      <a:pt x="18537" y="2651"/>
                    </a:cubicBezTo>
                    <a:cubicBezTo>
                      <a:pt x="18208" y="2644"/>
                      <a:pt x="18084" y="2543"/>
                      <a:pt x="18011" y="2235"/>
                    </a:cubicBezTo>
                    <a:cubicBezTo>
                      <a:pt x="17718" y="981"/>
                      <a:pt x="16770" y="401"/>
                      <a:pt x="15642" y="78"/>
                    </a:cubicBezTo>
                    <a:cubicBezTo>
                      <a:pt x="15454" y="24"/>
                      <a:pt x="15265" y="0"/>
                      <a:pt x="15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1" name="Google Shape;1001;p8"/>
              <p:cNvSpPr/>
              <p:nvPr/>
            </p:nvSpPr>
            <p:spPr>
              <a:xfrm>
                <a:off x="5767978" y="4140786"/>
                <a:ext cx="450142" cy="457924"/>
              </a:xfrm>
              <a:custGeom>
                <a:avLst/>
                <a:gdLst/>
                <a:ahLst/>
                <a:cxnLst/>
                <a:rect l="l" t="t" r="r" b="b"/>
                <a:pathLst>
                  <a:path w="9256" h="9416" extrusionOk="0">
                    <a:moveTo>
                      <a:pt x="6249" y="1"/>
                    </a:moveTo>
                    <a:cubicBezTo>
                      <a:pt x="6026" y="1"/>
                      <a:pt x="5825" y="114"/>
                      <a:pt x="5696" y="385"/>
                    </a:cubicBezTo>
                    <a:cubicBezTo>
                      <a:pt x="5252" y="178"/>
                      <a:pt x="4853" y="75"/>
                      <a:pt x="4509" y="75"/>
                    </a:cubicBezTo>
                    <a:cubicBezTo>
                      <a:pt x="3823" y="75"/>
                      <a:pt x="3356" y="484"/>
                      <a:pt x="3189" y="1286"/>
                    </a:cubicBezTo>
                    <a:cubicBezTo>
                      <a:pt x="2877" y="1193"/>
                      <a:pt x="2585" y="1146"/>
                      <a:pt x="2314" y="1146"/>
                    </a:cubicBezTo>
                    <a:cubicBezTo>
                      <a:pt x="1453" y="1146"/>
                      <a:pt x="804" y="1621"/>
                      <a:pt x="413" y="2593"/>
                    </a:cubicBezTo>
                    <a:cubicBezTo>
                      <a:pt x="173" y="3185"/>
                      <a:pt x="316" y="3711"/>
                      <a:pt x="831" y="4098"/>
                    </a:cubicBezTo>
                    <a:cubicBezTo>
                      <a:pt x="824" y="4146"/>
                      <a:pt x="831" y="4187"/>
                      <a:pt x="816" y="4202"/>
                    </a:cubicBezTo>
                    <a:cubicBezTo>
                      <a:pt x="93" y="4902"/>
                      <a:pt x="1" y="5387"/>
                      <a:pt x="422" y="6316"/>
                    </a:cubicBezTo>
                    <a:cubicBezTo>
                      <a:pt x="1013" y="7608"/>
                      <a:pt x="2054" y="8407"/>
                      <a:pt x="3343" y="8890"/>
                    </a:cubicBezTo>
                    <a:cubicBezTo>
                      <a:pt x="3966" y="9124"/>
                      <a:pt x="4631" y="9256"/>
                      <a:pt x="5285" y="9403"/>
                    </a:cubicBezTo>
                    <a:cubicBezTo>
                      <a:pt x="5326" y="9412"/>
                      <a:pt x="5368" y="9416"/>
                      <a:pt x="5412" y="9416"/>
                    </a:cubicBezTo>
                    <a:cubicBezTo>
                      <a:pt x="5564" y="9416"/>
                      <a:pt x="5738" y="9371"/>
                      <a:pt x="5956" y="9351"/>
                    </a:cubicBezTo>
                    <a:cubicBezTo>
                      <a:pt x="5792" y="9089"/>
                      <a:pt x="5681" y="8907"/>
                      <a:pt x="5577" y="8739"/>
                    </a:cubicBezTo>
                    <a:lnTo>
                      <a:pt x="3938" y="8962"/>
                    </a:lnTo>
                    <a:lnTo>
                      <a:pt x="3908" y="8791"/>
                    </a:lnTo>
                    <a:lnTo>
                      <a:pt x="5348" y="8496"/>
                    </a:lnTo>
                    <a:lnTo>
                      <a:pt x="5109" y="8000"/>
                    </a:lnTo>
                    <a:lnTo>
                      <a:pt x="2570" y="7561"/>
                    </a:lnTo>
                    <a:lnTo>
                      <a:pt x="2593" y="7400"/>
                    </a:lnTo>
                    <a:cubicBezTo>
                      <a:pt x="2983" y="7446"/>
                      <a:pt x="3373" y="7489"/>
                      <a:pt x="3763" y="7543"/>
                    </a:cubicBezTo>
                    <a:cubicBezTo>
                      <a:pt x="4165" y="7599"/>
                      <a:pt x="4564" y="7667"/>
                      <a:pt x="4971" y="7732"/>
                    </a:cubicBezTo>
                    <a:cubicBezTo>
                      <a:pt x="5094" y="7335"/>
                      <a:pt x="5079" y="7134"/>
                      <a:pt x="4625" y="7052"/>
                    </a:cubicBezTo>
                    <a:cubicBezTo>
                      <a:pt x="3763" y="6900"/>
                      <a:pt x="2916" y="6664"/>
                      <a:pt x="2063" y="6459"/>
                    </a:cubicBezTo>
                    <a:cubicBezTo>
                      <a:pt x="1946" y="6432"/>
                      <a:pt x="1835" y="6381"/>
                      <a:pt x="1721" y="6341"/>
                    </a:cubicBezTo>
                    <a:cubicBezTo>
                      <a:pt x="1734" y="6287"/>
                      <a:pt x="1747" y="6233"/>
                      <a:pt x="1760" y="6181"/>
                    </a:cubicBezTo>
                    <a:lnTo>
                      <a:pt x="4986" y="6891"/>
                    </a:lnTo>
                    <a:cubicBezTo>
                      <a:pt x="5267" y="6497"/>
                      <a:pt x="5096" y="6326"/>
                      <a:pt x="4707" y="6155"/>
                    </a:cubicBezTo>
                    <a:cubicBezTo>
                      <a:pt x="3708" y="5716"/>
                      <a:pt x="2730" y="5233"/>
                      <a:pt x="1743" y="4767"/>
                    </a:cubicBezTo>
                    <a:cubicBezTo>
                      <a:pt x="1760" y="4724"/>
                      <a:pt x="1779" y="4681"/>
                      <a:pt x="1796" y="4637"/>
                    </a:cubicBezTo>
                    <a:lnTo>
                      <a:pt x="5203" y="6155"/>
                    </a:lnTo>
                    <a:cubicBezTo>
                      <a:pt x="5296" y="5935"/>
                      <a:pt x="5369" y="5765"/>
                      <a:pt x="5458" y="5551"/>
                    </a:cubicBezTo>
                    <a:cubicBezTo>
                      <a:pt x="4315" y="4997"/>
                      <a:pt x="3256" y="4332"/>
                      <a:pt x="2046" y="3932"/>
                    </a:cubicBezTo>
                    <a:lnTo>
                      <a:pt x="2169" y="3708"/>
                    </a:lnTo>
                    <a:lnTo>
                      <a:pt x="5605" y="5341"/>
                    </a:lnTo>
                    <a:lnTo>
                      <a:pt x="6112" y="4754"/>
                    </a:lnTo>
                    <a:cubicBezTo>
                      <a:pt x="5688" y="4406"/>
                      <a:pt x="5224" y="4016"/>
                      <a:pt x="4750" y="3639"/>
                    </a:cubicBezTo>
                    <a:cubicBezTo>
                      <a:pt x="4371" y="3340"/>
                      <a:pt x="3971" y="3063"/>
                      <a:pt x="3596" y="2760"/>
                    </a:cubicBezTo>
                    <a:cubicBezTo>
                      <a:pt x="3512" y="2693"/>
                      <a:pt x="3485" y="2556"/>
                      <a:pt x="3431" y="2450"/>
                    </a:cubicBezTo>
                    <a:lnTo>
                      <a:pt x="3431" y="2450"/>
                    </a:lnTo>
                    <a:cubicBezTo>
                      <a:pt x="3535" y="2481"/>
                      <a:pt x="3661" y="2487"/>
                      <a:pt x="3741" y="2548"/>
                    </a:cubicBezTo>
                    <a:cubicBezTo>
                      <a:pt x="4570" y="3200"/>
                      <a:pt x="5382" y="3877"/>
                      <a:pt x="6227" y="4508"/>
                    </a:cubicBezTo>
                    <a:cubicBezTo>
                      <a:pt x="6269" y="4540"/>
                      <a:pt x="6326" y="4551"/>
                      <a:pt x="6393" y="4551"/>
                    </a:cubicBezTo>
                    <a:cubicBezTo>
                      <a:pt x="6526" y="4551"/>
                      <a:pt x="6697" y="4508"/>
                      <a:pt x="6853" y="4503"/>
                    </a:cubicBezTo>
                    <a:lnTo>
                      <a:pt x="3875" y="893"/>
                    </a:lnTo>
                    <a:lnTo>
                      <a:pt x="3934" y="814"/>
                    </a:lnTo>
                    <a:cubicBezTo>
                      <a:pt x="4053" y="913"/>
                      <a:pt x="4191" y="995"/>
                      <a:pt x="4287" y="1110"/>
                    </a:cubicBezTo>
                    <a:cubicBezTo>
                      <a:pt x="4815" y="1740"/>
                      <a:pt x="5328" y="2381"/>
                      <a:pt x="5859" y="3007"/>
                    </a:cubicBezTo>
                    <a:cubicBezTo>
                      <a:pt x="6125" y="3319"/>
                      <a:pt x="6435" y="3594"/>
                      <a:pt x="6699" y="3908"/>
                    </a:cubicBezTo>
                    <a:cubicBezTo>
                      <a:pt x="6871" y="4113"/>
                      <a:pt x="7046" y="4221"/>
                      <a:pt x="7233" y="4221"/>
                    </a:cubicBezTo>
                    <a:cubicBezTo>
                      <a:pt x="7383" y="4221"/>
                      <a:pt x="7540" y="4153"/>
                      <a:pt x="7710" y="4012"/>
                    </a:cubicBezTo>
                    <a:cubicBezTo>
                      <a:pt x="7232" y="3185"/>
                      <a:pt x="6755" y="2357"/>
                      <a:pt x="6277" y="1526"/>
                    </a:cubicBezTo>
                    <a:cubicBezTo>
                      <a:pt x="6296" y="1491"/>
                      <a:pt x="6316" y="1457"/>
                      <a:pt x="6337" y="1424"/>
                    </a:cubicBezTo>
                    <a:cubicBezTo>
                      <a:pt x="6426" y="1493"/>
                      <a:pt x="6547" y="1541"/>
                      <a:pt x="6601" y="1630"/>
                    </a:cubicBezTo>
                    <a:cubicBezTo>
                      <a:pt x="6993" y="2281"/>
                      <a:pt x="7366" y="2944"/>
                      <a:pt x="7755" y="3598"/>
                    </a:cubicBezTo>
                    <a:cubicBezTo>
                      <a:pt x="7879" y="3809"/>
                      <a:pt x="8033" y="3942"/>
                      <a:pt x="8262" y="3942"/>
                    </a:cubicBezTo>
                    <a:cubicBezTo>
                      <a:pt x="8329" y="3942"/>
                      <a:pt x="8403" y="3931"/>
                      <a:pt x="8485" y="3906"/>
                    </a:cubicBezTo>
                    <a:cubicBezTo>
                      <a:pt x="8528" y="3894"/>
                      <a:pt x="8574" y="3888"/>
                      <a:pt x="8623" y="3888"/>
                    </a:cubicBezTo>
                    <a:cubicBezTo>
                      <a:pt x="8786" y="3888"/>
                      <a:pt x="8986" y="3946"/>
                      <a:pt x="9256" y="3973"/>
                    </a:cubicBezTo>
                    <a:cubicBezTo>
                      <a:pt x="8611" y="2821"/>
                      <a:pt x="8037" y="1742"/>
                      <a:pt x="7402" y="699"/>
                    </a:cubicBezTo>
                    <a:cubicBezTo>
                      <a:pt x="7238" y="432"/>
                      <a:pt x="6909" y="227"/>
                      <a:pt x="6614" y="90"/>
                    </a:cubicBezTo>
                    <a:cubicBezTo>
                      <a:pt x="6491" y="33"/>
                      <a:pt x="6367" y="1"/>
                      <a:pt x="6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2" name="Google Shape;1002;p8"/>
              <p:cNvSpPr/>
              <p:nvPr/>
            </p:nvSpPr>
            <p:spPr>
              <a:xfrm>
                <a:off x="6055883" y="4305358"/>
                <a:ext cx="537924" cy="315576"/>
              </a:xfrm>
              <a:custGeom>
                <a:avLst/>
                <a:gdLst/>
                <a:ahLst/>
                <a:cxnLst/>
                <a:rect l="l" t="t" r="r" b="b"/>
                <a:pathLst>
                  <a:path w="11061" h="6489" extrusionOk="0">
                    <a:moveTo>
                      <a:pt x="6106" y="0"/>
                    </a:moveTo>
                    <a:cubicBezTo>
                      <a:pt x="5620" y="0"/>
                      <a:pt x="5135" y="131"/>
                      <a:pt x="4750" y="415"/>
                    </a:cubicBezTo>
                    <a:cubicBezTo>
                      <a:pt x="4258" y="777"/>
                      <a:pt x="3973" y="1230"/>
                      <a:pt x="3893" y="1836"/>
                    </a:cubicBezTo>
                    <a:cubicBezTo>
                      <a:pt x="3615" y="1762"/>
                      <a:pt x="3382" y="1682"/>
                      <a:pt x="3141" y="1641"/>
                    </a:cubicBezTo>
                    <a:cubicBezTo>
                      <a:pt x="3026" y="1621"/>
                      <a:pt x="2916" y="1612"/>
                      <a:pt x="2810" y="1612"/>
                    </a:cubicBezTo>
                    <a:cubicBezTo>
                      <a:pt x="1978" y="1612"/>
                      <a:pt x="1439" y="2190"/>
                      <a:pt x="928" y="2797"/>
                    </a:cubicBezTo>
                    <a:cubicBezTo>
                      <a:pt x="712" y="3053"/>
                      <a:pt x="539" y="3349"/>
                      <a:pt x="365" y="3637"/>
                    </a:cubicBezTo>
                    <a:cubicBezTo>
                      <a:pt x="38" y="4181"/>
                      <a:pt x="1" y="4763"/>
                      <a:pt x="218" y="5474"/>
                    </a:cubicBezTo>
                    <a:cubicBezTo>
                      <a:pt x="963" y="5196"/>
                      <a:pt x="1678" y="4954"/>
                      <a:pt x="2375" y="4664"/>
                    </a:cubicBezTo>
                    <a:cubicBezTo>
                      <a:pt x="3054" y="4383"/>
                      <a:pt x="3753" y="4295"/>
                      <a:pt x="4459" y="4295"/>
                    </a:cubicBezTo>
                    <a:cubicBezTo>
                      <a:pt x="4746" y="4295"/>
                      <a:pt x="5034" y="4310"/>
                      <a:pt x="5322" y="4332"/>
                    </a:cubicBezTo>
                    <a:cubicBezTo>
                      <a:pt x="6328" y="4406"/>
                      <a:pt x="7322" y="4558"/>
                      <a:pt x="8273" y="4935"/>
                    </a:cubicBezTo>
                    <a:cubicBezTo>
                      <a:pt x="9135" y="5276"/>
                      <a:pt x="9977" y="5634"/>
                      <a:pt x="10544" y="6489"/>
                    </a:cubicBezTo>
                    <a:cubicBezTo>
                      <a:pt x="11060" y="5803"/>
                      <a:pt x="11055" y="5088"/>
                      <a:pt x="10858" y="4371"/>
                    </a:cubicBezTo>
                    <a:cubicBezTo>
                      <a:pt x="10674" y="3707"/>
                      <a:pt x="10323" y="3116"/>
                      <a:pt x="9670" y="2808"/>
                    </a:cubicBezTo>
                    <a:cubicBezTo>
                      <a:pt x="9393" y="2678"/>
                      <a:pt x="9061" y="2611"/>
                      <a:pt x="8754" y="2611"/>
                    </a:cubicBezTo>
                    <a:cubicBezTo>
                      <a:pt x="8496" y="2611"/>
                      <a:pt x="8418" y="2553"/>
                      <a:pt x="8401" y="2310"/>
                    </a:cubicBezTo>
                    <a:cubicBezTo>
                      <a:pt x="8383" y="2016"/>
                      <a:pt x="8342" y="1726"/>
                      <a:pt x="8282" y="1442"/>
                    </a:cubicBezTo>
                    <a:cubicBezTo>
                      <a:pt x="8089" y="540"/>
                      <a:pt x="7094" y="0"/>
                      <a:pt x="6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3" name="Google Shape;1003;p8"/>
              <p:cNvSpPr/>
              <p:nvPr/>
            </p:nvSpPr>
            <p:spPr>
              <a:xfrm>
                <a:off x="6010168" y="4252154"/>
                <a:ext cx="634508" cy="365279"/>
              </a:xfrm>
              <a:custGeom>
                <a:avLst/>
                <a:gdLst/>
                <a:ahLst/>
                <a:cxnLst/>
                <a:rect l="l" t="t" r="r" b="b"/>
                <a:pathLst>
                  <a:path w="13047" h="7511" extrusionOk="0">
                    <a:moveTo>
                      <a:pt x="7359" y="0"/>
                    </a:moveTo>
                    <a:cubicBezTo>
                      <a:pt x="7331" y="0"/>
                      <a:pt x="7303" y="1"/>
                      <a:pt x="7275" y="2"/>
                    </a:cubicBezTo>
                    <a:cubicBezTo>
                      <a:pt x="6015" y="41"/>
                      <a:pt x="5159" y="680"/>
                      <a:pt x="4640" y="1804"/>
                    </a:cubicBezTo>
                    <a:cubicBezTo>
                      <a:pt x="4592" y="1912"/>
                      <a:pt x="4549" y="2021"/>
                      <a:pt x="4501" y="2127"/>
                    </a:cubicBezTo>
                    <a:cubicBezTo>
                      <a:pt x="4490" y="2152"/>
                      <a:pt x="4464" y="2170"/>
                      <a:pt x="4402" y="2241"/>
                    </a:cubicBezTo>
                    <a:cubicBezTo>
                      <a:pt x="4137" y="1998"/>
                      <a:pt x="3862" y="1913"/>
                      <a:pt x="3583" y="1913"/>
                    </a:cubicBezTo>
                    <a:cubicBezTo>
                      <a:pt x="3210" y="1913"/>
                      <a:pt x="2829" y="2064"/>
                      <a:pt x="2451" y="2189"/>
                    </a:cubicBezTo>
                    <a:cubicBezTo>
                      <a:pt x="1771" y="2412"/>
                      <a:pt x="1156" y="2768"/>
                      <a:pt x="775" y="3395"/>
                    </a:cubicBezTo>
                    <a:cubicBezTo>
                      <a:pt x="331" y="4129"/>
                      <a:pt x="0" y="5504"/>
                      <a:pt x="714" y="6122"/>
                    </a:cubicBezTo>
                    <a:cubicBezTo>
                      <a:pt x="718" y="5885"/>
                      <a:pt x="680" y="5663"/>
                      <a:pt x="729" y="5463"/>
                    </a:cubicBezTo>
                    <a:cubicBezTo>
                      <a:pt x="1054" y="4132"/>
                      <a:pt x="1857" y="3140"/>
                      <a:pt x="3061" y="2545"/>
                    </a:cubicBezTo>
                    <a:cubicBezTo>
                      <a:pt x="3340" y="2408"/>
                      <a:pt x="3683" y="2402"/>
                      <a:pt x="4040" y="2402"/>
                    </a:cubicBezTo>
                    <a:cubicBezTo>
                      <a:pt x="4076" y="2402"/>
                      <a:pt x="4113" y="2402"/>
                      <a:pt x="4149" y="2402"/>
                    </a:cubicBezTo>
                    <a:cubicBezTo>
                      <a:pt x="4309" y="2402"/>
                      <a:pt x="4470" y="2401"/>
                      <a:pt x="4629" y="2388"/>
                    </a:cubicBezTo>
                    <a:cubicBezTo>
                      <a:pt x="4994" y="1489"/>
                      <a:pt x="5917" y="792"/>
                      <a:pt x="6864" y="792"/>
                    </a:cubicBezTo>
                    <a:cubicBezTo>
                      <a:pt x="6960" y="792"/>
                      <a:pt x="7055" y="799"/>
                      <a:pt x="7150" y="814"/>
                    </a:cubicBezTo>
                    <a:cubicBezTo>
                      <a:pt x="8869" y="1076"/>
                      <a:pt x="9427" y="1644"/>
                      <a:pt x="9655" y="3348"/>
                    </a:cubicBezTo>
                    <a:cubicBezTo>
                      <a:pt x="11525" y="3525"/>
                      <a:pt x="12435" y="5145"/>
                      <a:pt x="11937" y="7510"/>
                    </a:cubicBezTo>
                    <a:cubicBezTo>
                      <a:pt x="13046" y="6024"/>
                      <a:pt x="12885" y="4424"/>
                      <a:pt x="11402" y="3458"/>
                    </a:cubicBezTo>
                    <a:cubicBezTo>
                      <a:pt x="11136" y="3285"/>
                      <a:pt x="10739" y="3283"/>
                      <a:pt x="10398" y="3263"/>
                    </a:cubicBezTo>
                    <a:cubicBezTo>
                      <a:pt x="10174" y="3248"/>
                      <a:pt x="10073" y="3220"/>
                      <a:pt x="10096" y="2971"/>
                    </a:cubicBezTo>
                    <a:cubicBezTo>
                      <a:pt x="10240" y="1391"/>
                      <a:pt x="8949" y="0"/>
                      <a:pt x="7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4" name="Google Shape;1004;p8"/>
              <p:cNvSpPr/>
              <p:nvPr/>
            </p:nvSpPr>
            <p:spPr>
              <a:xfrm>
                <a:off x="6086083" y="4561700"/>
                <a:ext cx="463516" cy="67648"/>
              </a:xfrm>
              <a:custGeom>
                <a:avLst/>
                <a:gdLst/>
                <a:ahLst/>
                <a:cxnLst/>
                <a:rect l="l" t="t" r="r" b="b"/>
                <a:pathLst>
                  <a:path w="9531" h="1391" extrusionOk="0">
                    <a:moveTo>
                      <a:pt x="3033" y="0"/>
                    </a:moveTo>
                    <a:cubicBezTo>
                      <a:pt x="1764" y="0"/>
                      <a:pt x="645" y="157"/>
                      <a:pt x="0" y="502"/>
                    </a:cubicBezTo>
                    <a:cubicBezTo>
                      <a:pt x="407" y="467"/>
                      <a:pt x="820" y="467"/>
                      <a:pt x="1217" y="389"/>
                    </a:cubicBezTo>
                    <a:cubicBezTo>
                      <a:pt x="1420" y="350"/>
                      <a:pt x="1618" y="332"/>
                      <a:pt x="1813" y="332"/>
                    </a:cubicBezTo>
                    <a:cubicBezTo>
                      <a:pt x="2467" y="332"/>
                      <a:pt x="3081" y="533"/>
                      <a:pt x="3687" y="805"/>
                    </a:cubicBezTo>
                    <a:cubicBezTo>
                      <a:pt x="3954" y="926"/>
                      <a:pt x="4207" y="1093"/>
                      <a:pt x="4484" y="1171"/>
                    </a:cubicBezTo>
                    <a:cubicBezTo>
                      <a:pt x="4671" y="1223"/>
                      <a:pt x="4886" y="1280"/>
                      <a:pt x="5082" y="1280"/>
                    </a:cubicBezTo>
                    <a:cubicBezTo>
                      <a:pt x="5166" y="1280"/>
                      <a:pt x="5247" y="1270"/>
                      <a:pt x="5320" y="1244"/>
                    </a:cubicBezTo>
                    <a:cubicBezTo>
                      <a:pt x="5927" y="1032"/>
                      <a:pt x="6527" y="932"/>
                      <a:pt x="7125" y="932"/>
                    </a:cubicBezTo>
                    <a:cubicBezTo>
                      <a:pt x="7843" y="932"/>
                      <a:pt x="8556" y="1076"/>
                      <a:pt x="9269" y="1344"/>
                    </a:cubicBezTo>
                    <a:cubicBezTo>
                      <a:pt x="9332" y="1367"/>
                      <a:pt x="9402" y="1368"/>
                      <a:pt x="9531" y="1391"/>
                    </a:cubicBezTo>
                    <a:cubicBezTo>
                      <a:pt x="8214" y="532"/>
                      <a:pt x="5370" y="0"/>
                      <a:pt x="3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5" name="Google Shape;1005;p8"/>
              <p:cNvSpPr/>
              <p:nvPr/>
            </p:nvSpPr>
            <p:spPr>
              <a:xfrm>
                <a:off x="6176686" y="4527803"/>
                <a:ext cx="364160" cy="81216"/>
              </a:xfrm>
              <a:custGeom>
                <a:avLst/>
                <a:gdLst/>
                <a:ahLst/>
                <a:cxnLst/>
                <a:rect l="l" t="t" r="r" b="b"/>
                <a:pathLst>
                  <a:path w="7488" h="1670" extrusionOk="0">
                    <a:moveTo>
                      <a:pt x="2129" y="1"/>
                    </a:moveTo>
                    <a:cubicBezTo>
                      <a:pt x="1280" y="1"/>
                      <a:pt x="516" y="125"/>
                      <a:pt x="1" y="408"/>
                    </a:cubicBezTo>
                    <a:cubicBezTo>
                      <a:pt x="284" y="398"/>
                      <a:pt x="566" y="392"/>
                      <a:pt x="846" y="392"/>
                    </a:cubicBezTo>
                    <a:cubicBezTo>
                      <a:pt x="3149" y="392"/>
                      <a:pt x="5342" y="752"/>
                      <a:pt x="7487" y="1670"/>
                    </a:cubicBezTo>
                    <a:cubicBezTo>
                      <a:pt x="6698" y="716"/>
                      <a:pt x="4166" y="1"/>
                      <a:pt x="2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06" name="Google Shape;1006;p8"/>
            <p:cNvSpPr/>
            <p:nvPr/>
          </p:nvSpPr>
          <p:spPr>
            <a:xfrm>
              <a:off x="6605868" y="4576727"/>
              <a:ext cx="221716" cy="47465"/>
            </a:xfrm>
            <a:custGeom>
              <a:avLst/>
              <a:gdLst/>
              <a:ahLst/>
              <a:cxnLst/>
              <a:rect l="l" t="t" r="r" b="b"/>
              <a:pathLst>
                <a:path w="4559" h="976" extrusionOk="0">
                  <a:moveTo>
                    <a:pt x="4558" y="0"/>
                  </a:moveTo>
                  <a:cubicBezTo>
                    <a:pt x="3003" y="149"/>
                    <a:pt x="1444" y="285"/>
                    <a:pt x="0" y="944"/>
                  </a:cubicBezTo>
                  <a:cubicBezTo>
                    <a:pt x="236" y="965"/>
                    <a:pt x="470" y="975"/>
                    <a:pt x="701" y="975"/>
                  </a:cubicBezTo>
                  <a:cubicBezTo>
                    <a:pt x="2061" y="975"/>
                    <a:pt x="3340" y="623"/>
                    <a:pt x="45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007" name="Google Shape;1007;p8"/>
          <p:cNvGrpSpPr/>
          <p:nvPr/>
        </p:nvGrpSpPr>
        <p:grpSpPr>
          <a:xfrm>
            <a:off x="15047683" y="-573651"/>
            <a:ext cx="1884914" cy="1833419"/>
            <a:chOff x="-1529798" y="1577424"/>
            <a:chExt cx="942457" cy="916709"/>
          </a:xfrm>
        </p:grpSpPr>
        <p:sp>
          <p:nvSpPr>
            <p:cNvPr id="1008" name="Google Shape;1008;p8"/>
            <p:cNvSpPr/>
            <p:nvPr/>
          </p:nvSpPr>
          <p:spPr>
            <a:xfrm>
              <a:off x="-1529798" y="1577424"/>
              <a:ext cx="942457" cy="916709"/>
            </a:xfrm>
            <a:custGeom>
              <a:avLst/>
              <a:gdLst/>
              <a:ahLst/>
              <a:cxnLst/>
              <a:rect l="l" t="t" r="r" b="b"/>
              <a:pathLst>
                <a:path w="13543" h="13173" extrusionOk="0">
                  <a:moveTo>
                    <a:pt x="7691" y="156"/>
                  </a:moveTo>
                  <a:cubicBezTo>
                    <a:pt x="7773" y="156"/>
                    <a:pt x="7858" y="167"/>
                    <a:pt x="7944" y="189"/>
                  </a:cubicBezTo>
                  <a:cubicBezTo>
                    <a:pt x="8455" y="321"/>
                    <a:pt x="8933" y="572"/>
                    <a:pt x="9057" y="1129"/>
                  </a:cubicBezTo>
                  <a:cubicBezTo>
                    <a:pt x="9128" y="1447"/>
                    <a:pt x="9180" y="1663"/>
                    <a:pt x="9513" y="1826"/>
                  </a:cubicBezTo>
                  <a:cubicBezTo>
                    <a:pt x="9882" y="2008"/>
                    <a:pt x="9801" y="2424"/>
                    <a:pt x="9763" y="2772"/>
                  </a:cubicBezTo>
                  <a:cubicBezTo>
                    <a:pt x="9749" y="2902"/>
                    <a:pt x="9693" y="3028"/>
                    <a:pt x="9654" y="3168"/>
                  </a:cubicBezTo>
                  <a:lnTo>
                    <a:pt x="9252" y="2794"/>
                  </a:lnTo>
                  <a:cubicBezTo>
                    <a:pt x="9264" y="2475"/>
                    <a:pt x="9247" y="2129"/>
                    <a:pt x="8931" y="1928"/>
                  </a:cubicBezTo>
                  <a:cubicBezTo>
                    <a:pt x="8771" y="1830"/>
                    <a:pt x="8693" y="1728"/>
                    <a:pt x="8649" y="1551"/>
                  </a:cubicBezTo>
                  <a:cubicBezTo>
                    <a:pt x="8541" y="1126"/>
                    <a:pt x="8227" y="843"/>
                    <a:pt x="7883" y="832"/>
                  </a:cubicBezTo>
                  <a:cubicBezTo>
                    <a:pt x="7868" y="831"/>
                    <a:pt x="7853" y="831"/>
                    <a:pt x="7838" y="831"/>
                  </a:cubicBezTo>
                  <a:cubicBezTo>
                    <a:pt x="7362" y="831"/>
                    <a:pt x="7016" y="1063"/>
                    <a:pt x="6867" y="1486"/>
                  </a:cubicBezTo>
                  <a:cubicBezTo>
                    <a:pt x="6835" y="1579"/>
                    <a:pt x="6820" y="1679"/>
                    <a:pt x="6796" y="1776"/>
                  </a:cubicBezTo>
                  <a:cubicBezTo>
                    <a:pt x="6781" y="1754"/>
                    <a:pt x="6764" y="1731"/>
                    <a:pt x="6748" y="1709"/>
                  </a:cubicBezTo>
                  <a:lnTo>
                    <a:pt x="5988" y="2079"/>
                  </a:lnTo>
                  <a:lnTo>
                    <a:pt x="5661" y="1917"/>
                  </a:lnTo>
                  <a:cubicBezTo>
                    <a:pt x="5798" y="1588"/>
                    <a:pt x="6116" y="1317"/>
                    <a:pt x="6388" y="1317"/>
                  </a:cubicBezTo>
                  <a:cubicBezTo>
                    <a:pt x="6410" y="1317"/>
                    <a:pt x="6432" y="1319"/>
                    <a:pt x="6454" y="1322"/>
                  </a:cubicBezTo>
                  <a:cubicBezTo>
                    <a:pt x="6483" y="1328"/>
                    <a:pt x="6507" y="1330"/>
                    <a:pt x="6527" y="1330"/>
                  </a:cubicBezTo>
                  <a:cubicBezTo>
                    <a:pt x="6640" y="1330"/>
                    <a:pt x="6632" y="1251"/>
                    <a:pt x="6660" y="1140"/>
                  </a:cubicBezTo>
                  <a:cubicBezTo>
                    <a:pt x="6711" y="942"/>
                    <a:pt x="6772" y="722"/>
                    <a:pt x="6896" y="568"/>
                  </a:cubicBezTo>
                  <a:cubicBezTo>
                    <a:pt x="7104" y="309"/>
                    <a:pt x="7379" y="156"/>
                    <a:pt x="7691" y="156"/>
                  </a:cubicBezTo>
                  <a:close/>
                  <a:moveTo>
                    <a:pt x="7782" y="994"/>
                  </a:moveTo>
                  <a:cubicBezTo>
                    <a:pt x="7818" y="994"/>
                    <a:pt x="7853" y="997"/>
                    <a:pt x="7889" y="1003"/>
                  </a:cubicBezTo>
                  <a:cubicBezTo>
                    <a:pt x="8188" y="1051"/>
                    <a:pt x="8479" y="1428"/>
                    <a:pt x="8498" y="1768"/>
                  </a:cubicBezTo>
                  <a:cubicBezTo>
                    <a:pt x="8504" y="1852"/>
                    <a:pt x="8548" y="1982"/>
                    <a:pt x="8606" y="2003"/>
                  </a:cubicBezTo>
                  <a:cubicBezTo>
                    <a:pt x="8964" y="2138"/>
                    <a:pt x="9074" y="2302"/>
                    <a:pt x="9042" y="2746"/>
                  </a:cubicBezTo>
                  <a:cubicBezTo>
                    <a:pt x="8949" y="2725"/>
                    <a:pt x="8861" y="2716"/>
                    <a:pt x="8778" y="2716"/>
                  </a:cubicBezTo>
                  <a:cubicBezTo>
                    <a:pt x="8146" y="2716"/>
                    <a:pt x="7821" y="3270"/>
                    <a:pt x="7428" y="3612"/>
                  </a:cubicBezTo>
                  <a:lnTo>
                    <a:pt x="6783" y="3275"/>
                  </a:lnTo>
                  <a:lnTo>
                    <a:pt x="6781" y="3275"/>
                  </a:lnTo>
                  <a:cubicBezTo>
                    <a:pt x="6612" y="2623"/>
                    <a:pt x="6612" y="2623"/>
                    <a:pt x="6233" y="2220"/>
                  </a:cubicBezTo>
                  <a:cubicBezTo>
                    <a:pt x="6345" y="2025"/>
                    <a:pt x="6458" y="1933"/>
                    <a:pt x="6607" y="1933"/>
                  </a:cubicBezTo>
                  <a:cubicBezTo>
                    <a:pt x="6673" y="1933"/>
                    <a:pt x="6745" y="1951"/>
                    <a:pt x="6828" y="1986"/>
                  </a:cubicBezTo>
                  <a:cubicBezTo>
                    <a:pt x="6886" y="2010"/>
                    <a:pt x="6930" y="2022"/>
                    <a:pt x="6961" y="2022"/>
                  </a:cubicBezTo>
                  <a:cubicBezTo>
                    <a:pt x="7037" y="2022"/>
                    <a:pt x="7041" y="1952"/>
                    <a:pt x="7013" y="1820"/>
                  </a:cubicBezTo>
                  <a:cubicBezTo>
                    <a:pt x="6993" y="1728"/>
                    <a:pt x="7010" y="1616"/>
                    <a:pt x="7041" y="1523"/>
                  </a:cubicBezTo>
                  <a:cubicBezTo>
                    <a:pt x="7150" y="1209"/>
                    <a:pt x="7467" y="994"/>
                    <a:pt x="7782" y="994"/>
                  </a:cubicBezTo>
                  <a:close/>
                  <a:moveTo>
                    <a:pt x="3613" y="2535"/>
                  </a:moveTo>
                  <a:cubicBezTo>
                    <a:pt x="3633" y="2535"/>
                    <a:pt x="3654" y="2537"/>
                    <a:pt x="3674" y="2541"/>
                  </a:cubicBezTo>
                  <a:cubicBezTo>
                    <a:pt x="3869" y="2582"/>
                    <a:pt x="3955" y="2696"/>
                    <a:pt x="3890" y="2917"/>
                  </a:cubicBezTo>
                  <a:cubicBezTo>
                    <a:pt x="3842" y="3078"/>
                    <a:pt x="3856" y="3257"/>
                    <a:pt x="3830" y="3424"/>
                  </a:cubicBezTo>
                  <a:cubicBezTo>
                    <a:pt x="3816" y="3517"/>
                    <a:pt x="3801" y="3636"/>
                    <a:pt x="3739" y="3692"/>
                  </a:cubicBezTo>
                  <a:lnTo>
                    <a:pt x="3737" y="3692"/>
                  </a:lnTo>
                  <a:cubicBezTo>
                    <a:pt x="3546" y="3868"/>
                    <a:pt x="3470" y="4078"/>
                    <a:pt x="3490" y="4368"/>
                  </a:cubicBezTo>
                  <a:cubicBezTo>
                    <a:pt x="3435" y="4359"/>
                    <a:pt x="3383" y="4354"/>
                    <a:pt x="3333" y="4354"/>
                  </a:cubicBezTo>
                  <a:cubicBezTo>
                    <a:pt x="3027" y="4354"/>
                    <a:pt x="2823" y="4521"/>
                    <a:pt x="2673" y="4788"/>
                  </a:cubicBezTo>
                  <a:cubicBezTo>
                    <a:pt x="2647" y="4831"/>
                    <a:pt x="2608" y="4862"/>
                    <a:pt x="2559" y="4877"/>
                  </a:cubicBezTo>
                  <a:cubicBezTo>
                    <a:pt x="2253" y="4946"/>
                    <a:pt x="1944" y="5005"/>
                    <a:pt x="1612" y="5074"/>
                  </a:cubicBezTo>
                  <a:cubicBezTo>
                    <a:pt x="1389" y="4736"/>
                    <a:pt x="1458" y="4498"/>
                    <a:pt x="1879" y="4301"/>
                  </a:cubicBezTo>
                  <a:cubicBezTo>
                    <a:pt x="1935" y="4275"/>
                    <a:pt x="1982" y="4225"/>
                    <a:pt x="2032" y="4184"/>
                  </a:cubicBezTo>
                  <a:cubicBezTo>
                    <a:pt x="1989" y="4136"/>
                    <a:pt x="1948" y="4087"/>
                    <a:pt x="1902" y="4043"/>
                  </a:cubicBezTo>
                  <a:cubicBezTo>
                    <a:pt x="1788" y="3931"/>
                    <a:pt x="1655" y="3835"/>
                    <a:pt x="1562" y="3706"/>
                  </a:cubicBezTo>
                  <a:cubicBezTo>
                    <a:pt x="1346" y="3413"/>
                    <a:pt x="1387" y="3090"/>
                    <a:pt x="1656" y="2779"/>
                  </a:cubicBezTo>
                  <a:cubicBezTo>
                    <a:pt x="1793" y="2621"/>
                    <a:pt x="1952" y="2538"/>
                    <a:pt x="2128" y="2538"/>
                  </a:cubicBezTo>
                  <a:cubicBezTo>
                    <a:pt x="2240" y="2538"/>
                    <a:pt x="2359" y="2572"/>
                    <a:pt x="2483" y="2642"/>
                  </a:cubicBezTo>
                  <a:cubicBezTo>
                    <a:pt x="2680" y="2751"/>
                    <a:pt x="2851" y="2906"/>
                    <a:pt x="3037" y="3032"/>
                  </a:cubicBezTo>
                  <a:cubicBezTo>
                    <a:pt x="3078" y="3062"/>
                    <a:pt x="3139" y="3060"/>
                    <a:pt x="3210" y="3077"/>
                  </a:cubicBezTo>
                  <a:cubicBezTo>
                    <a:pt x="3210" y="2991"/>
                    <a:pt x="3206" y="2933"/>
                    <a:pt x="3210" y="2874"/>
                  </a:cubicBezTo>
                  <a:cubicBezTo>
                    <a:pt x="3218" y="2708"/>
                    <a:pt x="3423" y="2535"/>
                    <a:pt x="3613" y="2535"/>
                  </a:cubicBezTo>
                  <a:close/>
                  <a:moveTo>
                    <a:pt x="1985" y="2055"/>
                  </a:moveTo>
                  <a:cubicBezTo>
                    <a:pt x="2318" y="2055"/>
                    <a:pt x="2672" y="2164"/>
                    <a:pt x="2952" y="2383"/>
                  </a:cubicBezTo>
                  <a:cubicBezTo>
                    <a:pt x="3161" y="2276"/>
                    <a:pt x="3353" y="2129"/>
                    <a:pt x="3565" y="2086"/>
                  </a:cubicBezTo>
                  <a:cubicBezTo>
                    <a:pt x="3600" y="2079"/>
                    <a:pt x="3635" y="2076"/>
                    <a:pt x="3669" y="2076"/>
                  </a:cubicBezTo>
                  <a:cubicBezTo>
                    <a:pt x="3865" y="2076"/>
                    <a:pt x="4045" y="2188"/>
                    <a:pt x="4189" y="2354"/>
                  </a:cubicBezTo>
                  <a:lnTo>
                    <a:pt x="4024" y="2564"/>
                  </a:lnTo>
                  <a:cubicBezTo>
                    <a:pt x="3886" y="2421"/>
                    <a:pt x="3755" y="2363"/>
                    <a:pt x="3629" y="2363"/>
                  </a:cubicBezTo>
                  <a:cubicBezTo>
                    <a:pt x="3418" y="2363"/>
                    <a:pt x="3218" y="2522"/>
                    <a:pt x="3017" y="2712"/>
                  </a:cubicBezTo>
                  <a:cubicBezTo>
                    <a:pt x="2592" y="2483"/>
                    <a:pt x="2288" y="2368"/>
                    <a:pt x="2049" y="2368"/>
                  </a:cubicBezTo>
                  <a:cubicBezTo>
                    <a:pt x="1826" y="2368"/>
                    <a:pt x="1659" y="2468"/>
                    <a:pt x="1502" y="2670"/>
                  </a:cubicBezTo>
                  <a:cubicBezTo>
                    <a:pt x="1380" y="2828"/>
                    <a:pt x="1242" y="3019"/>
                    <a:pt x="1229" y="3203"/>
                  </a:cubicBezTo>
                  <a:cubicBezTo>
                    <a:pt x="1203" y="3593"/>
                    <a:pt x="1402" y="3918"/>
                    <a:pt x="1710" y="4169"/>
                  </a:cubicBezTo>
                  <a:cubicBezTo>
                    <a:pt x="1216" y="4463"/>
                    <a:pt x="1168" y="4764"/>
                    <a:pt x="1521" y="5306"/>
                  </a:cubicBezTo>
                  <a:lnTo>
                    <a:pt x="1316" y="5602"/>
                  </a:lnTo>
                  <a:cubicBezTo>
                    <a:pt x="1197" y="5330"/>
                    <a:pt x="1060" y="5120"/>
                    <a:pt x="1021" y="4894"/>
                  </a:cubicBezTo>
                  <a:cubicBezTo>
                    <a:pt x="971" y="4610"/>
                    <a:pt x="1017" y="4318"/>
                    <a:pt x="1344" y="4132"/>
                  </a:cubicBezTo>
                  <a:cubicBezTo>
                    <a:pt x="1019" y="3918"/>
                    <a:pt x="761" y="3719"/>
                    <a:pt x="792" y="3320"/>
                  </a:cubicBezTo>
                  <a:cubicBezTo>
                    <a:pt x="822" y="2971"/>
                    <a:pt x="893" y="2653"/>
                    <a:pt x="1140" y="2383"/>
                  </a:cubicBezTo>
                  <a:cubicBezTo>
                    <a:pt x="1339" y="2164"/>
                    <a:pt x="1652" y="2055"/>
                    <a:pt x="1985" y="2055"/>
                  </a:cubicBezTo>
                  <a:close/>
                  <a:moveTo>
                    <a:pt x="11139" y="5234"/>
                  </a:moveTo>
                  <a:cubicBezTo>
                    <a:pt x="11248" y="5234"/>
                    <a:pt x="11364" y="5266"/>
                    <a:pt x="11482" y="5303"/>
                  </a:cubicBezTo>
                  <a:cubicBezTo>
                    <a:pt x="11690" y="5366"/>
                    <a:pt x="11768" y="5505"/>
                    <a:pt x="11716" y="5711"/>
                  </a:cubicBezTo>
                  <a:cubicBezTo>
                    <a:pt x="11685" y="5840"/>
                    <a:pt x="11718" y="5880"/>
                    <a:pt x="11850" y="5921"/>
                  </a:cubicBezTo>
                  <a:cubicBezTo>
                    <a:pt x="12343" y="6066"/>
                    <a:pt x="12549" y="6531"/>
                    <a:pt x="12352" y="7008"/>
                  </a:cubicBezTo>
                  <a:cubicBezTo>
                    <a:pt x="12254" y="7247"/>
                    <a:pt x="12128" y="7357"/>
                    <a:pt x="11905" y="7357"/>
                  </a:cubicBezTo>
                  <a:cubicBezTo>
                    <a:pt x="11865" y="7357"/>
                    <a:pt x="11821" y="7354"/>
                    <a:pt x="11774" y="7347"/>
                  </a:cubicBezTo>
                  <a:cubicBezTo>
                    <a:pt x="11746" y="7342"/>
                    <a:pt x="11721" y="7339"/>
                    <a:pt x="11701" y="7339"/>
                  </a:cubicBezTo>
                  <a:cubicBezTo>
                    <a:pt x="11598" y="7339"/>
                    <a:pt x="11580" y="7397"/>
                    <a:pt x="11596" y="7517"/>
                  </a:cubicBezTo>
                  <a:cubicBezTo>
                    <a:pt x="11635" y="7824"/>
                    <a:pt x="11475" y="8060"/>
                    <a:pt x="11239" y="8203"/>
                  </a:cubicBezTo>
                  <a:cubicBezTo>
                    <a:pt x="11197" y="8228"/>
                    <a:pt x="11143" y="8238"/>
                    <a:pt x="11083" y="8238"/>
                  </a:cubicBezTo>
                  <a:cubicBezTo>
                    <a:pt x="10981" y="8238"/>
                    <a:pt x="10864" y="8210"/>
                    <a:pt x="10771" y="8183"/>
                  </a:cubicBezTo>
                  <a:cubicBezTo>
                    <a:pt x="10728" y="8172"/>
                    <a:pt x="10693" y="7967"/>
                    <a:pt x="10728" y="7882"/>
                  </a:cubicBezTo>
                  <a:lnTo>
                    <a:pt x="10726" y="7882"/>
                  </a:lnTo>
                  <a:cubicBezTo>
                    <a:pt x="10971" y="7285"/>
                    <a:pt x="10834" y="6850"/>
                    <a:pt x="10306" y="6544"/>
                  </a:cubicBezTo>
                  <a:cubicBezTo>
                    <a:pt x="10356" y="6351"/>
                    <a:pt x="10466" y="6165"/>
                    <a:pt x="10427" y="6018"/>
                  </a:cubicBezTo>
                  <a:cubicBezTo>
                    <a:pt x="10360" y="5763"/>
                    <a:pt x="10464" y="5657"/>
                    <a:pt x="10655" y="5563"/>
                  </a:cubicBezTo>
                  <a:cubicBezTo>
                    <a:pt x="10693" y="5544"/>
                    <a:pt x="10735" y="5518"/>
                    <a:pt x="10754" y="5485"/>
                  </a:cubicBezTo>
                  <a:cubicBezTo>
                    <a:pt x="10857" y="5294"/>
                    <a:pt x="10990" y="5234"/>
                    <a:pt x="11139" y="5234"/>
                  </a:cubicBezTo>
                  <a:close/>
                  <a:moveTo>
                    <a:pt x="11310" y="4706"/>
                  </a:moveTo>
                  <a:cubicBezTo>
                    <a:pt x="11546" y="4706"/>
                    <a:pt x="11760" y="4784"/>
                    <a:pt x="11954" y="4916"/>
                  </a:cubicBezTo>
                  <a:cubicBezTo>
                    <a:pt x="12060" y="4989"/>
                    <a:pt x="12168" y="5145"/>
                    <a:pt x="12168" y="5260"/>
                  </a:cubicBezTo>
                  <a:cubicBezTo>
                    <a:pt x="12166" y="5446"/>
                    <a:pt x="12259" y="5448"/>
                    <a:pt x="12383" y="5498"/>
                  </a:cubicBezTo>
                  <a:cubicBezTo>
                    <a:pt x="12573" y="5574"/>
                    <a:pt x="12790" y="5654"/>
                    <a:pt x="12915" y="5799"/>
                  </a:cubicBezTo>
                  <a:cubicBezTo>
                    <a:pt x="13344" y="6295"/>
                    <a:pt x="13160" y="7233"/>
                    <a:pt x="12595" y="7568"/>
                  </a:cubicBezTo>
                  <a:cubicBezTo>
                    <a:pt x="12422" y="7670"/>
                    <a:pt x="12244" y="7765"/>
                    <a:pt x="12069" y="7863"/>
                  </a:cubicBezTo>
                  <a:cubicBezTo>
                    <a:pt x="12233" y="8435"/>
                    <a:pt x="11791" y="8878"/>
                    <a:pt x="10940" y="8976"/>
                  </a:cubicBezTo>
                  <a:cubicBezTo>
                    <a:pt x="10921" y="8820"/>
                    <a:pt x="10902" y="8662"/>
                    <a:pt x="10882" y="8495"/>
                  </a:cubicBezTo>
                  <a:cubicBezTo>
                    <a:pt x="11389" y="8441"/>
                    <a:pt x="11618" y="8116"/>
                    <a:pt x="11774" y="7700"/>
                  </a:cubicBezTo>
                  <a:cubicBezTo>
                    <a:pt x="11804" y="7620"/>
                    <a:pt x="11913" y="7542"/>
                    <a:pt x="12002" y="7516"/>
                  </a:cubicBezTo>
                  <a:cubicBezTo>
                    <a:pt x="12354" y="7412"/>
                    <a:pt x="12519" y="7153"/>
                    <a:pt x="12564" y="6823"/>
                  </a:cubicBezTo>
                  <a:cubicBezTo>
                    <a:pt x="12614" y="6442"/>
                    <a:pt x="12597" y="6050"/>
                    <a:pt x="12196" y="5840"/>
                  </a:cubicBezTo>
                  <a:cubicBezTo>
                    <a:pt x="12019" y="5749"/>
                    <a:pt x="11898" y="5678"/>
                    <a:pt x="11871" y="5451"/>
                  </a:cubicBezTo>
                  <a:cubicBezTo>
                    <a:pt x="11856" y="5338"/>
                    <a:pt x="11688" y="5204"/>
                    <a:pt x="11562" y="5154"/>
                  </a:cubicBezTo>
                  <a:cubicBezTo>
                    <a:pt x="11380" y="5083"/>
                    <a:pt x="11172" y="5078"/>
                    <a:pt x="10958" y="5042"/>
                  </a:cubicBezTo>
                  <a:lnTo>
                    <a:pt x="11040" y="4740"/>
                  </a:lnTo>
                  <a:cubicBezTo>
                    <a:pt x="11133" y="4717"/>
                    <a:pt x="11223" y="4706"/>
                    <a:pt x="11310" y="4706"/>
                  </a:cubicBezTo>
                  <a:close/>
                  <a:moveTo>
                    <a:pt x="1705" y="8272"/>
                  </a:moveTo>
                  <a:lnTo>
                    <a:pt x="1705" y="8272"/>
                  </a:lnTo>
                  <a:cubicBezTo>
                    <a:pt x="2273" y="8779"/>
                    <a:pt x="2297" y="8788"/>
                    <a:pt x="3121" y="8790"/>
                  </a:cubicBezTo>
                  <a:cubicBezTo>
                    <a:pt x="3098" y="9156"/>
                    <a:pt x="3271" y="9439"/>
                    <a:pt x="3544" y="9667"/>
                  </a:cubicBezTo>
                  <a:cubicBezTo>
                    <a:pt x="3277" y="10121"/>
                    <a:pt x="3401" y="10563"/>
                    <a:pt x="3557" y="10996"/>
                  </a:cubicBezTo>
                  <a:cubicBezTo>
                    <a:pt x="3403" y="11094"/>
                    <a:pt x="3265" y="11143"/>
                    <a:pt x="3142" y="11143"/>
                  </a:cubicBezTo>
                  <a:cubicBezTo>
                    <a:pt x="2953" y="11143"/>
                    <a:pt x="2802" y="11026"/>
                    <a:pt x="2688" y="10788"/>
                  </a:cubicBezTo>
                  <a:cubicBezTo>
                    <a:pt x="2650" y="10708"/>
                    <a:pt x="2615" y="10681"/>
                    <a:pt x="2574" y="10681"/>
                  </a:cubicBezTo>
                  <a:cubicBezTo>
                    <a:pt x="2540" y="10681"/>
                    <a:pt x="2503" y="10698"/>
                    <a:pt x="2455" y="10719"/>
                  </a:cubicBezTo>
                  <a:cubicBezTo>
                    <a:pt x="2368" y="10758"/>
                    <a:pt x="2268" y="10806"/>
                    <a:pt x="2178" y="10806"/>
                  </a:cubicBezTo>
                  <a:cubicBezTo>
                    <a:pt x="2170" y="10806"/>
                    <a:pt x="2162" y="10805"/>
                    <a:pt x="2154" y="10805"/>
                  </a:cubicBezTo>
                  <a:cubicBezTo>
                    <a:pt x="1796" y="10769"/>
                    <a:pt x="1582" y="10561"/>
                    <a:pt x="1491" y="10201"/>
                  </a:cubicBezTo>
                  <a:cubicBezTo>
                    <a:pt x="1407" y="9868"/>
                    <a:pt x="1530" y="9517"/>
                    <a:pt x="1803" y="9309"/>
                  </a:cubicBezTo>
                  <a:cubicBezTo>
                    <a:pt x="1863" y="9264"/>
                    <a:pt x="1915" y="9210"/>
                    <a:pt x="1978" y="9153"/>
                  </a:cubicBezTo>
                  <a:cubicBezTo>
                    <a:pt x="1476" y="8813"/>
                    <a:pt x="1409" y="8586"/>
                    <a:pt x="1705" y="8272"/>
                  </a:cubicBezTo>
                  <a:close/>
                  <a:moveTo>
                    <a:pt x="1543" y="7939"/>
                  </a:moveTo>
                  <a:cubicBezTo>
                    <a:pt x="1547" y="8023"/>
                    <a:pt x="1580" y="8114"/>
                    <a:pt x="1550" y="8172"/>
                  </a:cubicBezTo>
                  <a:cubicBezTo>
                    <a:pt x="1300" y="8645"/>
                    <a:pt x="1313" y="8816"/>
                    <a:pt x="1601" y="9140"/>
                  </a:cubicBezTo>
                  <a:cubicBezTo>
                    <a:pt x="1491" y="9443"/>
                    <a:pt x="1335" y="9701"/>
                    <a:pt x="1311" y="9972"/>
                  </a:cubicBezTo>
                  <a:cubicBezTo>
                    <a:pt x="1262" y="10505"/>
                    <a:pt x="1645" y="10996"/>
                    <a:pt x="2135" y="10996"/>
                  </a:cubicBezTo>
                  <a:cubicBezTo>
                    <a:pt x="2206" y="10996"/>
                    <a:pt x="2279" y="10986"/>
                    <a:pt x="2353" y="10964"/>
                  </a:cubicBezTo>
                  <a:cubicBezTo>
                    <a:pt x="2364" y="10961"/>
                    <a:pt x="2375" y="10960"/>
                    <a:pt x="2387" y="10960"/>
                  </a:cubicBezTo>
                  <a:cubicBezTo>
                    <a:pt x="2463" y="10960"/>
                    <a:pt x="2566" y="11014"/>
                    <a:pt x="2621" y="11070"/>
                  </a:cubicBezTo>
                  <a:cubicBezTo>
                    <a:pt x="2768" y="11226"/>
                    <a:pt x="2931" y="11313"/>
                    <a:pt x="3126" y="11313"/>
                  </a:cubicBezTo>
                  <a:cubicBezTo>
                    <a:pt x="3177" y="11313"/>
                    <a:pt x="3230" y="11307"/>
                    <a:pt x="3286" y="11295"/>
                  </a:cubicBezTo>
                  <a:cubicBezTo>
                    <a:pt x="3409" y="11269"/>
                    <a:pt x="3529" y="11237"/>
                    <a:pt x="3656" y="11208"/>
                  </a:cubicBezTo>
                  <a:lnTo>
                    <a:pt x="3817" y="11514"/>
                  </a:lnTo>
                  <a:cubicBezTo>
                    <a:pt x="3641" y="11726"/>
                    <a:pt x="3427" y="11770"/>
                    <a:pt x="3207" y="11770"/>
                  </a:cubicBezTo>
                  <a:cubicBezTo>
                    <a:pt x="3097" y="11770"/>
                    <a:pt x="2986" y="11759"/>
                    <a:pt x="2877" y="11752"/>
                  </a:cubicBezTo>
                  <a:cubicBezTo>
                    <a:pt x="2561" y="11734"/>
                    <a:pt x="2268" y="11635"/>
                    <a:pt x="2238" y="11314"/>
                  </a:cubicBezTo>
                  <a:cubicBezTo>
                    <a:pt x="1920" y="11347"/>
                    <a:pt x="1636" y="11403"/>
                    <a:pt x="1354" y="11403"/>
                  </a:cubicBezTo>
                  <a:cubicBezTo>
                    <a:pt x="1341" y="11403"/>
                    <a:pt x="1328" y="11403"/>
                    <a:pt x="1314" y="11403"/>
                  </a:cubicBezTo>
                  <a:cubicBezTo>
                    <a:pt x="987" y="11395"/>
                    <a:pt x="724" y="11208"/>
                    <a:pt x="581" y="10918"/>
                  </a:cubicBezTo>
                  <a:cubicBezTo>
                    <a:pt x="482" y="10723"/>
                    <a:pt x="400" y="10489"/>
                    <a:pt x="410" y="10275"/>
                  </a:cubicBezTo>
                  <a:cubicBezTo>
                    <a:pt x="428" y="9768"/>
                    <a:pt x="742" y="9439"/>
                    <a:pt x="1190" y="9244"/>
                  </a:cubicBezTo>
                  <a:cubicBezTo>
                    <a:pt x="867" y="8499"/>
                    <a:pt x="961" y="8129"/>
                    <a:pt x="1543" y="7939"/>
                  </a:cubicBezTo>
                  <a:close/>
                  <a:moveTo>
                    <a:pt x="5229" y="2038"/>
                  </a:moveTo>
                  <a:cubicBezTo>
                    <a:pt x="5457" y="2038"/>
                    <a:pt x="5683" y="2104"/>
                    <a:pt x="5889" y="2213"/>
                  </a:cubicBezTo>
                  <a:cubicBezTo>
                    <a:pt x="5964" y="2252"/>
                    <a:pt x="6001" y="2413"/>
                    <a:pt x="6064" y="2419"/>
                  </a:cubicBezTo>
                  <a:cubicBezTo>
                    <a:pt x="6337" y="2439"/>
                    <a:pt x="6428" y="2638"/>
                    <a:pt x="6491" y="2837"/>
                  </a:cubicBezTo>
                  <a:cubicBezTo>
                    <a:pt x="6566" y="3071"/>
                    <a:pt x="6588" y="3322"/>
                    <a:pt x="6634" y="3567"/>
                  </a:cubicBezTo>
                  <a:cubicBezTo>
                    <a:pt x="6735" y="3560"/>
                    <a:pt x="6815" y="3554"/>
                    <a:pt x="6879" y="3554"/>
                  </a:cubicBezTo>
                  <a:cubicBezTo>
                    <a:pt x="7130" y="3554"/>
                    <a:pt x="7145" y="3641"/>
                    <a:pt x="7223" y="4067"/>
                  </a:cubicBezTo>
                  <a:cubicBezTo>
                    <a:pt x="7231" y="4108"/>
                    <a:pt x="7274" y="4141"/>
                    <a:pt x="7301" y="4178"/>
                  </a:cubicBezTo>
                  <a:cubicBezTo>
                    <a:pt x="7350" y="4139"/>
                    <a:pt x="7426" y="4106"/>
                    <a:pt x="7441" y="4056"/>
                  </a:cubicBezTo>
                  <a:cubicBezTo>
                    <a:pt x="7591" y="3575"/>
                    <a:pt x="7959" y="3283"/>
                    <a:pt x="8351" y="3019"/>
                  </a:cubicBezTo>
                  <a:cubicBezTo>
                    <a:pt x="8472" y="2941"/>
                    <a:pt x="8611" y="2900"/>
                    <a:pt x="8754" y="2898"/>
                  </a:cubicBezTo>
                  <a:cubicBezTo>
                    <a:pt x="8885" y="2898"/>
                    <a:pt x="9018" y="2967"/>
                    <a:pt x="9145" y="3019"/>
                  </a:cubicBezTo>
                  <a:cubicBezTo>
                    <a:pt x="9238" y="3056"/>
                    <a:pt x="9388" y="3106"/>
                    <a:pt x="9397" y="3168"/>
                  </a:cubicBezTo>
                  <a:cubicBezTo>
                    <a:pt x="9422" y="3327"/>
                    <a:pt x="9476" y="3374"/>
                    <a:pt x="9556" y="3374"/>
                  </a:cubicBezTo>
                  <a:cubicBezTo>
                    <a:pt x="9610" y="3374"/>
                    <a:pt x="9676" y="3353"/>
                    <a:pt x="9752" y="3331"/>
                  </a:cubicBezTo>
                  <a:cubicBezTo>
                    <a:pt x="9849" y="3303"/>
                    <a:pt x="9954" y="3287"/>
                    <a:pt x="10058" y="3287"/>
                  </a:cubicBezTo>
                  <a:cubicBezTo>
                    <a:pt x="10335" y="3287"/>
                    <a:pt x="10604" y="3401"/>
                    <a:pt x="10685" y="3710"/>
                  </a:cubicBezTo>
                  <a:cubicBezTo>
                    <a:pt x="10765" y="4013"/>
                    <a:pt x="10836" y="4323"/>
                    <a:pt x="10852" y="4636"/>
                  </a:cubicBezTo>
                  <a:cubicBezTo>
                    <a:pt x="10882" y="5165"/>
                    <a:pt x="10687" y="5409"/>
                    <a:pt x="10170" y="5583"/>
                  </a:cubicBezTo>
                  <a:cubicBezTo>
                    <a:pt x="10160" y="5586"/>
                    <a:pt x="10155" y="5601"/>
                    <a:pt x="10156" y="5601"/>
                  </a:cubicBezTo>
                  <a:cubicBezTo>
                    <a:pt x="10156" y="5601"/>
                    <a:pt x="10158" y="5600"/>
                    <a:pt x="10159" y="5596"/>
                  </a:cubicBezTo>
                  <a:cubicBezTo>
                    <a:pt x="10195" y="5802"/>
                    <a:pt x="10284" y="5999"/>
                    <a:pt x="10237" y="6157"/>
                  </a:cubicBezTo>
                  <a:cubicBezTo>
                    <a:pt x="10193" y="6308"/>
                    <a:pt x="10007" y="6417"/>
                    <a:pt x="9858" y="6570"/>
                  </a:cubicBezTo>
                  <a:cubicBezTo>
                    <a:pt x="9946" y="6601"/>
                    <a:pt x="10040" y="6644"/>
                    <a:pt x="10141" y="6676"/>
                  </a:cubicBezTo>
                  <a:cubicBezTo>
                    <a:pt x="10676" y="6847"/>
                    <a:pt x="10854" y="7484"/>
                    <a:pt x="10490" y="7911"/>
                  </a:cubicBezTo>
                  <a:cubicBezTo>
                    <a:pt x="10453" y="7954"/>
                    <a:pt x="10431" y="8077"/>
                    <a:pt x="10453" y="8097"/>
                  </a:cubicBezTo>
                  <a:cubicBezTo>
                    <a:pt x="10819" y="8395"/>
                    <a:pt x="10746" y="8800"/>
                    <a:pt x="10735" y="9188"/>
                  </a:cubicBezTo>
                  <a:cubicBezTo>
                    <a:pt x="10730" y="9428"/>
                    <a:pt x="10607" y="9602"/>
                    <a:pt x="10384" y="9675"/>
                  </a:cubicBezTo>
                  <a:cubicBezTo>
                    <a:pt x="10031" y="9786"/>
                    <a:pt x="9684" y="9947"/>
                    <a:pt x="9364" y="9947"/>
                  </a:cubicBezTo>
                  <a:cubicBezTo>
                    <a:pt x="9278" y="9947"/>
                    <a:pt x="9195" y="9936"/>
                    <a:pt x="9113" y="9909"/>
                  </a:cubicBezTo>
                  <a:cubicBezTo>
                    <a:pt x="8881" y="10052"/>
                    <a:pt x="8728" y="10197"/>
                    <a:pt x="8552" y="10243"/>
                  </a:cubicBezTo>
                  <a:cubicBezTo>
                    <a:pt x="8456" y="10268"/>
                    <a:pt x="8362" y="10281"/>
                    <a:pt x="8272" y="10281"/>
                  </a:cubicBezTo>
                  <a:cubicBezTo>
                    <a:pt x="7987" y="10281"/>
                    <a:pt x="7737" y="10153"/>
                    <a:pt x="7547" y="9879"/>
                  </a:cubicBezTo>
                  <a:cubicBezTo>
                    <a:pt x="7515" y="9835"/>
                    <a:pt x="7435" y="9818"/>
                    <a:pt x="7376" y="9803"/>
                  </a:cubicBezTo>
                  <a:cubicBezTo>
                    <a:pt x="7376" y="9803"/>
                    <a:pt x="7375" y="9803"/>
                    <a:pt x="7375" y="9803"/>
                  </a:cubicBezTo>
                  <a:cubicBezTo>
                    <a:pt x="7363" y="9803"/>
                    <a:pt x="7314" y="9885"/>
                    <a:pt x="7320" y="9922"/>
                  </a:cubicBezTo>
                  <a:cubicBezTo>
                    <a:pt x="7431" y="10595"/>
                    <a:pt x="7140" y="11093"/>
                    <a:pt x="6651" y="11516"/>
                  </a:cubicBezTo>
                  <a:cubicBezTo>
                    <a:pt x="6462" y="11681"/>
                    <a:pt x="6163" y="11784"/>
                    <a:pt x="5899" y="11784"/>
                  </a:cubicBezTo>
                  <a:cubicBezTo>
                    <a:pt x="5750" y="11784"/>
                    <a:pt x="5612" y="11751"/>
                    <a:pt x="5512" y="11678"/>
                  </a:cubicBezTo>
                  <a:cubicBezTo>
                    <a:pt x="5447" y="11631"/>
                    <a:pt x="5396" y="11610"/>
                    <a:pt x="5348" y="11610"/>
                  </a:cubicBezTo>
                  <a:cubicBezTo>
                    <a:pt x="5290" y="11610"/>
                    <a:pt x="5235" y="11642"/>
                    <a:pt x="5165" y="11698"/>
                  </a:cubicBezTo>
                  <a:cubicBezTo>
                    <a:pt x="5022" y="11813"/>
                    <a:pt x="4870" y="11869"/>
                    <a:pt x="4717" y="11869"/>
                  </a:cubicBezTo>
                  <a:cubicBezTo>
                    <a:pt x="4537" y="11869"/>
                    <a:pt x="4357" y="11791"/>
                    <a:pt x="4193" y="11644"/>
                  </a:cubicBezTo>
                  <a:cubicBezTo>
                    <a:pt x="3860" y="11345"/>
                    <a:pt x="3721" y="10938"/>
                    <a:pt x="3613" y="10528"/>
                  </a:cubicBezTo>
                  <a:cubicBezTo>
                    <a:pt x="3524" y="10199"/>
                    <a:pt x="3570" y="9870"/>
                    <a:pt x="3791" y="9671"/>
                  </a:cubicBezTo>
                  <a:cubicBezTo>
                    <a:pt x="3622" y="9448"/>
                    <a:pt x="3466" y="9277"/>
                    <a:pt x="3351" y="9082"/>
                  </a:cubicBezTo>
                  <a:cubicBezTo>
                    <a:pt x="3186" y="8800"/>
                    <a:pt x="3500" y="8668"/>
                    <a:pt x="3589" y="8445"/>
                  </a:cubicBezTo>
                  <a:cubicBezTo>
                    <a:pt x="3574" y="8443"/>
                    <a:pt x="3560" y="8443"/>
                    <a:pt x="3545" y="8443"/>
                  </a:cubicBezTo>
                  <a:cubicBezTo>
                    <a:pt x="3479" y="8443"/>
                    <a:pt x="3414" y="8456"/>
                    <a:pt x="3353" y="8484"/>
                  </a:cubicBezTo>
                  <a:cubicBezTo>
                    <a:pt x="3151" y="8584"/>
                    <a:pt x="2956" y="8643"/>
                    <a:pt x="2763" y="8643"/>
                  </a:cubicBezTo>
                  <a:cubicBezTo>
                    <a:pt x="2552" y="8643"/>
                    <a:pt x="2344" y="8573"/>
                    <a:pt x="2134" y="8411"/>
                  </a:cubicBezTo>
                  <a:lnTo>
                    <a:pt x="2132" y="8411"/>
                  </a:lnTo>
                  <a:cubicBezTo>
                    <a:pt x="1647" y="8040"/>
                    <a:pt x="1567" y="7753"/>
                    <a:pt x="1891" y="7235"/>
                  </a:cubicBezTo>
                  <a:cubicBezTo>
                    <a:pt x="1235" y="6862"/>
                    <a:pt x="1249" y="6509"/>
                    <a:pt x="1326" y="6144"/>
                  </a:cubicBezTo>
                  <a:cubicBezTo>
                    <a:pt x="1396" y="5804"/>
                    <a:pt x="1549" y="5487"/>
                    <a:pt x="1829" y="5254"/>
                  </a:cubicBezTo>
                  <a:cubicBezTo>
                    <a:pt x="2011" y="5104"/>
                    <a:pt x="2213" y="5034"/>
                    <a:pt x="2424" y="5034"/>
                  </a:cubicBezTo>
                  <a:cubicBezTo>
                    <a:pt x="2530" y="5034"/>
                    <a:pt x="2638" y="5051"/>
                    <a:pt x="2747" y="5085"/>
                  </a:cubicBezTo>
                  <a:cubicBezTo>
                    <a:pt x="2844" y="4730"/>
                    <a:pt x="3030" y="4526"/>
                    <a:pt x="3262" y="4511"/>
                  </a:cubicBezTo>
                  <a:cubicBezTo>
                    <a:pt x="3308" y="4508"/>
                    <a:pt x="3357" y="4502"/>
                    <a:pt x="3403" y="4502"/>
                  </a:cubicBezTo>
                  <a:cubicBezTo>
                    <a:pt x="3514" y="4502"/>
                    <a:pt x="3605" y="4538"/>
                    <a:pt x="3594" y="4738"/>
                  </a:cubicBezTo>
                  <a:cubicBezTo>
                    <a:pt x="3767" y="4671"/>
                    <a:pt x="3855" y="4604"/>
                    <a:pt x="3773" y="4444"/>
                  </a:cubicBezTo>
                  <a:cubicBezTo>
                    <a:pt x="3624" y="4152"/>
                    <a:pt x="3684" y="3961"/>
                    <a:pt x="3962" y="3783"/>
                  </a:cubicBezTo>
                  <a:cubicBezTo>
                    <a:pt x="4014" y="3749"/>
                    <a:pt x="4048" y="3641"/>
                    <a:pt x="4040" y="3575"/>
                  </a:cubicBezTo>
                  <a:cubicBezTo>
                    <a:pt x="3975" y="3045"/>
                    <a:pt x="4102" y="2612"/>
                    <a:pt x="4551" y="2270"/>
                  </a:cubicBezTo>
                  <a:cubicBezTo>
                    <a:pt x="4764" y="2107"/>
                    <a:pt x="4997" y="2038"/>
                    <a:pt x="5229" y="2038"/>
                  </a:cubicBezTo>
                  <a:close/>
                  <a:moveTo>
                    <a:pt x="9532" y="10075"/>
                  </a:moveTo>
                  <a:cubicBezTo>
                    <a:pt x="9694" y="10075"/>
                    <a:pt x="9776" y="10170"/>
                    <a:pt x="9804" y="10349"/>
                  </a:cubicBezTo>
                  <a:cubicBezTo>
                    <a:pt x="9838" y="10563"/>
                    <a:pt x="9680" y="10784"/>
                    <a:pt x="9481" y="10806"/>
                  </a:cubicBezTo>
                  <a:cubicBezTo>
                    <a:pt x="9345" y="10819"/>
                    <a:pt x="9256" y="10857"/>
                    <a:pt x="9342" y="11013"/>
                  </a:cubicBezTo>
                  <a:cubicBezTo>
                    <a:pt x="9501" y="11302"/>
                    <a:pt x="9449" y="11581"/>
                    <a:pt x="9314" y="11864"/>
                  </a:cubicBezTo>
                  <a:cubicBezTo>
                    <a:pt x="9176" y="12154"/>
                    <a:pt x="8968" y="12304"/>
                    <a:pt x="8751" y="12304"/>
                  </a:cubicBezTo>
                  <a:cubicBezTo>
                    <a:pt x="8567" y="12304"/>
                    <a:pt x="8377" y="12197"/>
                    <a:pt x="8217" y="11977"/>
                  </a:cubicBezTo>
                  <a:cubicBezTo>
                    <a:pt x="8167" y="11907"/>
                    <a:pt x="8129" y="11876"/>
                    <a:pt x="8095" y="11876"/>
                  </a:cubicBezTo>
                  <a:cubicBezTo>
                    <a:pt x="8054" y="11876"/>
                    <a:pt x="8017" y="11921"/>
                    <a:pt x="7967" y="11997"/>
                  </a:cubicBezTo>
                  <a:cubicBezTo>
                    <a:pt x="7905" y="12092"/>
                    <a:pt x="7785" y="12181"/>
                    <a:pt x="7677" y="12204"/>
                  </a:cubicBezTo>
                  <a:cubicBezTo>
                    <a:pt x="7625" y="12215"/>
                    <a:pt x="7576" y="12221"/>
                    <a:pt x="7528" y="12221"/>
                  </a:cubicBezTo>
                  <a:cubicBezTo>
                    <a:pt x="7235" y="12221"/>
                    <a:pt x="7023" y="12002"/>
                    <a:pt x="6854" y="11548"/>
                  </a:cubicBezTo>
                  <a:cubicBezTo>
                    <a:pt x="7294" y="11211"/>
                    <a:pt x="7493" y="10739"/>
                    <a:pt x="7506" y="10143"/>
                  </a:cubicBezTo>
                  <a:cubicBezTo>
                    <a:pt x="7601" y="10208"/>
                    <a:pt x="7654" y="10247"/>
                    <a:pt x="7712" y="10284"/>
                  </a:cubicBezTo>
                  <a:cubicBezTo>
                    <a:pt x="7907" y="10410"/>
                    <a:pt x="8109" y="10463"/>
                    <a:pt x="8310" y="10463"/>
                  </a:cubicBezTo>
                  <a:cubicBezTo>
                    <a:pt x="8532" y="10463"/>
                    <a:pt x="8752" y="10399"/>
                    <a:pt x="8959" y="10299"/>
                  </a:cubicBezTo>
                  <a:cubicBezTo>
                    <a:pt x="9113" y="10225"/>
                    <a:pt x="9249" y="10119"/>
                    <a:pt x="9431" y="10085"/>
                  </a:cubicBezTo>
                  <a:cubicBezTo>
                    <a:pt x="9467" y="10079"/>
                    <a:pt x="9501" y="10075"/>
                    <a:pt x="9532" y="10075"/>
                  </a:cubicBezTo>
                  <a:close/>
                  <a:moveTo>
                    <a:pt x="10139" y="9961"/>
                  </a:moveTo>
                  <a:cubicBezTo>
                    <a:pt x="10243" y="9961"/>
                    <a:pt x="10276" y="10037"/>
                    <a:pt x="10315" y="10227"/>
                  </a:cubicBezTo>
                  <a:cubicBezTo>
                    <a:pt x="10397" y="10624"/>
                    <a:pt x="10252" y="10870"/>
                    <a:pt x="9758" y="11139"/>
                  </a:cubicBezTo>
                  <a:cubicBezTo>
                    <a:pt x="9802" y="11262"/>
                    <a:pt x="9847" y="11371"/>
                    <a:pt x="9884" y="11485"/>
                  </a:cubicBezTo>
                  <a:cubicBezTo>
                    <a:pt x="10107" y="12157"/>
                    <a:pt x="9802" y="12767"/>
                    <a:pt x="9132" y="12988"/>
                  </a:cubicBezTo>
                  <a:cubicBezTo>
                    <a:pt x="9048" y="13015"/>
                    <a:pt x="8967" y="13029"/>
                    <a:pt x="8890" y="13029"/>
                  </a:cubicBezTo>
                  <a:cubicBezTo>
                    <a:pt x="8685" y="13029"/>
                    <a:pt x="8507" y="12933"/>
                    <a:pt x="8368" y="12743"/>
                  </a:cubicBezTo>
                  <a:cubicBezTo>
                    <a:pt x="8312" y="12664"/>
                    <a:pt x="8260" y="12608"/>
                    <a:pt x="8195" y="12608"/>
                  </a:cubicBezTo>
                  <a:cubicBezTo>
                    <a:pt x="8152" y="12608"/>
                    <a:pt x="8104" y="12632"/>
                    <a:pt x="8045" y="12692"/>
                  </a:cubicBezTo>
                  <a:cubicBezTo>
                    <a:pt x="7974" y="12763"/>
                    <a:pt x="7851" y="12800"/>
                    <a:pt x="7747" y="12821"/>
                  </a:cubicBezTo>
                  <a:cubicBezTo>
                    <a:pt x="7687" y="12832"/>
                    <a:pt x="7627" y="12837"/>
                    <a:pt x="7567" y="12837"/>
                  </a:cubicBezTo>
                  <a:cubicBezTo>
                    <a:pt x="7032" y="12837"/>
                    <a:pt x="6515" y="12414"/>
                    <a:pt x="6409" y="11856"/>
                  </a:cubicBezTo>
                  <a:cubicBezTo>
                    <a:pt x="6481" y="11791"/>
                    <a:pt x="6546" y="11756"/>
                    <a:pt x="6605" y="11756"/>
                  </a:cubicBezTo>
                  <a:cubicBezTo>
                    <a:pt x="6678" y="11756"/>
                    <a:pt x="6745" y="11809"/>
                    <a:pt x="6809" y="11923"/>
                  </a:cubicBezTo>
                  <a:cubicBezTo>
                    <a:pt x="6948" y="12168"/>
                    <a:pt x="7160" y="12376"/>
                    <a:pt x="7446" y="12388"/>
                  </a:cubicBezTo>
                  <a:cubicBezTo>
                    <a:pt x="7456" y="12388"/>
                    <a:pt x="7465" y="12388"/>
                    <a:pt x="7475" y="12388"/>
                  </a:cubicBezTo>
                  <a:cubicBezTo>
                    <a:pt x="7693" y="12388"/>
                    <a:pt x="7914" y="12290"/>
                    <a:pt x="8165" y="12230"/>
                  </a:cubicBezTo>
                  <a:cubicBezTo>
                    <a:pt x="8335" y="12406"/>
                    <a:pt x="8518" y="12479"/>
                    <a:pt x="8693" y="12479"/>
                  </a:cubicBezTo>
                  <a:cubicBezTo>
                    <a:pt x="9025" y="12479"/>
                    <a:pt x="9333" y="12217"/>
                    <a:pt x="9481" y="11890"/>
                  </a:cubicBezTo>
                  <a:cubicBezTo>
                    <a:pt x="9613" y="11600"/>
                    <a:pt x="9659" y="11308"/>
                    <a:pt x="9572" y="11018"/>
                  </a:cubicBezTo>
                  <a:cubicBezTo>
                    <a:pt x="9955" y="10762"/>
                    <a:pt x="10025" y="10416"/>
                    <a:pt x="9912" y="10017"/>
                  </a:cubicBezTo>
                  <a:cubicBezTo>
                    <a:pt x="10013" y="9981"/>
                    <a:pt x="10086" y="9961"/>
                    <a:pt x="10139" y="9961"/>
                  </a:cubicBezTo>
                  <a:close/>
                  <a:moveTo>
                    <a:pt x="7737" y="0"/>
                  </a:moveTo>
                  <a:cubicBezTo>
                    <a:pt x="7405" y="0"/>
                    <a:pt x="7087" y="144"/>
                    <a:pt x="6792" y="436"/>
                  </a:cubicBezTo>
                  <a:cubicBezTo>
                    <a:pt x="6655" y="572"/>
                    <a:pt x="6601" y="787"/>
                    <a:pt x="6502" y="964"/>
                  </a:cubicBezTo>
                  <a:cubicBezTo>
                    <a:pt x="6465" y="1033"/>
                    <a:pt x="6419" y="1146"/>
                    <a:pt x="6370" y="1150"/>
                  </a:cubicBezTo>
                  <a:cubicBezTo>
                    <a:pt x="5952" y="1179"/>
                    <a:pt x="5750" y="1508"/>
                    <a:pt x="5488" y="1755"/>
                  </a:cubicBezTo>
                  <a:cubicBezTo>
                    <a:pt x="5428" y="1811"/>
                    <a:pt x="5343" y="1845"/>
                    <a:pt x="5265" y="1871"/>
                  </a:cubicBezTo>
                  <a:cubicBezTo>
                    <a:pt x="5012" y="1952"/>
                    <a:pt x="4748" y="2006"/>
                    <a:pt x="4507" y="2108"/>
                  </a:cubicBezTo>
                  <a:cubicBezTo>
                    <a:pt x="4430" y="2142"/>
                    <a:pt x="4369" y="2180"/>
                    <a:pt x="4302" y="2180"/>
                  </a:cubicBezTo>
                  <a:cubicBezTo>
                    <a:pt x="4261" y="2180"/>
                    <a:pt x="4218" y="2166"/>
                    <a:pt x="4167" y="2127"/>
                  </a:cubicBezTo>
                  <a:cubicBezTo>
                    <a:pt x="3975" y="1981"/>
                    <a:pt x="3781" y="1904"/>
                    <a:pt x="3590" y="1904"/>
                  </a:cubicBezTo>
                  <a:cubicBezTo>
                    <a:pt x="3395" y="1904"/>
                    <a:pt x="3202" y="1984"/>
                    <a:pt x="3015" y="2153"/>
                  </a:cubicBezTo>
                  <a:cubicBezTo>
                    <a:pt x="2643" y="1977"/>
                    <a:pt x="2287" y="1891"/>
                    <a:pt x="1967" y="1891"/>
                  </a:cubicBezTo>
                  <a:cubicBezTo>
                    <a:pt x="1510" y="1891"/>
                    <a:pt x="1128" y="2068"/>
                    <a:pt x="882" y="2413"/>
                  </a:cubicBezTo>
                  <a:cubicBezTo>
                    <a:pt x="484" y="2974"/>
                    <a:pt x="525" y="3638"/>
                    <a:pt x="991" y="4136"/>
                  </a:cubicBezTo>
                  <a:cubicBezTo>
                    <a:pt x="724" y="4673"/>
                    <a:pt x="798" y="5167"/>
                    <a:pt x="1164" y="5635"/>
                  </a:cubicBezTo>
                  <a:cubicBezTo>
                    <a:pt x="1210" y="5693"/>
                    <a:pt x="1242" y="5806"/>
                    <a:pt x="1220" y="5869"/>
                  </a:cubicBezTo>
                  <a:cubicBezTo>
                    <a:pt x="1004" y="6430"/>
                    <a:pt x="1092" y="6908"/>
                    <a:pt x="1576" y="7276"/>
                  </a:cubicBezTo>
                  <a:cubicBezTo>
                    <a:pt x="1528" y="7605"/>
                    <a:pt x="1389" y="7828"/>
                    <a:pt x="1079" y="7973"/>
                  </a:cubicBezTo>
                  <a:cubicBezTo>
                    <a:pt x="822" y="8094"/>
                    <a:pt x="733" y="8619"/>
                    <a:pt x="854" y="8954"/>
                  </a:cubicBezTo>
                  <a:cubicBezTo>
                    <a:pt x="878" y="9026"/>
                    <a:pt x="911" y="9093"/>
                    <a:pt x="941" y="9164"/>
                  </a:cubicBezTo>
                  <a:cubicBezTo>
                    <a:pt x="326" y="9467"/>
                    <a:pt x="1" y="10282"/>
                    <a:pt x="345" y="10903"/>
                  </a:cubicBezTo>
                  <a:cubicBezTo>
                    <a:pt x="571" y="11314"/>
                    <a:pt x="1001" y="11576"/>
                    <a:pt x="1501" y="11576"/>
                  </a:cubicBezTo>
                  <a:cubicBezTo>
                    <a:pt x="1681" y="11576"/>
                    <a:pt x="1871" y="11542"/>
                    <a:pt x="2063" y="11468"/>
                  </a:cubicBezTo>
                  <a:cubicBezTo>
                    <a:pt x="2316" y="11768"/>
                    <a:pt x="2739" y="11928"/>
                    <a:pt x="3172" y="11928"/>
                  </a:cubicBezTo>
                  <a:cubicBezTo>
                    <a:pt x="3459" y="11928"/>
                    <a:pt x="3750" y="11858"/>
                    <a:pt x="3999" y="11711"/>
                  </a:cubicBezTo>
                  <a:cubicBezTo>
                    <a:pt x="4242" y="11927"/>
                    <a:pt x="4456" y="12031"/>
                    <a:pt x="4684" y="12031"/>
                  </a:cubicBezTo>
                  <a:cubicBezTo>
                    <a:pt x="4851" y="12031"/>
                    <a:pt x="5026" y="11976"/>
                    <a:pt x="5224" y="11867"/>
                  </a:cubicBezTo>
                  <a:cubicBezTo>
                    <a:pt x="5233" y="11864"/>
                    <a:pt x="5241" y="11856"/>
                    <a:pt x="5248" y="11856"/>
                  </a:cubicBezTo>
                  <a:cubicBezTo>
                    <a:pt x="5440" y="11890"/>
                    <a:pt x="5633" y="11936"/>
                    <a:pt x="5822" y="11949"/>
                  </a:cubicBezTo>
                  <a:cubicBezTo>
                    <a:pt x="6012" y="11962"/>
                    <a:pt x="6174" y="11925"/>
                    <a:pt x="6292" y="12167"/>
                  </a:cubicBezTo>
                  <a:cubicBezTo>
                    <a:pt x="6556" y="12697"/>
                    <a:pt x="7041" y="12984"/>
                    <a:pt x="7571" y="12984"/>
                  </a:cubicBezTo>
                  <a:cubicBezTo>
                    <a:pt x="7730" y="12984"/>
                    <a:pt x="7892" y="12958"/>
                    <a:pt x="8054" y="12906"/>
                  </a:cubicBezTo>
                  <a:cubicBezTo>
                    <a:pt x="8077" y="12898"/>
                    <a:pt x="8105" y="12894"/>
                    <a:pt x="8134" y="12894"/>
                  </a:cubicBezTo>
                  <a:cubicBezTo>
                    <a:pt x="8189" y="12894"/>
                    <a:pt x="8247" y="12908"/>
                    <a:pt x="8277" y="12938"/>
                  </a:cubicBezTo>
                  <a:cubicBezTo>
                    <a:pt x="8453" y="13102"/>
                    <a:pt x="8665" y="13172"/>
                    <a:pt x="8882" y="13172"/>
                  </a:cubicBezTo>
                  <a:cubicBezTo>
                    <a:pt x="9434" y="13172"/>
                    <a:pt x="10018" y="12721"/>
                    <a:pt x="10122" y="12228"/>
                  </a:cubicBezTo>
                  <a:cubicBezTo>
                    <a:pt x="10183" y="11932"/>
                    <a:pt x="10156" y="11656"/>
                    <a:pt x="10059" y="11375"/>
                  </a:cubicBezTo>
                  <a:cubicBezTo>
                    <a:pt x="10037" y="11306"/>
                    <a:pt x="10059" y="11171"/>
                    <a:pt x="10105" y="11145"/>
                  </a:cubicBezTo>
                  <a:cubicBezTo>
                    <a:pt x="10536" y="10901"/>
                    <a:pt x="10583" y="10334"/>
                    <a:pt x="10373" y="9874"/>
                  </a:cubicBezTo>
                  <a:cubicBezTo>
                    <a:pt x="10629" y="9736"/>
                    <a:pt x="10847" y="9563"/>
                    <a:pt x="10912" y="9249"/>
                  </a:cubicBezTo>
                  <a:cubicBezTo>
                    <a:pt x="10921" y="9205"/>
                    <a:pt x="11046" y="9169"/>
                    <a:pt x="11122" y="9153"/>
                  </a:cubicBezTo>
                  <a:cubicBezTo>
                    <a:pt x="11564" y="9056"/>
                    <a:pt x="11950" y="8874"/>
                    <a:pt x="12199" y="8480"/>
                  </a:cubicBezTo>
                  <a:cubicBezTo>
                    <a:pt x="12261" y="8383"/>
                    <a:pt x="12328" y="8255"/>
                    <a:pt x="12313" y="8153"/>
                  </a:cubicBezTo>
                  <a:cubicBezTo>
                    <a:pt x="12277" y="7926"/>
                    <a:pt x="12406" y="7835"/>
                    <a:pt x="12569" y="7776"/>
                  </a:cubicBezTo>
                  <a:cubicBezTo>
                    <a:pt x="13316" y="7506"/>
                    <a:pt x="13543" y="6336"/>
                    <a:pt x="13130" y="5762"/>
                  </a:cubicBezTo>
                  <a:cubicBezTo>
                    <a:pt x="12943" y="5500"/>
                    <a:pt x="12697" y="5336"/>
                    <a:pt x="12378" y="5290"/>
                  </a:cubicBezTo>
                  <a:cubicBezTo>
                    <a:pt x="12201" y="4574"/>
                    <a:pt x="11590" y="4623"/>
                    <a:pt x="11027" y="4524"/>
                  </a:cubicBezTo>
                  <a:cubicBezTo>
                    <a:pt x="10994" y="4335"/>
                    <a:pt x="10958" y="4128"/>
                    <a:pt x="10921" y="3922"/>
                  </a:cubicBezTo>
                  <a:cubicBezTo>
                    <a:pt x="10815" y="3359"/>
                    <a:pt x="10585" y="3160"/>
                    <a:pt x="10020" y="3145"/>
                  </a:cubicBezTo>
                  <a:cubicBezTo>
                    <a:pt x="9979" y="3145"/>
                    <a:pt x="9938" y="3142"/>
                    <a:pt x="9882" y="3140"/>
                  </a:cubicBezTo>
                  <a:cubicBezTo>
                    <a:pt x="9903" y="2898"/>
                    <a:pt x="9923" y="2671"/>
                    <a:pt x="9940" y="2445"/>
                  </a:cubicBezTo>
                  <a:cubicBezTo>
                    <a:pt x="9970" y="2017"/>
                    <a:pt x="9773" y="1729"/>
                    <a:pt x="9399" y="1538"/>
                  </a:cubicBezTo>
                  <a:cubicBezTo>
                    <a:pt x="9338" y="1508"/>
                    <a:pt x="9267" y="1423"/>
                    <a:pt x="9267" y="1362"/>
                  </a:cubicBezTo>
                  <a:cubicBezTo>
                    <a:pt x="9265" y="934"/>
                    <a:pt x="9039" y="644"/>
                    <a:pt x="8723" y="395"/>
                  </a:cubicBezTo>
                  <a:cubicBezTo>
                    <a:pt x="8389" y="134"/>
                    <a:pt x="8057" y="0"/>
                    <a:pt x="7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09" name="Google Shape;1009;p8"/>
            <p:cNvSpPr/>
            <p:nvPr/>
          </p:nvSpPr>
          <p:spPr>
            <a:xfrm>
              <a:off x="-1502101" y="2129889"/>
              <a:ext cx="237859" cy="266669"/>
            </a:xfrm>
            <a:custGeom>
              <a:avLst/>
              <a:gdLst/>
              <a:ahLst/>
              <a:cxnLst/>
              <a:rect l="l" t="t" r="r" b="b"/>
              <a:pathLst>
                <a:path w="3418" h="3832" extrusionOk="0">
                  <a:moveTo>
                    <a:pt x="1143" y="0"/>
                  </a:moveTo>
                  <a:cubicBezTo>
                    <a:pt x="563" y="190"/>
                    <a:pt x="467" y="560"/>
                    <a:pt x="790" y="1305"/>
                  </a:cubicBezTo>
                  <a:cubicBezTo>
                    <a:pt x="342" y="1500"/>
                    <a:pt x="28" y="1829"/>
                    <a:pt x="10" y="2336"/>
                  </a:cubicBezTo>
                  <a:cubicBezTo>
                    <a:pt x="0" y="2550"/>
                    <a:pt x="82" y="2784"/>
                    <a:pt x="181" y="2979"/>
                  </a:cubicBezTo>
                  <a:cubicBezTo>
                    <a:pt x="324" y="3269"/>
                    <a:pt x="588" y="3456"/>
                    <a:pt x="915" y="3464"/>
                  </a:cubicBezTo>
                  <a:cubicBezTo>
                    <a:pt x="928" y="3464"/>
                    <a:pt x="941" y="3464"/>
                    <a:pt x="954" y="3464"/>
                  </a:cubicBezTo>
                  <a:cubicBezTo>
                    <a:pt x="1236" y="3464"/>
                    <a:pt x="1520" y="3408"/>
                    <a:pt x="1838" y="3375"/>
                  </a:cubicBezTo>
                  <a:cubicBezTo>
                    <a:pt x="1868" y="3696"/>
                    <a:pt x="2161" y="3795"/>
                    <a:pt x="2477" y="3813"/>
                  </a:cubicBezTo>
                  <a:cubicBezTo>
                    <a:pt x="2586" y="3820"/>
                    <a:pt x="2697" y="3831"/>
                    <a:pt x="2807" y="3831"/>
                  </a:cubicBezTo>
                  <a:cubicBezTo>
                    <a:pt x="3027" y="3831"/>
                    <a:pt x="3242" y="3787"/>
                    <a:pt x="3418" y="3573"/>
                  </a:cubicBezTo>
                  <a:lnTo>
                    <a:pt x="3256" y="3269"/>
                  </a:lnTo>
                  <a:cubicBezTo>
                    <a:pt x="3130" y="3298"/>
                    <a:pt x="3009" y="3330"/>
                    <a:pt x="2886" y="3356"/>
                  </a:cubicBezTo>
                  <a:cubicBezTo>
                    <a:pt x="2830" y="3368"/>
                    <a:pt x="2777" y="3374"/>
                    <a:pt x="2726" y="3374"/>
                  </a:cubicBezTo>
                  <a:cubicBezTo>
                    <a:pt x="2532" y="3374"/>
                    <a:pt x="2370" y="3287"/>
                    <a:pt x="2221" y="3131"/>
                  </a:cubicBezTo>
                  <a:cubicBezTo>
                    <a:pt x="2168" y="3075"/>
                    <a:pt x="2063" y="3021"/>
                    <a:pt x="1988" y="3021"/>
                  </a:cubicBezTo>
                  <a:cubicBezTo>
                    <a:pt x="1975" y="3021"/>
                    <a:pt x="1964" y="3022"/>
                    <a:pt x="1953" y="3025"/>
                  </a:cubicBezTo>
                  <a:cubicBezTo>
                    <a:pt x="1879" y="3047"/>
                    <a:pt x="1807" y="3057"/>
                    <a:pt x="1736" y="3057"/>
                  </a:cubicBezTo>
                  <a:cubicBezTo>
                    <a:pt x="1246" y="3057"/>
                    <a:pt x="862" y="2566"/>
                    <a:pt x="911" y="2033"/>
                  </a:cubicBezTo>
                  <a:cubicBezTo>
                    <a:pt x="935" y="1762"/>
                    <a:pt x="1091" y="1504"/>
                    <a:pt x="1201" y="1201"/>
                  </a:cubicBezTo>
                  <a:cubicBezTo>
                    <a:pt x="913" y="877"/>
                    <a:pt x="900" y="706"/>
                    <a:pt x="1151" y="233"/>
                  </a:cubicBezTo>
                  <a:cubicBezTo>
                    <a:pt x="1182" y="175"/>
                    <a:pt x="1149" y="84"/>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0" name="Google Shape;1010;p8"/>
            <p:cNvSpPr/>
            <p:nvPr/>
          </p:nvSpPr>
          <p:spPr>
            <a:xfrm>
              <a:off x="-1135781" y="1588280"/>
              <a:ext cx="293739" cy="209605"/>
            </a:xfrm>
            <a:custGeom>
              <a:avLst/>
              <a:gdLst/>
              <a:ahLst/>
              <a:cxnLst/>
              <a:rect l="l" t="t" r="r" b="b"/>
              <a:pathLst>
                <a:path w="4221" h="3012" extrusionOk="0">
                  <a:moveTo>
                    <a:pt x="2029" y="0"/>
                  </a:moveTo>
                  <a:cubicBezTo>
                    <a:pt x="1717" y="0"/>
                    <a:pt x="1442" y="153"/>
                    <a:pt x="1234" y="412"/>
                  </a:cubicBezTo>
                  <a:cubicBezTo>
                    <a:pt x="1110" y="566"/>
                    <a:pt x="1049" y="786"/>
                    <a:pt x="998" y="984"/>
                  </a:cubicBezTo>
                  <a:cubicBezTo>
                    <a:pt x="970" y="1095"/>
                    <a:pt x="978" y="1174"/>
                    <a:pt x="865" y="1174"/>
                  </a:cubicBezTo>
                  <a:cubicBezTo>
                    <a:pt x="845" y="1174"/>
                    <a:pt x="821" y="1172"/>
                    <a:pt x="792" y="1166"/>
                  </a:cubicBezTo>
                  <a:cubicBezTo>
                    <a:pt x="771" y="1163"/>
                    <a:pt x="749" y="1161"/>
                    <a:pt x="727" y="1161"/>
                  </a:cubicBezTo>
                  <a:cubicBezTo>
                    <a:pt x="455" y="1161"/>
                    <a:pt x="136" y="1431"/>
                    <a:pt x="1" y="1761"/>
                  </a:cubicBezTo>
                  <a:lnTo>
                    <a:pt x="326" y="1923"/>
                  </a:lnTo>
                  <a:lnTo>
                    <a:pt x="1086" y="1553"/>
                  </a:lnTo>
                  <a:cubicBezTo>
                    <a:pt x="1102" y="1575"/>
                    <a:pt x="1119" y="1598"/>
                    <a:pt x="1134" y="1620"/>
                  </a:cubicBezTo>
                  <a:cubicBezTo>
                    <a:pt x="1158" y="1523"/>
                    <a:pt x="1173" y="1423"/>
                    <a:pt x="1205" y="1330"/>
                  </a:cubicBezTo>
                  <a:cubicBezTo>
                    <a:pt x="1354" y="907"/>
                    <a:pt x="1700" y="675"/>
                    <a:pt x="2176" y="675"/>
                  </a:cubicBezTo>
                  <a:cubicBezTo>
                    <a:pt x="2191" y="675"/>
                    <a:pt x="2206" y="675"/>
                    <a:pt x="2221" y="676"/>
                  </a:cubicBezTo>
                  <a:cubicBezTo>
                    <a:pt x="2565" y="687"/>
                    <a:pt x="2879" y="970"/>
                    <a:pt x="2987" y="1395"/>
                  </a:cubicBezTo>
                  <a:cubicBezTo>
                    <a:pt x="3031" y="1572"/>
                    <a:pt x="3109" y="1674"/>
                    <a:pt x="3269" y="1772"/>
                  </a:cubicBezTo>
                  <a:cubicBezTo>
                    <a:pt x="3585" y="1973"/>
                    <a:pt x="3602" y="2319"/>
                    <a:pt x="3590" y="2638"/>
                  </a:cubicBezTo>
                  <a:lnTo>
                    <a:pt x="3992" y="3012"/>
                  </a:lnTo>
                  <a:cubicBezTo>
                    <a:pt x="4031" y="2872"/>
                    <a:pt x="4087" y="2746"/>
                    <a:pt x="4101" y="2616"/>
                  </a:cubicBezTo>
                  <a:cubicBezTo>
                    <a:pt x="4139" y="2268"/>
                    <a:pt x="4220" y="1852"/>
                    <a:pt x="3851" y="1670"/>
                  </a:cubicBezTo>
                  <a:cubicBezTo>
                    <a:pt x="3518" y="1507"/>
                    <a:pt x="3466" y="1291"/>
                    <a:pt x="3395" y="973"/>
                  </a:cubicBezTo>
                  <a:cubicBezTo>
                    <a:pt x="3271" y="416"/>
                    <a:pt x="2793" y="165"/>
                    <a:pt x="2282" y="33"/>
                  </a:cubicBezTo>
                  <a:cubicBezTo>
                    <a:pt x="2196" y="11"/>
                    <a:pt x="2111" y="0"/>
                    <a:pt x="2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1" name="Google Shape;1011;p8"/>
            <p:cNvSpPr/>
            <p:nvPr/>
          </p:nvSpPr>
          <p:spPr>
            <a:xfrm>
              <a:off x="-772453" y="1904908"/>
              <a:ext cx="171400" cy="297288"/>
            </a:xfrm>
            <a:custGeom>
              <a:avLst/>
              <a:gdLst/>
              <a:ahLst/>
              <a:cxnLst/>
              <a:rect l="l" t="t" r="r" b="b"/>
              <a:pathLst>
                <a:path w="2463" h="4272" extrusionOk="0">
                  <a:moveTo>
                    <a:pt x="430" y="0"/>
                  </a:moveTo>
                  <a:cubicBezTo>
                    <a:pt x="342" y="0"/>
                    <a:pt x="251" y="11"/>
                    <a:pt x="157" y="34"/>
                  </a:cubicBezTo>
                  <a:lnTo>
                    <a:pt x="77" y="336"/>
                  </a:lnTo>
                  <a:cubicBezTo>
                    <a:pt x="291" y="372"/>
                    <a:pt x="499" y="377"/>
                    <a:pt x="681" y="448"/>
                  </a:cubicBezTo>
                  <a:cubicBezTo>
                    <a:pt x="807" y="498"/>
                    <a:pt x="975" y="632"/>
                    <a:pt x="988" y="743"/>
                  </a:cubicBezTo>
                  <a:cubicBezTo>
                    <a:pt x="1017" y="972"/>
                    <a:pt x="1136" y="1043"/>
                    <a:pt x="1313" y="1134"/>
                  </a:cubicBezTo>
                  <a:cubicBezTo>
                    <a:pt x="1714" y="1344"/>
                    <a:pt x="1733" y="1734"/>
                    <a:pt x="1681" y="2117"/>
                  </a:cubicBezTo>
                  <a:cubicBezTo>
                    <a:pt x="1638" y="2447"/>
                    <a:pt x="1471" y="2704"/>
                    <a:pt x="1119" y="2810"/>
                  </a:cubicBezTo>
                  <a:cubicBezTo>
                    <a:pt x="1030" y="2836"/>
                    <a:pt x="923" y="2914"/>
                    <a:pt x="893" y="2994"/>
                  </a:cubicBezTo>
                  <a:cubicBezTo>
                    <a:pt x="735" y="3410"/>
                    <a:pt x="506" y="3735"/>
                    <a:pt x="1" y="3787"/>
                  </a:cubicBezTo>
                  <a:cubicBezTo>
                    <a:pt x="19" y="3958"/>
                    <a:pt x="38" y="4114"/>
                    <a:pt x="57" y="4272"/>
                  </a:cubicBezTo>
                  <a:cubicBezTo>
                    <a:pt x="908" y="4172"/>
                    <a:pt x="1350" y="3729"/>
                    <a:pt x="1186" y="3157"/>
                  </a:cubicBezTo>
                  <a:cubicBezTo>
                    <a:pt x="1361" y="3059"/>
                    <a:pt x="1539" y="2964"/>
                    <a:pt x="1712" y="2862"/>
                  </a:cubicBezTo>
                  <a:cubicBezTo>
                    <a:pt x="2279" y="2527"/>
                    <a:pt x="2463" y="1589"/>
                    <a:pt x="2034" y="1093"/>
                  </a:cubicBezTo>
                  <a:cubicBezTo>
                    <a:pt x="1907" y="948"/>
                    <a:pt x="1692" y="866"/>
                    <a:pt x="1502" y="792"/>
                  </a:cubicBezTo>
                  <a:cubicBezTo>
                    <a:pt x="1378" y="742"/>
                    <a:pt x="1285" y="740"/>
                    <a:pt x="1285" y="554"/>
                  </a:cubicBezTo>
                  <a:cubicBezTo>
                    <a:pt x="1285" y="439"/>
                    <a:pt x="1177" y="283"/>
                    <a:pt x="1073" y="210"/>
                  </a:cubicBezTo>
                  <a:cubicBezTo>
                    <a:pt x="880" y="77"/>
                    <a:pt x="665" y="0"/>
                    <a:pt x="4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2" name="Google Shape;1012;p8"/>
            <p:cNvSpPr/>
            <p:nvPr/>
          </p:nvSpPr>
          <p:spPr>
            <a:xfrm>
              <a:off x="-1083797" y="2270527"/>
              <a:ext cx="277595" cy="213572"/>
            </a:xfrm>
            <a:custGeom>
              <a:avLst/>
              <a:gdLst/>
              <a:ahLst/>
              <a:cxnLst/>
              <a:rect l="l" t="t" r="r" b="b"/>
              <a:pathLst>
                <a:path w="3989" h="3069" extrusionOk="0">
                  <a:moveTo>
                    <a:pt x="3731" y="1"/>
                  </a:moveTo>
                  <a:cubicBezTo>
                    <a:pt x="3678" y="1"/>
                    <a:pt x="3606" y="21"/>
                    <a:pt x="3505" y="57"/>
                  </a:cubicBezTo>
                  <a:cubicBezTo>
                    <a:pt x="3616" y="456"/>
                    <a:pt x="3546" y="802"/>
                    <a:pt x="3163" y="1058"/>
                  </a:cubicBezTo>
                  <a:cubicBezTo>
                    <a:pt x="3252" y="1348"/>
                    <a:pt x="3204" y="1640"/>
                    <a:pt x="3072" y="1930"/>
                  </a:cubicBezTo>
                  <a:cubicBezTo>
                    <a:pt x="2924" y="2257"/>
                    <a:pt x="2616" y="2519"/>
                    <a:pt x="2284" y="2519"/>
                  </a:cubicBezTo>
                  <a:cubicBezTo>
                    <a:pt x="2109" y="2519"/>
                    <a:pt x="1926" y="2446"/>
                    <a:pt x="1756" y="2270"/>
                  </a:cubicBezTo>
                  <a:cubicBezTo>
                    <a:pt x="1507" y="2330"/>
                    <a:pt x="1284" y="2428"/>
                    <a:pt x="1066" y="2428"/>
                  </a:cubicBezTo>
                  <a:cubicBezTo>
                    <a:pt x="1056" y="2428"/>
                    <a:pt x="1047" y="2428"/>
                    <a:pt x="1037" y="2428"/>
                  </a:cubicBezTo>
                  <a:cubicBezTo>
                    <a:pt x="751" y="2416"/>
                    <a:pt x="539" y="2208"/>
                    <a:pt x="400" y="1963"/>
                  </a:cubicBezTo>
                  <a:cubicBezTo>
                    <a:pt x="336" y="1849"/>
                    <a:pt x="270" y="1796"/>
                    <a:pt x="197" y="1796"/>
                  </a:cubicBezTo>
                  <a:cubicBezTo>
                    <a:pt x="138" y="1796"/>
                    <a:pt x="73" y="1831"/>
                    <a:pt x="0" y="1896"/>
                  </a:cubicBezTo>
                  <a:cubicBezTo>
                    <a:pt x="106" y="2454"/>
                    <a:pt x="623" y="2877"/>
                    <a:pt x="1158" y="2877"/>
                  </a:cubicBezTo>
                  <a:cubicBezTo>
                    <a:pt x="1218" y="2877"/>
                    <a:pt x="1278" y="2872"/>
                    <a:pt x="1338" y="2861"/>
                  </a:cubicBezTo>
                  <a:cubicBezTo>
                    <a:pt x="1444" y="2840"/>
                    <a:pt x="1565" y="2803"/>
                    <a:pt x="1636" y="2732"/>
                  </a:cubicBezTo>
                  <a:cubicBezTo>
                    <a:pt x="1696" y="2672"/>
                    <a:pt x="1744" y="2648"/>
                    <a:pt x="1787" y="2648"/>
                  </a:cubicBezTo>
                  <a:cubicBezTo>
                    <a:pt x="1852" y="2648"/>
                    <a:pt x="1904" y="2704"/>
                    <a:pt x="1961" y="2783"/>
                  </a:cubicBezTo>
                  <a:cubicBezTo>
                    <a:pt x="2098" y="2973"/>
                    <a:pt x="2277" y="3069"/>
                    <a:pt x="2482" y="3069"/>
                  </a:cubicBezTo>
                  <a:cubicBezTo>
                    <a:pt x="2559" y="3069"/>
                    <a:pt x="2639" y="3055"/>
                    <a:pt x="2723" y="3028"/>
                  </a:cubicBezTo>
                  <a:cubicBezTo>
                    <a:pt x="3393" y="2807"/>
                    <a:pt x="3698" y="2197"/>
                    <a:pt x="3475" y="1525"/>
                  </a:cubicBezTo>
                  <a:cubicBezTo>
                    <a:pt x="3438" y="1411"/>
                    <a:pt x="3393" y="1302"/>
                    <a:pt x="3349" y="1179"/>
                  </a:cubicBezTo>
                  <a:cubicBezTo>
                    <a:pt x="3843" y="910"/>
                    <a:pt x="3988" y="664"/>
                    <a:pt x="3906" y="267"/>
                  </a:cubicBezTo>
                  <a:cubicBezTo>
                    <a:pt x="3868" y="77"/>
                    <a:pt x="3834" y="1"/>
                    <a:pt x="3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3" name="Google Shape;1013;p8"/>
            <p:cNvSpPr/>
            <p:nvPr/>
          </p:nvSpPr>
          <p:spPr>
            <a:xfrm>
              <a:off x="-1477049" y="1720290"/>
              <a:ext cx="238694" cy="246975"/>
            </a:xfrm>
            <a:custGeom>
              <a:avLst/>
              <a:gdLst/>
              <a:ahLst/>
              <a:cxnLst/>
              <a:rect l="l" t="t" r="r" b="b"/>
              <a:pathLst>
                <a:path w="3430" h="3549" extrusionOk="0">
                  <a:moveTo>
                    <a:pt x="1225" y="0"/>
                  </a:moveTo>
                  <a:cubicBezTo>
                    <a:pt x="892" y="0"/>
                    <a:pt x="580" y="110"/>
                    <a:pt x="380" y="329"/>
                  </a:cubicBezTo>
                  <a:cubicBezTo>
                    <a:pt x="135" y="600"/>
                    <a:pt x="64" y="918"/>
                    <a:pt x="34" y="1267"/>
                  </a:cubicBezTo>
                  <a:cubicBezTo>
                    <a:pt x="1" y="1665"/>
                    <a:pt x="261" y="1863"/>
                    <a:pt x="584" y="2077"/>
                  </a:cubicBezTo>
                  <a:cubicBezTo>
                    <a:pt x="259" y="2263"/>
                    <a:pt x="213" y="2555"/>
                    <a:pt x="261" y="2839"/>
                  </a:cubicBezTo>
                  <a:cubicBezTo>
                    <a:pt x="302" y="3066"/>
                    <a:pt x="439" y="3276"/>
                    <a:pt x="558" y="3549"/>
                  </a:cubicBezTo>
                  <a:lnTo>
                    <a:pt x="763" y="3251"/>
                  </a:lnTo>
                  <a:cubicBezTo>
                    <a:pt x="410" y="2709"/>
                    <a:pt x="456" y="2410"/>
                    <a:pt x="952" y="2114"/>
                  </a:cubicBezTo>
                  <a:cubicBezTo>
                    <a:pt x="644" y="1863"/>
                    <a:pt x="443" y="1540"/>
                    <a:pt x="471" y="1148"/>
                  </a:cubicBezTo>
                  <a:cubicBezTo>
                    <a:pt x="484" y="964"/>
                    <a:pt x="622" y="773"/>
                    <a:pt x="744" y="617"/>
                  </a:cubicBezTo>
                  <a:cubicBezTo>
                    <a:pt x="901" y="415"/>
                    <a:pt x="1068" y="315"/>
                    <a:pt x="1291" y="315"/>
                  </a:cubicBezTo>
                  <a:cubicBezTo>
                    <a:pt x="1530" y="315"/>
                    <a:pt x="1834" y="430"/>
                    <a:pt x="2259" y="659"/>
                  </a:cubicBezTo>
                  <a:cubicBezTo>
                    <a:pt x="2462" y="468"/>
                    <a:pt x="2662" y="308"/>
                    <a:pt x="2873" y="308"/>
                  </a:cubicBezTo>
                  <a:cubicBezTo>
                    <a:pt x="3000" y="308"/>
                    <a:pt x="3130" y="366"/>
                    <a:pt x="3268" y="509"/>
                  </a:cubicBezTo>
                  <a:lnTo>
                    <a:pt x="3429" y="299"/>
                  </a:lnTo>
                  <a:cubicBezTo>
                    <a:pt x="3287" y="133"/>
                    <a:pt x="3106" y="22"/>
                    <a:pt x="2911" y="22"/>
                  </a:cubicBezTo>
                  <a:cubicBezTo>
                    <a:pt x="2877" y="22"/>
                    <a:pt x="2842" y="26"/>
                    <a:pt x="2807" y="33"/>
                  </a:cubicBezTo>
                  <a:cubicBezTo>
                    <a:pt x="2595" y="76"/>
                    <a:pt x="2403" y="223"/>
                    <a:pt x="2192" y="329"/>
                  </a:cubicBezTo>
                  <a:cubicBezTo>
                    <a:pt x="1912" y="110"/>
                    <a:pt x="1558" y="0"/>
                    <a:pt x="1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8"/>
            <p:cNvSpPr/>
            <p:nvPr/>
          </p:nvSpPr>
          <p:spPr>
            <a:xfrm>
              <a:off x="-1419846" y="1758355"/>
              <a:ext cx="618655" cy="608425"/>
            </a:xfrm>
            <a:custGeom>
              <a:avLst/>
              <a:gdLst/>
              <a:ahLst/>
              <a:cxnLst/>
              <a:rect l="l" t="t" r="r" b="b"/>
              <a:pathLst>
                <a:path w="8890" h="8743" extrusionOk="0">
                  <a:moveTo>
                    <a:pt x="4880" y="1748"/>
                  </a:moveTo>
                  <a:cubicBezTo>
                    <a:pt x="4941" y="1749"/>
                    <a:pt x="4997" y="1779"/>
                    <a:pt x="5036" y="1827"/>
                  </a:cubicBezTo>
                  <a:lnTo>
                    <a:pt x="5034" y="1827"/>
                  </a:lnTo>
                  <a:cubicBezTo>
                    <a:pt x="5138" y="1997"/>
                    <a:pt x="5012" y="2507"/>
                    <a:pt x="4802" y="2688"/>
                  </a:cubicBezTo>
                  <a:cubicBezTo>
                    <a:pt x="4785" y="2389"/>
                    <a:pt x="4764" y="2117"/>
                    <a:pt x="4759" y="1846"/>
                  </a:cubicBezTo>
                  <a:cubicBezTo>
                    <a:pt x="4759" y="1813"/>
                    <a:pt x="4837" y="1748"/>
                    <a:pt x="4880" y="1748"/>
                  </a:cubicBezTo>
                  <a:close/>
                  <a:moveTo>
                    <a:pt x="3632" y="168"/>
                  </a:moveTo>
                  <a:cubicBezTo>
                    <a:pt x="4053" y="168"/>
                    <a:pt x="4447" y="433"/>
                    <a:pt x="4530" y="850"/>
                  </a:cubicBezTo>
                  <a:cubicBezTo>
                    <a:pt x="4586" y="1127"/>
                    <a:pt x="4690" y="1391"/>
                    <a:pt x="4584" y="1707"/>
                  </a:cubicBezTo>
                  <a:cubicBezTo>
                    <a:pt x="4504" y="1944"/>
                    <a:pt x="4597" y="2242"/>
                    <a:pt x="4621" y="2511"/>
                  </a:cubicBezTo>
                  <a:cubicBezTo>
                    <a:pt x="4631" y="2630"/>
                    <a:pt x="4592" y="2669"/>
                    <a:pt x="4523" y="2669"/>
                  </a:cubicBezTo>
                  <a:cubicBezTo>
                    <a:pt x="4488" y="2669"/>
                    <a:pt x="4446" y="2659"/>
                    <a:pt x="4398" y="2645"/>
                  </a:cubicBezTo>
                  <a:lnTo>
                    <a:pt x="3958" y="837"/>
                  </a:lnTo>
                  <a:lnTo>
                    <a:pt x="3863" y="850"/>
                  </a:lnTo>
                  <a:cubicBezTo>
                    <a:pt x="3867" y="906"/>
                    <a:pt x="3861" y="965"/>
                    <a:pt x="3874" y="1019"/>
                  </a:cubicBezTo>
                  <a:cubicBezTo>
                    <a:pt x="3990" y="1534"/>
                    <a:pt x="4114" y="2047"/>
                    <a:pt x="4222" y="2561"/>
                  </a:cubicBezTo>
                  <a:cubicBezTo>
                    <a:pt x="4237" y="2630"/>
                    <a:pt x="4177" y="2714"/>
                    <a:pt x="4136" y="2842"/>
                  </a:cubicBezTo>
                  <a:cubicBezTo>
                    <a:pt x="3947" y="2530"/>
                    <a:pt x="3811" y="2294"/>
                    <a:pt x="3664" y="2065"/>
                  </a:cubicBezTo>
                  <a:cubicBezTo>
                    <a:pt x="3625" y="2004"/>
                    <a:pt x="3576" y="1950"/>
                    <a:pt x="3530" y="1950"/>
                  </a:cubicBezTo>
                  <a:cubicBezTo>
                    <a:pt x="3502" y="1950"/>
                    <a:pt x="3475" y="1970"/>
                    <a:pt x="3453" y="2021"/>
                  </a:cubicBezTo>
                  <a:cubicBezTo>
                    <a:pt x="3611" y="2272"/>
                    <a:pt x="3754" y="2489"/>
                    <a:pt x="3886" y="2716"/>
                  </a:cubicBezTo>
                  <a:cubicBezTo>
                    <a:pt x="3910" y="2756"/>
                    <a:pt x="3902" y="2827"/>
                    <a:pt x="3886" y="2877"/>
                  </a:cubicBezTo>
                  <a:cubicBezTo>
                    <a:pt x="3878" y="2899"/>
                    <a:pt x="3821" y="2927"/>
                    <a:pt x="3792" y="2927"/>
                  </a:cubicBezTo>
                  <a:cubicBezTo>
                    <a:pt x="3787" y="2927"/>
                    <a:pt x="3783" y="2926"/>
                    <a:pt x="3780" y="2924"/>
                  </a:cubicBezTo>
                  <a:cubicBezTo>
                    <a:pt x="3490" y="2719"/>
                    <a:pt x="3191" y="2524"/>
                    <a:pt x="2929" y="2286"/>
                  </a:cubicBezTo>
                  <a:cubicBezTo>
                    <a:pt x="2865" y="2229"/>
                    <a:pt x="2890" y="2004"/>
                    <a:pt x="2949" y="1902"/>
                  </a:cubicBezTo>
                  <a:cubicBezTo>
                    <a:pt x="2990" y="1829"/>
                    <a:pt x="3161" y="1829"/>
                    <a:pt x="3278" y="1805"/>
                  </a:cubicBezTo>
                  <a:cubicBezTo>
                    <a:pt x="3350" y="1790"/>
                    <a:pt x="3427" y="1796"/>
                    <a:pt x="3516" y="1790"/>
                  </a:cubicBezTo>
                  <a:cubicBezTo>
                    <a:pt x="3349" y="1534"/>
                    <a:pt x="3202" y="1335"/>
                    <a:pt x="3083" y="1121"/>
                  </a:cubicBezTo>
                  <a:cubicBezTo>
                    <a:pt x="2908" y="805"/>
                    <a:pt x="3027" y="244"/>
                    <a:pt x="3495" y="177"/>
                  </a:cubicBezTo>
                  <a:cubicBezTo>
                    <a:pt x="3541" y="171"/>
                    <a:pt x="3587" y="168"/>
                    <a:pt x="3632" y="168"/>
                  </a:cubicBezTo>
                  <a:close/>
                  <a:moveTo>
                    <a:pt x="7254" y="1166"/>
                  </a:moveTo>
                  <a:cubicBezTo>
                    <a:pt x="7348" y="1166"/>
                    <a:pt x="7416" y="1209"/>
                    <a:pt x="7349" y="1383"/>
                  </a:cubicBezTo>
                  <a:cubicBezTo>
                    <a:pt x="7329" y="1433"/>
                    <a:pt x="7379" y="1512"/>
                    <a:pt x="7405" y="1606"/>
                  </a:cubicBezTo>
                  <a:cubicBezTo>
                    <a:pt x="7610" y="1371"/>
                    <a:pt x="7823" y="1255"/>
                    <a:pt x="8015" y="1255"/>
                  </a:cubicBezTo>
                  <a:cubicBezTo>
                    <a:pt x="8146" y="1255"/>
                    <a:pt x="8268" y="1308"/>
                    <a:pt x="8371" y="1415"/>
                  </a:cubicBezTo>
                  <a:cubicBezTo>
                    <a:pt x="8605" y="1656"/>
                    <a:pt x="8613" y="1954"/>
                    <a:pt x="8533" y="2255"/>
                  </a:cubicBezTo>
                  <a:cubicBezTo>
                    <a:pt x="8464" y="2524"/>
                    <a:pt x="8330" y="2743"/>
                    <a:pt x="8009" y="2769"/>
                  </a:cubicBezTo>
                  <a:cubicBezTo>
                    <a:pt x="7953" y="2775"/>
                    <a:pt x="7901" y="2827"/>
                    <a:pt x="7825" y="2868"/>
                  </a:cubicBezTo>
                  <a:cubicBezTo>
                    <a:pt x="7892" y="2924"/>
                    <a:pt x="7927" y="2959"/>
                    <a:pt x="7968" y="2987"/>
                  </a:cubicBezTo>
                  <a:cubicBezTo>
                    <a:pt x="8252" y="3175"/>
                    <a:pt x="8247" y="3377"/>
                    <a:pt x="7947" y="3533"/>
                  </a:cubicBezTo>
                  <a:cubicBezTo>
                    <a:pt x="7864" y="3578"/>
                    <a:pt x="7775" y="3611"/>
                    <a:pt x="7684" y="3634"/>
                  </a:cubicBezTo>
                  <a:cubicBezTo>
                    <a:pt x="7329" y="3719"/>
                    <a:pt x="6972" y="3808"/>
                    <a:pt x="6613" y="3879"/>
                  </a:cubicBezTo>
                  <a:cubicBezTo>
                    <a:pt x="6439" y="3910"/>
                    <a:pt x="6255" y="3901"/>
                    <a:pt x="6074" y="3910"/>
                  </a:cubicBezTo>
                  <a:lnTo>
                    <a:pt x="6052" y="3817"/>
                  </a:lnTo>
                  <a:cubicBezTo>
                    <a:pt x="6128" y="3778"/>
                    <a:pt x="6201" y="3732"/>
                    <a:pt x="6279" y="3699"/>
                  </a:cubicBezTo>
                  <a:cubicBezTo>
                    <a:pt x="6546" y="3591"/>
                    <a:pt x="6818" y="3490"/>
                    <a:pt x="7083" y="3373"/>
                  </a:cubicBezTo>
                  <a:cubicBezTo>
                    <a:pt x="7134" y="3353"/>
                    <a:pt x="7160" y="3275"/>
                    <a:pt x="7199" y="3225"/>
                  </a:cubicBezTo>
                  <a:cubicBezTo>
                    <a:pt x="7164" y="3225"/>
                    <a:pt x="7128" y="3220"/>
                    <a:pt x="7093" y="3220"/>
                  </a:cubicBezTo>
                  <a:cubicBezTo>
                    <a:pt x="7069" y="3220"/>
                    <a:pt x="7045" y="3222"/>
                    <a:pt x="7024" y="3230"/>
                  </a:cubicBezTo>
                  <a:cubicBezTo>
                    <a:pt x="6742" y="3346"/>
                    <a:pt x="6463" y="3476"/>
                    <a:pt x="6179" y="3587"/>
                  </a:cubicBezTo>
                  <a:cubicBezTo>
                    <a:pt x="6162" y="3594"/>
                    <a:pt x="6144" y="3596"/>
                    <a:pt x="6125" y="3596"/>
                  </a:cubicBezTo>
                  <a:cubicBezTo>
                    <a:pt x="6073" y="3596"/>
                    <a:pt x="6014" y="3578"/>
                    <a:pt x="5961" y="3574"/>
                  </a:cubicBezTo>
                  <a:cubicBezTo>
                    <a:pt x="6000" y="3511"/>
                    <a:pt x="6024" y="3422"/>
                    <a:pt x="6082" y="3386"/>
                  </a:cubicBezTo>
                  <a:cubicBezTo>
                    <a:pt x="6507" y="3117"/>
                    <a:pt x="6942" y="2862"/>
                    <a:pt x="7370" y="2597"/>
                  </a:cubicBezTo>
                  <a:cubicBezTo>
                    <a:pt x="7448" y="2548"/>
                    <a:pt x="7503" y="2465"/>
                    <a:pt x="7570" y="2396"/>
                  </a:cubicBezTo>
                  <a:lnTo>
                    <a:pt x="7516" y="2342"/>
                  </a:lnTo>
                  <a:lnTo>
                    <a:pt x="5892" y="3329"/>
                  </a:lnTo>
                  <a:lnTo>
                    <a:pt x="5837" y="3264"/>
                  </a:lnTo>
                  <a:cubicBezTo>
                    <a:pt x="6045" y="2868"/>
                    <a:pt x="6459" y="2608"/>
                    <a:pt x="6643" y="2197"/>
                  </a:cubicBezTo>
                  <a:lnTo>
                    <a:pt x="6571" y="2141"/>
                  </a:lnTo>
                  <a:lnTo>
                    <a:pt x="5768" y="3061"/>
                  </a:lnTo>
                  <a:lnTo>
                    <a:pt x="5705" y="3002"/>
                  </a:lnTo>
                  <a:cubicBezTo>
                    <a:pt x="5991" y="2379"/>
                    <a:pt x="6336" y="1796"/>
                    <a:pt x="6859" y="1337"/>
                  </a:cubicBezTo>
                  <a:cubicBezTo>
                    <a:pt x="6940" y="1266"/>
                    <a:pt x="7041" y="1199"/>
                    <a:pt x="7145" y="1179"/>
                  </a:cubicBezTo>
                  <a:cubicBezTo>
                    <a:pt x="7181" y="1171"/>
                    <a:pt x="7219" y="1166"/>
                    <a:pt x="7254" y="1166"/>
                  </a:cubicBezTo>
                  <a:close/>
                  <a:moveTo>
                    <a:pt x="1993" y="2499"/>
                  </a:moveTo>
                  <a:cubicBezTo>
                    <a:pt x="2054" y="2499"/>
                    <a:pt x="2121" y="2513"/>
                    <a:pt x="2191" y="2543"/>
                  </a:cubicBezTo>
                  <a:cubicBezTo>
                    <a:pt x="2423" y="2639"/>
                    <a:pt x="2641" y="2784"/>
                    <a:pt x="2841" y="2939"/>
                  </a:cubicBezTo>
                  <a:cubicBezTo>
                    <a:pt x="3031" y="3084"/>
                    <a:pt x="3191" y="3267"/>
                    <a:pt x="3363" y="3433"/>
                  </a:cubicBezTo>
                  <a:lnTo>
                    <a:pt x="3319" y="3509"/>
                  </a:lnTo>
                  <a:cubicBezTo>
                    <a:pt x="3233" y="3502"/>
                    <a:pt x="3139" y="3515"/>
                    <a:pt x="3064" y="3481"/>
                  </a:cubicBezTo>
                  <a:cubicBezTo>
                    <a:pt x="2862" y="3394"/>
                    <a:pt x="2670" y="3282"/>
                    <a:pt x="2468" y="3195"/>
                  </a:cubicBezTo>
                  <a:cubicBezTo>
                    <a:pt x="2446" y="3185"/>
                    <a:pt x="2421" y="3182"/>
                    <a:pt x="2395" y="3182"/>
                  </a:cubicBezTo>
                  <a:cubicBezTo>
                    <a:pt x="2350" y="3182"/>
                    <a:pt x="2301" y="3191"/>
                    <a:pt x="2256" y="3191"/>
                  </a:cubicBezTo>
                  <a:cubicBezTo>
                    <a:pt x="2297" y="3245"/>
                    <a:pt x="2328" y="3319"/>
                    <a:pt x="2382" y="3346"/>
                  </a:cubicBezTo>
                  <a:cubicBezTo>
                    <a:pt x="2641" y="3472"/>
                    <a:pt x="2904" y="3585"/>
                    <a:pt x="3165" y="3702"/>
                  </a:cubicBezTo>
                  <a:cubicBezTo>
                    <a:pt x="3170" y="3723"/>
                    <a:pt x="3176" y="3743"/>
                    <a:pt x="3181" y="3764"/>
                  </a:cubicBezTo>
                  <a:cubicBezTo>
                    <a:pt x="3121" y="3778"/>
                    <a:pt x="3056" y="3810"/>
                    <a:pt x="2997" y="3810"/>
                  </a:cubicBezTo>
                  <a:cubicBezTo>
                    <a:pt x="2989" y="3810"/>
                    <a:pt x="2981" y="3810"/>
                    <a:pt x="2973" y="3808"/>
                  </a:cubicBezTo>
                  <a:cubicBezTo>
                    <a:pt x="2574" y="3736"/>
                    <a:pt x="2176" y="3650"/>
                    <a:pt x="1777" y="3574"/>
                  </a:cubicBezTo>
                  <a:cubicBezTo>
                    <a:pt x="1699" y="3559"/>
                    <a:pt x="1617" y="3565"/>
                    <a:pt x="1535" y="3561"/>
                  </a:cubicBezTo>
                  <a:cubicBezTo>
                    <a:pt x="1531" y="3589"/>
                    <a:pt x="1528" y="3617"/>
                    <a:pt x="1524" y="3645"/>
                  </a:cubicBezTo>
                  <a:cubicBezTo>
                    <a:pt x="2022" y="3845"/>
                    <a:pt x="2596" y="3801"/>
                    <a:pt x="3053" y="4024"/>
                  </a:cubicBezTo>
                  <a:cubicBezTo>
                    <a:pt x="2717" y="4120"/>
                    <a:pt x="2379" y="4211"/>
                    <a:pt x="2046" y="4317"/>
                  </a:cubicBezTo>
                  <a:cubicBezTo>
                    <a:pt x="1987" y="4336"/>
                    <a:pt x="1953" y="4421"/>
                    <a:pt x="1907" y="4475"/>
                  </a:cubicBezTo>
                  <a:cubicBezTo>
                    <a:pt x="1972" y="4468"/>
                    <a:pt x="2042" y="4472"/>
                    <a:pt x="2105" y="4449"/>
                  </a:cubicBezTo>
                  <a:cubicBezTo>
                    <a:pt x="2349" y="4363"/>
                    <a:pt x="2588" y="4250"/>
                    <a:pt x="2848" y="4250"/>
                  </a:cubicBezTo>
                  <a:cubicBezTo>
                    <a:pt x="2918" y="4250"/>
                    <a:pt x="2989" y="4258"/>
                    <a:pt x="3062" y="4276"/>
                  </a:cubicBezTo>
                  <a:lnTo>
                    <a:pt x="3126" y="4622"/>
                  </a:lnTo>
                  <a:cubicBezTo>
                    <a:pt x="2773" y="4828"/>
                    <a:pt x="2410" y="5062"/>
                    <a:pt x="2027" y="5259"/>
                  </a:cubicBezTo>
                  <a:cubicBezTo>
                    <a:pt x="1896" y="5326"/>
                    <a:pt x="1763" y="5356"/>
                    <a:pt x="1630" y="5356"/>
                  </a:cubicBezTo>
                  <a:cubicBezTo>
                    <a:pt x="1440" y="5356"/>
                    <a:pt x="1252" y="5295"/>
                    <a:pt x="1076" y="5189"/>
                  </a:cubicBezTo>
                  <a:cubicBezTo>
                    <a:pt x="755" y="4994"/>
                    <a:pt x="749" y="4747"/>
                    <a:pt x="1031" y="4503"/>
                  </a:cubicBezTo>
                  <a:cubicBezTo>
                    <a:pt x="1054" y="4485"/>
                    <a:pt x="1061" y="4447"/>
                    <a:pt x="1091" y="4388"/>
                  </a:cubicBezTo>
                  <a:cubicBezTo>
                    <a:pt x="998" y="4369"/>
                    <a:pt x="927" y="4353"/>
                    <a:pt x="859" y="4343"/>
                  </a:cubicBezTo>
                  <a:cubicBezTo>
                    <a:pt x="559" y="4302"/>
                    <a:pt x="437" y="4087"/>
                    <a:pt x="340" y="3838"/>
                  </a:cubicBezTo>
                  <a:cubicBezTo>
                    <a:pt x="249" y="3613"/>
                    <a:pt x="307" y="3422"/>
                    <a:pt x="463" y="3251"/>
                  </a:cubicBezTo>
                  <a:cubicBezTo>
                    <a:pt x="624" y="3074"/>
                    <a:pt x="815" y="2986"/>
                    <a:pt x="1032" y="2986"/>
                  </a:cubicBezTo>
                  <a:cubicBezTo>
                    <a:pt x="1166" y="2986"/>
                    <a:pt x="1311" y="3020"/>
                    <a:pt x="1464" y="3087"/>
                  </a:cubicBezTo>
                  <a:cubicBezTo>
                    <a:pt x="1503" y="3104"/>
                    <a:pt x="1545" y="3114"/>
                    <a:pt x="1588" y="3114"/>
                  </a:cubicBezTo>
                  <a:cubicBezTo>
                    <a:pt x="1601" y="3114"/>
                    <a:pt x="1613" y="3113"/>
                    <a:pt x="1626" y="3111"/>
                  </a:cubicBezTo>
                  <a:cubicBezTo>
                    <a:pt x="1641" y="3110"/>
                    <a:pt x="1661" y="3030"/>
                    <a:pt x="1656" y="2989"/>
                  </a:cubicBezTo>
                  <a:cubicBezTo>
                    <a:pt x="1613" y="2700"/>
                    <a:pt x="1762" y="2499"/>
                    <a:pt x="1993" y="2499"/>
                  </a:cubicBezTo>
                  <a:close/>
                  <a:moveTo>
                    <a:pt x="4953" y="2811"/>
                  </a:moveTo>
                  <a:cubicBezTo>
                    <a:pt x="5270" y="2811"/>
                    <a:pt x="5528" y="2966"/>
                    <a:pt x="5664" y="3299"/>
                  </a:cubicBezTo>
                  <a:cubicBezTo>
                    <a:pt x="5799" y="3635"/>
                    <a:pt x="6017" y="4005"/>
                    <a:pt x="5978" y="4334"/>
                  </a:cubicBezTo>
                  <a:cubicBezTo>
                    <a:pt x="5891" y="5055"/>
                    <a:pt x="5530" y="5603"/>
                    <a:pt x="4657" y="5603"/>
                  </a:cubicBezTo>
                  <a:cubicBezTo>
                    <a:pt x="4648" y="5603"/>
                    <a:pt x="4640" y="5603"/>
                    <a:pt x="4631" y="5603"/>
                  </a:cubicBezTo>
                  <a:cubicBezTo>
                    <a:pt x="3676" y="5592"/>
                    <a:pt x="3224" y="4747"/>
                    <a:pt x="3252" y="4128"/>
                  </a:cubicBezTo>
                  <a:cubicBezTo>
                    <a:pt x="3281" y="3493"/>
                    <a:pt x="3822" y="2817"/>
                    <a:pt x="4716" y="2817"/>
                  </a:cubicBezTo>
                  <a:cubicBezTo>
                    <a:pt x="4751" y="2817"/>
                    <a:pt x="4786" y="2818"/>
                    <a:pt x="4822" y="2820"/>
                  </a:cubicBezTo>
                  <a:cubicBezTo>
                    <a:pt x="4867" y="2814"/>
                    <a:pt x="4910" y="2811"/>
                    <a:pt x="4953" y="2811"/>
                  </a:cubicBezTo>
                  <a:close/>
                  <a:moveTo>
                    <a:pt x="7254" y="4457"/>
                  </a:moveTo>
                  <a:cubicBezTo>
                    <a:pt x="7506" y="4457"/>
                    <a:pt x="7756" y="4489"/>
                    <a:pt x="8005" y="4568"/>
                  </a:cubicBezTo>
                  <a:cubicBezTo>
                    <a:pt x="8280" y="4655"/>
                    <a:pt x="8395" y="4940"/>
                    <a:pt x="8211" y="5111"/>
                  </a:cubicBezTo>
                  <a:lnTo>
                    <a:pt x="8209" y="5111"/>
                  </a:lnTo>
                  <a:cubicBezTo>
                    <a:pt x="8124" y="5191"/>
                    <a:pt x="7992" y="5222"/>
                    <a:pt x="7810" y="5311"/>
                  </a:cubicBezTo>
                  <a:cubicBezTo>
                    <a:pt x="7921" y="5367"/>
                    <a:pt x="7986" y="5410"/>
                    <a:pt x="8057" y="5434"/>
                  </a:cubicBezTo>
                  <a:cubicBezTo>
                    <a:pt x="8408" y="5546"/>
                    <a:pt x="8486" y="5677"/>
                    <a:pt x="8497" y="5993"/>
                  </a:cubicBezTo>
                  <a:cubicBezTo>
                    <a:pt x="8509" y="6321"/>
                    <a:pt x="8114" y="6674"/>
                    <a:pt x="7726" y="6674"/>
                  </a:cubicBezTo>
                  <a:cubicBezTo>
                    <a:pt x="7668" y="6674"/>
                    <a:pt x="7610" y="6666"/>
                    <a:pt x="7554" y="6649"/>
                  </a:cubicBezTo>
                  <a:cubicBezTo>
                    <a:pt x="7455" y="6618"/>
                    <a:pt x="7364" y="6558"/>
                    <a:pt x="7249" y="6502"/>
                  </a:cubicBezTo>
                  <a:cubicBezTo>
                    <a:pt x="7232" y="6573"/>
                    <a:pt x="7212" y="6620"/>
                    <a:pt x="7210" y="6666"/>
                  </a:cubicBezTo>
                  <a:cubicBezTo>
                    <a:pt x="7197" y="6851"/>
                    <a:pt x="7171" y="6934"/>
                    <a:pt x="7080" y="6934"/>
                  </a:cubicBezTo>
                  <a:cubicBezTo>
                    <a:pt x="7034" y="6934"/>
                    <a:pt x="6972" y="6913"/>
                    <a:pt x="6886" y="6874"/>
                  </a:cubicBezTo>
                  <a:cubicBezTo>
                    <a:pt x="6682" y="6781"/>
                    <a:pt x="6472" y="6662"/>
                    <a:pt x="6320" y="6502"/>
                  </a:cubicBezTo>
                  <a:cubicBezTo>
                    <a:pt x="6056" y="6226"/>
                    <a:pt x="5833" y="5910"/>
                    <a:pt x="5601" y="5605"/>
                  </a:cubicBezTo>
                  <a:cubicBezTo>
                    <a:pt x="5575" y="5570"/>
                    <a:pt x="5589" y="5503"/>
                    <a:pt x="5584" y="5451"/>
                  </a:cubicBezTo>
                  <a:lnTo>
                    <a:pt x="5645" y="5430"/>
                  </a:lnTo>
                  <a:lnTo>
                    <a:pt x="6688" y="6430"/>
                  </a:lnTo>
                  <a:lnTo>
                    <a:pt x="6782" y="6335"/>
                  </a:lnTo>
                  <a:lnTo>
                    <a:pt x="5747" y="5293"/>
                  </a:lnTo>
                  <a:lnTo>
                    <a:pt x="5790" y="5235"/>
                  </a:lnTo>
                  <a:cubicBezTo>
                    <a:pt x="5846" y="5256"/>
                    <a:pt x="5902" y="5280"/>
                    <a:pt x="5956" y="5308"/>
                  </a:cubicBezTo>
                  <a:cubicBezTo>
                    <a:pt x="6414" y="5586"/>
                    <a:pt x="6870" y="5873"/>
                    <a:pt x="7332" y="6144"/>
                  </a:cubicBezTo>
                  <a:cubicBezTo>
                    <a:pt x="7401" y="6185"/>
                    <a:pt x="7503" y="6170"/>
                    <a:pt x="7589" y="6181"/>
                  </a:cubicBezTo>
                  <a:lnTo>
                    <a:pt x="7583" y="6127"/>
                  </a:lnTo>
                  <a:lnTo>
                    <a:pt x="5898" y="5101"/>
                  </a:lnTo>
                  <a:lnTo>
                    <a:pt x="5928" y="5009"/>
                  </a:lnTo>
                  <a:cubicBezTo>
                    <a:pt x="5982" y="5006"/>
                    <a:pt x="6039" y="4992"/>
                    <a:pt x="6093" y="4992"/>
                  </a:cubicBezTo>
                  <a:cubicBezTo>
                    <a:pt x="6111" y="4992"/>
                    <a:pt x="6128" y="4993"/>
                    <a:pt x="6145" y="4997"/>
                  </a:cubicBezTo>
                  <a:cubicBezTo>
                    <a:pt x="6467" y="5079"/>
                    <a:pt x="6782" y="5176"/>
                    <a:pt x="7104" y="5258"/>
                  </a:cubicBezTo>
                  <a:cubicBezTo>
                    <a:pt x="7131" y="5265"/>
                    <a:pt x="7159" y="5267"/>
                    <a:pt x="7187" y="5267"/>
                  </a:cubicBezTo>
                  <a:cubicBezTo>
                    <a:pt x="7238" y="5267"/>
                    <a:pt x="7290" y="5259"/>
                    <a:pt x="7342" y="5259"/>
                  </a:cubicBezTo>
                  <a:cubicBezTo>
                    <a:pt x="7347" y="5228"/>
                    <a:pt x="7351" y="5194"/>
                    <a:pt x="7357" y="5163"/>
                  </a:cubicBezTo>
                  <a:lnTo>
                    <a:pt x="6067" y="4804"/>
                  </a:lnTo>
                  <a:cubicBezTo>
                    <a:pt x="6060" y="4778"/>
                    <a:pt x="6050" y="4752"/>
                    <a:pt x="6043" y="4726"/>
                  </a:cubicBezTo>
                  <a:cubicBezTo>
                    <a:pt x="6117" y="4678"/>
                    <a:pt x="6186" y="4616"/>
                    <a:pt x="6266" y="4587"/>
                  </a:cubicBezTo>
                  <a:cubicBezTo>
                    <a:pt x="6361" y="4551"/>
                    <a:pt x="6465" y="4546"/>
                    <a:pt x="6565" y="4527"/>
                  </a:cubicBezTo>
                  <a:cubicBezTo>
                    <a:pt x="6795" y="4484"/>
                    <a:pt x="7025" y="4457"/>
                    <a:pt x="7254" y="4457"/>
                  </a:cubicBezTo>
                  <a:close/>
                  <a:moveTo>
                    <a:pt x="3632" y="5456"/>
                  </a:moveTo>
                  <a:cubicBezTo>
                    <a:pt x="3707" y="5456"/>
                    <a:pt x="3779" y="5499"/>
                    <a:pt x="3845" y="5594"/>
                  </a:cubicBezTo>
                  <a:cubicBezTo>
                    <a:pt x="3637" y="5824"/>
                    <a:pt x="3425" y="6047"/>
                    <a:pt x="3230" y="6283"/>
                  </a:cubicBezTo>
                  <a:cubicBezTo>
                    <a:pt x="3181" y="6341"/>
                    <a:pt x="3185" y="6441"/>
                    <a:pt x="3166" y="6521"/>
                  </a:cubicBezTo>
                  <a:cubicBezTo>
                    <a:pt x="3230" y="6480"/>
                    <a:pt x="3302" y="6449"/>
                    <a:pt x="3352" y="6395"/>
                  </a:cubicBezTo>
                  <a:cubicBezTo>
                    <a:pt x="3579" y="6146"/>
                    <a:pt x="3802" y="5889"/>
                    <a:pt x="4027" y="5637"/>
                  </a:cubicBezTo>
                  <a:lnTo>
                    <a:pt x="4092" y="5685"/>
                  </a:lnTo>
                  <a:lnTo>
                    <a:pt x="3547" y="7006"/>
                  </a:lnTo>
                  <a:lnTo>
                    <a:pt x="3629" y="7064"/>
                  </a:lnTo>
                  <a:cubicBezTo>
                    <a:pt x="3687" y="6993"/>
                    <a:pt x="3763" y="6928"/>
                    <a:pt x="3798" y="6848"/>
                  </a:cubicBezTo>
                  <a:cubicBezTo>
                    <a:pt x="3945" y="6521"/>
                    <a:pt x="4073" y="6187"/>
                    <a:pt x="4222" y="5861"/>
                  </a:cubicBezTo>
                  <a:cubicBezTo>
                    <a:pt x="4250" y="5800"/>
                    <a:pt x="4335" y="5763"/>
                    <a:pt x="4393" y="5715"/>
                  </a:cubicBezTo>
                  <a:cubicBezTo>
                    <a:pt x="4411" y="5785"/>
                    <a:pt x="4449" y="5856"/>
                    <a:pt x="4445" y="5925"/>
                  </a:cubicBezTo>
                  <a:cubicBezTo>
                    <a:pt x="4432" y="6224"/>
                    <a:pt x="4406" y="6521"/>
                    <a:pt x="4384" y="6818"/>
                  </a:cubicBezTo>
                  <a:lnTo>
                    <a:pt x="4514" y="6841"/>
                  </a:lnTo>
                  <a:cubicBezTo>
                    <a:pt x="4623" y="6501"/>
                    <a:pt x="4592" y="6129"/>
                    <a:pt x="4644" y="5782"/>
                  </a:cubicBezTo>
                  <a:cubicBezTo>
                    <a:pt x="4691" y="5760"/>
                    <a:pt x="4732" y="5750"/>
                    <a:pt x="4766" y="5750"/>
                  </a:cubicBezTo>
                  <a:cubicBezTo>
                    <a:pt x="4844" y="5750"/>
                    <a:pt x="4887" y="5806"/>
                    <a:pt x="4898" y="5915"/>
                  </a:cubicBezTo>
                  <a:cubicBezTo>
                    <a:pt x="4948" y="6382"/>
                    <a:pt x="5043" y="6848"/>
                    <a:pt x="5032" y="7313"/>
                  </a:cubicBezTo>
                  <a:cubicBezTo>
                    <a:pt x="5026" y="7591"/>
                    <a:pt x="4911" y="7900"/>
                    <a:pt x="4759" y="8139"/>
                  </a:cubicBezTo>
                  <a:cubicBezTo>
                    <a:pt x="4650" y="8311"/>
                    <a:pt x="4492" y="8395"/>
                    <a:pt x="4333" y="8395"/>
                  </a:cubicBezTo>
                  <a:cubicBezTo>
                    <a:pt x="4156" y="8395"/>
                    <a:pt x="3977" y="8292"/>
                    <a:pt x="3860" y="8091"/>
                  </a:cubicBezTo>
                  <a:cubicBezTo>
                    <a:pt x="3791" y="8175"/>
                    <a:pt x="3737" y="8257"/>
                    <a:pt x="3666" y="8318"/>
                  </a:cubicBezTo>
                  <a:cubicBezTo>
                    <a:pt x="3550" y="8421"/>
                    <a:pt x="3448" y="8578"/>
                    <a:pt x="3290" y="8578"/>
                  </a:cubicBezTo>
                  <a:cubicBezTo>
                    <a:pt x="3248" y="8578"/>
                    <a:pt x="3203" y="8567"/>
                    <a:pt x="3152" y="8541"/>
                  </a:cubicBezTo>
                  <a:cubicBezTo>
                    <a:pt x="2782" y="8353"/>
                    <a:pt x="2390" y="7781"/>
                    <a:pt x="2711" y="7236"/>
                  </a:cubicBezTo>
                  <a:cubicBezTo>
                    <a:pt x="2754" y="7166"/>
                    <a:pt x="2791" y="7092"/>
                    <a:pt x="2834" y="7015"/>
                  </a:cubicBezTo>
                  <a:cubicBezTo>
                    <a:pt x="2799" y="6986"/>
                    <a:pt x="2774" y="6958"/>
                    <a:pt x="2747" y="6943"/>
                  </a:cubicBezTo>
                  <a:cubicBezTo>
                    <a:pt x="2395" y="6774"/>
                    <a:pt x="2312" y="6616"/>
                    <a:pt x="2551" y="6319"/>
                  </a:cubicBezTo>
                  <a:cubicBezTo>
                    <a:pt x="2791" y="6021"/>
                    <a:pt x="3129" y="5802"/>
                    <a:pt x="3425" y="5551"/>
                  </a:cubicBezTo>
                  <a:cubicBezTo>
                    <a:pt x="3496" y="5490"/>
                    <a:pt x="3566" y="5456"/>
                    <a:pt x="3632" y="5456"/>
                  </a:cubicBezTo>
                  <a:close/>
                  <a:moveTo>
                    <a:pt x="3504" y="0"/>
                  </a:moveTo>
                  <a:cubicBezTo>
                    <a:pt x="3226" y="0"/>
                    <a:pt x="3026" y="150"/>
                    <a:pt x="2917" y="425"/>
                  </a:cubicBezTo>
                  <a:cubicBezTo>
                    <a:pt x="2791" y="748"/>
                    <a:pt x="2843" y="1060"/>
                    <a:pt x="3022" y="1354"/>
                  </a:cubicBezTo>
                  <a:cubicBezTo>
                    <a:pt x="3066" y="1426"/>
                    <a:pt x="3114" y="1495"/>
                    <a:pt x="3170" y="1582"/>
                  </a:cubicBezTo>
                  <a:cubicBezTo>
                    <a:pt x="2916" y="1603"/>
                    <a:pt x="2754" y="1723"/>
                    <a:pt x="2709" y="1963"/>
                  </a:cubicBezTo>
                  <a:cubicBezTo>
                    <a:pt x="2665" y="2210"/>
                    <a:pt x="2745" y="2420"/>
                    <a:pt x="2951" y="2571"/>
                  </a:cubicBezTo>
                  <a:cubicBezTo>
                    <a:pt x="3170" y="2730"/>
                    <a:pt x="3395" y="2885"/>
                    <a:pt x="3633" y="3052"/>
                  </a:cubicBezTo>
                  <a:cubicBezTo>
                    <a:pt x="3560" y="3139"/>
                    <a:pt x="3508" y="3202"/>
                    <a:pt x="3467" y="3254"/>
                  </a:cubicBezTo>
                  <a:cubicBezTo>
                    <a:pt x="3144" y="3005"/>
                    <a:pt x="2841" y="2749"/>
                    <a:pt x="2516" y="2524"/>
                  </a:cubicBezTo>
                  <a:cubicBezTo>
                    <a:pt x="2356" y="2414"/>
                    <a:pt x="2185" y="2326"/>
                    <a:pt x="2012" y="2326"/>
                  </a:cubicBezTo>
                  <a:cubicBezTo>
                    <a:pt x="1885" y="2326"/>
                    <a:pt x="1756" y="2373"/>
                    <a:pt x="1630" y="2493"/>
                  </a:cubicBezTo>
                  <a:cubicBezTo>
                    <a:pt x="1526" y="2589"/>
                    <a:pt x="1457" y="2723"/>
                    <a:pt x="1360" y="2857"/>
                  </a:cubicBezTo>
                  <a:cubicBezTo>
                    <a:pt x="1261" y="2832"/>
                    <a:pt x="1161" y="2820"/>
                    <a:pt x="1065" y="2820"/>
                  </a:cubicBezTo>
                  <a:cubicBezTo>
                    <a:pt x="670" y="2820"/>
                    <a:pt x="319" y="3021"/>
                    <a:pt x="164" y="3379"/>
                  </a:cubicBezTo>
                  <a:cubicBezTo>
                    <a:pt x="0" y="3758"/>
                    <a:pt x="193" y="4163"/>
                    <a:pt x="697" y="4490"/>
                  </a:cubicBezTo>
                  <a:cubicBezTo>
                    <a:pt x="508" y="5160"/>
                    <a:pt x="1040" y="5494"/>
                    <a:pt x="1566" y="5494"/>
                  </a:cubicBezTo>
                  <a:cubicBezTo>
                    <a:pt x="1670" y="5494"/>
                    <a:pt x="1775" y="5481"/>
                    <a:pt x="1873" y="5454"/>
                  </a:cubicBezTo>
                  <a:cubicBezTo>
                    <a:pt x="2258" y="5350"/>
                    <a:pt x="2603" y="5103"/>
                    <a:pt x="2968" y="4917"/>
                  </a:cubicBezTo>
                  <a:cubicBezTo>
                    <a:pt x="3040" y="4878"/>
                    <a:pt x="3109" y="4828"/>
                    <a:pt x="3200" y="4773"/>
                  </a:cubicBezTo>
                  <a:lnTo>
                    <a:pt x="3503" y="5302"/>
                  </a:lnTo>
                  <a:cubicBezTo>
                    <a:pt x="3263" y="5475"/>
                    <a:pt x="3023" y="5637"/>
                    <a:pt x="2799" y="5817"/>
                  </a:cubicBezTo>
                  <a:cubicBezTo>
                    <a:pt x="2667" y="5923"/>
                    <a:pt x="2548" y="6044"/>
                    <a:pt x="2446" y="6179"/>
                  </a:cubicBezTo>
                  <a:cubicBezTo>
                    <a:pt x="2156" y="6562"/>
                    <a:pt x="2189" y="6789"/>
                    <a:pt x="2570" y="7095"/>
                  </a:cubicBezTo>
                  <a:cubicBezTo>
                    <a:pt x="2525" y="7233"/>
                    <a:pt x="2457" y="7372"/>
                    <a:pt x="2434" y="7519"/>
                  </a:cubicBezTo>
                  <a:cubicBezTo>
                    <a:pt x="2369" y="7944"/>
                    <a:pt x="2533" y="8294"/>
                    <a:pt x="2856" y="8561"/>
                  </a:cubicBezTo>
                  <a:cubicBezTo>
                    <a:pt x="3000" y="8682"/>
                    <a:pt x="3116" y="8743"/>
                    <a:pt x="3237" y="8743"/>
                  </a:cubicBezTo>
                  <a:cubicBezTo>
                    <a:pt x="3390" y="8743"/>
                    <a:pt x="3552" y="8645"/>
                    <a:pt x="3789" y="8444"/>
                  </a:cubicBezTo>
                  <a:cubicBezTo>
                    <a:pt x="3946" y="8517"/>
                    <a:pt x="4099" y="8551"/>
                    <a:pt x="4242" y="8551"/>
                  </a:cubicBezTo>
                  <a:cubicBezTo>
                    <a:pt x="4648" y="8551"/>
                    <a:pt x="4978" y="8275"/>
                    <a:pt x="5108" y="7798"/>
                  </a:cubicBezTo>
                  <a:cubicBezTo>
                    <a:pt x="5298" y="7105"/>
                    <a:pt x="5153" y="6424"/>
                    <a:pt x="5058" y="5735"/>
                  </a:cubicBezTo>
                  <a:lnTo>
                    <a:pt x="5394" y="5603"/>
                  </a:lnTo>
                  <a:cubicBezTo>
                    <a:pt x="5515" y="5757"/>
                    <a:pt x="5645" y="5923"/>
                    <a:pt x="5770" y="6092"/>
                  </a:cubicBezTo>
                  <a:cubicBezTo>
                    <a:pt x="6060" y="6486"/>
                    <a:pt x="6336" y="6882"/>
                    <a:pt x="6840" y="7043"/>
                  </a:cubicBezTo>
                  <a:cubicBezTo>
                    <a:pt x="6934" y="7073"/>
                    <a:pt x="7012" y="7090"/>
                    <a:pt x="7078" y="7090"/>
                  </a:cubicBezTo>
                  <a:cubicBezTo>
                    <a:pt x="7225" y="7090"/>
                    <a:pt x="7314" y="7007"/>
                    <a:pt x="7397" y="6802"/>
                  </a:cubicBezTo>
                  <a:cubicBezTo>
                    <a:pt x="7471" y="6809"/>
                    <a:pt x="7542" y="6812"/>
                    <a:pt x="7610" y="6812"/>
                  </a:cubicBezTo>
                  <a:cubicBezTo>
                    <a:pt x="8124" y="6812"/>
                    <a:pt x="8477" y="6609"/>
                    <a:pt x="8600" y="6237"/>
                  </a:cubicBezTo>
                  <a:cubicBezTo>
                    <a:pt x="8745" y="5802"/>
                    <a:pt x="8661" y="5560"/>
                    <a:pt x="8297" y="5334"/>
                  </a:cubicBezTo>
                  <a:cubicBezTo>
                    <a:pt x="8356" y="5215"/>
                    <a:pt x="8447" y="5103"/>
                    <a:pt x="8466" y="4981"/>
                  </a:cubicBezTo>
                  <a:cubicBezTo>
                    <a:pt x="8509" y="4687"/>
                    <a:pt x="8362" y="4486"/>
                    <a:pt x="8068" y="4410"/>
                  </a:cubicBezTo>
                  <a:cubicBezTo>
                    <a:pt x="7771" y="4335"/>
                    <a:pt x="7473" y="4295"/>
                    <a:pt x="7174" y="4295"/>
                  </a:cubicBezTo>
                  <a:cubicBezTo>
                    <a:pt x="6915" y="4295"/>
                    <a:pt x="6656" y="4325"/>
                    <a:pt x="6396" y="4386"/>
                  </a:cubicBezTo>
                  <a:cubicBezTo>
                    <a:pt x="6331" y="4399"/>
                    <a:pt x="6262" y="4408"/>
                    <a:pt x="6169" y="4423"/>
                  </a:cubicBezTo>
                  <a:cubicBezTo>
                    <a:pt x="6162" y="4306"/>
                    <a:pt x="6156" y="4210"/>
                    <a:pt x="6151" y="4120"/>
                  </a:cubicBezTo>
                  <a:cubicBezTo>
                    <a:pt x="6680" y="4007"/>
                    <a:pt x="7186" y="3901"/>
                    <a:pt x="7689" y="3786"/>
                  </a:cubicBezTo>
                  <a:cubicBezTo>
                    <a:pt x="7814" y="3758"/>
                    <a:pt x="7934" y="3712"/>
                    <a:pt x="8044" y="3648"/>
                  </a:cubicBezTo>
                  <a:cubicBezTo>
                    <a:pt x="8366" y="3457"/>
                    <a:pt x="8410" y="3240"/>
                    <a:pt x="8209" y="2935"/>
                  </a:cubicBezTo>
                  <a:cubicBezTo>
                    <a:pt x="8711" y="2595"/>
                    <a:pt x="8890" y="1878"/>
                    <a:pt x="8585" y="1428"/>
                  </a:cubicBezTo>
                  <a:cubicBezTo>
                    <a:pt x="8434" y="1203"/>
                    <a:pt x="8268" y="1097"/>
                    <a:pt x="8037" y="1097"/>
                  </a:cubicBezTo>
                  <a:cubicBezTo>
                    <a:pt x="7907" y="1097"/>
                    <a:pt x="7755" y="1131"/>
                    <a:pt x="7574" y="1196"/>
                  </a:cubicBezTo>
                  <a:cubicBezTo>
                    <a:pt x="7455" y="1060"/>
                    <a:pt x="7313" y="991"/>
                    <a:pt x="7167" y="991"/>
                  </a:cubicBezTo>
                  <a:cubicBezTo>
                    <a:pt x="6997" y="991"/>
                    <a:pt x="6820" y="1085"/>
                    <a:pt x="6665" y="1276"/>
                  </a:cubicBezTo>
                  <a:cubicBezTo>
                    <a:pt x="6268" y="1772"/>
                    <a:pt x="5892" y="2285"/>
                    <a:pt x="5495" y="2805"/>
                  </a:cubicBezTo>
                  <a:lnTo>
                    <a:pt x="5136" y="2645"/>
                  </a:lnTo>
                  <a:cubicBezTo>
                    <a:pt x="5060" y="2264"/>
                    <a:pt x="5539" y="1733"/>
                    <a:pt x="4843" y="1517"/>
                  </a:cubicBezTo>
                  <a:cubicBezTo>
                    <a:pt x="4763" y="1192"/>
                    <a:pt x="4707" y="854"/>
                    <a:pt x="4595" y="534"/>
                  </a:cubicBezTo>
                  <a:cubicBezTo>
                    <a:pt x="4434" y="71"/>
                    <a:pt x="4001" y="53"/>
                    <a:pt x="3603" y="6"/>
                  </a:cubicBezTo>
                  <a:cubicBezTo>
                    <a:pt x="3569" y="2"/>
                    <a:pt x="3536" y="0"/>
                    <a:pt x="3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015" name="Google Shape;1015;p8"/>
            <p:cNvGrpSpPr/>
            <p:nvPr/>
          </p:nvGrpSpPr>
          <p:grpSpPr>
            <a:xfrm>
              <a:off x="-1443924" y="1646595"/>
              <a:ext cx="787269" cy="787121"/>
              <a:chOff x="-1443924" y="1646595"/>
              <a:chExt cx="787269" cy="787121"/>
            </a:xfrm>
          </p:grpSpPr>
          <p:sp>
            <p:nvSpPr>
              <p:cNvPr id="1016" name="Google Shape;1016;p8"/>
              <p:cNvSpPr/>
              <p:nvPr/>
            </p:nvSpPr>
            <p:spPr>
              <a:xfrm>
                <a:off x="-1443924" y="1719246"/>
                <a:ext cx="671335" cy="684278"/>
              </a:xfrm>
              <a:custGeom>
                <a:avLst/>
                <a:gdLst/>
                <a:ahLst/>
                <a:cxnLst/>
                <a:rect l="l" t="t" r="r" b="b"/>
                <a:pathLst>
                  <a:path w="9647" h="9833" extrusionOk="0">
                    <a:moveTo>
                      <a:pt x="3850" y="562"/>
                    </a:moveTo>
                    <a:cubicBezTo>
                      <a:pt x="3882" y="562"/>
                      <a:pt x="3915" y="564"/>
                      <a:pt x="3949" y="568"/>
                    </a:cubicBezTo>
                    <a:cubicBezTo>
                      <a:pt x="4345" y="617"/>
                      <a:pt x="4780" y="632"/>
                      <a:pt x="4941" y="1096"/>
                    </a:cubicBezTo>
                    <a:cubicBezTo>
                      <a:pt x="5051" y="1416"/>
                      <a:pt x="5107" y="1754"/>
                      <a:pt x="5187" y="2079"/>
                    </a:cubicBezTo>
                    <a:cubicBezTo>
                      <a:pt x="5883" y="2295"/>
                      <a:pt x="5404" y="2826"/>
                      <a:pt x="5482" y="3207"/>
                    </a:cubicBezTo>
                    <a:lnTo>
                      <a:pt x="5841" y="3367"/>
                    </a:lnTo>
                    <a:cubicBezTo>
                      <a:pt x="6236" y="2847"/>
                      <a:pt x="6612" y="2332"/>
                      <a:pt x="7011" y="1838"/>
                    </a:cubicBezTo>
                    <a:cubicBezTo>
                      <a:pt x="7165" y="1646"/>
                      <a:pt x="7342" y="1552"/>
                      <a:pt x="7513" y="1552"/>
                    </a:cubicBezTo>
                    <a:cubicBezTo>
                      <a:pt x="7659" y="1552"/>
                      <a:pt x="7801" y="1621"/>
                      <a:pt x="7920" y="1758"/>
                    </a:cubicBezTo>
                    <a:cubicBezTo>
                      <a:pt x="8101" y="1692"/>
                      <a:pt x="8252" y="1658"/>
                      <a:pt x="8383" y="1658"/>
                    </a:cubicBezTo>
                    <a:cubicBezTo>
                      <a:pt x="8614" y="1658"/>
                      <a:pt x="8780" y="1765"/>
                      <a:pt x="8931" y="1990"/>
                    </a:cubicBezTo>
                    <a:cubicBezTo>
                      <a:pt x="9234" y="2440"/>
                      <a:pt x="9055" y="3157"/>
                      <a:pt x="8554" y="3495"/>
                    </a:cubicBezTo>
                    <a:cubicBezTo>
                      <a:pt x="8756" y="3800"/>
                      <a:pt x="8710" y="4017"/>
                      <a:pt x="8390" y="4209"/>
                    </a:cubicBezTo>
                    <a:cubicBezTo>
                      <a:pt x="8279" y="4272"/>
                      <a:pt x="8160" y="4318"/>
                      <a:pt x="8035" y="4346"/>
                    </a:cubicBezTo>
                    <a:cubicBezTo>
                      <a:pt x="7532" y="4461"/>
                      <a:pt x="7024" y="4567"/>
                      <a:pt x="6497" y="4680"/>
                    </a:cubicBezTo>
                    <a:cubicBezTo>
                      <a:pt x="6502" y="4772"/>
                      <a:pt x="6508" y="4868"/>
                      <a:pt x="6515" y="4983"/>
                    </a:cubicBezTo>
                    <a:cubicBezTo>
                      <a:pt x="6608" y="4969"/>
                      <a:pt x="6675" y="4961"/>
                      <a:pt x="6740" y="4946"/>
                    </a:cubicBezTo>
                    <a:cubicBezTo>
                      <a:pt x="7001" y="4885"/>
                      <a:pt x="7260" y="4855"/>
                      <a:pt x="7519" y="4855"/>
                    </a:cubicBezTo>
                    <a:cubicBezTo>
                      <a:pt x="7818" y="4855"/>
                      <a:pt x="8116" y="4895"/>
                      <a:pt x="8412" y="4970"/>
                    </a:cubicBezTo>
                    <a:cubicBezTo>
                      <a:pt x="8706" y="5047"/>
                      <a:pt x="8855" y="5247"/>
                      <a:pt x="8812" y="5541"/>
                    </a:cubicBezTo>
                    <a:cubicBezTo>
                      <a:pt x="8793" y="5663"/>
                      <a:pt x="8700" y="5775"/>
                      <a:pt x="8643" y="5894"/>
                    </a:cubicBezTo>
                    <a:cubicBezTo>
                      <a:pt x="9007" y="6121"/>
                      <a:pt x="9089" y="6362"/>
                      <a:pt x="8946" y="6797"/>
                    </a:cubicBezTo>
                    <a:cubicBezTo>
                      <a:pt x="8821" y="7170"/>
                      <a:pt x="8468" y="7372"/>
                      <a:pt x="7952" y="7372"/>
                    </a:cubicBezTo>
                    <a:cubicBezTo>
                      <a:pt x="7885" y="7372"/>
                      <a:pt x="7816" y="7369"/>
                      <a:pt x="7743" y="7362"/>
                    </a:cubicBezTo>
                    <a:cubicBezTo>
                      <a:pt x="7659" y="7567"/>
                      <a:pt x="7571" y="7650"/>
                      <a:pt x="7424" y="7650"/>
                    </a:cubicBezTo>
                    <a:cubicBezTo>
                      <a:pt x="7358" y="7650"/>
                      <a:pt x="7280" y="7633"/>
                      <a:pt x="7186" y="7603"/>
                    </a:cubicBezTo>
                    <a:cubicBezTo>
                      <a:pt x="6682" y="7442"/>
                      <a:pt x="6406" y="7044"/>
                      <a:pt x="6116" y="6652"/>
                    </a:cubicBezTo>
                    <a:cubicBezTo>
                      <a:pt x="5989" y="6483"/>
                      <a:pt x="5859" y="6318"/>
                      <a:pt x="5739" y="6163"/>
                    </a:cubicBezTo>
                    <a:lnTo>
                      <a:pt x="5402" y="6295"/>
                    </a:lnTo>
                    <a:cubicBezTo>
                      <a:pt x="5499" y="6985"/>
                      <a:pt x="5644" y="7665"/>
                      <a:pt x="5454" y="8358"/>
                    </a:cubicBezTo>
                    <a:cubicBezTo>
                      <a:pt x="5324" y="8835"/>
                      <a:pt x="4994" y="9111"/>
                      <a:pt x="4588" y="9111"/>
                    </a:cubicBezTo>
                    <a:cubicBezTo>
                      <a:pt x="4445" y="9111"/>
                      <a:pt x="4292" y="9077"/>
                      <a:pt x="4135" y="9004"/>
                    </a:cubicBezTo>
                    <a:cubicBezTo>
                      <a:pt x="3898" y="9205"/>
                      <a:pt x="3736" y="9303"/>
                      <a:pt x="3582" y="9303"/>
                    </a:cubicBezTo>
                    <a:cubicBezTo>
                      <a:pt x="3460" y="9303"/>
                      <a:pt x="3344" y="9242"/>
                      <a:pt x="3200" y="9121"/>
                    </a:cubicBezTo>
                    <a:cubicBezTo>
                      <a:pt x="2879" y="8854"/>
                      <a:pt x="2715" y="8505"/>
                      <a:pt x="2779" y="8079"/>
                    </a:cubicBezTo>
                    <a:cubicBezTo>
                      <a:pt x="2801" y="7934"/>
                      <a:pt x="2870" y="7795"/>
                      <a:pt x="2916" y="7655"/>
                    </a:cubicBezTo>
                    <a:cubicBezTo>
                      <a:pt x="2535" y="7349"/>
                      <a:pt x="2502" y="7122"/>
                      <a:pt x="2792" y="6739"/>
                    </a:cubicBezTo>
                    <a:cubicBezTo>
                      <a:pt x="2894" y="6604"/>
                      <a:pt x="3011" y="6483"/>
                      <a:pt x="3145" y="6377"/>
                    </a:cubicBezTo>
                    <a:cubicBezTo>
                      <a:pt x="3368" y="6197"/>
                      <a:pt x="3607" y="6035"/>
                      <a:pt x="3847" y="5862"/>
                    </a:cubicBezTo>
                    <a:lnTo>
                      <a:pt x="3544" y="5333"/>
                    </a:lnTo>
                    <a:cubicBezTo>
                      <a:pt x="3455" y="5390"/>
                      <a:pt x="3386" y="5440"/>
                      <a:pt x="3312" y="5479"/>
                    </a:cubicBezTo>
                    <a:cubicBezTo>
                      <a:pt x="2949" y="5665"/>
                      <a:pt x="2602" y="5912"/>
                      <a:pt x="2217" y="6016"/>
                    </a:cubicBezTo>
                    <a:cubicBezTo>
                      <a:pt x="2119" y="6043"/>
                      <a:pt x="2015" y="6056"/>
                      <a:pt x="1910" y="6056"/>
                    </a:cubicBezTo>
                    <a:cubicBezTo>
                      <a:pt x="1384" y="6056"/>
                      <a:pt x="852" y="5722"/>
                      <a:pt x="1041" y="5052"/>
                    </a:cubicBezTo>
                    <a:cubicBezTo>
                      <a:pt x="539" y="4725"/>
                      <a:pt x="344" y="4320"/>
                      <a:pt x="510" y="3939"/>
                    </a:cubicBezTo>
                    <a:cubicBezTo>
                      <a:pt x="663" y="3583"/>
                      <a:pt x="1015" y="3381"/>
                      <a:pt x="1409" y="3381"/>
                    </a:cubicBezTo>
                    <a:cubicBezTo>
                      <a:pt x="1506" y="3381"/>
                      <a:pt x="1606" y="3393"/>
                      <a:pt x="1706" y="3419"/>
                    </a:cubicBezTo>
                    <a:cubicBezTo>
                      <a:pt x="1803" y="3285"/>
                      <a:pt x="1872" y="3151"/>
                      <a:pt x="1974" y="3053"/>
                    </a:cubicBezTo>
                    <a:cubicBezTo>
                      <a:pt x="2100" y="2934"/>
                      <a:pt x="2228" y="2888"/>
                      <a:pt x="2355" y="2888"/>
                    </a:cubicBezTo>
                    <a:cubicBezTo>
                      <a:pt x="2529" y="2888"/>
                      <a:pt x="2701" y="2976"/>
                      <a:pt x="2862" y="3086"/>
                    </a:cubicBezTo>
                    <a:cubicBezTo>
                      <a:pt x="3187" y="3309"/>
                      <a:pt x="3490" y="3567"/>
                      <a:pt x="3812" y="3816"/>
                    </a:cubicBezTo>
                    <a:cubicBezTo>
                      <a:pt x="3854" y="3764"/>
                      <a:pt x="3906" y="3701"/>
                      <a:pt x="3977" y="3614"/>
                    </a:cubicBezTo>
                    <a:cubicBezTo>
                      <a:pt x="3739" y="3447"/>
                      <a:pt x="3516" y="3291"/>
                      <a:pt x="3297" y="3133"/>
                    </a:cubicBezTo>
                    <a:cubicBezTo>
                      <a:pt x="3089" y="2980"/>
                      <a:pt x="3009" y="2772"/>
                      <a:pt x="3055" y="2523"/>
                    </a:cubicBezTo>
                    <a:cubicBezTo>
                      <a:pt x="3098" y="2285"/>
                      <a:pt x="3262" y="2165"/>
                      <a:pt x="3514" y="2144"/>
                    </a:cubicBezTo>
                    <a:cubicBezTo>
                      <a:pt x="3460" y="2057"/>
                      <a:pt x="3410" y="1988"/>
                      <a:pt x="3368" y="1916"/>
                    </a:cubicBezTo>
                    <a:cubicBezTo>
                      <a:pt x="3189" y="1624"/>
                      <a:pt x="3135" y="1312"/>
                      <a:pt x="3263" y="987"/>
                    </a:cubicBezTo>
                    <a:cubicBezTo>
                      <a:pt x="3370" y="713"/>
                      <a:pt x="3572" y="562"/>
                      <a:pt x="3850" y="562"/>
                    </a:cubicBezTo>
                    <a:close/>
                    <a:moveTo>
                      <a:pt x="3996" y="1"/>
                    </a:moveTo>
                    <a:cubicBezTo>
                      <a:pt x="3763" y="1"/>
                      <a:pt x="3529" y="69"/>
                      <a:pt x="3316" y="232"/>
                    </a:cubicBezTo>
                    <a:cubicBezTo>
                      <a:pt x="2868" y="576"/>
                      <a:pt x="2739" y="1007"/>
                      <a:pt x="2805" y="1538"/>
                    </a:cubicBezTo>
                    <a:cubicBezTo>
                      <a:pt x="2814" y="1605"/>
                      <a:pt x="2779" y="1713"/>
                      <a:pt x="2728" y="1745"/>
                    </a:cubicBezTo>
                    <a:cubicBezTo>
                      <a:pt x="2450" y="1925"/>
                      <a:pt x="2388" y="2114"/>
                      <a:pt x="2537" y="2408"/>
                    </a:cubicBezTo>
                    <a:cubicBezTo>
                      <a:pt x="2619" y="2568"/>
                      <a:pt x="2531" y="2635"/>
                      <a:pt x="2359" y="2700"/>
                    </a:cubicBezTo>
                    <a:cubicBezTo>
                      <a:pt x="2369" y="2499"/>
                      <a:pt x="2277" y="2465"/>
                      <a:pt x="2166" y="2465"/>
                    </a:cubicBezTo>
                    <a:cubicBezTo>
                      <a:pt x="2121" y="2465"/>
                      <a:pt x="2074" y="2470"/>
                      <a:pt x="2028" y="2473"/>
                    </a:cubicBezTo>
                    <a:cubicBezTo>
                      <a:pt x="1796" y="2492"/>
                      <a:pt x="1610" y="2694"/>
                      <a:pt x="1513" y="3049"/>
                    </a:cubicBezTo>
                    <a:cubicBezTo>
                      <a:pt x="1402" y="3014"/>
                      <a:pt x="1293" y="2996"/>
                      <a:pt x="1187" y="2996"/>
                    </a:cubicBezTo>
                    <a:cubicBezTo>
                      <a:pt x="976" y="2996"/>
                      <a:pt x="775" y="3067"/>
                      <a:pt x="593" y="3218"/>
                    </a:cubicBezTo>
                    <a:cubicBezTo>
                      <a:pt x="313" y="3449"/>
                      <a:pt x="160" y="3768"/>
                      <a:pt x="90" y="4106"/>
                    </a:cubicBezTo>
                    <a:cubicBezTo>
                      <a:pt x="15" y="4472"/>
                      <a:pt x="1" y="4824"/>
                      <a:pt x="655" y="5199"/>
                    </a:cubicBezTo>
                    <a:cubicBezTo>
                      <a:pt x="333" y="5717"/>
                      <a:pt x="411" y="6003"/>
                      <a:pt x="898" y="6375"/>
                    </a:cubicBezTo>
                    <a:cubicBezTo>
                      <a:pt x="1108" y="6536"/>
                      <a:pt x="1316" y="6605"/>
                      <a:pt x="1527" y="6605"/>
                    </a:cubicBezTo>
                    <a:cubicBezTo>
                      <a:pt x="1720" y="6605"/>
                      <a:pt x="1915" y="6547"/>
                      <a:pt x="2117" y="6448"/>
                    </a:cubicBezTo>
                    <a:cubicBezTo>
                      <a:pt x="2178" y="6420"/>
                      <a:pt x="2244" y="6407"/>
                      <a:pt x="2309" y="6407"/>
                    </a:cubicBezTo>
                    <a:cubicBezTo>
                      <a:pt x="2324" y="6407"/>
                      <a:pt x="2338" y="6407"/>
                      <a:pt x="2353" y="6409"/>
                    </a:cubicBezTo>
                    <a:cubicBezTo>
                      <a:pt x="2266" y="6630"/>
                      <a:pt x="1950" y="6762"/>
                      <a:pt x="2115" y="7044"/>
                    </a:cubicBezTo>
                    <a:cubicBezTo>
                      <a:pt x="2230" y="7239"/>
                      <a:pt x="2386" y="7412"/>
                      <a:pt x="2556" y="7635"/>
                    </a:cubicBezTo>
                    <a:cubicBezTo>
                      <a:pt x="2334" y="7834"/>
                      <a:pt x="2288" y="8161"/>
                      <a:pt x="2377" y="8492"/>
                    </a:cubicBezTo>
                    <a:cubicBezTo>
                      <a:pt x="2485" y="8902"/>
                      <a:pt x="2622" y="9307"/>
                      <a:pt x="2957" y="9608"/>
                    </a:cubicBezTo>
                    <a:cubicBezTo>
                      <a:pt x="3121" y="9755"/>
                      <a:pt x="3301" y="9832"/>
                      <a:pt x="3482" y="9832"/>
                    </a:cubicBezTo>
                    <a:cubicBezTo>
                      <a:pt x="3634" y="9832"/>
                      <a:pt x="3786" y="9777"/>
                      <a:pt x="3929" y="9662"/>
                    </a:cubicBezTo>
                    <a:cubicBezTo>
                      <a:pt x="3999" y="9605"/>
                      <a:pt x="4053" y="9572"/>
                      <a:pt x="4112" y="9572"/>
                    </a:cubicBezTo>
                    <a:cubicBezTo>
                      <a:pt x="4160" y="9572"/>
                      <a:pt x="4211" y="9594"/>
                      <a:pt x="4276" y="9642"/>
                    </a:cubicBezTo>
                    <a:cubicBezTo>
                      <a:pt x="4376" y="9714"/>
                      <a:pt x="4512" y="9746"/>
                      <a:pt x="4661" y="9746"/>
                    </a:cubicBezTo>
                    <a:cubicBezTo>
                      <a:pt x="4925" y="9746"/>
                      <a:pt x="5227" y="9643"/>
                      <a:pt x="5417" y="9480"/>
                    </a:cubicBezTo>
                    <a:cubicBezTo>
                      <a:pt x="5906" y="9056"/>
                      <a:pt x="6196" y="8558"/>
                      <a:pt x="6084" y="7886"/>
                    </a:cubicBezTo>
                    <a:cubicBezTo>
                      <a:pt x="6079" y="7849"/>
                      <a:pt x="6128" y="7767"/>
                      <a:pt x="6139" y="7767"/>
                    </a:cubicBezTo>
                    <a:cubicBezTo>
                      <a:pt x="6140" y="7767"/>
                      <a:pt x="6140" y="7767"/>
                      <a:pt x="6140" y="7767"/>
                    </a:cubicBezTo>
                    <a:cubicBezTo>
                      <a:pt x="6199" y="7780"/>
                      <a:pt x="6279" y="7797"/>
                      <a:pt x="6311" y="7841"/>
                    </a:cubicBezTo>
                    <a:cubicBezTo>
                      <a:pt x="6501" y="8115"/>
                      <a:pt x="6751" y="8244"/>
                      <a:pt x="7036" y="8244"/>
                    </a:cubicBezTo>
                    <a:cubicBezTo>
                      <a:pt x="7127" y="8244"/>
                      <a:pt x="7221" y="8231"/>
                      <a:pt x="7318" y="8205"/>
                    </a:cubicBezTo>
                    <a:cubicBezTo>
                      <a:pt x="7494" y="8161"/>
                      <a:pt x="7645" y="8016"/>
                      <a:pt x="7877" y="7873"/>
                    </a:cubicBezTo>
                    <a:cubicBezTo>
                      <a:pt x="7959" y="7899"/>
                      <a:pt x="8042" y="7911"/>
                      <a:pt x="8127" y="7911"/>
                    </a:cubicBezTo>
                    <a:cubicBezTo>
                      <a:pt x="8449" y="7911"/>
                      <a:pt x="8796" y="7750"/>
                      <a:pt x="9148" y="7637"/>
                    </a:cubicBezTo>
                    <a:cubicBezTo>
                      <a:pt x="9371" y="7566"/>
                      <a:pt x="9494" y="7390"/>
                      <a:pt x="9501" y="7152"/>
                    </a:cubicBezTo>
                    <a:cubicBezTo>
                      <a:pt x="9512" y="6762"/>
                      <a:pt x="9583" y="6357"/>
                      <a:pt x="9219" y="6059"/>
                    </a:cubicBezTo>
                    <a:cubicBezTo>
                      <a:pt x="9195" y="6041"/>
                      <a:pt x="9217" y="5918"/>
                      <a:pt x="9254" y="5873"/>
                    </a:cubicBezTo>
                    <a:cubicBezTo>
                      <a:pt x="9620" y="5446"/>
                      <a:pt x="9442" y="4809"/>
                      <a:pt x="8905" y="4638"/>
                    </a:cubicBezTo>
                    <a:cubicBezTo>
                      <a:pt x="8806" y="4606"/>
                      <a:pt x="8710" y="4565"/>
                      <a:pt x="8624" y="4532"/>
                    </a:cubicBezTo>
                    <a:cubicBezTo>
                      <a:pt x="8771" y="4381"/>
                      <a:pt x="8959" y="4272"/>
                      <a:pt x="9003" y="4119"/>
                    </a:cubicBezTo>
                    <a:cubicBezTo>
                      <a:pt x="9050" y="3963"/>
                      <a:pt x="8959" y="3764"/>
                      <a:pt x="8923" y="3560"/>
                    </a:cubicBezTo>
                    <a:cubicBezTo>
                      <a:pt x="8922" y="3563"/>
                      <a:pt x="8921" y="3564"/>
                      <a:pt x="8920" y="3564"/>
                    </a:cubicBezTo>
                    <a:cubicBezTo>
                      <a:pt x="8919" y="3564"/>
                      <a:pt x="8924" y="3550"/>
                      <a:pt x="8935" y="3545"/>
                    </a:cubicBezTo>
                    <a:cubicBezTo>
                      <a:pt x="9451" y="3372"/>
                      <a:pt x="9646" y="3129"/>
                      <a:pt x="9618" y="2598"/>
                    </a:cubicBezTo>
                    <a:cubicBezTo>
                      <a:pt x="9602" y="2287"/>
                      <a:pt x="9531" y="1975"/>
                      <a:pt x="9451" y="1672"/>
                    </a:cubicBezTo>
                    <a:cubicBezTo>
                      <a:pt x="9370" y="1363"/>
                      <a:pt x="9099" y="1250"/>
                      <a:pt x="8822" y="1250"/>
                    </a:cubicBezTo>
                    <a:cubicBezTo>
                      <a:pt x="8718" y="1250"/>
                      <a:pt x="8613" y="1266"/>
                      <a:pt x="8516" y="1293"/>
                    </a:cubicBezTo>
                    <a:cubicBezTo>
                      <a:pt x="8440" y="1316"/>
                      <a:pt x="8374" y="1337"/>
                      <a:pt x="8320" y="1337"/>
                    </a:cubicBezTo>
                    <a:cubicBezTo>
                      <a:pt x="8240" y="1337"/>
                      <a:pt x="8186" y="1290"/>
                      <a:pt x="8162" y="1131"/>
                    </a:cubicBezTo>
                    <a:cubicBezTo>
                      <a:pt x="8152" y="1070"/>
                      <a:pt x="8002" y="1020"/>
                      <a:pt x="7909" y="981"/>
                    </a:cubicBezTo>
                    <a:cubicBezTo>
                      <a:pt x="7782" y="931"/>
                      <a:pt x="7651" y="862"/>
                      <a:pt x="7520" y="862"/>
                    </a:cubicBezTo>
                    <a:cubicBezTo>
                      <a:pt x="7377" y="862"/>
                      <a:pt x="7236" y="905"/>
                      <a:pt x="7115" y="981"/>
                    </a:cubicBezTo>
                    <a:cubicBezTo>
                      <a:pt x="6723" y="1245"/>
                      <a:pt x="6355" y="1537"/>
                      <a:pt x="6205" y="2020"/>
                    </a:cubicBezTo>
                    <a:cubicBezTo>
                      <a:pt x="6188" y="2070"/>
                      <a:pt x="6114" y="2101"/>
                      <a:pt x="6066" y="2142"/>
                    </a:cubicBezTo>
                    <a:cubicBezTo>
                      <a:pt x="6040" y="2105"/>
                      <a:pt x="5995" y="2070"/>
                      <a:pt x="5988" y="2029"/>
                    </a:cubicBezTo>
                    <a:cubicBezTo>
                      <a:pt x="5909" y="1602"/>
                      <a:pt x="5894" y="1517"/>
                      <a:pt x="5640" y="1517"/>
                    </a:cubicBezTo>
                    <a:cubicBezTo>
                      <a:pt x="5576" y="1517"/>
                      <a:pt x="5497" y="1522"/>
                      <a:pt x="5398" y="1529"/>
                    </a:cubicBezTo>
                    <a:cubicBezTo>
                      <a:pt x="5354" y="1284"/>
                      <a:pt x="5330" y="1035"/>
                      <a:pt x="5257" y="801"/>
                    </a:cubicBezTo>
                    <a:cubicBezTo>
                      <a:pt x="5194" y="602"/>
                      <a:pt x="5101" y="403"/>
                      <a:pt x="4828" y="381"/>
                    </a:cubicBezTo>
                    <a:cubicBezTo>
                      <a:pt x="4767" y="375"/>
                      <a:pt x="4730" y="215"/>
                      <a:pt x="4653" y="175"/>
                    </a:cubicBezTo>
                    <a:cubicBezTo>
                      <a:pt x="4449" y="66"/>
                      <a:pt x="4223" y="1"/>
                      <a:pt x="3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7" name="Google Shape;1017;p8"/>
              <p:cNvSpPr/>
              <p:nvPr/>
            </p:nvSpPr>
            <p:spPr>
              <a:xfrm>
                <a:off x="-1436269" y="1753762"/>
                <a:ext cx="181699" cy="176828"/>
              </a:xfrm>
              <a:custGeom>
                <a:avLst/>
                <a:gdLst/>
                <a:ahLst/>
                <a:cxnLst/>
                <a:rect l="l" t="t" r="r" b="b"/>
                <a:pathLst>
                  <a:path w="2611" h="2541" extrusionOk="0">
                    <a:moveTo>
                      <a:pt x="2267" y="1"/>
                    </a:moveTo>
                    <a:cubicBezTo>
                      <a:pt x="2077" y="1"/>
                      <a:pt x="1872" y="174"/>
                      <a:pt x="1864" y="340"/>
                    </a:cubicBezTo>
                    <a:cubicBezTo>
                      <a:pt x="1860" y="399"/>
                      <a:pt x="1864" y="457"/>
                      <a:pt x="1864" y="543"/>
                    </a:cubicBezTo>
                    <a:cubicBezTo>
                      <a:pt x="1793" y="526"/>
                      <a:pt x="1732" y="528"/>
                      <a:pt x="1691" y="498"/>
                    </a:cubicBezTo>
                    <a:cubicBezTo>
                      <a:pt x="1505" y="372"/>
                      <a:pt x="1334" y="217"/>
                      <a:pt x="1139" y="108"/>
                    </a:cubicBezTo>
                    <a:cubicBezTo>
                      <a:pt x="1015" y="38"/>
                      <a:pt x="896" y="4"/>
                      <a:pt x="784" y="4"/>
                    </a:cubicBezTo>
                    <a:cubicBezTo>
                      <a:pt x="608" y="4"/>
                      <a:pt x="448" y="87"/>
                      <a:pt x="311" y="245"/>
                    </a:cubicBezTo>
                    <a:cubicBezTo>
                      <a:pt x="43" y="556"/>
                      <a:pt x="0" y="879"/>
                      <a:pt x="218" y="1172"/>
                    </a:cubicBezTo>
                    <a:cubicBezTo>
                      <a:pt x="311" y="1301"/>
                      <a:pt x="444" y="1397"/>
                      <a:pt x="558" y="1509"/>
                    </a:cubicBezTo>
                    <a:cubicBezTo>
                      <a:pt x="604" y="1553"/>
                      <a:pt x="643" y="1602"/>
                      <a:pt x="686" y="1650"/>
                    </a:cubicBezTo>
                    <a:cubicBezTo>
                      <a:pt x="636" y="1691"/>
                      <a:pt x="591" y="1741"/>
                      <a:pt x="534" y="1767"/>
                    </a:cubicBezTo>
                    <a:cubicBezTo>
                      <a:pt x="112" y="1964"/>
                      <a:pt x="45" y="2202"/>
                      <a:pt x="268" y="2540"/>
                    </a:cubicBezTo>
                    <a:cubicBezTo>
                      <a:pt x="600" y="2471"/>
                      <a:pt x="909" y="2412"/>
                      <a:pt x="1214" y="2343"/>
                    </a:cubicBezTo>
                    <a:cubicBezTo>
                      <a:pt x="1262" y="2328"/>
                      <a:pt x="1303" y="2297"/>
                      <a:pt x="1327" y="2254"/>
                    </a:cubicBezTo>
                    <a:cubicBezTo>
                      <a:pt x="1477" y="1987"/>
                      <a:pt x="1681" y="1820"/>
                      <a:pt x="1987" y="1820"/>
                    </a:cubicBezTo>
                    <a:cubicBezTo>
                      <a:pt x="2037" y="1820"/>
                      <a:pt x="2089" y="1825"/>
                      <a:pt x="2145" y="1834"/>
                    </a:cubicBezTo>
                    <a:cubicBezTo>
                      <a:pt x="2126" y="1544"/>
                      <a:pt x="2202" y="1334"/>
                      <a:pt x="2393" y="1158"/>
                    </a:cubicBezTo>
                    <a:cubicBezTo>
                      <a:pt x="2455" y="1102"/>
                      <a:pt x="2470" y="983"/>
                      <a:pt x="2485" y="890"/>
                    </a:cubicBezTo>
                    <a:cubicBezTo>
                      <a:pt x="2511" y="723"/>
                      <a:pt x="2498" y="544"/>
                      <a:pt x="2544" y="383"/>
                    </a:cubicBezTo>
                    <a:cubicBezTo>
                      <a:pt x="2611" y="162"/>
                      <a:pt x="2524" y="48"/>
                      <a:pt x="2328" y="7"/>
                    </a:cubicBezTo>
                    <a:cubicBezTo>
                      <a:pt x="2308" y="3"/>
                      <a:pt x="2288" y="1"/>
                      <a:pt x="22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8" name="Google Shape;1018;p8"/>
              <p:cNvSpPr/>
              <p:nvPr/>
            </p:nvSpPr>
            <p:spPr>
              <a:xfrm>
                <a:off x="-1052899" y="2278530"/>
                <a:ext cx="207587" cy="155186"/>
              </a:xfrm>
              <a:custGeom>
                <a:avLst/>
                <a:gdLst/>
                <a:ahLst/>
                <a:cxnLst/>
                <a:rect l="l" t="t" r="r" b="b"/>
                <a:pathLst>
                  <a:path w="2983" h="2230" extrusionOk="0">
                    <a:moveTo>
                      <a:pt x="2677" y="0"/>
                    </a:moveTo>
                    <a:cubicBezTo>
                      <a:pt x="2646" y="0"/>
                      <a:pt x="2613" y="4"/>
                      <a:pt x="2576" y="10"/>
                    </a:cubicBezTo>
                    <a:cubicBezTo>
                      <a:pt x="2396" y="44"/>
                      <a:pt x="2260" y="150"/>
                      <a:pt x="2106" y="224"/>
                    </a:cubicBezTo>
                    <a:cubicBezTo>
                      <a:pt x="1898" y="324"/>
                      <a:pt x="1678" y="388"/>
                      <a:pt x="1456" y="388"/>
                    </a:cubicBezTo>
                    <a:cubicBezTo>
                      <a:pt x="1255" y="388"/>
                      <a:pt x="1053" y="335"/>
                      <a:pt x="857" y="209"/>
                    </a:cubicBezTo>
                    <a:cubicBezTo>
                      <a:pt x="801" y="172"/>
                      <a:pt x="748" y="133"/>
                      <a:pt x="653" y="68"/>
                    </a:cubicBezTo>
                    <a:cubicBezTo>
                      <a:pt x="640" y="666"/>
                      <a:pt x="441" y="1136"/>
                      <a:pt x="1" y="1473"/>
                    </a:cubicBezTo>
                    <a:cubicBezTo>
                      <a:pt x="169" y="1927"/>
                      <a:pt x="382" y="2146"/>
                      <a:pt x="674" y="2146"/>
                    </a:cubicBezTo>
                    <a:cubicBezTo>
                      <a:pt x="721" y="2146"/>
                      <a:pt x="770" y="2140"/>
                      <a:pt x="822" y="2129"/>
                    </a:cubicBezTo>
                    <a:cubicBezTo>
                      <a:pt x="932" y="2106"/>
                      <a:pt x="1050" y="2015"/>
                      <a:pt x="1112" y="1922"/>
                    </a:cubicBezTo>
                    <a:cubicBezTo>
                      <a:pt x="1162" y="1846"/>
                      <a:pt x="1199" y="1801"/>
                      <a:pt x="1240" y="1801"/>
                    </a:cubicBezTo>
                    <a:cubicBezTo>
                      <a:pt x="1274" y="1801"/>
                      <a:pt x="1312" y="1832"/>
                      <a:pt x="1363" y="1902"/>
                    </a:cubicBezTo>
                    <a:cubicBezTo>
                      <a:pt x="1523" y="2122"/>
                      <a:pt x="1713" y="2229"/>
                      <a:pt x="1897" y="2229"/>
                    </a:cubicBezTo>
                    <a:cubicBezTo>
                      <a:pt x="2114" y="2229"/>
                      <a:pt x="2322" y="2079"/>
                      <a:pt x="2461" y="1789"/>
                    </a:cubicBezTo>
                    <a:cubicBezTo>
                      <a:pt x="2595" y="1506"/>
                      <a:pt x="2648" y="1227"/>
                      <a:pt x="2489" y="938"/>
                    </a:cubicBezTo>
                    <a:cubicBezTo>
                      <a:pt x="2401" y="782"/>
                      <a:pt x="2492" y="744"/>
                      <a:pt x="2628" y="730"/>
                    </a:cubicBezTo>
                    <a:cubicBezTo>
                      <a:pt x="2825" y="709"/>
                      <a:pt x="2983" y="488"/>
                      <a:pt x="2949" y="274"/>
                    </a:cubicBezTo>
                    <a:cubicBezTo>
                      <a:pt x="2923" y="95"/>
                      <a:pt x="2840" y="0"/>
                      <a:pt x="2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9" name="Google Shape;1019;p8"/>
              <p:cNvSpPr/>
              <p:nvPr/>
            </p:nvSpPr>
            <p:spPr>
              <a:xfrm>
                <a:off x="-1096115" y="1646595"/>
                <a:ext cx="197844" cy="182187"/>
              </a:xfrm>
              <a:custGeom>
                <a:avLst/>
                <a:gdLst/>
                <a:ahLst/>
                <a:cxnLst/>
                <a:rect l="l" t="t" r="r" b="b"/>
                <a:pathLst>
                  <a:path w="2843" h="2618" extrusionOk="0">
                    <a:moveTo>
                      <a:pt x="1549" y="0"/>
                    </a:moveTo>
                    <a:cubicBezTo>
                      <a:pt x="1233" y="0"/>
                      <a:pt x="916" y="215"/>
                      <a:pt x="809" y="529"/>
                    </a:cubicBezTo>
                    <a:cubicBezTo>
                      <a:pt x="776" y="622"/>
                      <a:pt x="759" y="734"/>
                      <a:pt x="780" y="826"/>
                    </a:cubicBezTo>
                    <a:cubicBezTo>
                      <a:pt x="807" y="958"/>
                      <a:pt x="803" y="1028"/>
                      <a:pt x="728" y="1028"/>
                    </a:cubicBezTo>
                    <a:cubicBezTo>
                      <a:pt x="697" y="1028"/>
                      <a:pt x="654" y="1016"/>
                      <a:pt x="596" y="992"/>
                    </a:cubicBezTo>
                    <a:cubicBezTo>
                      <a:pt x="513" y="957"/>
                      <a:pt x="440" y="939"/>
                      <a:pt x="374" y="939"/>
                    </a:cubicBezTo>
                    <a:cubicBezTo>
                      <a:pt x="225" y="939"/>
                      <a:pt x="113" y="1031"/>
                      <a:pt x="1" y="1226"/>
                    </a:cubicBezTo>
                    <a:cubicBezTo>
                      <a:pt x="380" y="1629"/>
                      <a:pt x="380" y="1629"/>
                      <a:pt x="549" y="2281"/>
                    </a:cubicBezTo>
                    <a:lnTo>
                      <a:pt x="1194" y="2618"/>
                    </a:lnTo>
                    <a:cubicBezTo>
                      <a:pt x="1588" y="2276"/>
                      <a:pt x="1913" y="1722"/>
                      <a:pt x="2545" y="1722"/>
                    </a:cubicBezTo>
                    <a:cubicBezTo>
                      <a:pt x="2627" y="1722"/>
                      <a:pt x="2715" y="1731"/>
                      <a:pt x="2809" y="1752"/>
                    </a:cubicBezTo>
                    <a:cubicBezTo>
                      <a:pt x="2842" y="1308"/>
                      <a:pt x="2731" y="1144"/>
                      <a:pt x="2372" y="1009"/>
                    </a:cubicBezTo>
                    <a:cubicBezTo>
                      <a:pt x="2314" y="988"/>
                      <a:pt x="2270" y="858"/>
                      <a:pt x="2266" y="774"/>
                    </a:cubicBezTo>
                    <a:cubicBezTo>
                      <a:pt x="2246" y="434"/>
                      <a:pt x="1956" y="57"/>
                      <a:pt x="1657" y="9"/>
                    </a:cubicBezTo>
                    <a:cubicBezTo>
                      <a:pt x="1621" y="3"/>
                      <a:pt x="1585" y="0"/>
                      <a:pt x="15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0" name="Google Shape;1020;p8"/>
              <p:cNvSpPr/>
              <p:nvPr/>
            </p:nvSpPr>
            <p:spPr>
              <a:xfrm>
                <a:off x="-812745" y="1941651"/>
                <a:ext cx="156090" cy="209118"/>
              </a:xfrm>
              <a:custGeom>
                <a:avLst/>
                <a:gdLst/>
                <a:ahLst/>
                <a:cxnLst/>
                <a:rect l="l" t="t" r="r" b="b"/>
                <a:pathLst>
                  <a:path w="2243" h="3005" extrusionOk="0">
                    <a:moveTo>
                      <a:pt x="834" y="0"/>
                    </a:moveTo>
                    <a:cubicBezTo>
                      <a:pt x="686" y="0"/>
                      <a:pt x="552" y="60"/>
                      <a:pt x="450" y="251"/>
                    </a:cubicBezTo>
                    <a:cubicBezTo>
                      <a:pt x="431" y="284"/>
                      <a:pt x="387" y="310"/>
                      <a:pt x="349" y="329"/>
                    </a:cubicBezTo>
                    <a:cubicBezTo>
                      <a:pt x="160" y="423"/>
                      <a:pt x="54" y="529"/>
                      <a:pt x="121" y="784"/>
                    </a:cubicBezTo>
                    <a:cubicBezTo>
                      <a:pt x="160" y="931"/>
                      <a:pt x="50" y="1117"/>
                      <a:pt x="0" y="1310"/>
                    </a:cubicBezTo>
                    <a:cubicBezTo>
                      <a:pt x="530" y="1616"/>
                      <a:pt x="667" y="2051"/>
                      <a:pt x="422" y="2648"/>
                    </a:cubicBezTo>
                    <a:cubicBezTo>
                      <a:pt x="387" y="2733"/>
                      <a:pt x="422" y="2938"/>
                      <a:pt x="465" y="2949"/>
                    </a:cubicBezTo>
                    <a:cubicBezTo>
                      <a:pt x="560" y="2976"/>
                      <a:pt x="676" y="3004"/>
                      <a:pt x="778" y="3004"/>
                    </a:cubicBezTo>
                    <a:cubicBezTo>
                      <a:pt x="838" y="3004"/>
                      <a:pt x="892" y="2994"/>
                      <a:pt x="935" y="2969"/>
                    </a:cubicBezTo>
                    <a:cubicBezTo>
                      <a:pt x="1169" y="2826"/>
                      <a:pt x="1329" y="2590"/>
                      <a:pt x="1290" y="2283"/>
                    </a:cubicBezTo>
                    <a:cubicBezTo>
                      <a:pt x="1276" y="2163"/>
                      <a:pt x="1293" y="2105"/>
                      <a:pt x="1395" y="2105"/>
                    </a:cubicBezTo>
                    <a:cubicBezTo>
                      <a:pt x="1416" y="2105"/>
                      <a:pt x="1440" y="2108"/>
                      <a:pt x="1468" y="2113"/>
                    </a:cubicBezTo>
                    <a:cubicBezTo>
                      <a:pt x="1515" y="2120"/>
                      <a:pt x="1559" y="2123"/>
                      <a:pt x="1599" y="2123"/>
                    </a:cubicBezTo>
                    <a:cubicBezTo>
                      <a:pt x="1822" y="2123"/>
                      <a:pt x="1949" y="2013"/>
                      <a:pt x="2048" y="1774"/>
                    </a:cubicBezTo>
                    <a:cubicBezTo>
                      <a:pt x="2243" y="1297"/>
                      <a:pt x="2039" y="832"/>
                      <a:pt x="1546" y="687"/>
                    </a:cubicBezTo>
                    <a:cubicBezTo>
                      <a:pt x="1412" y="646"/>
                      <a:pt x="1379" y="606"/>
                      <a:pt x="1412" y="477"/>
                    </a:cubicBezTo>
                    <a:cubicBezTo>
                      <a:pt x="1464" y="271"/>
                      <a:pt x="1384" y="132"/>
                      <a:pt x="1178" y="69"/>
                    </a:cubicBezTo>
                    <a:cubicBezTo>
                      <a:pt x="1060" y="32"/>
                      <a:pt x="943" y="0"/>
                      <a:pt x="8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1" name="Google Shape;1021;p8"/>
              <p:cNvSpPr/>
              <p:nvPr/>
            </p:nvSpPr>
            <p:spPr>
              <a:xfrm>
                <a:off x="-1432024" y="2152923"/>
                <a:ext cx="149688" cy="200002"/>
              </a:xfrm>
              <a:custGeom>
                <a:avLst/>
                <a:gdLst/>
                <a:ahLst/>
                <a:cxnLst/>
                <a:rect l="l" t="t" r="r" b="b"/>
                <a:pathLst>
                  <a:path w="2151" h="2874" extrusionOk="0">
                    <a:moveTo>
                      <a:pt x="300" y="0"/>
                    </a:moveTo>
                    <a:lnTo>
                      <a:pt x="300" y="0"/>
                    </a:lnTo>
                    <a:cubicBezTo>
                      <a:pt x="4" y="316"/>
                      <a:pt x="71" y="541"/>
                      <a:pt x="573" y="883"/>
                    </a:cubicBezTo>
                    <a:cubicBezTo>
                      <a:pt x="510" y="940"/>
                      <a:pt x="456" y="994"/>
                      <a:pt x="396" y="1039"/>
                    </a:cubicBezTo>
                    <a:cubicBezTo>
                      <a:pt x="123" y="1247"/>
                      <a:pt x="1" y="1598"/>
                      <a:pt x="86" y="1931"/>
                    </a:cubicBezTo>
                    <a:cubicBezTo>
                      <a:pt x="175" y="2291"/>
                      <a:pt x="389" y="2497"/>
                      <a:pt x="748" y="2535"/>
                    </a:cubicBezTo>
                    <a:cubicBezTo>
                      <a:pt x="755" y="2535"/>
                      <a:pt x="763" y="2536"/>
                      <a:pt x="771" y="2536"/>
                    </a:cubicBezTo>
                    <a:cubicBezTo>
                      <a:pt x="863" y="2536"/>
                      <a:pt x="961" y="2488"/>
                      <a:pt x="1050" y="2449"/>
                    </a:cubicBezTo>
                    <a:cubicBezTo>
                      <a:pt x="1097" y="2428"/>
                      <a:pt x="1134" y="2411"/>
                      <a:pt x="1168" y="2411"/>
                    </a:cubicBezTo>
                    <a:cubicBezTo>
                      <a:pt x="1209" y="2411"/>
                      <a:pt x="1244" y="2437"/>
                      <a:pt x="1283" y="2516"/>
                    </a:cubicBezTo>
                    <a:cubicBezTo>
                      <a:pt x="1397" y="2755"/>
                      <a:pt x="1548" y="2873"/>
                      <a:pt x="1737" y="2873"/>
                    </a:cubicBezTo>
                    <a:cubicBezTo>
                      <a:pt x="1859" y="2873"/>
                      <a:pt x="1997" y="2824"/>
                      <a:pt x="2150" y="2726"/>
                    </a:cubicBezTo>
                    <a:cubicBezTo>
                      <a:pt x="1994" y="2293"/>
                      <a:pt x="1870" y="1851"/>
                      <a:pt x="2139" y="1397"/>
                    </a:cubicBezTo>
                    <a:cubicBezTo>
                      <a:pt x="1864" y="1169"/>
                      <a:pt x="1693" y="886"/>
                      <a:pt x="1716" y="520"/>
                    </a:cubicBezTo>
                    <a:cubicBezTo>
                      <a:pt x="892" y="517"/>
                      <a:pt x="868" y="507"/>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2" name="Google Shape;1022;p8"/>
              <p:cNvSpPr/>
              <p:nvPr/>
            </p:nvSpPr>
            <p:spPr>
              <a:xfrm>
                <a:off x="-1259024" y="2138031"/>
                <a:ext cx="190189" cy="217330"/>
              </a:xfrm>
              <a:custGeom>
                <a:avLst/>
                <a:gdLst/>
                <a:ahLst/>
                <a:cxnLst/>
                <a:rect l="l" t="t" r="r" b="b"/>
                <a:pathLst>
                  <a:path w="2733" h="3123" extrusionOk="0">
                    <a:moveTo>
                      <a:pt x="1321" y="0"/>
                    </a:moveTo>
                    <a:cubicBezTo>
                      <a:pt x="1255" y="0"/>
                      <a:pt x="1185" y="34"/>
                      <a:pt x="1114" y="95"/>
                    </a:cubicBezTo>
                    <a:cubicBezTo>
                      <a:pt x="818" y="346"/>
                      <a:pt x="480" y="565"/>
                      <a:pt x="240" y="863"/>
                    </a:cubicBezTo>
                    <a:cubicBezTo>
                      <a:pt x="1" y="1160"/>
                      <a:pt x="84" y="1318"/>
                      <a:pt x="436" y="1487"/>
                    </a:cubicBezTo>
                    <a:cubicBezTo>
                      <a:pt x="463" y="1502"/>
                      <a:pt x="488" y="1530"/>
                      <a:pt x="523" y="1559"/>
                    </a:cubicBezTo>
                    <a:cubicBezTo>
                      <a:pt x="480" y="1636"/>
                      <a:pt x="443" y="1708"/>
                      <a:pt x="400" y="1780"/>
                    </a:cubicBezTo>
                    <a:cubicBezTo>
                      <a:pt x="79" y="2325"/>
                      <a:pt x="471" y="2895"/>
                      <a:pt x="841" y="3085"/>
                    </a:cubicBezTo>
                    <a:cubicBezTo>
                      <a:pt x="892" y="3111"/>
                      <a:pt x="937" y="3122"/>
                      <a:pt x="979" y="3122"/>
                    </a:cubicBezTo>
                    <a:cubicBezTo>
                      <a:pt x="1137" y="3122"/>
                      <a:pt x="1239" y="2965"/>
                      <a:pt x="1355" y="2862"/>
                    </a:cubicBezTo>
                    <a:cubicBezTo>
                      <a:pt x="1424" y="2801"/>
                      <a:pt x="1478" y="2719"/>
                      <a:pt x="1547" y="2635"/>
                    </a:cubicBezTo>
                    <a:cubicBezTo>
                      <a:pt x="1665" y="2836"/>
                      <a:pt x="1845" y="2939"/>
                      <a:pt x="2022" y="2939"/>
                    </a:cubicBezTo>
                    <a:cubicBezTo>
                      <a:pt x="2181" y="2939"/>
                      <a:pt x="2339" y="2855"/>
                      <a:pt x="2448" y="2683"/>
                    </a:cubicBezTo>
                    <a:cubicBezTo>
                      <a:pt x="2600" y="2444"/>
                      <a:pt x="2715" y="2135"/>
                      <a:pt x="2721" y="1857"/>
                    </a:cubicBezTo>
                    <a:cubicBezTo>
                      <a:pt x="2732" y="1392"/>
                      <a:pt x="2637" y="926"/>
                      <a:pt x="2587" y="459"/>
                    </a:cubicBezTo>
                    <a:cubicBezTo>
                      <a:pt x="2576" y="350"/>
                      <a:pt x="2533" y="294"/>
                      <a:pt x="2455" y="294"/>
                    </a:cubicBezTo>
                    <a:cubicBezTo>
                      <a:pt x="2421" y="294"/>
                      <a:pt x="2380" y="304"/>
                      <a:pt x="2333" y="326"/>
                    </a:cubicBezTo>
                    <a:cubicBezTo>
                      <a:pt x="2281" y="673"/>
                      <a:pt x="2312" y="1045"/>
                      <a:pt x="2203" y="1383"/>
                    </a:cubicBezTo>
                    <a:lnTo>
                      <a:pt x="2073" y="1362"/>
                    </a:lnTo>
                    <a:cubicBezTo>
                      <a:pt x="2095" y="1065"/>
                      <a:pt x="2121" y="768"/>
                      <a:pt x="2134" y="469"/>
                    </a:cubicBezTo>
                    <a:cubicBezTo>
                      <a:pt x="2138" y="400"/>
                      <a:pt x="2100" y="329"/>
                      <a:pt x="2082" y="259"/>
                    </a:cubicBezTo>
                    <a:cubicBezTo>
                      <a:pt x="2024" y="307"/>
                      <a:pt x="1939" y="342"/>
                      <a:pt x="1911" y="405"/>
                    </a:cubicBezTo>
                    <a:cubicBezTo>
                      <a:pt x="1762" y="731"/>
                      <a:pt x="1634" y="1065"/>
                      <a:pt x="1487" y="1390"/>
                    </a:cubicBezTo>
                    <a:cubicBezTo>
                      <a:pt x="1452" y="1472"/>
                      <a:pt x="1376" y="1537"/>
                      <a:pt x="1318" y="1608"/>
                    </a:cubicBezTo>
                    <a:lnTo>
                      <a:pt x="1236" y="1550"/>
                    </a:lnTo>
                    <a:lnTo>
                      <a:pt x="1781" y="229"/>
                    </a:lnTo>
                    <a:lnTo>
                      <a:pt x="1716" y="179"/>
                    </a:lnTo>
                    <a:cubicBezTo>
                      <a:pt x="1491" y="433"/>
                      <a:pt x="1268" y="690"/>
                      <a:pt x="1041" y="939"/>
                    </a:cubicBezTo>
                    <a:cubicBezTo>
                      <a:pt x="991" y="993"/>
                      <a:pt x="919" y="1024"/>
                      <a:pt x="855" y="1065"/>
                    </a:cubicBezTo>
                    <a:cubicBezTo>
                      <a:pt x="874" y="985"/>
                      <a:pt x="870" y="883"/>
                      <a:pt x="919" y="827"/>
                    </a:cubicBezTo>
                    <a:cubicBezTo>
                      <a:pt x="1114" y="591"/>
                      <a:pt x="1326" y="366"/>
                      <a:pt x="1534" y="138"/>
                    </a:cubicBezTo>
                    <a:cubicBezTo>
                      <a:pt x="1468" y="43"/>
                      <a:pt x="1396" y="0"/>
                      <a:pt x="1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3" name="Google Shape;1023;p8"/>
              <p:cNvSpPr/>
              <p:nvPr/>
            </p:nvSpPr>
            <p:spPr>
              <a:xfrm>
                <a:off x="-1402518" y="1932187"/>
                <a:ext cx="216773" cy="198888"/>
              </a:xfrm>
              <a:custGeom>
                <a:avLst/>
                <a:gdLst/>
                <a:ahLst/>
                <a:cxnLst/>
                <a:rect l="l" t="t" r="r" b="b"/>
                <a:pathLst>
                  <a:path w="3115" h="2858" extrusionOk="0">
                    <a:moveTo>
                      <a:pt x="1746" y="0"/>
                    </a:moveTo>
                    <a:cubicBezTo>
                      <a:pt x="1513" y="0"/>
                      <a:pt x="1364" y="202"/>
                      <a:pt x="1407" y="491"/>
                    </a:cubicBezTo>
                    <a:cubicBezTo>
                      <a:pt x="1412" y="532"/>
                      <a:pt x="1392" y="612"/>
                      <a:pt x="1375" y="613"/>
                    </a:cubicBezTo>
                    <a:cubicBezTo>
                      <a:pt x="1364" y="615"/>
                      <a:pt x="1352" y="615"/>
                      <a:pt x="1341" y="615"/>
                    </a:cubicBezTo>
                    <a:cubicBezTo>
                      <a:pt x="1298" y="615"/>
                      <a:pt x="1255" y="607"/>
                      <a:pt x="1215" y="589"/>
                    </a:cubicBezTo>
                    <a:cubicBezTo>
                      <a:pt x="1062" y="522"/>
                      <a:pt x="917" y="488"/>
                      <a:pt x="783" y="488"/>
                    </a:cubicBezTo>
                    <a:cubicBezTo>
                      <a:pt x="566" y="488"/>
                      <a:pt x="375" y="576"/>
                      <a:pt x="214" y="753"/>
                    </a:cubicBezTo>
                    <a:cubicBezTo>
                      <a:pt x="58" y="924"/>
                      <a:pt x="0" y="1113"/>
                      <a:pt x="89" y="1340"/>
                    </a:cubicBezTo>
                    <a:cubicBezTo>
                      <a:pt x="188" y="1589"/>
                      <a:pt x="310" y="1804"/>
                      <a:pt x="608" y="1843"/>
                    </a:cubicBezTo>
                    <a:cubicBezTo>
                      <a:pt x="678" y="1855"/>
                      <a:pt x="747" y="1871"/>
                      <a:pt x="840" y="1890"/>
                    </a:cubicBezTo>
                    <a:cubicBezTo>
                      <a:pt x="812" y="1949"/>
                      <a:pt x="805" y="1987"/>
                      <a:pt x="782" y="2005"/>
                    </a:cubicBezTo>
                    <a:cubicBezTo>
                      <a:pt x="500" y="2247"/>
                      <a:pt x="506" y="2496"/>
                      <a:pt x="827" y="2691"/>
                    </a:cubicBezTo>
                    <a:cubicBezTo>
                      <a:pt x="1002" y="2796"/>
                      <a:pt x="1190" y="2858"/>
                      <a:pt x="1379" y="2858"/>
                    </a:cubicBezTo>
                    <a:cubicBezTo>
                      <a:pt x="1512" y="2858"/>
                      <a:pt x="1647" y="2827"/>
                      <a:pt x="1778" y="2760"/>
                    </a:cubicBezTo>
                    <a:cubicBezTo>
                      <a:pt x="2161" y="2564"/>
                      <a:pt x="2524" y="2330"/>
                      <a:pt x="2875" y="2124"/>
                    </a:cubicBezTo>
                    <a:lnTo>
                      <a:pt x="2813" y="1778"/>
                    </a:lnTo>
                    <a:cubicBezTo>
                      <a:pt x="2740" y="1760"/>
                      <a:pt x="2669" y="1752"/>
                      <a:pt x="2599" y="1752"/>
                    </a:cubicBezTo>
                    <a:cubicBezTo>
                      <a:pt x="2339" y="1752"/>
                      <a:pt x="2100" y="1865"/>
                      <a:pt x="1855" y="1951"/>
                    </a:cubicBezTo>
                    <a:cubicBezTo>
                      <a:pt x="1793" y="1974"/>
                      <a:pt x="1723" y="1968"/>
                      <a:pt x="1656" y="1977"/>
                    </a:cubicBezTo>
                    <a:cubicBezTo>
                      <a:pt x="1702" y="1922"/>
                      <a:pt x="1738" y="1838"/>
                      <a:pt x="1795" y="1819"/>
                    </a:cubicBezTo>
                    <a:cubicBezTo>
                      <a:pt x="2130" y="1713"/>
                      <a:pt x="2468" y="1622"/>
                      <a:pt x="2804" y="1526"/>
                    </a:cubicBezTo>
                    <a:cubicBezTo>
                      <a:pt x="2347" y="1303"/>
                      <a:pt x="1773" y="1347"/>
                      <a:pt x="1275" y="1147"/>
                    </a:cubicBezTo>
                    <a:cubicBezTo>
                      <a:pt x="1279" y="1119"/>
                      <a:pt x="1282" y="1091"/>
                      <a:pt x="1286" y="1063"/>
                    </a:cubicBezTo>
                    <a:cubicBezTo>
                      <a:pt x="1313" y="1064"/>
                      <a:pt x="1340" y="1064"/>
                      <a:pt x="1367" y="1064"/>
                    </a:cubicBezTo>
                    <a:cubicBezTo>
                      <a:pt x="1421" y="1064"/>
                      <a:pt x="1476" y="1064"/>
                      <a:pt x="1528" y="1074"/>
                    </a:cubicBezTo>
                    <a:cubicBezTo>
                      <a:pt x="1927" y="1152"/>
                      <a:pt x="2325" y="1238"/>
                      <a:pt x="2724" y="1310"/>
                    </a:cubicBezTo>
                    <a:cubicBezTo>
                      <a:pt x="2732" y="1312"/>
                      <a:pt x="2740" y="1312"/>
                      <a:pt x="2748" y="1312"/>
                    </a:cubicBezTo>
                    <a:cubicBezTo>
                      <a:pt x="2807" y="1312"/>
                      <a:pt x="2870" y="1280"/>
                      <a:pt x="2932" y="1266"/>
                    </a:cubicBezTo>
                    <a:cubicBezTo>
                      <a:pt x="2927" y="1245"/>
                      <a:pt x="2921" y="1225"/>
                      <a:pt x="2916" y="1204"/>
                    </a:cubicBezTo>
                    <a:cubicBezTo>
                      <a:pt x="2654" y="1087"/>
                      <a:pt x="2392" y="974"/>
                      <a:pt x="2133" y="848"/>
                    </a:cubicBezTo>
                    <a:cubicBezTo>
                      <a:pt x="2079" y="820"/>
                      <a:pt x="2048" y="747"/>
                      <a:pt x="2007" y="693"/>
                    </a:cubicBezTo>
                    <a:cubicBezTo>
                      <a:pt x="2052" y="693"/>
                      <a:pt x="2101" y="684"/>
                      <a:pt x="2146" y="684"/>
                    </a:cubicBezTo>
                    <a:cubicBezTo>
                      <a:pt x="2172" y="684"/>
                      <a:pt x="2197" y="687"/>
                      <a:pt x="2219" y="697"/>
                    </a:cubicBezTo>
                    <a:cubicBezTo>
                      <a:pt x="2421" y="784"/>
                      <a:pt x="2613" y="896"/>
                      <a:pt x="2813" y="983"/>
                    </a:cubicBezTo>
                    <a:cubicBezTo>
                      <a:pt x="2890" y="1015"/>
                      <a:pt x="2984" y="1004"/>
                      <a:pt x="3070" y="1011"/>
                    </a:cubicBezTo>
                    <a:lnTo>
                      <a:pt x="3114" y="935"/>
                    </a:lnTo>
                    <a:cubicBezTo>
                      <a:pt x="2942" y="769"/>
                      <a:pt x="2782" y="586"/>
                      <a:pt x="2592" y="441"/>
                    </a:cubicBezTo>
                    <a:cubicBezTo>
                      <a:pt x="2392" y="286"/>
                      <a:pt x="2174" y="141"/>
                      <a:pt x="1942" y="43"/>
                    </a:cubicBezTo>
                    <a:cubicBezTo>
                      <a:pt x="1872" y="14"/>
                      <a:pt x="1806" y="0"/>
                      <a:pt x="17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4" name="Google Shape;1024;p8"/>
              <p:cNvSpPr/>
              <p:nvPr/>
            </p:nvSpPr>
            <p:spPr>
              <a:xfrm>
                <a:off x="-1023045" y="1839425"/>
                <a:ext cx="202437" cy="191094"/>
              </a:xfrm>
              <a:custGeom>
                <a:avLst/>
                <a:gdLst/>
                <a:ahLst/>
                <a:cxnLst/>
                <a:rect l="l" t="t" r="r" b="b"/>
                <a:pathLst>
                  <a:path w="2909" h="2746" extrusionOk="0">
                    <a:moveTo>
                      <a:pt x="1552" y="0"/>
                    </a:moveTo>
                    <a:cubicBezTo>
                      <a:pt x="1517" y="0"/>
                      <a:pt x="1478" y="6"/>
                      <a:pt x="1441" y="14"/>
                    </a:cubicBezTo>
                    <a:cubicBezTo>
                      <a:pt x="1339" y="34"/>
                      <a:pt x="1236" y="101"/>
                      <a:pt x="1157" y="172"/>
                    </a:cubicBezTo>
                    <a:cubicBezTo>
                      <a:pt x="634" y="631"/>
                      <a:pt x="289" y="1214"/>
                      <a:pt x="1" y="1837"/>
                    </a:cubicBezTo>
                    <a:lnTo>
                      <a:pt x="64" y="1896"/>
                    </a:lnTo>
                    <a:lnTo>
                      <a:pt x="867" y="976"/>
                    </a:lnTo>
                    <a:lnTo>
                      <a:pt x="941" y="1032"/>
                    </a:lnTo>
                    <a:cubicBezTo>
                      <a:pt x="757" y="1441"/>
                      <a:pt x="341" y="1703"/>
                      <a:pt x="135" y="2097"/>
                    </a:cubicBezTo>
                    <a:lnTo>
                      <a:pt x="190" y="2162"/>
                    </a:lnTo>
                    <a:lnTo>
                      <a:pt x="1814" y="1177"/>
                    </a:lnTo>
                    <a:lnTo>
                      <a:pt x="1868" y="1231"/>
                    </a:lnTo>
                    <a:cubicBezTo>
                      <a:pt x="1801" y="1298"/>
                      <a:pt x="1744" y="1382"/>
                      <a:pt x="1666" y="1432"/>
                    </a:cubicBezTo>
                    <a:cubicBezTo>
                      <a:pt x="1238" y="1697"/>
                      <a:pt x="805" y="1952"/>
                      <a:pt x="378" y="2221"/>
                    </a:cubicBezTo>
                    <a:cubicBezTo>
                      <a:pt x="322" y="2257"/>
                      <a:pt x="298" y="2344"/>
                      <a:pt x="259" y="2409"/>
                    </a:cubicBezTo>
                    <a:cubicBezTo>
                      <a:pt x="311" y="2413"/>
                      <a:pt x="369" y="2430"/>
                      <a:pt x="419" y="2430"/>
                    </a:cubicBezTo>
                    <a:cubicBezTo>
                      <a:pt x="439" y="2430"/>
                      <a:pt x="458" y="2427"/>
                      <a:pt x="475" y="2420"/>
                    </a:cubicBezTo>
                    <a:cubicBezTo>
                      <a:pt x="761" y="2311"/>
                      <a:pt x="1038" y="2181"/>
                      <a:pt x="1322" y="2065"/>
                    </a:cubicBezTo>
                    <a:cubicBezTo>
                      <a:pt x="1343" y="2057"/>
                      <a:pt x="1367" y="2054"/>
                      <a:pt x="1391" y="2054"/>
                    </a:cubicBezTo>
                    <a:cubicBezTo>
                      <a:pt x="1422" y="2054"/>
                      <a:pt x="1454" y="2058"/>
                      <a:pt x="1486" y="2058"/>
                    </a:cubicBezTo>
                    <a:cubicBezTo>
                      <a:pt x="1489" y="2058"/>
                      <a:pt x="1493" y="2058"/>
                      <a:pt x="1497" y="2058"/>
                    </a:cubicBezTo>
                    <a:lnTo>
                      <a:pt x="1497" y="2058"/>
                    </a:lnTo>
                    <a:cubicBezTo>
                      <a:pt x="1458" y="2110"/>
                      <a:pt x="1430" y="2186"/>
                      <a:pt x="1380" y="2208"/>
                    </a:cubicBezTo>
                    <a:cubicBezTo>
                      <a:pt x="1116" y="2325"/>
                      <a:pt x="844" y="2426"/>
                      <a:pt x="577" y="2534"/>
                    </a:cubicBezTo>
                    <a:cubicBezTo>
                      <a:pt x="497" y="2567"/>
                      <a:pt x="424" y="2613"/>
                      <a:pt x="350" y="2652"/>
                    </a:cubicBezTo>
                    <a:lnTo>
                      <a:pt x="372" y="2745"/>
                    </a:lnTo>
                    <a:cubicBezTo>
                      <a:pt x="551" y="2736"/>
                      <a:pt x="735" y="2745"/>
                      <a:pt x="911" y="2712"/>
                    </a:cubicBezTo>
                    <a:cubicBezTo>
                      <a:pt x="1270" y="2643"/>
                      <a:pt x="1627" y="2554"/>
                      <a:pt x="1982" y="2467"/>
                    </a:cubicBezTo>
                    <a:cubicBezTo>
                      <a:pt x="2073" y="2446"/>
                      <a:pt x="2162" y="2413"/>
                      <a:pt x="2244" y="2368"/>
                    </a:cubicBezTo>
                    <a:cubicBezTo>
                      <a:pt x="2545" y="2212"/>
                      <a:pt x="2550" y="2010"/>
                      <a:pt x="2266" y="1822"/>
                    </a:cubicBezTo>
                    <a:cubicBezTo>
                      <a:pt x="2225" y="1794"/>
                      <a:pt x="2190" y="1759"/>
                      <a:pt x="2123" y="1703"/>
                    </a:cubicBezTo>
                    <a:cubicBezTo>
                      <a:pt x="2199" y="1662"/>
                      <a:pt x="2251" y="1610"/>
                      <a:pt x="2307" y="1604"/>
                    </a:cubicBezTo>
                    <a:cubicBezTo>
                      <a:pt x="2628" y="1578"/>
                      <a:pt x="2760" y="1359"/>
                      <a:pt x="2831" y="1090"/>
                    </a:cubicBezTo>
                    <a:cubicBezTo>
                      <a:pt x="2909" y="787"/>
                      <a:pt x="2903" y="491"/>
                      <a:pt x="2669" y="250"/>
                    </a:cubicBezTo>
                    <a:cubicBezTo>
                      <a:pt x="2565" y="143"/>
                      <a:pt x="2443" y="90"/>
                      <a:pt x="2313" y="90"/>
                    </a:cubicBezTo>
                    <a:cubicBezTo>
                      <a:pt x="2120" y="90"/>
                      <a:pt x="1908" y="206"/>
                      <a:pt x="1703" y="441"/>
                    </a:cubicBezTo>
                    <a:cubicBezTo>
                      <a:pt x="1677" y="347"/>
                      <a:pt x="1627" y="268"/>
                      <a:pt x="1645" y="218"/>
                    </a:cubicBezTo>
                    <a:cubicBezTo>
                      <a:pt x="1712" y="44"/>
                      <a:pt x="1646" y="0"/>
                      <a:pt x="15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5" name="Google Shape;1025;p8"/>
              <p:cNvSpPr/>
              <p:nvPr/>
            </p:nvSpPr>
            <p:spPr>
              <a:xfrm>
                <a:off x="-1032092" y="2068442"/>
                <a:ext cx="204386" cy="172514"/>
              </a:xfrm>
              <a:custGeom>
                <a:avLst/>
                <a:gdLst/>
                <a:ahLst/>
                <a:cxnLst/>
                <a:rect l="l" t="t" r="r" b="b"/>
                <a:pathLst>
                  <a:path w="2937" h="2479" extrusionOk="0">
                    <a:moveTo>
                      <a:pt x="1680" y="0"/>
                    </a:moveTo>
                    <a:cubicBezTo>
                      <a:pt x="1451" y="0"/>
                      <a:pt x="1222" y="27"/>
                      <a:pt x="993" y="71"/>
                    </a:cubicBezTo>
                    <a:cubicBezTo>
                      <a:pt x="893" y="90"/>
                      <a:pt x="789" y="95"/>
                      <a:pt x="694" y="131"/>
                    </a:cubicBezTo>
                    <a:cubicBezTo>
                      <a:pt x="612" y="160"/>
                      <a:pt x="545" y="222"/>
                      <a:pt x="471" y="270"/>
                    </a:cubicBezTo>
                    <a:cubicBezTo>
                      <a:pt x="478" y="296"/>
                      <a:pt x="486" y="322"/>
                      <a:pt x="493" y="348"/>
                    </a:cubicBezTo>
                    <a:lnTo>
                      <a:pt x="1783" y="707"/>
                    </a:lnTo>
                    <a:cubicBezTo>
                      <a:pt x="1779" y="738"/>
                      <a:pt x="1773" y="772"/>
                      <a:pt x="1770" y="803"/>
                    </a:cubicBezTo>
                    <a:cubicBezTo>
                      <a:pt x="1718" y="803"/>
                      <a:pt x="1665" y="810"/>
                      <a:pt x="1614" y="810"/>
                    </a:cubicBezTo>
                    <a:cubicBezTo>
                      <a:pt x="1585" y="810"/>
                      <a:pt x="1557" y="808"/>
                      <a:pt x="1530" y="802"/>
                    </a:cubicBezTo>
                    <a:cubicBezTo>
                      <a:pt x="1210" y="720"/>
                      <a:pt x="895" y="623"/>
                      <a:pt x="573" y="541"/>
                    </a:cubicBezTo>
                    <a:cubicBezTo>
                      <a:pt x="555" y="537"/>
                      <a:pt x="537" y="535"/>
                      <a:pt x="518" y="535"/>
                    </a:cubicBezTo>
                    <a:cubicBezTo>
                      <a:pt x="465" y="535"/>
                      <a:pt x="408" y="548"/>
                      <a:pt x="354" y="553"/>
                    </a:cubicBezTo>
                    <a:lnTo>
                      <a:pt x="326" y="645"/>
                    </a:lnTo>
                    <a:lnTo>
                      <a:pt x="2011" y="1671"/>
                    </a:lnTo>
                    <a:lnTo>
                      <a:pt x="2017" y="1725"/>
                    </a:lnTo>
                    <a:cubicBezTo>
                      <a:pt x="1930" y="1714"/>
                      <a:pt x="1829" y="1729"/>
                      <a:pt x="1759" y="1688"/>
                    </a:cubicBezTo>
                    <a:cubicBezTo>
                      <a:pt x="1296" y="1417"/>
                      <a:pt x="841" y="1130"/>
                      <a:pt x="382" y="852"/>
                    </a:cubicBezTo>
                    <a:cubicBezTo>
                      <a:pt x="330" y="824"/>
                      <a:pt x="274" y="800"/>
                      <a:pt x="218" y="779"/>
                    </a:cubicBezTo>
                    <a:lnTo>
                      <a:pt x="174" y="837"/>
                    </a:lnTo>
                    <a:lnTo>
                      <a:pt x="1209" y="1879"/>
                    </a:lnTo>
                    <a:lnTo>
                      <a:pt x="1114" y="1972"/>
                    </a:lnTo>
                    <a:lnTo>
                      <a:pt x="73" y="974"/>
                    </a:lnTo>
                    <a:lnTo>
                      <a:pt x="12" y="995"/>
                    </a:lnTo>
                    <a:cubicBezTo>
                      <a:pt x="16" y="1047"/>
                      <a:pt x="1" y="1114"/>
                      <a:pt x="29" y="1149"/>
                    </a:cubicBezTo>
                    <a:cubicBezTo>
                      <a:pt x="261" y="1454"/>
                      <a:pt x="484" y="1770"/>
                      <a:pt x="746" y="2046"/>
                    </a:cubicBezTo>
                    <a:cubicBezTo>
                      <a:pt x="898" y="2206"/>
                      <a:pt x="1108" y="2325"/>
                      <a:pt x="1313" y="2418"/>
                    </a:cubicBezTo>
                    <a:cubicBezTo>
                      <a:pt x="1398" y="2457"/>
                      <a:pt x="1461" y="2478"/>
                      <a:pt x="1507" y="2478"/>
                    </a:cubicBezTo>
                    <a:cubicBezTo>
                      <a:pt x="1598" y="2478"/>
                      <a:pt x="1624" y="2395"/>
                      <a:pt x="1636" y="2210"/>
                    </a:cubicBezTo>
                    <a:cubicBezTo>
                      <a:pt x="1640" y="2164"/>
                      <a:pt x="1660" y="2117"/>
                      <a:pt x="1677" y="2045"/>
                    </a:cubicBezTo>
                    <a:cubicBezTo>
                      <a:pt x="1790" y="2102"/>
                      <a:pt x="1881" y="2162"/>
                      <a:pt x="1982" y="2193"/>
                    </a:cubicBezTo>
                    <a:cubicBezTo>
                      <a:pt x="2038" y="2210"/>
                      <a:pt x="2096" y="2218"/>
                      <a:pt x="2154" y="2218"/>
                    </a:cubicBezTo>
                    <a:cubicBezTo>
                      <a:pt x="2542" y="2218"/>
                      <a:pt x="2937" y="1865"/>
                      <a:pt x="2924" y="1537"/>
                    </a:cubicBezTo>
                    <a:cubicBezTo>
                      <a:pt x="2912" y="1221"/>
                      <a:pt x="2836" y="1090"/>
                      <a:pt x="2485" y="978"/>
                    </a:cubicBezTo>
                    <a:cubicBezTo>
                      <a:pt x="2413" y="954"/>
                      <a:pt x="2348" y="911"/>
                      <a:pt x="2236" y="855"/>
                    </a:cubicBezTo>
                    <a:cubicBezTo>
                      <a:pt x="2420" y="766"/>
                      <a:pt x="2552" y="735"/>
                      <a:pt x="2637" y="655"/>
                    </a:cubicBezTo>
                    <a:cubicBezTo>
                      <a:pt x="2823" y="484"/>
                      <a:pt x="2708" y="199"/>
                      <a:pt x="2433" y="112"/>
                    </a:cubicBezTo>
                    <a:cubicBezTo>
                      <a:pt x="2183" y="33"/>
                      <a:pt x="193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6" name="Google Shape;1026;p8"/>
              <p:cNvSpPr/>
              <p:nvPr/>
            </p:nvSpPr>
            <p:spPr>
              <a:xfrm>
                <a:off x="-1220611" y="1769976"/>
                <a:ext cx="127211" cy="192068"/>
              </a:xfrm>
              <a:custGeom>
                <a:avLst/>
                <a:gdLst/>
                <a:ahLst/>
                <a:cxnLst/>
                <a:rect l="l" t="t" r="r" b="b"/>
                <a:pathLst>
                  <a:path w="1828" h="2760" extrusionOk="0">
                    <a:moveTo>
                      <a:pt x="769" y="1"/>
                    </a:moveTo>
                    <a:cubicBezTo>
                      <a:pt x="724" y="1"/>
                      <a:pt x="678" y="4"/>
                      <a:pt x="632" y="10"/>
                    </a:cubicBezTo>
                    <a:cubicBezTo>
                      <a:pt x="162" y="77"/>
                      <a:pt x="45" y="638"/>
                      <a:pt x="220" y="954"/>
                    </a:cubicBezTo>
                    <a:cubicBezTo>
                      <a:pt x="339" y="1168"/>
                      <a:pt x="486" y="1367"/>
                      <a:pt x="653" y="1623"/>
                    </a:cubicBezTo>
                    <a:cubicBezTo>
                      <a:pt x="562" y="1629"/>
                      <a:pt x="486" y="1623"/>
                      <a:pt x="413" y="1638"/>
                    </a:cubicBezTo>
                    <a:cubicBezTo>
                      <a:pt x="298" y="1662"/>
                      <a:pt x="127" y="1662"/>
                      <a:pt x="84" y="1735"/>
                    </a:cubicBezTo>
                    <a:cubicBezTo>
                      <a:pt x="25" y="1837"/>
                      <a:pt x="1" y="2062"/>
                      <a:pt x="66" y="2119"/>
                    </a:cubicBezTo>
                    <a:cubicBezTo>
                      <a:pt x="328" y="2357"/>
                      <a:pt x="627" y="2552"/>
                      <a:pt x="917" y="2757"/>
                    </a:cubicBezTo>
                    <a:cubicBezTo>
                      <a:pt x="919" y="2759"/>
                      <a:pt x="923" y="2760"/>
                      <a:pt x="928" y="2760"/>
                    </a:cubicBezTo>
                    <a:cubicBezTo>
                      <a:pt x="956" y="2760"/>
                      <a:pt x="1014" y="2732"/>
                      <a:pt x="1021" y="2710"/>
                    </a:cubicBezTo>
                    <a:cubicBezTo>
                      <a:pt x="1039" y="2660"/>
                      <a:pt x="1047" y="2589"/>
                      <a:pt x="1021" y="2547"/>
                    </a:cubicBezTo>
                    <a:cubicBezTo>
                      <a:pt x="889" y="2322"/>
                      <a:pt x="746" y="2103"/>
                      <a:pt x="588" y="1854"/>
                    </a:cubicBezTo>
                    <a:cubicBezTo>
                      <a:pt x="611" y="1803"/>
                      <a:pt x="638" y="1783"/>
                      <a:pt x="666" y="1783"/>
                    </a:cubicBezTo>
                    <a:cubicBezTo>
                      <a:pt x="712" y="1783"/>
                      <a:pt x="760" y="1837"/>
                      <a:pt x="800" y="1898"/>
                    </a:cubicBezTo>
                    <a:cubicBezTo>
                      <a:pt x="948" y="2127"/>
                      <a:pt x="1084" y="2363"/>
                      <a:pt x="1272" y="2675"/>
                    </a:cubicBezTo>
                    <a:cubicBezTo>
                      <a:pt x="1314" y="2547"/>
                      <a:pt x="1372" y="2463"/>
                      <a:pt x="1359" y="2394"/>
                    </a:cubicBezTo>
                    <a:cubicBezTo>
                      <a:pt x="1249" y="1878"/>
                      <a:pt x="1127" y="1365"/>
                      <a:pt x="1010" y="852"/>
                    </a:cubicBezTo>
                    <a:cubicBezTo>
                      <a:pt x="998" y="798"/>
                      <a:pt x="1002" y="739"/>
                      <a:pt x="1000" y="683"/>
                    </a:cubicBezTo>
                    <a:lnTo>
                      <a:pt x="1097" y="670"/>
                    </a:lnTo>
                    <a:lnTo>
                      <a:pt x="1535" y="2478"/>
                    </a:lnTo>
                    <a:cubicBezTo>
                      <a:pt x="1583" y="2492"/>
                      <a:pt x="1625" y="2502"/>
                      <a:pt x="1660" y="2502"/>
                    </a:cubicBezTo>
                    <a:cubicBezTo>
                      <a:pt x="1728" y="2502"/>
                      <a:pt x="1766" y="2463"/>
                      <a:pt x="1757" y="2344"/>
                    </a:cubicBezTo>
                    <a:cubicBezTo>
                      <a:pt x="1734" y="2075"/>
                      <a:pt x="1641" y="1777"/>
                      <a:pt x="1721" y="1540"/>
                    </a:cubicBezTo>
                    <a:cubicBezTo>
                      <a:pt x="1827" y="1224"/>
                      <a:pt x="1723" y="960"/>
                      <a:pt x="1667" y="683"/>
                    </a:cubicBezTo>
                    <a:cubicBezTo>
                      <a:pt x="1584" y="266"/>
                      <a:pt x="1190" y="1"/>
                      <a:pt x="7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7" name="Google Shape;1027;p8"/>
              <p:cNvSpPr/>
              <p:nvPr/>
            </p:nvSpPr>
            <p:spPr>
              <a:xfrm>
                <a:off x="-1195628" y="1953968"/>
                <a:ext cx="194365" cy="194365"/>
              </a:xfrm>
              <a:custGeom>
                <a:avLst/>
                <a:gdLst/>
                <a:ahLst/>
                <a:cxnLst/>
                <a:rect l="l" t="t" r="r" b="b"/>
                <a:pathLst>
                  <a:path w="2793" h="2793" extrusionOk="0">
                    <a:moveTo>
                      <a:pt x="1715" y="383"/>
                    </a:moveTo>
                    <a:cubicBezTo>
                      <a:pt x="1820" y="383"/>
                      <a:pt x="1945" y="434"/>
                      <a:pt x="2035" y="492"/>
                    </a:cubicBezTo>
                    <a:cubicBezTo>
                      <a:pt x="2399" y="724"/>
                      <a:pt x="2680" y="1447"/>
                      <a:pt x="2367" y="1897"/>
                    </a:cubicBezTo>
                    <a:cubicBezTo>
                      <a:pt x="2148" y="2213"/>
                      <a:pt x="1821" y="2411"/>
                      <a:pt x="1427" y="2411"/>
                    </a:cubicBezTo>
                    <a:cubicBezTo>
                      <a:pt x="1318" y="2411"/>
                      <a:pt x="1203" y="2395"/>
                      <a:pt x="1084" y="2363"/>
                    </a:cubicBezTo>
                    <a:cubicBezTo>
                      <a:pt x="612" y="2237"/>
                      <a:pt x="413" y="1949"/>
                      <a:pt x="424" y="1363"/>
                    </a:cubicBezTo>
                    <a:cubicBezTo>
                      <a:pt x="398" y="1118"/>
                      <a:pt x="457" y="832"/>
                      <a:pt x="723" y="696"/>
                    </a:cubicBezTo>
                    <a:cubicBezTo>
                      <a:pt x="1013" y="551"/>
                      <a:pt x="1338" y="464"/>
                      <a:pt x="1656" y="390"/>
                    </a:cubicBezTo>
                    <a:cubicBezTo>
                      <a:pt x="1674" y="385"/>
                      <a:pt x="1694" y="383"/>
                      <a:pt x="1715" y="383"/>
                    </a:cubicBezTo>
                    <a:close/>
                    <a:moveTo>
                      <a:pt x="1724" y="1"/>
                    </a:moveTo>
                    <a:cubicBezTo>
                      <a:pt x="1683" y="1"/>
                      <a:pt x="1640" y="4"/>
                      <a:pt x="1596" y="9"/>
                    </a:cubicBezTo>
                    <a:cubicBezTo>
                      <a:pt x="1561" y="7"/>
                      <a:pt x="1525" y="6"/>
                      <a:pt x="1491" y="6"/>
                    </a:cubicBezTo>
                    <a:cubicBezTo>
                      <a:pt x="598" y="6"/>
                      <a:pt x="57" y="682"/>
                      <a:pt x="28" y="1317"/>
                    </a:cubicBezTo>
                    <a:cubicBezTo>
                      <a:pt x="0" y="1936"/>
                      <a:pt x="452" y="2779"/>
                      <a:pt x="1407" y="2792"/>
                    </a:cubicBezTo>
                    <a:cubicBezTo>
                      <a:pt x="1416" y="2792"/>
                      <a:pt x="1425" y="2792"/>
                      <a:pt x="1433" y="2792"/>
                    </a:cubicBezTo>
                    <a:cubicBezTo>
                      <a:pt x="2308" y="2792"/>
                      <a:pt x="2669" y="2244"/>
                      <a:pt x="2754" y="1523"/>
                    </a:cubicBezTo>
                    <a:cubicBezTo>
                      <a:pt x="2793" y="1194"/>
                      <a:pt x="2576" y="824"/>
                      <a:pt x="2440" y="488"/>
                    </a:cubicBezTo>
                    <a:cubicBezTo>
                      <a:pt x="2303" y="154"/>
                      <a:pt x="2045" y="1"/>
                      <a:pt x="1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28" name="Google Shape;1028;p8"/>
              <p:cNvSpPr/>
              <p:nvPr/>
            </p:nvSpPr>
            <p:spPr>
              <a:xfrm>
                <a:off x="-1088808" y="1879926"/>
                <a:ext cx="26653" cy="65484"/>
              </a:xfrm>
              <a:custGeom>
                <a:avLst/>
                <a:gdLst/>
                <a:ahLst/>
                <a:cxnLst/>
                <a:rect l="l" t="t" r="r" b="b"/>
                <a:pathLst>
                  <a:path w="383" h="941" extrusionOk="0">
                    <a:moveTo>
                      <a:pt x="123" y="1"/>
                    </a:moveTo>
                    <a:cubicBezTo>
                      <a:pt x="78" y="1"/>
                      <a:pt x="0" y="64"/>
                      <a:pt x="0" y="99"/>
                    </a:cubicBezTo>
                    <a:cubicBezTo>
                      <a:pt x="6" y="370"/>
                      <a:pt x="26" y="642"/>
                      <a:pt x="45" y="941"/>
                    </a:cubicBezTo>
                    <a:cubicBezTo>
                      <a:pt x="255" y="760"/>
                      <a:pt x="383" y="250"/>
                      <a:pt x="277" y="80"/>
                    </a:cubicBezTo>
                    <a:cubicBezTo>
                      <a:pt x="240" y="32"/>
                      <a:pt x="182" y="2"/>
                      <a:pt x="1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29" name="Google Shape;1029;p8"/>
            <p:cNvSpPr/>
            <p:nvPr/>
          </p:nvSpPr>
          <p:spPr>
            <a:xfrm>
              <a:off x="-1168001" y="1980621"/>
              <a:ext cx="158874" cy="141129"/>
            </a:xfrm>
            <a:custGeom>
              <a:avLst/>
              <a:gdLst/>
              <a:ahLst/>
              <a:cxnLst/>
              <a:rect l="l" t="t" r="r" b="b"/>
              <a:pathLst>
                <a:path w="2283" h="2028" extrusionOk="0">
                  <a:moveTo>
                    <a:pt x="1114" y="397"/>
                  </a:moveTo>
                  <a:cubicBezTo>
                    <a:pt x="1476" y="397"/>
                    <a:pt x="1731" y="672"/>
                    <a:pt x="1740" y="1073"/>
                  </a:cubicBezTo>
                  <a:cubicBezTo>
                    <a:pt x="1749" y="1460"/>
                    <a:pt x="1521" y="1692"/>
                    <a:pt x="1125" y="1696"/>
                  </a:cubicBezTo>
                  <a:cubicBezTo>
                    <a:pt x="1124" y="1696"/>
                    <a:pt x="1122" y="1696"/>
                    <a:pt x="1121" y="1696"/>
                  </a:cubicBezTo>
                  <a:cubicBezTo>
                    <a:pt x="742" y="1696"/>
                    <a:pt x="491" y="1432"/>
                    <a:pt x="484" y="1021"/>
                  </a:cubicBezTo>
                  <a:lnTo>
                    <a:pt x="486" y="1021"/>
                  </a:lnTo>
                  <a:cubicBezTo>
                    <a:pt x="477" y="583"/>
                    <a:pt x="653" y="402"/>
                    <a:pt x="1099" y="397"/>
                  </a:cubicBezTo>
                  <a:cubicBezTo>
                    <a:pt x="1104" y="397"/>
                    <a:pt x="1109" y="397"/>
                    <a:pt x="1114" y="397"/>
                  </a:cubicBezTo>
                  <a:close/>
                  <a:moveTo>
                    <a:pt x="1318" y="0"/>
                  </a:moveTo>
                  <a:cubicBezTo>
                    <a:pt x="1297" y="0"/>
                    <a:pt x="1277" y="2"/>
                    <a:pt x="1259" y="7"/>
                  </a:cubicBezTo>
                  <a:cubicBezTo>
                    <a:pt x="941" y="81"/>
                    <a:pt x="616" y="168"/>
                    <a:pt x="326" y="313"/>
                  </a:cubicBezTo>
                  <a:cubicBezTo>
                    <a:pt x="60" y="449"/>
                    <a:pt x="1" y="735"/>
                    <a:pt x="27" y="980"/>
                  </a:cubicBezTo>
                  <a:cubicBezTo>
                    <a:pt x="16" y="1566"/>
                    <a:pt x="215" y="1854"/>
                    <a:pt x="687" y="1980"/>
                  </a:cubicBezTo>
                  <a:cubicBezTo>
                    <a:pt x="806" y="2012"/>
                    <a:pt x="921" y="2028"/>
                    <a:pt x="1030" y="2028"/>
                  </a:cubicBezTo>
                  <a:cubicBezTo>
                    <a:pt x="1424" y="2028"/>
                    <a:pt x="1751" y="1830"/>
                    <a:pt x="1970" y="1514"/>
                  </a:cubicBezTo>
                  <a:cubicBezTo>
                    <a:pt x="2283" y="1064"/>
                    <a:pt x="2002" y="341"/>
                    <a:pt x="1638" y="109"/>
                  </a:cubicBezTo>
                  <a:cubicBezTo>
                    <a:pt x="1548" y="51"/>
                    <a:pt x="1423" y="0"/>
                    <a:pt x="1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30" name="Google Shape;1030;p8"/>
            <p:cNvSpPr/>
            <p:nvPr/>
          </p:nvSpPr>
          <p:spPr>
            <a:xfrm>
              <a:off x="-1134876" y="2008039"/>
              <a:ext cx="88658" cy="90606"/>
            </a:xfrm>
            <a:custGeom>
              <a:avLst/>
              <a:gdLst/>
              <a:ahLst/>
              <a:cxnLst/>
              <a:rect l="l" t="t" r="r" b="b"/>
              <a:pathLst>
                <a:path w="1274" h="1302" extrusionOk="0">
                  <a:moveTo>
                    <a:pt x="634" y="1"/>
                  </a:moveTo>
                  <a:cubicBezTo>
                    <a:pt x="630" y="1"/>
                    <a:pt x="627" y="1"/>
                    <a:pt x="623" y="1"/>
                  </a:cubicBezTo>
                  <a:cubicBezTo>
                    <a:pt x="177" y="8"/>
                    <a:pt x="1" y="187"/>
                    <a:pt x="8" y="629"/>
                  </a:cubicBezTo>
                  <a:cubicBezTo>
                    <a:pt x="15" y="1037"/>
                    <a:pt x="265" y="1302"/>
                    <a:pt x="641" y="1302"/>
                  </a:cubicBezTo>
                  <a:cubicBezTo>
                    <a:pt x="644" y="1302"/>
                    <a:pt x="646" y="1302"/>
                    <a:pt x="649" y="1302"/>
                  </a:cubicBezTo>
                  <a:cubicBezTo>
                    <a:pt x="1045" y="1298"/>
                    <a:pt x="1273" y="1067"/>
                    <a:pt x="1264" y="681"/>
                  </a:cubicBezTo>
                  <a:cubicBezTo>
                    <a:pt x="1255" y="276"/>
                    <a:pt x="99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31" name="Google Shape;1031;p8"/>
          <p:cNvSpPr txBox="1">
            <a:spLocks noGrp="1"/>
          </p:cNvSpPr>
          <p:nvPr>
            <p:ph type="title"/>
          </p:nvPr>
        </p:nvSpPr>
        <p:spPr>
          <a:xfrm>
            <a:off x="3240300" y="2576201"/>
            <a:ext cx="11807400" cy="4896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2138339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41"/>
        <p:cNvGrpSpPr/>
        <p:nvPr/>
      </p:nvGrpSpPr>
      <p:grpSpPr>
        <a:xfrm>
          <a:off x="0" y="0"/>
          <a:ext cx="0" cy="0"/>
          <a:chOff x="0" y="0"/>
          <a:chExt cx="0" cy="0"/>
        </a:xfrm>
      </p:grpSpPr>
      <p:pic>
        <p:nvPicPr>
          <p:cNvPr id="2442" name="Google Shape;2442;p21"/>
          <p:cNvPicPr preferRelativeResize="0"/>
          <p:nvPr/>
        </p:nvPicPr>
        <p:blipFill rotWithShape="1">
          <a:blip r:embed="rId2">
            <a:alphaModFix amt="19000"/>
          </a:blip>
          <a:srcRect t="69" b="79"/>
          <a:stretch/>
        </p:blipFill>
        <p:spPr>
          <a:xfrm>
            <a:off x="-2" y="-1"/>
            <a:ext cx="18288006" cy="10287002"/>
          </a:xfrm>
          <a:prstGeom prst="rect">
            <a:avLst/>
          </a:prstGeom>
          <a:noFill/>
          <a:ln>
            <a:noFill/>
          </a:ln>
        </p:spPr>
      </p:pic>
      <p:sp>
        <p:nvSpPr>
          <p:cNvPr id="2443" name="Google Shape;2443;p21"/>
          <p:cNvSpPr txBox="1">
            <a:spLocks noGrp="1"/>
          </p:cNvSpPr>
          <p:nvPr>
            <p:ph type="title"/>
          </p:nvPr>
        </p:nvSpPr>
        <p:spPr>
          <a:xfrm>
            <a:off x="5820072" y="3032850"/>
            <a:ext cx="39564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56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444" name="Google Shape;2444;p21"/>
          <p:cNvSpPr txBox="1">
            <a:spLocks noGrp="1"/>
          </p:cNvSpPr>
          <p:nvPr>
            <p:ph type="subTitle" idx="1"/>
          </p:nvPr>
        </p:nvSpPr>
        <p:spPr>
          <a:xfrm>
            <a:off x="5820072" y="3856050"/>
            <a:ext cx="3956400" cy="12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5" name="Google Shape;2445;p21"/>
          <p:cNvSpPr txBox="1">
            <a:spLocks noGrp="1"/>
          </p:cNvSpPr>
          <p:nvPr>
            <p:ph type="title" idx="2"/>
          </p:nvPr>
        </p:nvSpPr>
        <p:spPr>
          <a:xfrm>
            <a:off x="11525238" y="3032850"/>
            <a:ext cx="39564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56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446" name="Google Shape;2446;p21"/>
          <p:cNvSpPr txBox="1">
            <a:spLocks noGrp="1"/>
          </p:cNvSpPr>
          <p:nvPr>
            <p:ph type="subTitle" idx="3"/>
          </p:nvPr>
        </p:nvSpPr>
        <p:spPr>
          <a:xfrm>
            <a:off x="11525226" y="3856050"/>
            <a:ext cx="3956400" cy="12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7" name="Google Shape;2447;p21"/>
          <p:cNvSpPr txBox="1">
            <a:spLocks noGrp="1"/>
          </p:cNvSpPr>
          <p:nvPr>
            <p:ph type="title" idx="4"/>
          </p:nvPr>
        </p:nvSpPr>
        <p:spPr>
          <a:xfrm>
            <a:off x="3703422" y="6018851"/>
            <a:ext cx="39564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56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448" name="Google Shape;2448;p21"/>
          <p:cNvSpPr txBox="1">
            <a:spLocks noGrp="1"/>
          </p:cNvSpPr>
          <p:nvPr>
            <p:ph type="subTitle" idx="5"/>
          </p:nvPr>
        </p:nvSpPr>
        <p:spPr>
          <a:xfrm>
            <a:off x="3703422" y="6842051"/>
            <a:ext cx="3956400" cy="12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9" name="Google Shape;2449;p21"/>
          <p:cNvSpPr txBox="1">
            <a:spLocks noGrp="1"/>
          </p:cNvSpPr>
          <p:nvPr>
            <p:ph type="title" idx="6"/>
          </p:nvPr>
        </p:nvSpPr>
        <p:spPr>
          <a:xfrm>
            <a:off x="9408588" y="6018851"/>
            <a:ext cx="39564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56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450" name="Google Shape;2450;p21"/>
          <p:cNvSpPr txBox="1">
            <a:spLocks noGrp="1"/>
          </p:cNvSpPr>
          <p:nvPr>
            <p:ph type="subTitle" idx="7"/>
          </p:nvPr>
        </p:nvSpPr>
        <p:spPr>
          <a:xfrm>
            <a:off x="9408576" y="6842051"/>
            <a:ext cx="3956400" cy="12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1" name="Google Shape;2451;p21"/>
          <p:cNvSpPr txBox="1">
            <a:spLocks noGrp="1"/>
          </p:cNvSpPr>
          <p:nvPr>
            <p:ph type="title" idx="8"/>
          </p:nvPr>
        </p:nvSpPr>
        <p:spPr>
          <a:xfrm>
            <a:off x="1426451" y="1079000"/>
            <a:ext cx="15435000" cy="95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ebas Neue"/>
              <a:buNone/>
              <a:defRPr sz="7001"/>
            </a:lvl1pPr>
            <a:lvl2pPr lvl="1"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3808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943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4382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8549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756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810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8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188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3908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8415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10394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45804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07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56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9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2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43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8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0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1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 id="2147483709" r:id="rId13"/>
    <p:sldLayoutId id="214748371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12/1/2025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6021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3.wmf"/><Relationship Id="rId7" Type="http://schemas.openxmlformats.org/officeDocument/2006/relationships/oleObject" Target="../embeddings/oleObject1.bin"/><Relationship Id="rId2" Type="http://schemas.openxmlformats.org/officeDocument/2006/relationships/image" Target="../media/image2.wmf"/><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2.jpe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8.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2.gif"/><Relationship Id="rId5" Type="http://schemas.openxmlformats.org/officeDocument/2006/relationships/image" Target="../media/image41.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3.gif"/><Relationship Id="rId5" Type="http://schemas.openxmlformats.org/officeDocument/2006/relationships/image" Target="../media/image41.jp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44.gif"/><Relationship Id="rId5" Type="http://schemas.openxmlformats.org/officeDocument/2006/relationships/image" Target="../media/image41.jp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5.gif"/><Relationship Id="rId5" Type="http://schemas.openxmlformats.org/officeDocument/2006/relationships/image" Target="../media/image41.jp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6.gif"/><Relationship Id="rId5" Type="http://schemas.openxmlformats.org/officeDocument/2006/relationships/image" Target="../media/image41.jp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7.gif"/><Relationship Id="rId5" Type="http://schemas.openxmlformats.org/officeDocument/2006/relationships/image" Target="../media/image41.jp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8.gif"/><Relationship Id="rId5" Type="http://schemas.openxmlformats.org/officeDocument/2006/relationships/image" Target="../media/image41.jp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8545BA92-8C94-38D9-A0D5-528F685FC4B2}"/>
              </a:ext>
            </a:extLst>
          </p:cNvPr>
          <p:cNvSpPr>
            <a:spLocks noChangeArrowheads="1"/>
          </p:cNvSpPr>
          <p:nvPr/>
        </p:nvSpPr>
        <p:spPr bwMode="auto">
          <a:xfrm>
            <a:off x="2971800" y="411958"/>
            <a:ext cx="123444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algn="ctr" eaLnBrk="1" hangingPunct="1"/>
            <a:r>
              <a:rPr lang="en-US" altLang="en-US" sz="6600">
                <a:solidFill>
                  <a:schemeClr val="tx2"/>
                </a:solidFill>
              </a:rPr>
              <a:t>`</a:t>
            </a:r>
          </a:p>
        </p:txBody>
      </p:sp>
      <p:pic>
        <p:nvPicPr>
          <p:cNvPr id="4099" name="Picture 5" descr="POINSET3">
            <a:extLst>
              <a:ext uri="{FF2B5EF4-FFF2-40B4-BE49-F238E27FC236}">
                <a16:creationId xmlns:a16="http://schemas.microsoft.com/office/drawing/2014/main" id="{CEFC4164-5C32-3A9F-00FB-29545647BB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1624" y="7539039"/>
            <a:ext cx="3000376"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POINSET2">
            <a:extLst>
              <a:ext uri="{FF2B5EF4-FFF2-40B4-BE49-F238E27FC236}">
                <a16:creationId xmlns:a16="http://schemas.microsoft.com/office/drawing/2014/main" id="{8D65A7C7-34AE-2C80-ECD7-6A13816CDE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50455"/>
            <a:ext cx="2971800" cy="295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15">
            <a:extLst>
              <a:ext uri="{FF2B5EF4-FFF2-40B4-BE49-F238E27FC236}">
                <a16:creationId xmlns:a16="http://schemas.microsoft.com/office/drawing/2014/main" id="{9C43D684-C508-CEAD-DECD-09037E5DA6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15301" y="0"/>
            <a:ext cx="231695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FIREWRK5">
            <a:extLst>
              <a:ext uri="{FF2B5EF4-FFF2-40B4-BE49-F238E27FC236}">
                <a16:creationId xmlns:a16="http://schemas.microsoft.com/office/drawing/2014/main" id="{19B27E3D-A8EC-B8BD-B89F-CEB62B95B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4343400"/>
            <a:ext cx="43195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a:extLst>
              <a:ext uri="{FF2B5EF4-FFF2-40B4-BE49-F238E27FC236}">
                <a16:creationId xmlns:a16="http://schemas.microsoft.com/office/drawing/2014/main" id="{D1D3A5A2-CF88-1138-7FAE-B197F06ECCA6}"/>
              </a:ext>
            </a:extLst>
          </p:cNvPr>
          <p:cNvSpPr>
            <a:spLocks noChangeArrowheads="1"/>
          </p:cNvSpPr>
          <p:nvPr/>
        </p:nvSpPr>
        <p:spPr bwMode="auto">
          <a:xfrm>
            <a:off x="1094511" y="7503321"/>
            <a:ext cx="16132106" cy="2633226"/>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algn="ctr" eaLnBrk="1" hangingPunct="1"/>
            <a:endParaRPr lang="uk-UA" altLang="en-US" sz="2700" dirty="0"/>
          </a:p>
        </p:txBody>
      </p:sp>
      <p:pic>
        <p:nvPicPr>
          <p:cNvPr id="4104" name="Picture 10" descr="21">
            <a:extLst>
              <a:ext uri="{FF2B5EF4-FFF2-40B4-BE49-F238E27FC236}">
                <a16:creationId xmlns:a16="http://schemas.microsoft.com/office/drawing/2014/main" id="{ABC0074D-5964-92FB-03A4-0E6D6D11D96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7498556"/>
            <a:ext cx="2969420" cy="278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POINSET2">
            <a:extLst>
              <a:ext uri="{FF2B5EF4-FFF2-40B4-BE49-F238E27FC236}">
                <a16:creationId xmlns:a16="http://schemas.microsoft.com/office/drawing/2014/main" id="{114C8CD1-872C-8F66-F457-8442DD9543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260768" y="144501"/>
            <a:ext cx="2971800" cy="295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106" name="Object 12">
            <a:extLst>
              <a:ext uri="{FF2B5EF4-FFF2-40B4-BE49-F238E27FC236}">
                <a16:creationId xmlns:a16="http://schemas.microsoft.com/office/drawing/2014/main" id="{E8960078-AB6F-E0FF-3150-CCC7E9293981}"/>
              </a:ext>
            </a:extLst>
          </p:cNvPr>
          <p:cNvGraphicFramePr>
            <a:graphicFrameLocks noChangeAspect="1"/>
          </p:cNvGraphicFramePr>
          <p:nvPr/>
        </p:nvGraphicFramePr>
        <p:xfrm>
          <a:off x="11201403" y="3771900"/>
          <a:ext cx="2138362" cy="4038600"/>
        </p:xfrm>
        <a:graphic>
          <a:graphicData uri="http://schemas.openxmlformats.org/presentationml/2006/ole">
            <mc:AlternateContent xmlns:mc="http://schemas.openxmlformats.org/markup-compatibility/2006">
              <mc:Choice xmlns:v="urn:schemas-microsoft-com:vml" Requires="v">
                <p:oleObj name="Equation" r:id="rId7" imgW="114151" imgH="215619" progId="Equation.3">
                  <p:embed/>
                </p:oleObj>
              </mc:Choice>
              <mc:Fallback>
                <p:oleObj name="Equation" r:id="rId7" imgW="114151" imgH="21561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1403" y="3771900"/>
                        <a:ext cx="2138362"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4638" name="WordArt 14">
            <a:extLst>
              <a:ext uri="{FF2B5EF4-FFF2-40B4-BE49-F238E27FC236}">
                <a16:creationId xmlns:a16="http://schemas.microsoft.com/office/drawing/2014/main" id="{59A22BF6-B6D4-76E2-EC7C-340DCDF62884}"/>
              </a:ext>
            </a:extLst>
          </p:cNvPr>
          <p:cNvSpPr>
            <a:spLocks noChangeArrowheads="1" noChangeShapeType="1" noTextEdit="1"/>
          </p:cNvSpPr>
          <p:nvPr/>
        </p:nvSpPr>
        <p:spPr bwMode="auto">
          <a:xfrm>
            <a:off x="3657600" y="2514600"/>
            <a:ext cx="10629900" cy="8001000"/>
          </a:xfrm>
          <a:prstGeom prst="rect">
            <a:avLst/>
          </a:prstGeom>
        </p:spPr>
        <p:txBody>
          <a:bodyPr spcFirstLastPara="1" wrap="none" fromWordArt="1">
            <a:prstTxWarp prst="textArchUp">
              <a:avLst>
                <a:gd name="adj" fmla="val 10748031"/>
              </a:avLst>
            </a:prstTxWarp>
          </a:bodyPr>
          <a:lstStyle/>
          <a:p>
            <a:pPr algn="ctr"/>
            <a:r>
              <a:rPr lang="en-US" sz="5400" b="1"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Chµo</a:t>
            </a:r>
            <a:r>
              <a:rPr lang="en-US" sz="54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 </a:t>
            </a:r>
            <a:r>
              <a:rPr lang="en-US" sz="5400" b="1"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mõng</a:t>
            </a:r>
            <a:r>
              <a:rPr lang="en-US" sz="54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 </a:t>
            </a:r>
            <a:r>
              <a:rPr lang="en-US" sz="5400" b="1"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c¸c</a:t>
            </a:r>
            <a:r>
              <a:rPr lang="en-US" sz="54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 </a:t>
            </a:r>
            <a:r>
              <a:rPr lang="en-US" sz="5400" b="1"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thÇy</a:t>
            </a:r>
            <a:r>
              <a:rPr lang="en-US" sz="54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 , c« </a:t>
            </a:r>
            <a:r>
              <a:rPr lang="en-US" sz="5400" b="1"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rPr>
              <a:t>gi¸o</a:t>
            </a:r>
            <a:endParaRPr lang="en-US" sz="54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TimeH" panose="020B7200000000000000" pitchFamily="34" charset="0"/>
            </a:endParaRPr>
          </a:p>
        </p:txBody>
      </p:sp>
      <p:sp>
        <p:nvSpPr>
          <p:cNvPr id="4109" name="WordArt 16">
            <a:extLst>
              <a:ext uri="{FF2B5EF4-FFF2-40B4-BE49-F238E27FC236}">
                <a16:creationId xmlns:a16="http://schemas.microsoft.com/office/drawing/2014/main" id="{06CA3788-9195-4991-80AE-D5630BBA85C8}"/>
              </a:ext>
            </a:extLst>
          </p:cNvPr>
          <p:cNvSpPr>
            <a:spLocks noChangeArrowheads="1" noChangeShapeType="1" noTextEdit="1"/>
          </p:cNvSpPr>
          <p:nvPr/>
        </p:nvSpPr>
        <p:spPr bwMode="auto">
          <a:xfrm>
            <a:off x="2286000" y="0"/>
            <a:ext cx="58293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5400" b="1"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THCS </a:t>
            </a:r>
            <a:r>
              <a:rPr lang="en-US" sz="5400" b="1"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ĐỒNG QUANG</a:t>
            </a:r>
            <a:r>
              <a:rPr lang="vi-VN" sz="5400" b="1"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endParaRPr lang="en-US" sz="5400" b="1"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54641" name="WordArt 17">
            <a:extLst>
              <a:ext uri="{FF2B5EF4-FFF2-40B4-BE49-F238E27FC236}">
                <a16:creationId xmlns:a16="http://schemas.microsoft.com/office/drawing/2014/main" id="{8CB2303A-F2D3-BD97-9C28-24004A2BC0FF}"/>
              </a:ext>
            </a:extLst>
          </p:cNvPr>
          <p:cNvSpPr>
            <a:spLocks noChangeArrowheads="1" noChangeShapeType="1" noTextEdit="1"/>
          </p:cNvSpPr>
          <p:nvPr/>
        </p:nvSpPr>
        <p:spPr bwMode="auto">
          <a:xfrm>
            <a:off x="5600700" y="8458200"/>
            <a:ext cx="7086600" cy="1028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b="1" kern="10" dirty="0" err="1">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5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5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5400" b="1" kern="10" dirty="0" err="1">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Đỗ</a:t>
            </a:r>
            <a:r>
              <a:rPr lang="en-US" sz="5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5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5400" b="1" kern="10" dirty="0" err="1">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Thuỳ</a:t>
            </a:r>
            <a:r>
              <a:rPr lang="en-US" sz="5400" b="1" kern="10" dirty="0">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740761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54638"/>
                                        </p:tgtEl>
                                        <p:attrNameLst>
                                          <p:attrName>style.visibility</p:attrName>
                                        </p:attrNameLst>
                                      </p:cBhvr>
                                      <p:to>
                                        <p:strVal val="visible"/>
                                      </p:to>
                                    </p:set>
                                    <p:anim calcmode="lin" valueType="num">
                                      <p:cBhvr>
                                        <p:cTn id="7" dur="1000" fill="hold"/>
                                        <p:tgtEl>
                                          <p:spTgt spid="154638"/>
                                        </p:tgtEl>
                                        <p:attrNameLst>
                                          <p:attrName>ppt_w</p:attrName>
                                        </p:attrNameLst>
                                      </p:cBhvr>
                                      <p:tavLst>
                                        <p:tav tm="0">
                                          <p:val>
                                            <p:strVal val="#ppt_w*0.70"/>
                                          </p:val>
                                        </p:tav>
                                        <p:tav tm="100000">
                                          <p:val>
                                            <p:strVal val="#ppt_w"/>
                                          </p:val>
                                        </p:tav>
                                      </p:tavLst>
                                    </p:anim>
                                    <p:anim calcmode="lin" valueType="num">
                                      <p:cBhvr>
                                        <p:cTn id="8" dur="1000" fill="hold"/>
                                        <p:tgtEl>
                                          <p:spTgt spid="154638"/>
                                        </p:tgtEl>
                                        <p:attrNameLst>
                                          <p:attrName>ppt_h</p:attrName>
                                        </p:attrNameLst>
                                      </p:cBhvr>
                                      <p:tavLst>
                                        <p:tav tm="0">
                                          <p:val>
                                            <p:strVal val="#ppt_h"/>
                                          </p:val>
                                        </p:tav>
                                        <p:tav tm="100000">
                                          <p:val>
                                            <p:strVal val="#ppt_h"/>
                                          </p:val>
                                        </p:tav>
                                      </p:tavLst>
                                    </p:anim>
                                    <p:animEffect transition="in" filter="fade">
                                      <p:cBhvr>
                                        <p:cTn id="9" dur="1000"/>
                                        <p:tgtEl>
                                          <p:spTgt spid="1546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54641"/>
                                        </p:tgtEl>
                                        <p:attrNameLst>
                                          <p:attrName>style.visibility</p:attrName>
                                        </p:attrNameLst>
                                      </p:cBhvr>
                                      <p:to>
                                        <p:strVal val="visible"/>
                                      </p:to>
                                    </p:set>
                                    <p:animEffect transition="in" filter="wedge">
                                      <p:cBhvr>
                                        <p:cTn id="14" dur="2000"/>
                                        <p:tgtEl>
                                          <p:spTgt spid="154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5F44E88-766E-895C-6097-51EDF8B5A63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Tìm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7FC9600-2EDC-33AA-B524-6DB8A018F48C}"/>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6">
            <a:extLst>
              <a:ext uri="{FF2B5EF4-FFF2-40B4-BE49-F238E27FC236}">
                <a16:creationId xmlns:a16="http://schemas.microsoft.com/office/drawing/2014/main" id="{076D4CE3-EC95-6A0A-6C08-B78E104D4C86}"/>
              </a:ext>
            </a:extLst>
          </p:cNvPr>
          <p:cNvSpPr/>
          <p:nvPr/>
        </p:nvSpPr>
        <p:spPr>
          <a:xfrm>
            <a:off x="2057400" y="2827211"/>
            <a:ext cx="1588534" cy="12192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Rectangle 4">
            <a:extLst>
              <a:ext uri="{FF2B5EF4-FFF2-40B4-BE49-F238E27FC236}">
                <a16:creationId xmlns:a16="http://schemas.microsoft.com/office/drawing/2014/main" id="{C2E71355-2D85-B706-ED1E-18DB6C867EC7}"/>
              </a:ext>
            </a:extLst>
          </p:cNvPr>
          <p:cNvSpPr/>
          <p:nvPr/>
        </p:nvSpPr>
        <p:spPr>
          <a:xfrm>
            <a:off x="4133850" y="2860196"/>
            <a:ext cx="4267200" cy="769441"/>
          </a:xfrm>
          <a:prstGeom prst="rect">
            <a:avLst/>
          </a:prstGeom>
        </p:spPr>
        <p:txBody>
          <a:bodyPr wrap="square">
            <a:spAutoFit/>
          </a:bodyPr>
          <a:lstStyle/>
          <a:p>
            <a:pPr lvl="0" algn="just" defTabSz="1371600">
              <a:spcAft>
                <a:spcPts val="1125"/>
              </a:spcAf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xứ</a:t>
            </a:r>
            <a:endPar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96DABC-74C7-1945-AC78-79AA82EFAB74}"/>
              </a:ext>
            </a:extLst>
          </p:cNvPr>
          <p:cNvSpPr/>
          <p:nvPr/>
        </p:nvSpPr>
        <p:spPr>
          <a:xfrm>
            <a:off x="5029200" y="3618933"/>
            <a:ext cx="12268200" cy="1446550"/>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Tinh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1938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1944)</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A0A27473-F682-6E75-1D5D-2EE7E45AF049}"/>
              </a:ext>
            </a:extLst>
          </p:cNvPr>
          <p:cNvSpPr/>
          <p:nvPr/>
        </p:nvSpPr>
        <p:spPr>
          <a:xfrm>
            <a:off x="1895235" y="7581899"/>
            <a:ext cx="1588534" cy="12192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8" name="Rectangle 7">
            <a:extLst>
              <a:ext uri="{FF2B5EF4-FFF2-40B4-BE49-F238E27FC236}">
                <a16:creationId xmlns:a16="http://schemas.microsoft.com/office/drawing/2014/main" id="{C48FD439-8AB8-87DF-362C-0F6CAB3431CF}"/>
              </a:ext>
            </a:extLst>
          </p:cNvPr>
          <p:cNvSpPr/>
          <p:nvPr/>
        </p:nvSpPr>
        <p:spPr>
          <a:xfrm>
            <a:off x="3717131" y="7806779"/>
            <a:ext cx="5715000" cy="769441"/>
          </a:xfrm>
          <a:prstGeom prst="rect">
            <a:avLst/>
          </a:prstGeom>
        </p:spPr>
        <p:txBody>
          <a:bodyPr wrap="square">
            <a:spAutoFit/>
          </a:bodyPr>
          <a:lstStyle/>
          <a:p>
            <a:pPr lvl="0" algn="just" defTabSz="1371600">
              <a:spcAft>
                <a:spcPts val="1125"/>
              </a:spcAf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1742266-0B41-BD6A-9CAD-485612C84ED6}"/>
              </a:ext>
            </a:extLst>
          </p:cNvPr>
          <p:cNvSpPr/>
          <p:nvPr/>
        </p:nvSpPr>
        <p:spPr>
          <a:xfrm>
            <a:off x="6172200" y="8291117"/>
            <a:ext cx="122682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bát</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4">
            <a:extLst>
              <a:ext uri="{FF2B5EF4-FFF2-40B4-BE49-F238E27FC236}">
                <a16:creationId xmlns:a16="http://schemas.microsoft.com/office/drawing/2014/main" id="{AF212AF8-E76B-1C91-0168-DE79652AA177}"/>
              </a:ext>
            </a:extLst>
          </p:cNvPr>
          <p:cNvSpPr/>
          <p:nvPr/>
        </p:nvSpPr>
        <p:spPr>
          <a:xfrm>
            <a:off x="12151279" y="5893659"/>
            <a:ext cx="5860504" cy="3718500"/>
          </a:xfrm>
          <a:custGeom>
            <a:avLst/>
            <a:gdLst/>
            <a:ahLst/>
            <a:cxnLst/>
            <a:rect l="l" t="t" r="r" b="b"/>
            <a:pathLst>
              <a:path w="7867702" h="5383165">
                <a:moveTo>
                  <a:pt x="0" y="0"/>
                </a:moveTo>
                <a:lnTo>
                  <a:pt x="7867702" y="0"/>
                </a:lnTo>
                <a:lnTo>
                  <a:pt x="7867702" y="5383165"/>
                </a:lnTo>
                <a:lnTo>
                  <a:pt x="0" y="5383165"/>
                </a:lnTo>
                <a:lnTo>
                  <a:pt x="0" y="0"/>
                </a:lnTo>
                <a:close/>
              </a:path>
            </a:pathLst>
          </a:custGeom>
          <a:blipFill>
            <a:blip r:embed="rId5"/>
            <a:stretch>
              <a:fillRect/>
            </a:stretch>
          </a:blipFill>
        </p:spPr>
        <p:txBody>
          <a:bodyPr/>
          <a:lstStyle/>
          <a:p>
            <a:endParaRPr lang="vi-VN"/>
          </a:p>
        </p:txBody>
      </p:sp>
      <p:sp>
        <p:nvSpPr>
          <p:cNvPr id="12" name="Freeform 5">
            <a:extLst>
              <a:ext uri="{FF2B5EF4-FFF2-40B4-BE49-F238E27FC236}">
                <a16:creationId xmlns:a16="http://schemas.microsoft.com/office/drawing/2014/main" id="{454AD4D9-3F6B-FA84-540E-37E7FF41A0B6}"/>
              </a:ext>
            </a:extLst>
          </p:cNvPr>
          <p:cNvSpPr/>
          <p:nvPr/>
        </p:nvSpPr>
        <p:spPr>
          <a:xfrm>
            <a:off x="-1669010" y="-1104900"/>
            <a:ext cx="3690968" cy="2929706"/>
          </a:xfrm>
          <a:custGeom>
            <a:avLst/>
            <a:gdLst/>
            <a:ahLst/>
            <a:cxnLst/>
            <a:rect l="l" t="t" r="r" b="b"/>
            <a:pathLst>
              <a:path w="3690968" h="2929706">
                <a:moveTo>
                  <a:pt x="0" y="0"/>
                </a:moveTo>
                <a:lnTo>
                  <a:pt x="3690968" y="0"/>
                </a:lnTo>
                <a:lnTo>
                  <a:pt x="3690968" y="2929706"/>
                </a:lnTo>
                <a:lnTo>
                  <a:pt x="0" y="2929706"/>
                </a:lnTo>
                <a:lnTo>
                  <a:pt x="0" y="0"/>
                </a:lnTo>
                <a:close/>
              </a:path>
            </a:pathLst>
          </a:custGeom>
          <a:blipFill>
            <a:blip r:embed="rId6"/>
            <a:stretch>
              <a:fillRect/>
            </a:stretch>
          </a:blipFill>
        </p:spPr>
        <p:txBody>
          <a:bodyPr/>
          <a:lstStyle/>
          <a:p>
            <a:endParaRPr lang="vi-VN"/>
          </a:p>
        </p:txBody>
      </p:sp>
      <p:sp>
        <p:nvSpPr>
          <p:cNvPr id="13" name="Freeform 6">
            <a:extLst>
              <a:ext uri="{FF2B5EF4-FFF2-40B4-BE49-F238E27FC236}">
                <a16:creationId xmlns:a16="http://schemas.microsoft.com/office/drawing/2014/main" id="{076D4CE3-EC95-6A0A-6C08-B78E104D4C86}"/>
              </a:ext>
            </a:extLst>
          </p:cNvPr>
          <p:cNvSpPr/>
          <p:nvPr/>
        </p:nvSpPr>
        <p:spPr>
          <a:xfrm>
            <a:off x="1895235" y="5065483"/>
            <a:ext cx="1588534" cy="12192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0" name="TextBox 9"/>
          <p:cNvSpPr txBox="1"/>
          <p:nvPr/>
        </p:nvSpPr>
        <p:spPr>
          <a:xfrm>
            <a:off x="3636169" y="5202235"/>
            <a:ext cx="55626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Hoàn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933950" y="5938920"/>
            <a:ext cx="6934200" cy="1446550"/>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nằm</a:t>
            </a:r>
            <a:r>
              <a:rPr lang="en-US" sz="4400" dirty="0">
                <a:latin typeface="Times New Roman" panose="02020603050405020304" pitchFamily="18" charset="0"/>
                <a:cs typeface="Times New Roman" panose="02020603050405020304" pitchFamily="18" charset="0"/>
              </a:rPr>
              <a:t> d</a:t>
            </a:r>
            <a:r>
              <a:rPr lang="vi-VN" sz="4400" dirty="0">
                <a:latin typeface="Times New Roman" panose="02020603050405020304" pitchFamily="18" charset="0"/>
                <a:cs typeface="Times New Roman" panose="02020603050405020304" pitchFamily="18" charset="0"/>
              </a:rPr>
              <a:t>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TD </a:t>
            </a:r>
            <a:r>
              <a:rPr lang="en-US" sz="4400" dirty="0" err="1">
                <a:latin typeface="Times New Roman" panose="02020603050405020304" pitchFamily="18" charset="0"/>
                <a:cs typeface="Times New Roman" panose="02020603050405020304" pitchFamily="18" charset="0"/>
              </a:rPr>
              <a:t>Pháp</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2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5F44E88-766E-895C-6097-51EDF8B5A63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Tìm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7FC9600-2EDC-33AA-B524-6DB8A018F48C}"/>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6">
            <a:extLst>
              <a:ext uri="{FF2B5EF4-FFF2-40B4-BE49-F238E27FC236}">
                <a16:creationId xmlns:a16="http://schemas.microsoft.com/office/drawing/2014/main" id="{076D4CE3-EC95-6A0A-6C08-B78E104D4C86}"/>
              </a:ext>
            </a:extLst>
          </p:cNvPr>
          <p:cNvSpPr/>
          <p:nvPr/>
        </p:nvSpPr>
        <p:spPr>
          <a:xfrm>
            <a:off x="1336745" y="3166829"/>
            <a:ext cx="1588534" cy="1219200"/>
          </a:xfrm>
          <a:custGeom>
            <a:avLst/>
            <a:gdLst/>
            <a:ahLst/>
            <a:cxnLst/>
            <a:rect l="l" t="t" r="r" b="b"/>
            <a:pathLst>
              <a:path w="5361303" h="4114800">
                <a:moveTo>
                  <a:pt x="0" y="0"/>
                </a:moveTo>
                <a:lnTo>
                  <a:pt x="5361303" y="0"/>
                </a:lnTo>
                <a:lnTo>
                  <a:pt x="53613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Rectangle 4">
            <a:extLst>
              <a:ext uri="{FF2B5EF4-FFF2-40B4-BE49-F238E27FC236}">
                <a16:creationId xmlns:a16="http://schemas.microsoft.com/office/drawing/2014/main" id="{C2E71355-2D85-B706-ED1E-18DB6C867EC7}"/>
              </a:ext>
            </a:extLst>
          </p:cNvPr>
          <p:cNvSpPr/>
          <p:nvPr/>
        </p:nvSpPr>
        <p:spPr>
          <a:xfrm>
            <a:off x="3114675" y="3434449"/>
            <a:ext cx="4267200" cy="769441"/>
          </a:xfrm>
          <a:prstGeom prst="rect">
            <a:avLst/>
          </a:prstGeom>
        </p:spPr>
        <p:txBody>
          <a:bodyPr wrap="square">
            <a:spAutoFit/>
          </a:bodyPr>
          <a:lstStyle/>
          <a:p>
            <a:pPr lvl="0" algn="just" defTabSz="1371600">
              <a:spcAft>
                <a:spcPts val="1125"/>
              </a:spcAft>
              <a:defRPr/>
            </a:pP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3ADED70-2FBB-7854-B846-08A3EBD8A1AE}"/>
              </a:ext>
            </a:extLst>
          </p:cNvPr>
          <p:cNvSpPr/>
          <p:nvPr/>
        </p:nvSpPr>
        <p:spPr>
          <a:xfrm>
            <a:off x="3114675" y="4742325"/>
            <a:ext cx="14214545" cy="2695610"/>
          </a:xfrm>
          <a:prstGeom prst="rect">
            <a:avLst/>
          </a:prstGeom>
        </p:spPr>
        <p:txBody>
          <a:bodyPr wrap="square">
            <a:spAutoFit/>
          </a:bodyPr>
          <a:lstStyle/>
          <a:p>
            <a:pPr lvl="0" algn="just" defTabSz="1371600">
              <a:spcAft>
                <a:spcPts val="1125"/>
              </a:spcAft>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m</a:t>
            </a: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r</a:t>
            </a: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m</a:t>
            </a:r>
            <a:r>
              <a:rPr lang="vi-VN"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6AB6715-4402-E9C9-AC65-D264F1278DB6}"/>
              </a:ext>
            </a:extLst>
          </p:cNvPr>
          <p:cNvPicPr>
            <a:picLocks noChangeAspect="1"/>
          </p:cNvPicPr>
          <p:nvPr/>
        </p:nvPicPr>
        <p:blipFill>
          <a:blip r:embed="rId5">
            <a:duotone>
              <a:schemeClr val="bg2">
                <a:shade val="45000"/>
                <a:satMod val="135000"/>
              </a:schemeClr>
              <a:prstClr val="white"/>
            </a:duotone>
          </a:blip>
          <a:stretch>
            <a:fillRect/>
          </a:stretch>
        </p:blipFill>
        <p:spPr>
          <a:xfrm>
            <a:off x="-980322" y="6591300"/>
            <a:ext cx="4840644" cy="4834547"/>
          </a:xfrm>
          <a:prstGeom prst="rect">
            <a:avLst/>
          </a:prstGeom>
        </p:spPr>
      </p:pic>
      <p:sp>
        <p:nvSpPr>
          <p:cNvPr id="14" name="Freeform 10">
            <a:extLst>
              <a:ext uri="{FF2B5EF4-FFF2-40B4-BE49-F238E27FC236}">
                <a16:creationId xmlns:a16="http://schemas.microsoft.com/office/drawing/2014/main" id="{D60FDDDE-368D-F23F-4608-8C81DEAC9454}"/>
              </a:ext>
            </a:extLst>
          </p:cNvPr>
          <p:cNvSpPr/>
          <p:nvPr/>
        </p:nvSpPr>
        <p:spPr>
          <a:xfrm rot="15883111">
            <a:off x="14851071" y="-329592"/>
            <a:ext cx="4200368" cy="3402298"/>
          </a:xfrm>
          <a:custGeom>
            <a:avLst/>
            <a:gdLst/>
            <a:ahLst/>
            <a:cxnLst/>
            <a:rect l="l" t="t" r="r" b="b"/>
            <a:pathLst>
              <a:path w="4200368" h="3402298">
                <a:moveTo>
                  <a:pt x="0" y="0"/>
                </a:moveTo>
                <a:lnTo>
                  <a:pt x="4200368" y="0"/>
                </a:lnTo>
                <a:lnTo>
                  <a:pt x="4200368" y="3402298"/>
                </a:lnTo>
                <a:lnTo>
                  <a:pt x="0" y="3402298"/>
                </a:lnTo>
                <a:lnTo>
                  <a:pt x="0" y="0"/>
                </a:lnTo>
                <a:close/>
              </a:path>
            </a:pathLst>
          </a:custGeom>
          <a:blipFill>
            <a:blip r:embed="rId6"/>
            <a:stretch>
              <a:fillRect/>
            </a:stretch>
          </a:blipFill>
        </p:spPr>
        <p:txBody>
          <a:bodyPr/>
          <a:lstStyle/>
          <a:p>
            <a:endParaRPr lang="vi-VN"/>
          </a:p>
        </p:txBody>
      </p:sp>
      <p:sp>
        <p:nvSpPr>
          <p:cNvPr id="15" name="Freeform 5">
            <a:extLst>
              <a:ext uri="{FF2B5EF4-FFF2-40B4-BE49-F238E27FC236}">
                <a16:creationId xmlns:a16="http://schemas.microsoft.com/office/drawing/2014/main" id="{64922EC9-3305-D47F-2977-B1D0E86AE9C9}"/>
              </a:ext>
            </a:extLst>
          </p:cNvPr>
          <p:cNvSpPr/>
          <p:nvPr/>
        </p:nvSpPr>
        <p:spPr>
          <a:xfrm>
            <a:off x="15149306" y="8496098"/>
            <a:ext cx="3690968" cy="2929706"/>
          </a:xfrm>
          <a:custGeom>
            <a:avLst/>
            <a:gdLst/>
            <a:ahLst/>
            <a:cxnLst/>
            <a:rect l="l" t="t" r="r" b="b"/>
            <a:pathLst>
              <a:path w="3690968" h="2929706">
                <a:moveTo>
                  <a:pt x="0" y="0"/>
                </a:moveTo>
                <a:lnTo>
                  <a:pt x="3690968" y="0"/>
                </a:lnTo>
                <a:lnTo>
                  <a:pt x="3690968" y="2929706"/>
                </a:lnTo>
                <a:lnTo>
                  <a:pt x="0" y="2929706"/>
                </a:lnTo>
                <a:lnTo>
                  <a:pt x="0" y="0"/>
                </a:lnTo>
                <a:close/>
              </a:path>
            </a:pathLst>
          </a:custGeom>
          <a:blipFill>
            <a:blip r:embed="rId7"/>
            <a:stretch>
              <a:fillRect/>
            </a:stretch>
          </a:blipFill>
        </p:spPr>
        <p:txBody>
          <a:bodyPr/>
          <a:lstStyle/>
          <a:p>
            <a:endParaRPr lang="vi-VN"/>
          </a:p>
        </p:txBody>
      </p:sp>
    </p:spTree>
    <p:extLst>
      <p:ext uri="{BB962C8B-B14F-4D97-AF65-F5344CB8AC3E}">
        <p14:creationId xmlns:p14="http://schemas.microsoft.com/office/powerpoint/2010/main" val="21780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50336-69F8-2AF9-B3CE-B91957FB1B98}"/>
              </a:ext>
            </a:extLst>
          </p:cNvPr>
          <p:cNvPicPr>
            <a:picLocks noChangeAspect="1"/>
          </p:cNvPicPr>
          <p:nvPr/>
        </p:nvPicPr>
        <p:blipFill rotWithShape="1">
          <a:blip r:embed="rId3"/>
          <a:srcRect t="6075" r="1" b="19401"/>
          <a:stretch/>
        </p:blipFill>
        <p:spPr>
          <a:xfrm>
            <a:off x="-34290" y="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Rectangle 2">
            <a:extLst>
              <a:ext uri="{FF2B5EF4-FFF2-40B4-BE49-F238E27FC236}">
                <a16:creationId xmlns:a16="http://schemas.microsoft.com/office/drawing/2014/main" id="{E54F7E70-31BD-07EE-A037-194977156777}"/>
              </a:ext>
            </a:extLst>
          </p:cNvPr>
          <p:cNvSpPr/>
          <p:nvPr/>
        </p:nvSpPr>
        <p:spPr>
          <a:xfrm>
            <a:off x="5486400" y="1866900"/>
            <a:ext cx="16611600" cy="2941831"/>
          </a:xfrm>
          <a:prstGeom prst="rect">
            <a:avLst/>
          </a:prstGeom>
        </p:spPr>
        <p:txBody>
          <a:bodyPr wrap="square">
            <a:spAutoFit/>
          </a:bodyPr>
          <a:lstStyle/>
          <a:p>
            <a:pPr lvl="0" algn="ctr" defTabSz="1371600">
              <a:spcAft>
                <a:spcPts val="1125"/>
              </a:spcAft>
              <a:defRPr/>
            </a:pP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a:t>
            </a:r>
          </a:p>
          <a:p>
            <a:pPr lvl="0" algn="ctr" defTabSz="1371600">
              <a:spcAft>
                <a:spcPts val="1125"/>
              </a:spcAft>
              <a:defRPr/>
            </a:pP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2813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E8869B-D5E8-4B37-9897-8FBDBC0F5635}"/>
              </a:ext>
            </a:extLst>
          </p:cNvPr>
          <p:cNvSpPr/>
          <p:nvPr/>
        </p:nvSpPr>
        <p:spPr>
          <a:xfrm>
            <a:off x="800100" y="820093"/>
            <a:ext cx="16687800" cy="8585201"/>
          </a:xfrm>
          <a:prstGeom prst="rect">
            <a:avLst/>
          </a:prstGeom>
          <a:solidFill>
            <a:srgbClr val="DE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6" name="Straight Connector 15">
            <a:extLst>
              <a:ext uri="{FF2B5EF4-FFF2-40B4-BE49-F238E27FC236}">
                <a16:creationId xmlns:a16="http://schemas.microsoft.com/office/drawing/2014/main" id="{F47A4761-585C-4ED4-B857-AF9C2D8E5407}"/>
              </a:ext>
            </a:extLst>
          </p:cNvPr>
          <p:cNvCxnSpPr>
            <a:cxnSpLocks/>
          </p:cNvCxnSpPr>
          <p:nvPr/>
        </p:nvCxnSpPr>
        <p:spPr>
          <a:xfrm>
            <a:off x="6402122" y="820093"/>
            <a:ext cx="95198" cy="8585201"/>
          </a:xfrm>
          <a:prstGeom prst="line">
            <a:avLst/>
          </a:prstGeom>
          <a:ln w="28575">
            <a:solidFill>
              <a:srgbClr val="02BDC7"/>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BEE887A-1B07-435C-A070-0A6F0D5E6D12}"/>
              </a:ext>
            </a:extLst>
          </p:cNvPr>
          <p:cNvSpPr/>
          <p:nvPr/>
        </p:nvSpPr>
        <p:spPr>
          <a:xfrm>
            <a:off x="183623" y="1071923"/>
            <a:ext cx="4731059" cy="4669349"/>
          </a:xfrm>
          <a:prstGeom prst="ellipse">
            <a:avLst/>
          </a:prstGeom>
          <a:solidFill>
            <a:srgbClr val="02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2">
                  <a:lumMod val="50000"/>
                </a:schemeClr>
              </a:solidFill>
            </a:endParaRPr>
          </a:p>
        </p:txBody>
      </p:sp>
      <p:sp>
        <p:nvSpPr>
          <p:cNvPr id="5" name="Google Shape;532;p31">
            <a:extLst>
              <a:ext uri="{FF2B5EF4-FFF2-40B4-BE49-F238E27FC236}">
                <a16:creationId xmlns:a16="http://schemas.microsoft.com/office/drawing/2014/main" id="{2ED799B0-B587-444E-933D-26979992A01F}"/>
              </a:ext>
            </a:extLst>
          </p:cNvPr>
          <p:cNvSpPr txBox="1">
            <a:spLocks noGrp="1"/>
          </p:cNvSpPr>
          <p:nvPr>
            <p:ph type="title"/>
          </p:nvPr>
        </p:nvSpPr>
        <p:spPr>
          <a:xfrm>
            <a:off x="369170" y="1180649"/>
            <a:ext cx="4283675" cy="4761504"/>
          </a:xfrm>
          <a:prstGeom prst="rect">
            <a:avLst/>
          </a:prstGeom>
        </p:spPr>
        <p:txBody>
          <a:bodyPr spcFirstLastPara="1" vert="horz" wrap="square" lIns="182850" tIns="182850" rIns="182850" bIns="182850" rtlCol="0" anchor="ctr" anchorCtr="0">
            <a:noAutofit/>
          </a:bodyPr>
          <a:lstStyle/>
          <a:p>
            <a:pPr algn="ct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Cách</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đọc</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hiểu</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thơ</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song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thất</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lục</a:t>
            </a:r>
            <a:r>
              <a:rPr lang="en-US" sz="5201" b="1" dirty="0">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 </a:t>
            </a:r>
            <a:r>
              <a:rPr lang="en-US" sz="5201" b="1" dirty="0" err="1">
                <a:solidFill>
                  <a:schemeClr val="bg1"/>
                </a:solidFill>
                <a:latin typeface="#9Slide03 Ample" panose="02000000000000000000" pitchFamily="2" charset="0"/>
                <a:ea typeface="Times New Roman" panose="02020603050405020304" pitchFamily="18" charset="0"/>
                <a:cs typeface="#9Slide03 Arima Madurai Black" panose="00000A00000000000000" pitchFamily="2" charset="0"/>
              </a:rPr>
              <a:t>bát</a:t>
            </a:r>
            <a:endParaRPr sz="5201" dirty="0">
              <a:solidFill>
                <a:schemeClr val="bg1"/>
              </a:solidFill>
              <a:latin typeface="#9Slide03 Ample" panose="02000000000000000000" pitchFamily="2" charset="0"/>
              <a:cs typeface="#9Slide03 Arima Madurai Black" panose="00000A00000000000000" pitchFamily="2" charset="0"/>
            </a:endParaRPr>
          </a:p>
        </p:txBody>
      </p:sp>
      <p:sp>
        <p:nvSpPr>
          <p:cNvPr id="8" name="Oval 7">
            <a:extLst>
              <a:ext uri="{FF2B5EF4-FFF2-40B4-BE49-F238E27FC236}">
                <a16:creationId xmlns:a16="http://schemas.microsoft.com/office/drawing/2014/main" id="{C0D0738E-1A4C-4623-8B5E-BA0264E399DD}"/>
              </a:ext>
            </a:extLst>
          </p:cNvPr>
          <p:cNvSpPr/>
          <p:nvPr/>
        </p:nvSpPr>
        <p:spPr>
          <a:xfrm>
            <a:off x="895300" y="5106856"/>
            <a:ext cx="949406" cy="951332"/>
          </a:xfrm>
          <a:prstGeom prst="ellipse">
            <a:avLst/>
          </a:prstGeom>
          <a:solidFill>
            <a:srgbClr val="F66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Oval 8">
            <a:extLst>
              <a:ext uri="{FF2B5EF4-FFF2-40B4-BE49-F238E27FC236}">
                <a16:creationId xmlns:a16="http://schemas.microsoft.com/office/drawing/2014/main" id="{3CCCDAA7-E34E-4B71-A9CC-B445E9F88F37}"/>
              </a:ext>
            </a:extLst>
          </p:cNvPr>
          <p:cNvSpPr/>
          <p:nvPr/>
        </p:nvSpPr>
        <p:spPr>
          <a:xfrm>
            <a:off x="3526060" y="970670"/>
            <a:ext cx="1276079" cy="12622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Oval 9">
            <a:extLst>
              <a:ext uri="{FF2B5EF4-FFF2-40B4-BE49-F238E27FC236}">
                <a16:creationId xmlns:a16="http://schemas.microsoft.com/office/drawing/2014/main" id="{B8A5E0AA-B185-4D72-9297-98A0D6D45A73}"/>
              </a:ext>
            </a:extLst>
          </p:cNvPr>
          <p:cNvSpPr/>
          <p:nvPr/>
        </p:nvSpPr>
        <p:spPr>
          <a:xfrm>
            <a:off x="2651112" y="460973"/>
            <a:ext cx="539652" cy="610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1" name="Oval 10">
            <a:extLst>
              <a:ext uri="{FF2B5EF4-FFF2-40B4-BE49-F238E27FC236}">
                <a16:creationId xmlns:a16="http://schemas.microsoft.com/office/drawing/2014/main" id="{81AFAD0E-F05E-4050-AE38-C90FCE3B95A7}"/>
              </a:ext>
            </a:extLst>
          </p:cNvPr>
          <p:cNvSpPr/>
          <p:nvPr/>
        </p:nvSpPr>
        <p:spPr>
          <a:xfrm>
            <a:off x="2920940" y="-457198"/>
            <a:ext cx="787463" cy="83868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accent2"/>
              </a:solidFill>
            </a:endParaRPr>
          </a:p>
        </p:txBody>
      </p:sp>
      <p:sp>
        <p:nvSpPr>
          <p:cNvPr id="12" name="Google Shape;529;p31">
            <a:extLst>
              <a:ext uri="{FF2B5EF4-FFF2-40B4-BE49-F238E27FC236}">
                <a16:creationId xmlns:a16="http://schemas.microsoft.com/office/drawing/2014/main" id="{FDFB9EBE-52BD-4721-8932-C49EF4CC84A8}"/>
              </a:ext>
            </a:extLst>
          </p:cNvPr>
          <p:cNvSpPr/>
          <p:nvPr/>
        </p:nvSpPr>
        <p:spPr>
          <a:xfrm>
            <a:off x="5784629" y="4577423"/>
            <a:ext cx="1375890" cy="1341210"/>
          </a:xfrm>
          <a:prstGeom prst="ellipse">
            <a:avLst/>
          </a:prstGeom>
          <a:solidFill>
            <a:srgbClr val="FFFFFF"/>
          </a:solidFill>
          <a:ln>
            <a:noFill/>
          </a:ln>
        </p:spPr>
        <p:txBody>
          <a:bodyPr spcFirstLastPara="1" wrap="square" lIns="182850" tIns="182850" rIns="182850" bIns="182850" anchor="ctr" anchorCtr="0">
            <a:noAutofit/>
          </a:bodyPr>
          <a:lstStyle/>
          <a:p>
            <a:pPr algn="ctr"/>
            <a:r>
              <a:rPr lang="en" sz="4800" dirty="0">
                <a:solidFill>
                  <a:srgbClr val="4A5C65"/>
                </a:solidFill>
                <a:latin typeface="#9Slide05 SVNCookie" panose="020B0606040200020203" pitchFamily="34" charset="0"/>
                <a:ea typeface="Lato Light"/>
                <a:cs typeface="Lato Light"/>
                <a:sym typeface="Lato Light"/>
              </a:rPr>
              <a:t>02</a:t>
            </a:r>
            <a:endParaRPr sz="4800" dirty="0">
              <a:solidFill>
                <a:srgbClr val="4A5C65"/>
              </a:solidFill>
              <a:latin typeface="#9Slide05 SVNCookie" panose="020B0606040200020203" pitchFamily="34" charset="0"/>
              <a:ea typeface="Lato Light"/>
              <a:cs typeface="Lato Light"/>
              <a:sym typeface="Lato Light"/>
            </a:endParaRPr>
          </a:p>
        </p:txBody>
      </p:sp>
      <p:sp>
        <p:nvSpPr>
          <p:cNvPr id="13" name="Google Shape;530;p31">
            <a:extLst>
              <a:ext uri="{FF2B5EF4-FFF2-40B4-BE49-F238E27FC236}">
                <a16:creationId xmlns:a16="http://schemas.microsoft.com/office/drawing/2014/main" id="{0A3AD1EA-B87D-49EF-94E3-A4CD0BEAC253}"/>
              </a:ext>
            </a:extLst>
          </p:cNvPr>
          <p:cNvSpPr/>
          <p:nvPr/>
        </p:nvSpPr>
        <p:spPr>
          <a:xfrm>
            <a:off x="5774763" y="7141676"/>
            <a:ext cx="1375890" cy="1341210"/>
          </a:xfrm>
          <a:prstGeom prst="ellipse">
            <a:avLst/>
          </a:prstGeom>
          <a:solidFill>
            <a:srgbClr val="FFFFFF"/>
          </a:solidFill>
          <a:ln>
            <a:noFill/>
          </a:ln>
        </p:spPr>
        <p:txBody>
          <a:bodyPr spcFirstLastPara="1" wrap="square" lIns="182850" tIns="182850" rIns="182850" bIns="182850" anchor="ctr" anchorCtr="0">
            <a:noAutofit/>
          </a:bodyPr>
          <a:lstStyle/>
          <a:p>
            <a:pPr algn="ctr"/>
            <a:r>
              <a:rPr lang="en" sz="4800" dirty="0">
                <a:solidFill>
                  <a:srgbClr val="4A5C65"/>
                </a:solidFill>
                <a:latin typeface="#9Slide05 SVNCookie" panose="020B0606040200020203" pitchFamily="34" charset="0"/>
                <a:ea typeface="Lato Light"/>
                <a:cs typeface="Lato Light"/>
                <a:sym typeface="Lato Light"/>
              </a:rPr>
              <a:t>03</a:t>
            </a:r>
            <a:endParaRPr sz="4800" dirty="0">
              <a:solidFill>
                <a:srgbClr val="4A5C65"/>
              </a:solidFill>
              <a:latin typeface="#9Slide05 SVNCookie" panose="020B0606040200020203" pitchFamily="34" charset="0"/>
              <a:ea typeface="Lato Light"/>
              <a:cs typeface="Lato Light"/>
              <a:sym typeface="Lato Light"/>
            </a:endParaRPr>
          </a:p>
        </p:txBody>
      </p:sp>
      <p:sp>
        <p:nvSpPr>
          <p:cNvPr id="14" name="Google Shape;531;p31">
            <a:extLst>
              <a:ext uri="{FF2B5EF4-FFF2-40B4-BE49-F238E27FC236}">
                <a16:creationId xmlns:a16="http://schemas.microsoft.com/office/drawing/2014/main" id="{181E6733-AD2B-4DA3-9C57-1F0B8F4D3F9C}"/>
              </a:ext>
            </a:extLst>
          </p:cNvPr>
          <p:cNvSpPr/>
          <p:nvPr/>
        </p:nvSpPr>
        <p:spPr>
          <a:xfrm>
            <a:off x="5760698" y="2056475"/>
            <a:ext cx="1375890" cy="1341210"/>
          </a:xfrm>
          <a:prstGeom prst="ellipse">
            <a:avLst/>
          </a:prstGeom>
          <a:solidFill>
            <a:srgbClr val="FFFFFF"/>
          </a:solidFill>
          <a:ln>
            <a:noFill/>
          </a:ln>
        </p:spPr>
        <p:txBody>
          <a:bodyPr spcFirstLastPara="1" wrap="square" lIns="182850" tIns="182850" rIns="182850" bIns="182850" anchor="ctr" anchorCtr="0">
            <a:noAutofit/>
          </a:bodyPr>
          <a:lstStyle/>
          <a:p>
            <a:pPr algn="ctr"/>
            <a:r>
              <a:rPr lang="en" sz="4800" dirty="0">
                <a:solidFill>
                  <a:srgbClr val="4A5C65"/>
                </a:solidFill>
                <a:latin typeface="#9Slide05 SVNCookie" panose="020B0606040200020203" pitchFamily="34" charset="0"/>
                <a:ea typeface="Lato Light"/>
                <a:cs typeface="Lato Light"/>
                <a:sym typeface="Lato Light"/>
              </a:rPr>
              <a:t>01</a:t>
            </a:r>
            <a:endParaRPr sz="4800" dirty="0">
              <a:solidFill>
                <a:srgbClr val="4A5C65"/>
              </a:solidFill>
              <a:latin typeface="#9Slide05 SVNCookie" panose="020B0606040200020203" pitchFamily="34" charset="0"/>
              <a:ea typeface="Lato Light"/>
              <a:cs typeface="Lato Light"/>
              <a:sym typeface="Lato Light"/>
            </a:endParaRPr>
          </a:p>
        </p:txBody>
      </p:sp>
      <p:sp>
        <p:nvSpPr>
          <p:cNvPr id="18" name="Rectangle 17">
            <a:extLst>
              <a:ext uri="{FF2B5EF4-FFF2-40B4-BE49-F238E27FC236}">
                <a16:creationId xmlns:a16="http://schemas.microsoft.com/office/drawing/2014/main" id="{C9982AF5-B404-4F32-9421-F5905E81D325}"/>
              </a:ext>
            </a:extLst>
          </p:cNvPr>
          <p:cNvSpPr/>
          <p:nvPr/>
        </p:nvSpPr>
        <p:spPr>
          <a:xfrm>
            <a:off x="7455878" y="1573108"/>
            <a:ext cx="9746430" cy="2123658"/>
          </a:xfrm>
          <a:prstGeom prst="rect">
            <a:avLst/>
          </a:prstGeom>
        </p:spPr>
        <p:txBody>
          <a:bodyPr wrap="square">
            <a:spAutoFit/>
          </a:bodyPr>
          <a:lstStyle/>
          <a:p>
            <a:pPr algn="just">
              <a:buSzPts val="1000"/>
              <a:tabLst>
                <a:tab pos="914355" algn="l"/>
              </a:tabLst>
            </a:pPr>
            <a:r>
              <a:rPr lang="en-US" sz="4400" dirty="0" err="1">
                <a:latin typeface="#9Slide03 AmpleSoft" panose="02000000000000000000" pitchFamily="2" charset="0"/>
              </a:rPr>
              <a:t>Xác</a:t>
            </a:r>
            <a:r>
              <a:rPr lang="en-US" sz="4400" dirty="0">
                <a:latin typeface="#9Slide03 AmpleSoft" panose="02000000000000000000" pitchFamily="2" charset="0"/>
              </a:rPr>
              <a:t> </a:t>
            </a:r>
            <a:r>
              <a:rPr lang="en-US" sz="4400" dirty="0" err="1">
                <a:latin typeface="#9Slide03 AmpleSoft" panose="02000000000000000000" pitchFamily="2" charset="0"/>
              </a:rPr>
              <a:t>định</a:t>
            </a:r>
            <a:r>
              <a:rPr lang="en-US" sz="4400" dirty="0">
                <a:latin typeface="#9Slide03 AmpleSoft" panose="02000000000000000000" pitchFamily="2" charset="0"/>
              </a:rPr>
              <a:t> </a:t>
            </a:r>
            <a:r>
              <a:rPr lang="en-US" sz="4400" dirty="0" err="1">
                <a:latin typeface="#9Slide03 AmpleSoft" panose="02000000000000000000" pitchFamily="2" charset="0"/>
              </a:rPr>
              <a:t>và</a:t>
            </a:r>
            <a:r>
              <a:rPr lang="en-US" sz="4400" dirty="0">
                <a:latin typeface="#9Slide03 AmpleSoft" panose="02000000000000000000" pitchFamily="2" charset="0"/>
              </a:rPr>
              <a:t> </a:t>
            </a:r>
            <a:r>
              <a:rPr lang="en-US" sz="4400" dirty="0" err="1">
                <a:latin typeface="#9Slide03 AmpleSoft" panose="02000000000000000000" pitchFamily="2" charset="0"/>
              </a:rPr>
              <a:t>phân</a:t>
            </a:r>
            <a:r>
              <a:rPr lang="en-US" sz="4400" dirty="0">
                <a:latin typeface="#9Slide03 AmpleSoft" panose="02000000000000000000" pitchFamily="2" charset="0"/>
              </a:rPr>
              <a:t> </a:t>
            </a:r>
            <a:r>
              <a:rPr lang="en-US" sz="4400" dirty="0" err="1">
                <a:latin typeface="#9Slide03 AmpleSoft" panose="02000000000000000000" pitchFamily="2" charset="0"/>
              </a:rPr>
              <a:t>tích</a:t>
            </a:r>
            <a:r>
              <a:rPr lang="en-US" sz="4400" dirty="0">
                <a:latin typeface="#9Slide03 AmpleSoft" panose="02000000000000000000" pitchFamily="2" charset="0"/>
              </a:rPr>
              <a:t> </a:t>
            </a:r>
            <a:r>
              <a:rPr lang="en-US" sz="4400" dirty="0" err="1">
                <a:latin typeface="#9Slide03 AmpleSoft" panose="02000000000000000000" pitchFamily="2" charset="0"/>
              </a:rPr>
              <a:t>một</a:t>
            </a:r>
            <a:r>
              <a:rPr lang="en-US" sz="4400" dirty="0">
                <a:latin typeface="#9Slide03 AmpleSoft" panose="02000000000000000000" pitchFamily="2" charset="0"/>
              </a:rPr>
              <a:t> </a:t>
            </a:r>
            <a:r>
              <a:rPr lang="en-US" sz="4400" dirty="0" err="1">
                <a:latin typeface="#9Slide03 AmpleSoft" panose="02000000000000000000" pitchFamily="2" charset="0"/>
              </a:rPr>
              <a:t>số</a:t>
            </a:r>
            <a:r>
              <a:rPr lang="en-US" sz="4400" dirty="0">
                <a:latin typeface="#9Slide03 AmpleSoft" panose="02000000000000000000" pitchFamily="2" charset="0"/>
              </a:rPr>
              <a:t> </a:t>
            </a:r>
            <a:r>
              <a:rPr lang="en-US" sz="4400" dirty="0" err="1">
                <a:latin typeface="#9Slide03 AmpleSoft" panose="02000000000000000000" pitchFamily="2" charset="0"/>
              </a:rPr>
              <a:t>yếu</a:t>
            </a:r>
            <a:r>
              <a:rPr lang="en-US" sz="4400" dirty="0">
                <a:latin typeface="#9Slide03 AmpleSoft" panose="02000000000000000000" pitchFamily="2" charset="0"/>
              </a:rPr>
              <a:t> </a:t>
            </a:r>
            <a:r>
              <a:rPr lang="en-US" sz="4400" dirty="0" err="1">
                <a:latin typeface="#9Slide03 AmpleSoft" panose="02000000000000000000" pitchFamily="2" charset="0"/>
              </a:rPr>
              <a:t>tố</a:t>
            </a:r>
            <a:r>
              <a:rPr lang="en-US" sz="4400" dirty="0">
                <a:latin typeface="#9Slide03 AmpleSoft" panose="02000000000000000000" pitchFamily="2" charset="0"/>
              </a:rPr>
              <a:t> </a:t>
            </a:r>
            <a:r>
              <a:rPr lang="en-US" sz="4400" dirty="0" err="1">
                <a:latin typeface="#9Slide03 AmpleSoft" panose="02000000000000000000" pitchFamily="2" charset="0"/>
              </a:rPr>
              <a:t>về</a:t>
            </a:r>
            <a:r>
              <a:rPr lang="en-US" sz="4400" dirty="0">
                <a:latin typeface="#9Slide03 AmpleSoft" panose="02000000000000000000" pitchFamily="2" charset="0"/>
              </a:rPr>
              <a:t> </a:t>
            </a:r>
            <a:r>
              <a:rPr lang="en-US" sz="4400" dirty="0" err="1">
                <a:latin typeface="#9Slide03 AmpleSoft" panose="02000000000000000000" pitchFamily="2" charset="0"/>
              </a:rPr>
              <a:t>thi</a:t>
            </a:r>
            <a:r>
              <a:rPr lang="en-US" sz="4400" dirty="0">
                <a:latin typeface="#9Slide03 AmpleSoft" panose="02000000000000000000" pitchFamily="2" charset="0"/>
              </a:rPr>
              <a:t> </a:t>
            </a:r>
            <a:r>
              <a:rPr lang="en-US" sz="4400" dirty="0" err="1">
                <a:latin typeface="#9Slide03 AmpleSoft" panose="02000000000000000000" pitchFamily="2" charset="0"/>
              </a:rPr>
              <a:t>luật</a:t>
            </a:r>
            <a:r>
              <a:rPr lang="en-US" sz="4400" dirty="0">
                <a:latin typeface="#9Slide03 AmpleSoft" panose="02000000000000000000" pitchFamily="2" charset="0"/>
              </a:rPr>
              <a:t> </a:t>
            </a:r>
            <a:r>
              <a:rPr lang="en-US" sz="4400" dirty="0" err="1">
                <a:latin typeface="#9Slide03 AmpleSoft" panose="02000000000000000000" pitchFamily="2" charset="0"/>
              </a:rPr>
              <a:t>như</a:t>
            </a:r>
            <a:r>
              <a:rPr lang="en-US" sz="4400" dirty="0">
                <a:latin typeface="#9Slide03 AmpleSoft" panose="02000000000000000000" pitchFamily="2" charset="0"/>
              </a:rPr>
              <a:t> </a:t>
            </a:r>
            <a:r>
              <a:rPr lang="en-US" sz="4400" dirty="0" err="1">
                <a:latin typeface="#9Slide03 AmpleSoft" panose="02000000000000000000" pitchFamily="2" charset="0"/>
              </a:rPr>
              <a:t>vần</a:t>
            </a:r>
            <a:r>
              <a:rPr lang="en-US" sz="4400" dirty="0">
                <a:latin typeface="#9Slide03 AmpleSoft" panose="02000000000000000000" pitchFamily="2" charset="0"/>
              </a:rPr>
              <a:t>, </a:t>
            </a:r>
            <a:r>
              <a:rPr lang="en-US" sz="4400" dirty="0" err="1">
                <a:latin typeface="#9Slide03 AmpleSoft" panose="02000000000000000000" pitchFamily="2" charset="0"/>
              </a:rPr>
              <a:t>nhịp</a:t>
            </a:r>
            <a:r>
              <a:rPr lang="en-US" sz="4400" dirty="0">
                <a:latin typeface="#9Slide03 AmpleSoft" panose="02000000000000000000" pitchFamily="2" charset="0"/>
              </a:rPr>
              <a:t>, </a:t>
            </a:r>
            <a:r>
              <a:rPr lang="en-US" sz="4400" dirty="0" err="1">
                <a:latin typeface="#9Slide03 AmpleSoft" panose="02000000000000000000" pitchFamily="2" charset="0"/>
              </a:rPr>
              <a:t>số</a:t>
            </a:r>
            <a:r>
              <a:rPr lang="en-US" sz="4400" dirty="0">
                <a:latin typeface="#9Slide03 AmpleSoft" panose="02000000000000000000" pitchFamily="2" charset="0"/>
              </a:rPr>
              <a:t> </a:t>
            </a:r>
            <a:r>
              <a:rPr lang="en-US" sz="4400" dirty="0" err="1">
                <a:latin typeface="#9Slide03 AmpleSoft" panose="02000000000000000000" pitchFamily="2" charset="0"/>
              </a:rPr>
              <a:t>chữ</a:t>
            </a:r>
            <a:r>
              <a:rPr lang="en-US" sz="4400" dirty="0">
                <a:latin typeface="#9Slide03 AmpleSoft" panose="02000000000000000000" pitchFamily="2" charset="0"/>
              </a:rPr>
              <a:t>, </a:t>
            </a:r>
            <a:r>
              <a:rPr lang="en-US" sz="4400" dirty="0" err="1">
                <a:latin typeface="#9Slide03 AmpleSoft" panose="02000000000000000000" pitchFamily="2" charset="0"/>
              </a:rPr>
              <a:t>số</a:t>
            </a:r>
            <a:r>
              <a:rPr lang="en-US" sz="4400" dirty="0">
                <a:latin typeface="#9Slide03 AmpleSoft" panose="02000000000000000000" pitchFamily="2" charset="0"/>
              </a:rPr>
              <a:t> </a:t>
            </a:r>
            <a:r>
              <a:rPr lang="en-US" sz="4400" dirty="0" err="1">
                <a:latin typeface="#9Slide03 AmpleSoft" panose="02000000000000000000" pitchFamily="2" charset="0"/>
              </a:rPr>
              <a:t>dòng</a:t>
            </a:r>
            <a:r>
              <a:rPr lang="en-US" sz="4400" dirty="0">
                <a:latin typeface="#9Slide03 AmpleSoft" panose="02000000000000000000" pitchFamily="2" charset="0"/>
              </a:rPr>
              <a:t> </a:t>
            </a:r>
            <a:r>
              <a:rPr lang="en-US" sz="4400" dirty="0" err="1">
                <a:latin typeface="#9Slide03 AmpleSoft" panose="02000000000000000000" pitchFamily="2" charset="0"/>
              </a:rPr>
              <a:t>trong</a:t>
            </a:r>
            <a:r>
              <a:rPr lang="en-US" sz="4400" dirty="0">
                <a:latin typeface="#9Slide03 AmpleSoft" panose="02000000000000000000" pitchFamily="2" charset="0"/>
              </a:rPr>
              <a:t> </a:t>
            </a:r>
            <a:r>
              <a:rPr lang="en-US" sz="4400" dirty="0" err="1">
                <a:latin typeface="#9Slide03 AmpleSoft" panose="02000000000000000000" pitchFamily="2" charset="0"/>
              </a:rPr>
              <a:t>một</a:t>
            </a:r>
            <a:r>
              <a:rPr lang="en-US" sz="4400" dirty="0">
                <a:latin typeface="#9Slide03 AmpleSoft" panose="02000000000000000000" pitchFamily="2" charset="0"/>
              </a:rPr>
              <a:t> </a:t>
            </a:r>
            <a:r>
              <a:rPr lang="en-US" sz="4400" dirty="0" err="1">
                <a:latin typeface="#9Slide03 AmpleSoft" panose="02000000000000000000" pitchFamily="2" charset="0"/>
              </a:rPr>
              <a:t>khổ</a:t>
            </a:r>
            <a:r>
              <a:rPr lang="en-US" sz="4400" dirty="0">
                <a:latin typeface="#9Slide03 AmpleSoft" panose="02000000000000000000" pitchFamily="2" charset="0"/>
              </a:rPr>
              <a:t> </a:t>
            </a:r>
            <a:r>
              <a:rPr lang="en-US" sz="4400" dirty="0" err="1">
                <a:latin typeface="#9Slide03 AmpleSoft" panose="02000000000000000000" pitchFamily="2" charset="0"/>
              </a:rPr>
              <a:t>thơ</a:t>
            </a:r>
            <a:endParaRPr lang="en-US" sz="4400" dirty="0">
              <a:latin typeface="#9Slide03 AmpleSoft" panose="02000000000000000000" pitchFamily="2" charset="0"/>
              <a:ea typeface="Arial" panose="020B060402020202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728F6C4-3F2B-47AB-8058-4CE7679943FD}"/>
              </a:ext>
            </a:extLst>
          </p:cNvPr>
          <p:cNvSpPr/>
          <p:nvPr/>
        </p:nvSpPr>
        <p:spPr>
          <a:xfrm>
            <a:off x="7455877" y="4251356"/>
            <a:ext cx="9793388" cy="2123658"/>
          </a:xfrm>
          <a:prstGeom prst="rect">
            <a:avLst/>
          </a:prstGeom>
        </p:spPr>
        <p:txBody>
          <a:bodyPr wrap="square">
            <a:spAutoFit/>
          </a:bodyPr>
          <a:lstStyle/>
          <a:p>
            <a:pPr lvl="0" algn="just"/>
            <a:r>
              <a:rPr lang="en-US" sz="4400" dirty="0" err="1">
                <a:latin typeface="#9Slide03 AmpleSoft" panose="02000000000000000000" pitchFamily="2" charset="0"/>
              </a:rPr>
              <a:t>Xác</a:t>
            </a:r>
            <a:r>
              <a:rPr lang="en-US" sz="4400" dirty="0">
                <a:latin typeface="#9Slide03 AmpleSoft" panose="02000000000000000000" pitchFamily="2" charset="0"/>
              </a:rPr>
              <a:t> </a:t>
            </a:r>
            <a:r>
              <a:rPr lang="en-US" sz="4400" dirty="0" err="1">
                <a:latin typeface="#9Slide03 AmpleSoft" panose="02000000000000000000" pitchFamily="2" charset="0"/>
              </a:rPr>
              <a:t>định</a:t>
            </a:r>
            <a:r>
              <a:rPr lang="en-US" sz="4400" dirty="0">
                <a:latin typeface="#9Slide03 AmpleSoft" panose="02000000000000000000" pitchFamily="2" charset="0"/>
              </a:rPr>
              <a:t> </a:t>
            </a:r>
            <a:r>
              <a:rPr lang="en-US" sz="4400" dirty="0" err="1">
                <a:latin typeface="#9Slide03 AmpleSoft" panose="02000000000000000000" pitchFamily="2" charset="0"/>
              </a:rPr>
              <a:t>và</a:t>
            </a:r>
            <a:r>
              <a:rPr lang="en-US" sz="4400" dirty="0">
                <a:latin typeface="#9Slide03 AmpleSoft" panose="02000000000000000000" pitchFamily="2" charset="0"/>
              </a:rPr>
              <a:t> </a:t>
            </a:r>
            <a:r>
              <a:rPr lang="en-US" sz="4400" dirty="0" err="1">
                <a:latin typeface="#9Slide03 AmpleSoft" panose="02000000000000000000" pitchFamily="2" charset="0"/>
              </a:rPr>
              <a:t>phân</a:t>
            </a:r>
            <a:r>
              <a:rPr lang="en-US" sz="4400" dirty="0">
                <a:latin typeface="#9Slide03 AmpleSoft" panose="02000000000000000000" pitchFamily="2" charset="0"/>
              </a:rPr>
              <a:t> </a:t>
            </a:r>
            <a:r>
              <a:rPr lang="en-US" sz="4400" dirty="0" err="1">
                <a:latin typeface="#9Slide03 AmpleSoft" panose="02000000000000000000" pitchFamily="2" charset="0"/>
              </a:rPr>
              <a:t>tích</a:t>
            </a:r>
            <a:r>
              <a:rPr lang="en-US" sz="4400" dirty="0">
                <a:latin typeface="#9Slide03 AmpleSoft" panose="02000000000000000000" pitchFamily="2" charset="0"/>
              </a:rPr>
              <a:t> </a:t>
            </a:r>
            <a:r>
              <a:rPr lang="en-US" sz="4400" dirty="0" err="1">
                <a:latin typeface="#9Slide03 AmpleSoft" panose="02000000000000000000" pitchFamily="2" charset="0"/>
              </a:rPr>
              <a:t>tình</a:t>
            </a:r>
            <a:r>
              <a:rPr lang="en-US" sz="4400" dirty="0">
                <a:latin typeface="#9Slide03 AmpleSoft" panose="02000000000000000000" pitchFamily="2" charset="0"/>
              </a:rPr>
              <a:t> </a:t>
            </a:r>
            <a:r>
              <a:rPr lang="en-US" sz="4400" dirty="0" err="1">
                <a:latin typeface="#9Slide03 AmpleSoft" panose="02000000000000000000" pitchFamily="2" charset="0"/>
              </a:rPr>
              <a:t>cảm</a:t>
            </a:r>
            <a:r>
              <a:rPr lang="en-US" sz="4400" dirty="0">
                <a:latin typeface="#9Slide03 AmpleSoft" panose="02000000000000000000" pitchFamily="2" charset="0"/>
              </a:rPr>
              <a:t>, </a:t>
            </a:r>
            <a:r>
              <a:rPr lang="en-US" sz="4400" dirty="0" err="1">
                <a:latin typeface="#9Slide03 AmpleSoft" panose="02000000000000000000" pitchFamily="2" charset="0"/>
              </a:rPr>
              <a:t>cảm</a:t>
            </a:r>
            <a:r>
              <a:rPr lang="en-US" sz="4400" dirty="0">
                <a:latin typeface="#9Slide03 AmpleSoft" panose="02000000000000000000" pitchFamily="2" charset="0"/>
              </a:rPr>
              <a:t> </a:t>
            </a:r>
            <a:r>
              <a:rPr lang="en-US" sz="4400" dirty="0" err="1">
                <a:latin typeface="#9Slide03 AmpleSoft" panose="02000000000000000000" pitchFamily="2" charset="0"/>
              </a:rPr>
              <a:t>xúc</a:t>
            </a:r>
            <a:r>
              <a:rPr lang="en-US" sz="4400" dirty="0">
                <a:latin typeface="#9Slide03 AmpleSoft" panose="02000000000000000000" pitchFamily="2" charset="0"/>
              </a:rPr>
              <a:t>, </a:t>
            </a:r>
            <a:r>
              <a:rPr lang="en-US" sz="4400" dirty="0" err="1">
                <a:latin typeface="#9Slide03 AmpleSoft" panose="02000000000000000000" pitchFamily="2" charset="0"/>
              </a:rPr>
              <a:t>cảm</a:t>
            </a:r>
            <a:r>
              <a:rPr lang="en-US" sz="4400" dirty="0">
                <a:latin typeface="#9Slide03 AmpleSoft" panose="02000000000000000000" pitchFamily="2" charset="0"/>
              </a:rPr>
              <a:t> </a:t>
            </a:r>
            <a:r>
              <a:rPr lang="en-US" sz="4400" dirty="0" err="1">
                <a:latin typeface="#9Slide03 AmpleSoft" panose="02000000000000000000" pitchFamily="2" charset="0"/>
              </a:rPr>
              <a:t>hứng</a:t>
            </a:r>
            <a:r>
              <a:rPr lang="en-US" sz="4400" dirty="0">
                <a:latin typeface="#9Slide03 AmpleSoft" panose="02000000000000000000" pitchFamily="2" charset="0"/>
              </a:rPr>
              <a:t> </a:t>
            </a:r>
            <a:r>
              <a:rPr lang="en-US" sz="4400" dirty="0" err="1">
                <a:latin typeface="#9Slide03 AmpleSoft" panose="02000000000000000000" pitchFamily="2" charset="0"/>
              </a:rPr>
              <a:t>chủ</a:t>
            </a:r>
            <a:r>
              <a:rPr lang="en-US" sz="4400" dirty="0">
                <a:latin typeface="#9Slide03 AmpleSoft" panose="02000000000000000000" pitchFamily="2" charset="0"/>
              </a:rPr>
              <a:t> </a:t>
            </a:r>
            <a:r>
              <a:rPr lang="en-US" sz="4400" dirty="0" err="1">
                <a:latin typeface="#9Slide03 AmpleSoft" panose="02000000000000000000" pitchFamily="2" charset="0"/>
              </a:rPr>
              <a:t>đạo</a:t>
            </a:r>
            <a:r>
              <a:rPr lang="en-US" sz="4400" dirty="0">
                <a:latin typeface="#9Slide03 AmpleSoft" panose="02000000000000000000" pitchFamily="2" charset="0"/>
              </a:rPr>
              <a:t> </a:t>
            </a:r>
            <a:r>
              <a:rPr lang="en-US" sz="4400" dirty="0" err="1">
                <a:latin typeface="#9Slide03 AmpleSoft" panose="02000000000000000000" pitchFamily="2" charset="0"/>
              </a:rPr>
              <a:t>của</a:t>
            </a:r>
            <a:r>
              <a:rPr lang="en-US" sz="4400" dirty="0">
                <a:latin typeface="#9Slide03 AmpleSoft" panose="02000000000000000000" pitchFamily="2" charset="0"/>
              </a:rPr>
              <a:t> </a:t>
            </a:r>
            <a:r>
              <a:rPr lang="en-US" sz="4400" dirty="0" err="1">
                <a:latin typeface="#9Slide03 AmpleSoft" panose="02000000000000000000" pitchFamily="2" charset="0"/>
              </a:rPr>
              <a:t>người</a:t>
            </a:r>
            <a:r>
              <a:rPr lang="en-US" sz="4400" dirty="0">
                <a:latin typeface="#9Slide03 AmpleSoft" panose="02000000000000000000" pitchFamily="2" charset="0"/>
              </a:rPr>
              <a:t> </a:t>
            </a:r>
            <a:r>
              <a:rPr lang="en-US" sz="4400" dirty="0" err="1">
                <a:latin typeface="#9Slide03 AmpleSoft" panose="02000000000000000000" pitchFamily="2" charset="0"/>
              </a:rPr>
              <a:t>viết</a:t>
            </a:r>
            <a:r>
              <a:rPr lang="en-US" sz="4400" dirty="0">
                <a:latin typeface="#9Slide03 AmpleSoft" panose="02000000000000000000" pitchFamily="2" charset="0"/>
              </a:rPr>
              <a:t> </a:t>
            </a:r>
            <a:r>
              <a:rPr lang="en-US" sz="4400" dirty="0" err="1">
                <a:latin typeface="#9Slide03 AmpleSoft" panose="02000000000000000000" pitchFamily="2" charset="0"/>
              </a:rPr>
              <a:t>thể</a:t>
            </a:r>
            <a:r>
              <a:rPr lang="en-US" sz="4400" dirty="0">
                <a:latin typeface="#9Slide03 AmpleSoft" panose="02000000000000000000" pitchFamily="2" charset="0"/>
              </a:rPr>
              <a:t> </a:t>
            </a:r>
            <a:r>
              <a:rPr lang="en-US" sz="4400" dirty="0" err="1">
                <a:latin typeface="#9Slide03 AmpleSoft" panose="02000000000000000000" pitchFamily="2" charset="0"/>
              </a:rPr>
              <a:t>hiện</a:t>
            </a:r>
            <a:r>
              <a:rPr lang="en-US" sz="4400" dirty="0">
                <a:latin typeface="#9Slide03 AmpleSoft" panose="02000000000000000000" pitchFamily="2" charset="0"/>
              </a:rPr>
              <a:t> qua VB</a:t>
            </a:r>
            <a:endParaRPr lang="en-US" sz="4400" dirty="0">
              <a:latin typeface="#9Slide03 AmpleSoft"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DAEE9926-BB8B-4B9E-BF57-68BE1E46847B}"/>
              </a:ext>
            </a:extLst>
          </p:cNvPr>
          <p:cNvSpPr/>
          <p:nvPr/>
        </p:nvSpPr>
        <p:spPr>
          <a:xfrm>
            <a:off x="7455878" y="7098371"/>
            <a:ext cx="9746430" cy="1446550"/>
          </a:xfrm>
          <a:prstGeom prst="rect">
            <a:avLst/>
          </a:prstGeom>
        </p:spPr>
        <p:txBody>
          <a:bodyPr wrap="square">
            <a:spAutoFit/>
          </a:bodyPr>
          <a:lstStyle/>
          <a:p>
            <a:pPr algn="just"/>
            <a:r>
              <a:rPr lang="en-US" sz="4400" dirty="0" err="1">
                <a:latin typeface="#9Slide03 AmpleSoft" panose="02000000000000000000" pitchFamily="2" charset="0"/>
              </a:rPr>
              <a:t>Chỉ</a:t>
            </a:r>
            <a:r>
              <a:rPr lang="en-US" sz="4400" dirty="0">
                <a:latin typeface="#9Slide03 AmpleSoft" panose="02000000000000000000" pitchFamily="2" charset="0"/>
              </a:rPr>
              <a:t> ra </a:t>
            </a:r>
            <a:r>
              <a:rPr lang="en-US" sz="4400" dirty="0" err="1">
                <a:latin typeface="#9Slide03 AmpleSoft" panose="02000000000000000000" pitchFamily="2" charset="0"/>
              </a:rPr>
              <a:t>những</a:t>
            </a:r>
            <a:r>
              <a:rPr lang="en-US" sz="4400" dirty="0">
                <a:latin typeface="#9Slide03 AmpleSoft" panose="02000000000000000000" pitchFamily="2" charset="0"/>
              </a:rPr>
              <a:t> </a:t>
            </a:r>
            <a:r>
              <a:rPr lang="en-US" sz="4400" dirty="0" err="1">
                <a:latin typeface="#9Slide03 AmpleSoft" panose="02000000000000000000" pitchFamily="2" charset="0"/>
              </a:rPr>
              <a:t>nét</a:t>
            </a:r>
            <a:r>
              <a:rPr lang="en-US" sz="4400" dirty="0">
                <a:latin typeface="#9Slide03 AmpleSoft" panose="02000000000000000000" pitchFamily="2" charset="0"/>
              </a:rPr>
              <a:t> </a:t>
            </a:r>
            <a:r>
              <a:rPr lang="en-US" sz="4400" dirty="0" err="1">
                <a:latin typeface="#9Slide03 AmpleSoft" panose="02000000000000000000" pitchFamily="2" charset="0"/>
              </a:rPr>
              <a:t>đặc</a:t>
            </a:r>
            <a:r>
              <a:rPr lang="en-US" sz="4400" dirty="0">
                <a:latin typeface="#9Slide03 AmpleSoft" panose="02000000000000000000" pitchFamily="2" charset="0"/>
              </a:rPr>
              <a:t> </a:t>
            </a:r>
            <a:r>
              <a:rPr lang="en-US" sz="4400" dirty="0" err="1">
                <a:latin typeface="#9Slide03 AmpleSoft" panose="02000000000000000000" pitchFamily="2" charset="0"/>
              </a:rPr>
              <a:t>sắc</a:t>
            </a:r>
            <a:r>
              <a:rPr lang="en-US" sz="4400" dirty="0">
                <a:latin typeface="#9Slide03 AmpleSoft" panose="02000000000000000000" pitchFamily="2" charset="0"/>
              </a:rPr>
              <a:t> </a:t>
            </a:r>
            <a:r>
              <a:rPr lang="en-US" sz="4400" dirty="0" err="1">
                <a:latin typeface="#9Slide03 AmpleSoft" panose="02000000000000000000" pitchFamily="2" charset="0"/>
              </a:rPr>
              <a:t>trong</a:t>
            </a:r>
            <a:r>
              <a:rPr lang="en-US" sz="4400" dirty="0">
                <a:latin typeface="#9Slide03 AmpleSoft" panose="02000000000000000000" pitchFamily="2" charset="0"/>
              </a:rPr>
              <a:t> </a:t>
            </a:r>
            <a:r>
              <a:rPr lang="en-US" sz="4400" dirty="0" err="1">
                <a:latin typeface="#9Slide03 AmpleSoft" panose="02000000000000000000" pitchFamily="2" charset="0"/>
              </a:rPr>
              <a:t>nghệ</a:t>
            </a:r>
            <a:r>
              <a:rPr lang="en-US" sz="4400" dirty="0">
                <a:latin typeface="#9Slide03 AmpleSoft" panose="02000000000000000000" pitchFamily="2" charset="0"/>
              </a:rPr>
              <a:t> </a:t>
            </a:r>
            <a:r>
              <a:rPr lang="en-US" sz="4400" dirty="0" err="1">
                <a:latin typeface="#9Slide03 AmpleSoft" panose="02000000000000000000" pitchFamily="2" charset="0"/>
              </a:rPr>
              <a:t>thuật</a:t>
            </a:r>
            <a:r>
              <a:rPr lang="en-US" sz="4400" dirty="0">
                <a:latin typeface="#9Slide03 AmpleSoft" panose="02000000000000000000" pitchFamily="2" charset="0"/>
              </a:rPr>
              <a:t> </a:t>
            </a:r>
            <a:r>
              <a:rPr lang="en-US" sz="4400" dirty="0" err="1">
                <a:latin typeface="#9Slide03 AmpleSoft" panose="02000000000000000000" pitchFamily="2" charset="0"/>
              </a:rPr>
              <a:t>của</a:t>
            </a:r>
            <a:r>
              <a:rPr lang="en-US" sz="4400" dirty="0">
                <a:latin typeface="#9Slide03 AmpleSoft" panose="02000000000000000000" pitchFamily="2" charset="0"/>
              </a:rPr>
              <a:t> </a:t>
            </a:r>
            <a:r>
              <a:rPr lang="en-US" sz="4400" dirty="0" err="1">
                <a:latin typeface="#9Slide03 AmpleSoft" panose="02000000000000000000" pitchFamily="2" charset="0"/>
              </a:rPr>
              <a:t>tác</a:t>
            </a:r>
            <a:r>
              <a:rPr lang="en-US" sz="4400" dirty="0">
                <a:latin typeface="#9Slide03 AmpleSoft" panose="02000000000000000000" pitchFamily="2" charset="0"/>
              </a:rPr>
              <a:t> </a:t>
            </a:r>
            <a:r>
              <a:rPr lang="en-US" sz="4400" dirty="0" err="1">
                <a:latin typeface="#9Slide03 AmpleSoft" panose="02000000000000000000" pitchFamily="2" charset="0"/>
              </a:rPr>
              <a:t>phẩm</a:t>
            </a:r>
            <a:r>
              <a:rPr lang="en-US" sz="4400" dirty="0">
                <a:latin typeface="#9Slide03 AmpleSoft" panose="02000000000000000000" pitchFamily="2" charset="0"/>
              </a:rPr>
              <a:t>, </a:t>
            </a:r>
            <a:r>
              <a:rPr lang="en-US" sz="4400" dirty="0" err="1">
                <a:latin typeface="#9Slide03 AmpleSoft" panose="02000000000000000000" pitchFamily="2" charset="0"/>
              </a:rPr>
              <a:t>tìm</a:t>
            </a:r>
            <a:r>
              <a:rPr lang="en-US" sz="4400" dirty="0">
                <a:latin typeface="#9Slide03 AmpleSoft" panose="02000000000000000000" pitchFamily="2" charset="0"/>
              </a:rPr>
              <a:t> </a:t>
            </a:r>
            <a:r>
              <a:rPr lang="en-US" sz="4400" dirty="0" err="1">
                <a:latin typeface="#9Slide03 AmpleSoft" panose="02000000000000000000" pitchFamily="2" charset="0"/>
              </a:rPr>
              <a:t>chủ</a:t>
            </a:r>
            <a:r>
              <a:rPr lang="en-US" sz="4400" dirty="0">
                <a:latin typeface="#9Slide03 AmpleSoft" panose="02000000000000000000" pitchFamily="2" charset="0"/>
              </a:rPr>
              <a:t> </a:t>
            </a:r>
            <a:r>
              <a:rPr lang="en-US" sz="4400" dirty="0" err="1">
                <a:latin typeface="#9Slide03 AmpleSoft" panose="02000000000000000000" pitchFamily="2" charset="0"/>
              </a:rPr>
              <a:t>đề</a:t>
            </a:r>
            <a:r>
              <a:rPr lang="en-US" sz="4400" dirty="0">
                <a:latin typeface="#9Slide03 AmpleSoft" panose="02000000000000000000" pitchFamily="2" charset="0"/>
              </a:rPr>
              <a:t> VB, ....</a:t>
            </a:r>
          </a:p>
        </p:txBody>
      </p:sp>
    </p:spTree>
    <p:extLst>
      <p:ext uri="{BB962C8B-B14F-4D97-AF65-F5344CB8AC3E}">
        <p14:creationId xmlns:p14="http://schemas.microsoft.com/office/powerpoint/2010/main" val="184375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0" grpId="0" animBg="1"/>
      <p:bldP spid="11" grpId="0" animBg="1"/>
      <p:bldP spid="12" grpId="0" animBg="1"/>
      <p:bldP spid="13" grpId="0" animBg="1"/>
      <p:bldP spid="14" grpId="0" animBg="1"/>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E7F08-370A-A639-C34F-21E2BF9E60B3}"/>
              </a:ext>
            </a:extLst>
          </p:cNvPr>
          <p:cNvPicPr>
            <a:picLocks noChangeAspect="1"/>
          </p:cNvPicPr>
          <p:nvPr/>
        </p:nvPicPr>
        <p:blipFill>
          <a:blip r:embed="rId3"/>
          <a:stretch>
            <a:fillRect/>
          </a:stretch>
        </p:blipFill>
        <p:spPr>
          <a:xfrm>
            <a:off x="30126" y="2231066"/>
            <a:ext cx="18334074" cy="8055934"/>
          </a:xfrm>
          <a:prstGeom prst="rect">
            <a:avLst/>
          </a:prstGeom>
        </p:spPr>
      </p:pic>
      <p:sp>
        <p:nvSpPr>
          <p:cNvPr id="2" name="Rectangle 1">
            <a:extLst>
              <a:ext uri="{FF2B5EF4-FFF2-40B4-BE49-F238E27FC236}">
                <a16:creationId xmlns:a16="http://schemas.microsoft.com/office/drawing/2014/main" id="{BF164868-74CF-6504-669C-897499EAB2E5}"/>
              </a:ext>
            </a:extLst>
          </p:cNvPr>
          <p:cNvSpPr/>
          <p:nvPr/>
        </p:nvSpPr>
        <p:spPr>
          <a:xfrm>
            <a:off x="838200" y="647700"/>
            <a:ext cx="16764000" cy="1754326"/>
          </a:xfrm>
          <a:prstGeom prst="rect">
            <a:avLst/>
          </a:prstGeom>
        </p:spPr>
        <p:txBody>
          <a:bodyPr wrap="square">
            <a:spAutoFit/>
          </a:bodyPr>
          <a:lstStyle/>
          <a:p>
            <a:pPr lvl="0" defTabSz="1371600">
              <a:spcAft>
                <a:spcPts val="1125"/>
              </a:spcAft>
              <a:defRPr/>
            </a:pP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5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211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7" descr="920d2a7ea743b721e3ab78c8e690368e">
            <a:extLst>
              <a:ext uri="{FF2B5EF4-FFF2-40B4-BE49-F238E27FC236}">
                <a16:creationId xmlns:a16="http://schemas.microsoft.com/office/drawing/2014/main" id="{65466935-4C1A-40C7-9E82-F3607A4A5EB2}"/>
              </a:ext>
            </a:extLst>
          </p:cNvPr>
          <p:cNvPicPr>
            <a:picLocks noChangeAspect="1"/>
          </p:cNvPicPr>
          <p:nvPr/>
        </p:nvPicPr>
        <p:blipFill>
          <a:blip r:embed="rId3"/>
          <a:stretch>
            <a:fillRect/>
          </a:stretch>
        </p:blipFill>
        <p:spPr>
          <a:xfrm>
            <a:off x="637267" y="2505075"/>
            <a:ext cx="5297027" cy="7258050"/>
          </a:xfrm>
          <a:prstGeom prst="rect">
            <a:avLst/>
          </a:prstGeom>
        </p:spPr>
      </p:pic>
      <p:sp>
        <p:nvSpPr>
          <p:cNvPr id="44" name="TextBox 43">
            <a:extLst>
              <a:ext uri="{FF2B5EF4-FFF2-40B4-BE49-F238E27FC236}">
                <a16:creationId xmlns:a16="http://schemas.microsoft.com/office/drawing/2014/main" id="{86455CCB-5FFD-4A01-B133-E9CD74AEF0DE}"/>
              </a:ext>
            </a:extLst>
          </p:cNvPr>
          <p:cNvSpPr txBox="1"/>
          <p:nvPr/>
        </p:nvSpPr>
        <p:spPr>
          <a:xfrm>
            <a:off x="1502594" y="4052051"/>
            <a:ext cx="4417413" cy="4708981"/>
          </a:xfrm>
          <a:prstGeom prst="rect">
            <a:avLst/>
          </a:prstGeom>
          <a:noFill/>
        </p:spPr>
        <p:txBody>
          <a:bodyPr wrap="square" rtlCol="0">
            <a:spAutoFit/>
          </a:bodyPr>
          <a:lstStyle/>
          <a:p>
            <a:pPr algn="just">
              <a:lnSpc>
                <a:spcPct val="150000"/>
              </a:lnSpc>
              <a:spcAft>
                <a:spcPts val="1200"/>
              </a:spcAft>
            </a:pPr>
            <a:r>
              <a:rPr lang="en-US" sz="4500" dirty="0" err="1">
                <a:latin typeface="#9Slide03 Ample" panose="02000000000000000000" pitchFamily="2" charset="0"/>
                <a:ea typeface="Calibri" panose="020F0502020204030204" pitchFamily="34" charset="0"/>
                <a:cs typeface="Times New Roman" panose="02020603050405020304" pitchFamily="18" charset="0"/>
              </a:rPr>
              <a:t>Nhóm</a:t>
            </a:r>
            <a:r>
              <a:rPr lang="en-US" sz="4500" dirty="0">
                <a:latin typeface="#9Slide03 Ample" panose="02000000000000000000" pitchFamily="2" charset="0"/>
                <a:ea typeface="Calibri" panose="020F0502020204030204" pitchFamily="34" charset="0"/>
                <a:cs typeface="Times New Roman" panose="02020603050405020304" pitchFamily="18" charset="0"/>
              </a:rPr>
              <a:t> 1: </a:t>
            </a:r>
            <a:r>
              <a:rPr lang="en-US" sz="4500" dirty="0" err="1">
                <a:latin typeface="#9Slide03 AmpleSoft" panose="02000000000000000000" pitchFamily="2" charset="0"/>
                <a:ea typeface="Calibri" panose="020F0502020204030204" pitchFamily="34" charset="0"/>
                <a:cs typeface="Times New Roman" panose="02020603050405020304" pitchFamily="18" charset="0"/>
              </a:rPr>
              <a:t>Khổ</a:t>
            </a:r>
            <a:r>
              <a:rPr lang="en-US" sz="4500" dirty="0">
                <a:latin typeface="#9Slide03 AmpleSoft" panose="02000000000000000000" pitchFamily="2" charset="0"/>
                <a:ea typeface="Calibri" panose="020F0502020204030204" pitchFamily="34" charset="0"/>
                <a:cs typeface="Times New Roman" panose="02020603050405020304" pitchFamily="18" charset="0"/>
              </a:rPr>
              <a:t> 1  </a:t>
            </a:r>
          </a:p>
          <a:p>
            <a:pPr algn="just">
              <a:lnSpc>
                <a:spcPct val="150000"/>
              </a:lnSpc>
              <a:spcAft>
                <a:spcPts val="1200"/>
              </a:spcAft>
            </a:pPr>
            <a:r>
              <a:rPr lang="en-US" sz="4500" dirty="0" err="1">
                <a:latin typeface="#9Slide03 Ample" panose="02000000000000000000" pitchFamily="2" charset="0"/>
                <a:ea typeface="Calibri" panose="020F0502020204030204" pitchFamily="34" charset="0"/>
                <a:cs typeface="Times New Roman" panose="02020603050405020304" pitchFamily="18" charset="0"/>
              </a:rPr>
              <a:t>Nhóm</a:t>
            </a:r>
            <a:r>
              <a:rPr lang="en-US" sz="4500" dirty="0">
                <a:latin typeface="#9Slide03 Ample" panose="02000000000000000000" pitchFamily="2" charset="0"/>
                <a:ea typeface="Calibri" panose="020F0502020204030204" pitchFamily="34" charset="0"/>
                <a:cs typeface="Times New Roman" panose="02020603050405020304" pitchFamily="18" charset="0"/>
              </a:rPr>
              <a:t> 2: </a:t>
            </a:r>
            <a:r>
              <a:rPr lang="en-US" sz="4500" dirty="0" err="1">
                <a:latin typeface="#9Slide03 AmpleSoft" panose="02000000000000000000" pitchFamily="2" charset="0"/>
                <a:ea typeface="Calibri" panose="020F0502020204030204" pitchFamily="34" charset="0"/>
                <a:cs typeface="Times New Roman" panose="02020603050405020304" pitchFamily="18" charset="0"/>
              </a:rPr>
              <a:t>Khổ</a:t>
            </a:r>
            <a:r>
              <a:rPr lang="en-US" sz="4500" dirty="0">
                <a:latin typeface="#9Slide03 AmpleSoft" panose="02000000000000000000" pitchFamily="2" charset="0"/>
                <a:ea typeface="Calibri" panose="020F0502020204030204" pitchFamily="34" charset="0"/>
                <a:cs typeface="Times New Roman" panose="02020603050405020304" pitchFamily="18" charset="0"/>
              </a:rPr>
              <a:t> 2 </a:t>
            </a:r>
          </a:p>
          <a:p>
            <a:pPr algn="just">
              <a:lnSpc>
                <a:spcPct val="150000"/>
              </a:lnSpc>
              <a:spcAft>
                <a:spcPts val="1200"/>
              </a:spcAft>
            </a:pPr>
            <a:r>
              <a:rPr lang="en-US" sz="4500" dirty="0" err="1">
                <a:latin typeface="#9Slide03 Ample" panose="02000000000000000000" pitchFamily="2" charset="0"/>
                <a:ea typeface="Calibri" panose="020F0502020204030204" pitchFamily="34" charset="0"/>
                <a:cs typeface="Times New Roman" panose="02020603050405020304" pitchFamily="18" charset="0"/>
              </a:rPr>
              <a:t>Nhóm</a:t>
            </a:r>
            <a:r>
              <a:rPr lang="en-US" sz="4500" dirty="0">
                <a:latin typeface="#9Slide03 Ample" panose="02000000000000000000" pitchFamily="2" charset="0"/>
                <a:ea typeface="Calibri" panose="020F0502020204030204" pitchFamily="34" charset="0"/>
                <a:cs typeface="Times New Roman" panose="02020603050405020304" pitchFamily="18" charset="0"/>
              </a:rPr>
              <a:t> 3: </a:t>
            </a:r>
            <a:r>
              <a:rPr lang="en-US" sz="4500" dirty="0" err="1">
                <a:latin typeface="#9Slide03 AmpleSoft" panose="02000000000000000000" pitchFamily="2" charset="0"/>
                <a:ea typeface="Calibri" panose="020F0502020204030204" pitchFamily="34" charset="0"/>
                <a:cs typeface="Times New Roman" panose="02020603050405020304" pitchFamily="18" charset="0"/>
              </a:rPr>
              <a:t>Khổ</a:t>
            </a:r>
            <a:r>
              <a:rPr lang="en-US" sz="4500" dirty="0">
                <a:latin typeface="#9Slide03 AmpleSoft" panose="02000000000000000000" pitchFamily="2" charset="0"/>
                <a:ea typeface="Calibri" panose="020F0502020204030204" pitchFamily="34" charset="0"/>
                <a:cs typeface="Times New Roman" panose="02020603050405020304" pitchFamily="18" charset="0"/>
              </a:rPr>
              <a:t> 3 </a:t>
            </a:r>
          </a:p>
          <a:p>
            <a:pPr algn="just">
              <a:lnSpc>
                <a:spcPct val="150000"/>
              </a:lnSpc>
              <a:spcAft>
                <a:spcPts val="1200"/>
              </a:spcAft>
            </a:pPr>
            <a:r>
              <a:rPr lang="en-US" sz="4500" dirty="0" err="1">
                <a:latin typeface="#9Slide03 Ample" panose="02000000000000000000" pitchFamily="2" charset="0"/>
                <a:ea typeface="Calibri" panose="020F0502020204030204" pitchFamily="34" charset="0"/>
                <a:cs typeface="Times New Roman" panose="02020603050405020304" pitchFamily="18" charset="0"/>
              </a:rPr>
              <a:t>Nhóm</a:t>
            </a:r>
            <a:r>
              <a:rPr lang="en-US" sz="4500" dirty="0">
                <a:latin typeface="#9Slide03 Ample" panose="02000000000000000000" pitchFamily="2" charset="0"/>
                <a:ea typeface="Calibri" panose="020F0502020204030204" pitchFamily="34" charset="0"/>
                <a:cs typeface="Times New Roman" panose="02020603050405020304" pitchFamily="18" charset="0"/>
              </a:rPr>
              <a:t> 4: </a:t>
            </a:r>
            <a:r>
              <a:rPr lang="en-US" sz="4500" dirty="0" err="1">
                <a:latin typeface="#9Slide03 AmpleSoft" panose="02000000000000000000" pitchFamily="2" charset="0"/>
                <a:ea typeface="Calibri" panose="020F0502020204030204" pitchFamily="34" charset="0"/>
                <a:cs typeface="Times New Roman" panose="02020603050405020304" pitchFamily="18" charset="0"/>
              </a:rPr>
              <a:t>Khổ</a:t>
            </a:r>
            <a:r>
              <a:rPr lang="en-US" sz="4500" dirty="0">
                <a:latin typeface="#9Slide03 AmpleSoft" panose="02000000000000000000" pitchFamily="2" charset="0"/>
                <a:ea typeface="Calibri" panose="020F0502020204030204" pitchFamily="34" charset="0"/>
                <a:cs typeface="Times New Roman" panose="02020603050405020304" pitchFamily="18" charset="0"/>
              </a:rPr>
              <a:t> 4</a:t>
            </a:r>
          </a:p>
        </p:txBody>
      </p:sp>
      <p:pic>
        <p:nvPicPr>
          <p:cNvPr id="47" name="Picture 46">
            <a:extLst>
              <a:ext uri="{FF2B5EF4-FFF2-40B4-BE49-F238E27FC236}">
                <a16:creationId xmlns:a16="http://schemas.microsoft.com/office/drawing/2014/main" id="{579952FB-37BE-48A6-9059-E6DA3CA87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265"/>
          <a:stretch/>
        </p:blipFill>
        <p:spPr>
          <a:xfrm>
            <a:off x="1502594" y="402381"/>
            <a:ext cx="2518280" cy="19174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266700"/>
            <a:ext cx="9067800" cy="10020300"/>
          </a:xfrm>
          <a:prstGeom prst="rect">
            <a:avLst/>
          </a:prstGeom>
        </p:spPr>
        <p:style>
          <a:lnRef idx="2">
            <a:schemeClr val="accent6"/>
          </a:lnRef>
          <a:fillRef idx="1">
            <a:schemeClr val="lt1"/>
          </a:fillRef>
          <a:effectRef idx="0">
            <a:schemeClr val="accent6"/>
          </a:effectRef>
          <a:fontRef idx="minor">
            <a:schemeClr val="dk1"/>
          </a:fontRef>
        </p:style>
      </p:pic>
      <p:sp>
        <p:nvSpPr>
          <p:cNvPr id="3" name="TextBox 2"/>
          <p:cNvSpPr txBox="1"/>
          <p:nvPr/>
        </p:nvSpPr>
        <p:spPr>
          <a:xfrm>
            <a:off x="4191000" y="571500"/>
            <a:ext cx="32766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BÀI TẬP DỰ ÁN</a:t>
            </a:r>
          </a:p>
        </p:txBody>
      </p:sp>
    </p:spTree>
    <p:extLst>
      <p:ext uri="{BB962C8B-B14F-4D97-AF65-F5344CB8AC3E}">
        <p14:creationId xmlns:p14="http://schemas.microsoft.com/office/powerpoint/2010/main" val="151003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84C2A0-3115-4A47-87C1-0A5AEDC664F7}"/>
              </a:ext>
            </a:extLst>
          </p:cNvPr>
          <p:cNvSpPr txBox="1"/>
          <p:nvPr/>
        </p:nvSpPr>
        <p:spPr>
          <a:xfrm>
            <a:off x="4028743" y="1970564"/>
            <a:ext cx="11058857" cy="7478970"/>
          </a:xfrm>
          <a:prstGeom prst="rect">
            <a:avLst/>
          </a:prstGeom>
          <a:noFill/>
        </p:spPr>
        <p:txBody>
          <a:bodyPr wrap="square">
            <a:spAutoFit/>
          </a:bodyPr>
          <a:lstStyle/>
          <a:p>
            <a:pPr>
              <a:lnSpc>
                <a:spcPct val="250000"/>
              </a:lnSpc>
            </a:pPr>
            <a:r>
              <a:rPr lang="vi-VN" sz="4800" dirty="0">
                <a:latin typeface="#9Slide03 Ample" panose="02000000000000000000" pitchFamily="2" charset="0"/>
              </a:rPr>
              <a:t>Mưa hoa rụng, </a:t>
            </a:r>
            <a:r>
              <a:rPr lang="en-US" sz="4800" dirty="0">
                <a:latin typeface="#9Slide03 Ample" panose="02000000000000000000" pitchFamily="2" charset="0"/>
              </a:rPr>
              <a:t> </a:t>
            </a:r>
            <a:r>
              <a:rPr lang="vi-VN" sz="4800" dirty="0">
                <a:latin typeface="#9Slide03 Ample" panose="02000000000000000000" pitchFamily="2" charset="0"/>
              </a:rPr>
              <a:t>mưa hoa xuân </a:t>
            </a:r>
            <a:r>
              <a:rPr lang="vi-VN" sz="4800" dirty="0">
                <a:solidFill>
                  <a:srgbClr val="FF0000"/>
                </a:solidFill>
                <a:latin typeface="#9Slide03 Ample" panose="02000000000000000000" pitchFamily="2" charset="0"/>
              </a:rPr>
              <a:t>rụng</a:t>
            </a:r>
            <a:r>
              <a:rPr lang="en-US" sz="4800" dirty="0">
                <a:latin typeface="#9Slide03 Ample" panose="02000000000000000000" pitchFamily="2" charset="0"/>
              </a:rPr>
              <a:t>.</a:t>
            </a:r>
            <a:br>
              <a:rPr lang="vi-VN" sz="4800" dirty="0">
                <a:latin typeface="#9Slide03 Ample" panose="02000000000000000000" pitchFamily="2" charset="0"/>
              </a:rPr>
            </a:br>
            <a:r>
              <a:rPr lang="vi-VN" sz="4800" dirty="0">
                <a:latin typeface="#9Slide03 Ample" panose="02000000000000000000" pitchFamily="2" charset="0"/>
              </a:rPr>
              <a:t>Mưa xuống lầu,</a:t>
            </a:r>
            <a:r>
              <a:rPr lang="en-US" sz="4800" dirty="0">
                <a:latin typeface="#9Slide03 Ample" panose="02000000000000000000" pitchFamily="2" charset="0"/>
              </a:rPr>
              <a:t> </a:t>
            </a:r>
            <a:r>
              <a:rPr lang="vi-VN" sz="4800" dirty="0">
                <a:latin typeface="#9Slide03 Ample" panose="02000000000000000000" pitchFamily="2" charset="0"/>
              </a:rPr>
              <a:t> mưa </a:t>
            </a:r>
            <a:r>
              <a:rPr lang="vi-VN" sz="4800" dirty="0">
                <a:solidFill>
                  <a:srgbClr val="FF0000"/>
                </a:solidFill>
                <a:latin typeface="#9Slide03 Ample" panose="02000000000000000000" pitchFamily="2" charset="0"/>
              </a:rPr>
              <a:t>xuống</a:t>
            </a:r>
            <a:r>
              <a:rPr lang="vi-VN" sz="4800" dirty="0">
                <a:latin typeface="#9Slide03 Ample" panose="02000000000000000000" pitchFamily="2" charset="0"/>
              </a:rPr>
              <a:t> thềm lan</a:t>
            </a:r>
            <a:r>
              <a:rPr lang="en-US" sz="4800" dirty="0">
                <a:latin typeface="#9Slide03 Ample" panose="02000000000000000000" pitchFamily="2" charset="0"/>
              </a:rPr>
              <a:t>;</a:t>
            </a:r>
            <a:br>
              <a:rPr lang="vi-VN" sz="4800" dirty="0">
                <a:latin typeface="#9Slide03 Ample" panose="02000000000000000000" pitchFamily="2" charset="0"/>
              </a:rPr>
            </a:br>
            <a:r>
              <a:rPr lang="en-US" sz="4800" dirty="0">
                <a:latin typeface="#9Slide03 Ample" panose="02000000000000000000" pitchFamily="2" charset="0"/>
              </a:rPr>
              <a:t>        </a:t>
            </a:r>
            <a:r>
              <a:rPr lang="vi-VN" sz="4800" dirty="0">
                <a:latin typeface="#9Slide03 Ample" panose="02000000000000000000" pitchFamily="2" charset="0"/>
              </a:rPr>
              <a:t>Mưa rơi </a:t>
            </a:r>
            <a:r>
              <a:rPr lang="en-US" sz="4800" dirty="0">
                <a:latin typeface="#9Slide03 Ample" panose="02000000000000000000" pitchFamily="2" charset="0"/>
              </a:rPr>
              <a:t> </a:t>
            </a:r>
            <a:r>
              <a:rPr lang="vi-VN" sz="4800" dirty="0">
                <a:latin typeface="#9Slide03 Ample" panose="02000000000000000000" pitchFamily="2" charset="0"/>
              </a:rPr>
              <a:t>ngoài nẻo dặm </a:t>
            </a:r>
            <a:r>
              <a:rPr lang="vi-VN" sz="4800" dirty="0">
                <a:solidFill>
                  <a:srgbClr val="FF0000"/>
                </a:solidFill>
                <a:latin typeface="#9Slide03 Ample" panose="02000000000000000000" pitchFamily="2" charset="0"/>
              </a:rPr>
              <a:t>ngàn</a:t>
            </a:r>
            <a:r>
              <a:rPr lang="en-US" sz="4800" dirty="0">
                <a:latin typeface="#9Slide03 Ample" panose="02000000000000000000" pitchFamily="2" charset="0"/>
              </a:rPr>
              <a:t>,</a:t>
            </a:r>
            <a:br>
              <a:rPr lang="vi-VN" sz="4800" dirty="0">
                <a:latin typeface="#9Slide03 Ample" panose="02000000000000000000" pitchFamily="2" charset="0"/>
              </a:rPr>
            </a:br>
            <a:r>
              <a:rPr lang="vi-VN" sz="4800" dirty="0">
                <a:latin typeface="#9Slide03 Ample" panose="02000000000000000000" pitchFamily="2" charset="0"/>
              </a:rPr>
              <a:t>Nước non rả rích </a:t>
            </a:r>
            <a:r>
              <a:rPr lang="en-US" sz="4800" dirty="0">
                <a:latin typeface="#9Slide03 Ample" panose="02000000000000000000" pitchFamily="2" charset="0"/>
              </a:rPr>
              <a:t> </a:t>
            </a:r>
            <a:r>
              <a:rPr lang="vi-VN" sz="4800" dirty="0">
                <a:latin typeface="#9Slide03 Ample" panose="02000000000000000000" pitchFamily="2" charset="0"/>
              </a:rPr>
              <a:t>giọng </a:t>
            </a:r>
            <a:r>
              <a:rPr lang="vi-VN" sz="4800" dirty="0">
                <a:solidFill>
                  <a:srgbClr val="FF0000"/>
                </a:solidFill>
                <a:latin typeface="#9Slide03 Ample" panose="02000000000000000000" pitchFamily="2" charset="0"/>
              </a:rPr>
              <a:t>đàn</a:t>
            </a:r>
            <a:r>
              <a:rPr lang="vi-VN" sz="4800" dirty="0">
                <a:latin typeface="#9Slide03 Ample" panose="02000000000000000000" pitchFamily="2" charset="0"/>
              </a:rPr>
              <a:t> mưa xuân.</a:t>
            </a:r>
            <a:endParaRPr lang="en-US" sz="4800" dirty="0">
              <a:latin typeface="#9Slide03 Ample" panose="02000000000000000000" pitchFamily="2" charset="0"/>
            </a:endParaRPr>
          </a:p>
        </p:txBody>
      </p:sp>
      <p:sp>
        <p:nvSpPr>
          <p:cNvPr id="8" name="Left Brace 7">
            <a:extLst>
              <a:ext uri="{FF2B5EF4-FFF2-40B4-BE49-F238E27FC236}">
                <a16:creationId xmlns:a16="http://schemas.microsoft.com/office/drawing/2014/main" id="{37BE2A87-407A-47E0-84AF-746B92937D34}"/>
              </a:ext>
            </a:extLst>
          </p:cNvPr>
          <p:cNvSpPr/>
          <p:nvPr/>
        </p:nvSpPr>
        <p:spPr>
          <a:xfrm>
            <a:off x="3394685" y="2655677"/>
            <a:ext cx="596597" cy="2552028"/>
          </a:xfrm>
          <a:prstGeom prst="leftBrace">
            <a:avLst>
              <a:gd name="adj1" fmla="val 45909"/>
              <a:gd name="adj2" fmla="val 517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9" name="Left Brace 8">
            <a:extLst>
              <a:ext uri="{FF2B5EF4-FFF2-40B4-BE49-F238E27FC236}">
                <a16:creationId xmlns:a16="http://schemas.microsoft.com/office/drawing/2014/main" id="{B95EA670-ADFD-492D-A2C6-C8043475ED4C}"/>
              </a:ext>
            </a:extLst>
          </p:cNvPr>
          <p:cNvSpPr/>
          <p:nvPr/>
        </p:nvSpPr>
        <p:spPr>
          <a:xfrm>
            <a:off x="3201505" y="6167864"/>
            <a:ext cx="596597" cy="2552028"/>
          </a:xfrm>
          <a:prstGeom prst="leftBrace">
            <a:avLst>
              <a:gd name="adj1" fmla="val 45909"/>
              <a:gd name="adj2" fmla="val 517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10" name="TextBox 9">
            <a:extLst>
              <a:ext uri="{FF2B5EF4-FFF2-40B4-BE49-F238E27FC236}">
                <a16:creationId xmlns:a16="http://schemas.microsoft.com/office/drawing/2014/main" id="{94D38CAB-1676-4935-B26F-86271E2884B4}"/>
              </a:ext>
            </a:extLst>
          </p:cNvPr>
          <p:cNvSpPr txBox="1"/>
          <p:nvPr/>
        </p:nvSpPr>
        <p:spPr>
          <a:xfrm>
            <a:off x="535217" y="3333613"/>
            <a:ext cx="2588690" cy="1061829"/>
          </a:xfrm>
          <a:prstGeom prst="rect">
            <a:avLst/>
          </a:prstGeom>
          <a:noFill/>
        </p:spPr>
        <p:txBody>
          <a:bodyPr wrap="square">
            <a:spAutoFit/>
          </a:bodyPr>
          <a:lstStyle/>
          <a:p>
            <a:pPr>
              <a:lnSpc>
                <a:spcPct val="150000"/>
              </a:lnSpc>
            </a:pPr>
            <a:r>
              <a:rPr lang="en-US" sz="4200" dirty="0">
                <a:solidFill>
                  <a:srgbClr val="00B050"/>
                </a:solidFill>
                <a:latin typeface="#9Slide03 AmpleSoft" panose="02000000000000000000" pitchFamily="2" charset="0"/>
              </a:rPr>
              <a:t>Song </a:t>
            </a:r>
            <a:r>
              <a:rPr lang="en-US" sz="4200" dirty="0" err="1">
                <a:solidFill>
                  <a:srgbClr val="00B050"/>
                </a:solidFill>
                <a:latin typeface="#9Slide03 AmpleSoft" panose="02000000000000000000" pitchFamily="2" charset="0"/>
              </a:rPr>
              <a:t>thất</a:t>
            </a:r>
            <a:endParaRPr lang="en-US" sz="4200" dirty="0">
              <a:solidFill>
                <a:srgbClr val="00B050"/>
              </a:solidFill>
              <a:latin typeface="#9Slide03 AmpleSoft" panose="02000000000000000000" pitchFamily="2" charset="0"/>
            </a:endParaRPr>
          </a:p>
        </p:txBody>
      </p:sp>
      <p:sp>
        <p:nvSpPr>
          <p:cNvPr id="11" name="TextBox 10">
            <a:extLst>
              <a:ext uri="{FF2B5EF4-FFF2-40B4-BE49-F238E27FC236}">
                <a16:creationId xmlns:a16="http://schemas.microsoft.com/office/drawing/2014/main" id="{7EBC2BE6-2651-4972-9A36-535CBE162AE4}"/>
              </a:ext>
            </a:extLst>
          </p:cNvPr>
          <p:cNvSpPr txBox="1"/>
          <p:nvPr/>
        </p:nvSpPr>
        <p:spPr>
          <a:xfrm>
            <a:off x="832376" y="6916814"/>
            <a:ext cx="2458349" cy="1061829"/>
          </a:xfrm>
          <a:prstGeom prst="rect">
            <a:avLst/>
          </a:prstGeom>
          <a:noFill/>
        </p:spPr>
        <p:txBody>
          <a:bodyPr wrap="square">
            <a:spAutoFit/>
          </a:bodyPr>
          <a:lstStyle/>
          <a:p>
            <a:pPr>
              <a:lnSpc>
                <a:spcPct val="150000"/>
              </a:lnSpc>
            </a:pPr>
            <a:r>
              <a:rPr lang="en-US" sz="4200" dirty="0" err="1">
                <a:solidFill>
                  <a:srgbClr val="00B050"/>
                </a:solidFill>
                <a:latin typeface="#9Slide03 AmpleSoft" panose="02000000000000000000" pitchFamily="2" charset="0"/>
              </a:rPr>
              <a:t>Lục</a:t>
            </a:r>
            <a:r>
              <a:rPr lang="en-US" sz="4200" dirty="0">
                <a:solidFill>
                  <a:srgbClr val="00B050"/>
                </a:solidFill>
                <a:latin typeface="#9Slide03 AmpleSoft" panose="02000000000000000000" pitchFamily="2" charset="0"/>
              </a:rPr>
              <a:t> </a:t>
            </a:r>
            <a:r>
              <a:rPr lang="en-US" sz="4200" dirty="0" err="1">
                <a:solidFill>
                  <a:srgbClr val="00B050"/>
                </a:solidFill>
                <a:latin typeface="#9Slide03 AmpleSoft" panose="02000000000000000000" pitchFamily="2" charset="0"/>
              </a:rPr>
              <a:t>bát</a:t>
            </a:r>
            <a:endParaRPr lang="en-US" sz="4200" dirty="0">
              <a:solidFill>
                <a:srgbClr val="00B050"/>
              </a:solidFill>
              <a:latin typeface="#9Slide03 AmpleSoft" panose="02000000000000000000" pitchFamily="2" charset="0"/>
            </a:endParaRPr>
          </a:p>
        </p:txBody>
      </p:sp>
      <p:sp>
        <p:nvSpPr>
          <p:cNvPr id="27" name="Rounded Rectangular Callout 11">
            <a:extLst>
              <a:ext uri="{FF2B5EF4-FFF2-40B4-BE49-F238E27FC236}">
                <a16:creationId xmlns:a16="http://schemas.microsoft.com/office/drawing/2014/main" id="{74CDF0C1-0049-4A08-92DE-11BF4F68C3D4}"/>
              </a:ext>
            </a:extLst>
          </p:cNvPr>
          <p:cNvSpPr/>
          <p:nvPr/>
        </p:nvSpPr>
        <p:spPr>
          <a:xfrm>
            <a:off x="496517" y="472281"/>
            <a:ext cx="17294966" cy="1028514"/>
          </a:xfrm>
          <a:prstGeom prst="wedgeRoundRectCallout">
            <a:avLst>
              <a:gd name="adj1" fmla="val 4666"/>
              <a:gd name="adj2" fmla="val 12753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1" dirty="0" err="1">
                <a:solidFill>
                  <a:srgbClr val="FF0000"/>
                </a:solidFill>
                <a:latin typeface="#9Slide03 AmpleSoft" panose="02000000000000000000" pitchFamily="2" charset="0"/>
              </a:rPr>
              <a:t>Ngắt</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nhịp</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lẻ</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trước</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chẵn</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sau</a:t>
            </a:r>
            <a:r>
              <a:rPr lang="en-US" sz="4001" dirty="0">
                <a:solidFill>
                  <a:srgbClr val="FF0000"/>
                </a:solidFill>
                <a:latin typeface="#9Slide03 AmpleSoft" panose="02000000000000000000" pitchFamily="2" charset="0"/>
              </a:rPr>
              <a:t>: 3/4 ở </a:t>
            </a:r>
            <a:r>
              <a:rPr lang="en-US" sz="4001" dirty="0" err="1">
                <a:solidFill>
                  <a:srgbClr val="FF0000"/>
                </a:solidFill>
                <a:latin typeface="#9Slide03 AmpleSoft" panose="02000000000000000000" pitchFamily="2" charset="0"/>
              </a:rPr>
              <a:t>cặp</a:t>
            </a:r>
            <a:r>
              <a:rPr lang="en-US" sz="4001" dirty="0">
                <a:solidFill>
                  <a:srgbClr val="FF0000"/>
                </a:solidFill>
                <a:latin typeface="#9Slide03 AmpleSoft" panose="02000000000000000000" pitchFamily="2" charset="0"/>
              </a:rPr>
              <a:t> song </a:t>
            </a:r>
            <a:r>
              <a:rPr lang="en-US" sz="4001" dirty="0" err="1">
                <a:solidFill>
                  <a:srgbClr val="FF0000"/>
                </a:solidFill>
                <a:latin typeface="#9Slide03 AmpleSoft" panose="02000000000000000000" pitchFamily="2" charset="0"/>
              </a:rPr>
              <a:t>thất</a:t>
            </a:r>
            <a:r>
              <a:rPr lang="en-US" sz="4001" dirty="0">
                <a:solidFill>
                  <a:srgbClr val="FF0000"/>
                </a:solidFill>
                <a:latin typeface="#9Slide03 AmpleSoft" panose="02000000000000000000" pitchFamily="2" charset="0"/>
              </a:rPr>
              <a:t>; 2/4 ở </a:t>
            </a:r>
            <a:r>
              <a:rPr lang="en-US" sz="4001" dirty="0" err="1">
                <a:solidFill>
                  <a:srgbClr val="FF0000"/>
                </a:solidFill>
                <a:latin typeface="#9Slide03 AmpleSoft" panose="02000000000000000000" pitchFamily="2" charset="0"/>
              </a:rPr>
              <a:t>cặp</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lục</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và</a:t>
            </a:r>
            <a:r>
              <a:rPr lang="en-US" sz="4001" dirty="0">
                <a:solidFill>
                  <a:srgbClr val="FF0000"/>
                </a:solidFill>
                <a:latin typeface="#9Slide03 AmpleSoft" panose="02000000000000000000" pitchFamily="2" charset="0"/>
              </a:rPr>
              <a:t> 4/4 ở </a:t>
            </a:r>
            <a:r>
              <a:rPr lang="en-US" sz="4001" dirty="0" err="1">
                <a:solidFill>
                  <a:srgbClr val="FF0000"/>
                </a:solidFill>
                <a:latin typeface="#9Slide03 AmpleSoft" panose="02000000000000000000" pitchFamily="2" charset="0"/>
              </a:rPr>
              <a:t>câu</a:t>
            </a:r>
            <a:r>
              <a:rPr lang="en-US" sz="4001" dirty="0">
                <a:solidFill>
                  <a:srgbClr val="FF0000"/>
                </a:solidFill>
                <a:latin typeface="#9Slide03 AmpleSoft" panose="02000000000000000000" pitchFamily="2" charset="0"/>
              </a:rPr>
              <a:t> </a:t>
            </a:r>
            <a:r>
              <a:rPr lang="en-US" sz="4001" dirty="0" err="1">
                <a:solidFill>
                  <a:srgbClr val="FF0000"/>
                </a:solidFill>
                <a:latin typeface="#9Slide03 AmpleSoft" panose="02000000000000000000" pitchFamily="2" charset="0"/>
              </a:rPr>
              <a:t>bát</a:t>
            </a:r>
            <a:endParaRPr lang="en-US" sz="4001" dirty="0">
              <a:solidFill>
                <a:srgbClr val="FF0000"/>
              </a:solidFill>
              <a:latin typeface="#9Slide03 AmpleSoft" panose="02000000000000000000" pitchFamily="2" charset="0"/>
            </a:endParaRPr>
          </a:p>
          <a:p>
            <a:pPr lvl="0" algn="just">
              <a:lnSpc>
                <a:spcPct val="150000"/>
              </a:lnSpc>
            </a:pPr>
            <a:endParaRPr lang="en-US" sz="1200" dirty="0">
              <a:solidFill>
                <a:srgbClr val="FF0000"/>
              </a:solidFill>
              <a:latin typeface="#9Slide03 AmpleSoft" panose="02000000000000000000" pitchFamily="2" charset="0"/>
              <a:ea typeface="Calibri"/>
              <a:cs typeface="Times New Roman"/>
            </a:endParaRPr>
          </a:p>
        </p:txBody>
      </p:sp>
      <p:cxnSp>
        <p:nvCxnSpPr>
          <p:cNvPr id="28" name="Straight Connector 27">
            <a:extLst>
              <a:ext uri="{FF2B5EF4-FFF2-40B4-BE49-F238E27FC236}">
                <a16:creationId xmlns:a16="http://schemas.microsoft.com/office/drawing/2014/main" id="{58449FCB-6CA3-495C-9E1A-F2B722798C06}"/>
              </a:ext>
            </a:extLst>
          </p:cNvPr>
          <p:cNvCxnSpPr>
            <a:cxnSpLocks/>
          </p:cNvCxnSpPr>
          <p:nvPr/>
        </p:nvCxnSpPr>
        <p:spPr>
          <a:xfrm>
            <a:off x="13384136" y="5296308"/>
            <a:ext cx="102883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AA9475-CA69-49F9-A402-8B42AAA24BE2}"/>
              </a:ext>
            </a:extLst>
          </p:cNvPr>
          <p:cNvCxnSpPr>
            <a:cxnSpLocks/>
          </p:cNvCxnSpPr>
          <p:nvPr/>
        </p:nvCxnSpPr>
        <p:spPr>
          <a:xfrm>
            <a:off x="12198774" y="7048500"/>
            <a:ext cx="128972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41F7BEE2-2109-4235-896A-17764D6293F6}"/>
              </a:ext>
            </a:extLst>
          </p:cNvPr>
          <p:cNvSpPr/>
          <p:nvPr/>
        </p:nvSpPr>
        <p:spPr>
          <a:xfrm>
            <a:off x="14627092" y="2621386"/>
            <a:ext cx="1034120" cy="6324620"/>
          </a:xfrm>
          <a:prstGeom prst="rightBrace">
            <a:avLst>
              <a:gd name="adj1" fmla="val 67514"/>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00"/>
          </a:p>
        </p:txBody>
      </p:sp>
      <p:sp>
        <p:nvSpPr>
          <p:cNvPr id="36" name="TextBox 35">
            <a:extLst>
              <a:ext uri="{FF2B5EF4-FFF2-40B4-BE49-F238E27FC236}">
                <a16:creationId xmlns:a16="http://schemas.microsoft.com/office/drawing/2014/main" id="{DDF01350-A59A-4AD6-93F4-542F095F94C9}"/>
              </a:ext>
            </a:extLst>
          </p:cNvPr>
          <p:cNvSpPr txBox="1"/>
          <p:nvPr/>
        </p:nvSpPr>
        <p:spPr>
          <a:xfrm>
            <a:off x="15906671" y="4735594"/>
            <a:ext cx="2772431" cy="1939377"/>
          </a:xfrm>
          <a:prstGeom prst="rect">
            <a:avLst/>
          </a:prstGeom>
          <a:noFill/>
        </p:spPr>
        <p:txBody>
          <a:bodyPr wrap="square">
            <a:spAutoFit/>
          </a:bodyPr>
          <a:lstStyle/>
          <a:p>
            <a:pPr lvl="0" algn="just">
              <a:lnSpc>
                <a:spcPct val="150000"/>
              </a:lnSpc>
            </a:pPr>
            <a:r>
              <a:rPr lang="en-US" sz="4001" dirty="0" err="1">
                <a:solidFill>
                  <a:srgbClr val="0070C0"/>
                </a:solidFill>
                <a:latin typeface="#9Slide03 AmpleSoft" panose="02000000000000000000" pitchFamily="2" charset="0"/>
              </a:rPr>
              <a:t>Vần</a:t>
            </a:r>
            <a:r>
              <a:rPr lang="en-US" sz="4001" dirty="0">
                <a:solidFill>
                  <a:srgbClr val="0070C0"/>
                </a:solidFill>
                <a:latin typeface="#9Slide03 AmpleSoft" panose="02000000000000000000" pitchFamily="2" charset="0"/>
              </a:rPr>
              <a:t> </a:t>
            </a:r>
            <a:r>
              <a:rPr lang="en-US" sz="4001" dirty="0" err="1">
                <a:solidFill>
                  <a:srgbClr val="0070C0"/>
                </a:solidFill>
                <a:latin typeface="#9Slide03 AmpleSoft" panose="02000000000000000000" pitchFamily="2" charset="0"/>
              </a:rPr>
              <a:t>chân</a:t>
            </a:r>
            <a:endParaRPr lang="en-US" sz="4001" dirty="0">
              <a:solidFill>
                <a:srgbClr val="0070C0"/>
              </a:solidFill>
              <a:latin typeface="#9Slide03 AmpleSoft" panose="02000000000000000000" pitchFamily="2" charset="0"/>
            </a:endParaRPr>
          </a:p>
          <a:p>
            <a:pPr lvl="0" algn="just">
              <a:lnSpc>
                <a:spcPct val="150000"/>
              </a:lnSpc>
            </a:pPr>
            <a:r>
              <a:rPr lang="en-US" sz="4001" dirty="0" err="1">
                <a:solidFill>
                  <a:srgbClr val="0070C0"/>
                </a:solidFill>
                <a:latin typeface="#9Slide03 AmpleSoft" panose="02000000000000000000" pitchFamily="2" charset="0"/>
                <a:ea typeface="Calibri"/>
                <a:cs typeface="Times New Roman"/>
              </a:rPr>
              <a:t>Vần</a:t>
            </a:r>
            <a:r>
              <a:rPr lang="en-US" sz="4001" dirty="0">
                <a:solidFill>
                  <a:srgbClr val="0070C0"/>
                </a:solidFill>
                <a:latin typeface="#9Slide03 AmpleSoft" panose="02000000000000000000" pitchFamily="2" charset="0"/>
                <a:ea typeface="Calibri"/>
                <a:cs typeface="Times New Roman"/>
              </a:rPr>
              <a:t> </a:t>
            </a:r>
            <a:r>
              <a:rPr lang="en-US" sz="4001" dirty="0" err="1">
                <a:solidFill>
                  <a:srgbClr val="0070C0"/>
                </a:solidFill>
                <a:latin typeface="#9Slide03 AmpleSoft" panose="02000000000000000000" pitchFamily="2" charset="0"/>
                <a:ea typeface="Calibri"/>
                <a:cs typeface="Times New Roman"/>
              </a:rPr>
              <a:t>lưng</a:t>
            </a:r>
            <a:endParaRPr lang="en-US" sz="4001" dirty="0">
              <a:solidFill>
                <a:srgbClr val="0070C0"/>
              </a:solidFill>
              <a:latin typeface="#9Slide03 AmpleSoft" panose="02000000000000000000" pitchFamily="2" charset="0"/>
              <a:ea typeface="Calibri"/>
              <a:cs typeface="Times New Roman"/>
            </a:endParaRPr>
          </a:p>
        </p:txBody>
      </p:sp>
      <p:sp>
        <p:nvSpPr>
          <p:cNvPr id="37" name="TextBox 36">
            <a:extLst>
              <a:ext uri="{FF2B5EF4-FFF2-40B4-BE49-F238E27FC236}">
                <a16:creationId xmlns:a16="http://schemas.microsoft.com/office/drawing/2014/main" id="{5EF72B82-6365-4E27-BBF5-A714D68BF8CD}"/>
              </a:ext>
            </a:extLst>
          </p:cNvPr>
          <p:cNvSpPr txBox="1"/>
          <p:nvPr/>
        </p:nvSpPr>
        <p:spPr>
          <a:xfrm rot="20788924">
            <a:off x="7935449" y="2694710"/>
            <a:ext cx="905976" cy="1077346"/>
          </a:xfrm>
          <a:prstGeom prst="rect">
            <a:avLst/>
          </a:prstGeom>
          <a:noFill/>
        </p:spPr>
        <p:txBody>
          <a:bodyPr wrap="square">
            <a:spAutoFit/>
          </a:bodyPr>
          <a:lstStyle/>
          <a:p>
            <a:r>
              <a:rPr lang="en-US" sz="6401" b="1" i="1" dirty="0">
                <a:solidFill>
                  <a:srgbClr val="FF0000"/>
                </a:solidFill>
                <a:latin typeface="#9Slide03 Ample" panose="02000000000000000000" pitchFamily="2" charset="0"/>
              </a:rPr>
              <a:t>/ </a:t>
            </a:r>
            <a:endParaRPr lang="en-US" sz="6401" dirty="0"/>
          </a:p>
        </p:txBody>
      </p:sp>
      <p:sp>
        <p:nvSpPr>
          <p:cNvPr id="38" name="TextBox 37">
            <a:extLst>
              <a:ext uri="{FF2B5EF4-FFF2-40B4-BE49-F238E27FC236}">
                <a16:creationId xmlns:a16="http://schemas.microsoft.com/office/drawing/2014/main" id="{C867D591-5679-4689-82A9-79229F3D5118}"/>
              </a:ext>
            </a:extLst>
          </p:cNvPr>
          <p:cNvSpPr txBox="1"/>
          <p:nvPr/>
        </p:nvSpPr>
        <p:spPr>
          <a:xfrm rot="20788924">
            <a:off x="8172434" y="4527146"/>
            <a:ext cx="905976" cy="1077346"/>
          </a:xfrm>
          <a:prstGeom prst="rect">
            <a:avLst/>
          </a:prstGeom>
          <a:noFill/>
        </p:spPr>
        <p:txBody>
          <a:bodyPr wrap="square">
            <a:spAutoFit/>
          </a:bodyPr>
          <a:lstStyle/>
          <a:p>
            <a:r>
              <a:rPr lang="en-US" sz="6401" b="1" i="1" dirty="0">
                <a:solidFill>
                  <a:srgbClr val="FF0000"/>
                </a:solidFill>
                <a:latin typeface="#9Slide03 Ample" panose="02000000000000000000" pitchFamily="2" charset="0"/>
              </a:rPr>
              <a:t>/ </a:t>
            </a:r>
            <a:endParaRPr lang="en-US" sz="6401" dirty="0"/>
          </a:p>
        </p:txBody>
      </p:sp>
      <p:sp>
        <p:nvSpPr>
          <p:cNvPr id="39" name="TextBox 38">
            <a:extLst>
              <a:ext uri="{FF2B5EF4-FFF2-40B4-BE49-F238E27FC236}">
                <a16:creationId xmlns:a16="http://schemas.microsoft.com/office/drawing/2014/main" id="{0218A85A-D2E2-411F-91A6-43242D22C4CD}"/>
              </a:ext>
            </a:extLst>
          </p:cNvPr>
          <p:cNvSpPr txBox="1"/>
          <p:nvPr/>
        </p:nvSpPr>
        <p:spPr>
          <a:xfrm rot="20788924">
            <a:off x="7530366" y="6297525"/>
            <a:ext cx="905976" cy="1077346"/>
          </a:xfrm>
          <a:prstGeom prst="rect">
            <a:avLst/>
          </a:prstGeom>
          <a:noFill/>
        </p:spPr>
        <p:txBody>
          <a:bodyPr wrap="square">
            <a:spAutoFit/>
          </a:bodyPr>
          <a:lstStyle/>
          <a:p>
            <a:r>
              <a:rPr lang="en-US" sz="6401" b="1" i="1" dirty="0">
                <a:solidFill>
                  <a:srgbClr val="FF0000"/>
                </a:solidFill>
                <a:latin typeface="#9Slide03 Ample" panose="02000000000000000000" pitchFamily="2" charset="0"/>
              </a:rPr>
              <a:t>/ </a:t>
            </a:r>
            <a:endParaRPr lang="en-US" sz="6401" dirty="0"/>
          </a:p>
        </p:txBody>
      </p:sp>
      <p:sp>
        <p:nvSpPr>
          <p:cNvPr id="40" name="TextBox 39">
            <a:extLst>
              <a:ext uri="{FF2B5EF4-FFF2-40B4-BE49-F238E27FC236}">
                <a16:creationId xmlns:a16="http://schemas.microsoft.com/office/drawing/2014/main" id="{233F1BDD-E75B-413C-BF43-1CE792568679}"/>
              </a:ext>
            </a:extLst>
          </p:cNvPr>
          <p:cNvSpPr txBox="1"/>
          <p:nvPr/>
        </p:nvSpPr>
        <p:spPr>
          <a:xfrm rot="20788924">
            <a:off x="8637948" y="8117896"/>
            <a:ext cx="905976" cy="1077346"/>
          </a:xfrm>
          <a:prstGeom prst="rect">
            <a:avLst/>
          </a:prstGeom>
          <a:noFill/>
        </p:spPr>
        <p:txBody>
          <a:bodyPr wrap="square">
            <a:spAutoFit/>
          </a:bodyPr>
          <a:lstStyle/>
          <a:p>
            <a:r>
              <a:rPr lang="en-US" sz="6401" b="1" i="1" dirty="0">
                <a:solidFill>
                  <a:srgbClr val="FF0000"/>
                </a:solidFill>
                <a:latin typeface="#9Slide03 Ample" panose="02000000000000000000" pitchFamily="2" charset="0"/>
              </a:rPr>
              <a:t>/ </a:t>
            </a:r>
            <a:endParaRPr lang="en-US" sz="6401" dirty="0"/>
          </a:p>
        </p:txBody>
      </p:sp>
      <p:sp>
        <p:nvSpPr>
          <p:cNvPr id="45" name="Rectangle 44">
            <a:extLst>
              <a:ext uri="{FF2B5EF4-FFF2-40B4-BE49-F238E27FC236}">
                <a16:creationId xmlns:a16="http://schemas.microsoft.com/office/drawing/2014/main" id="{E2EC54D7-5148-40C1-8B8F-43D02886E9FD}"/>
              </a:ext>
            </a:extLst>
          </p:cNvPr>
          <p:cNvSpPr/>
          <p:nvPr/>
        </p:nvSpPr>
        <p:spPr>
          <a:xfrm>
            <a:off x="9981350" y="3506520"/>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46" name="Rectangle 45">
            <a:extLst>
              <a:ext uri="{FF2B5EF4-FFF2-40B4-BE49-F238E27FC236}">
                <a16:creationId xmlns:a16="http://schemas.microsoft.com/office/drawing/2014/main" id="{28F3F82D-84AF-43DE-8081-1DFE9F5B41B7}"/>
              </a:ext>
            </a:extLst>
          </p:cNvPr>
          <p:cNvSpPr/>
          <p:nvPr/>
        </p:nvSpPr>
        <p:spPr>
          <a:xfrm>
            <a:off x="12619455" y="3546801"/>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T</a:t>
            </a:r>
          </a:p>
        </p:txBody>
      </p:sp>
      <p:sp>
        <p:nvSpPr>
          <p:cNvPr id="47" name="Rectangle 46">
            <a:extLst>
              <a:ext uri="{FF2B5EF4-FFF2-40B4-BE49-F238E27FC236}">
                <a16:creationId xmlns:a16="http://schemas.microsoft.com/office/drawing/2014/main" id="{F461ADC2-9D27-48A6-8E4D-461F076F2CBB}"/>
              </a:ext>
            </a:extLst>
          </p:cNvPr>
          <p:cNvSpPr/>
          <p:nvPr/>
        </p:nvSpPr>
        <p:spPr>
          <a:xfrm>
            <a:off x="7337924" y="5322355"/>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48" name="Rectangle 47">
            <a:extLst>
              <a:ext uri="{FF2B5EF4-FFF2-40B4-BE49-F238E27FC236}">
                <a16:creationId xmlns:a16="http://schemas.microsoft.com/office/drawing/2014/main" id="{9CFFAFA2-E4FF-4A0A-B6CE-0C764B70BCE3}"/>
              </a:ext>
            </a:extLst>
          </p:cNvPr>
          <p:cNvSpPr/>
          <p:nvPr/>
        </p:nvSpPr>
        <p:spPr>
          <a:xfrm>
            <a:off x="10341225" y="5296308"/>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T</a:t>
            </a:r>
          </a:p>
        </p:txBody>
      </p:sp>
      <p:sp>
        <p:nvSpPr>
          <p:cNvPr id="49" name="Rectangle 48">
            <a:extLst>
              <a:ext uri="{FF2B5EF4-FFF2-40B4-BE49-F238E27FC236}">
                <a16:creationId xmlns:a16="http://schemas.microsoft.com/office/drawing/2014/main" id="{BDF0A6A5-ED0E-40ED-AAFC-2EC00BAC4CAF}"/>
              </a:ext>
            </a:extLst>
          </p:cNvPr>
          <p:cNvSpPr/>
          <p:nvPr/>
        </p:nvSpPr>
        <p:spPr>
          <a:xfrm>
            <a:off x="13428922" y="5443496"/>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50" name="Rectangle 49">
            <a:extLst>
              <a:ext uri="{FF2B5EF4-FFF2-40B4-BE49-F238E27FC236}">
                <a16:creationId xmlns:a16="http://schemas.microsoft.com/office/drawing/2014/main" id="{0EB11530-BB77-42E7-996B-C7DEE7A1ED52}"/>
              </a:ext>
            </a:extLst>
          </p:cNvPr>
          <p:cNvSpPr/>
          <p:nvPr/>
        </p:nvSpPr>
        <p:spPr>
          <a:xfrm>
            <a:off x="6773829" y="7207793"/>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51" name="Rectangle 50">
            <a:extLst>
              <a:ext uri="{FF2B5EF4-FFF2-40B4-BE49-F238E27FC236}">
                <a16:creationId xmlns:a16="http://schemas.microsoft.com/office/drawing/2014/main" id="{AA032749-58E8-4F77-A0FA-4E680CB7D448}"/>
              </a:ext>
            </a:extLst>
          </p:cNvPr>
          <p:cNvSpPr/>
          <p:nvPr/>
        </p:nvSpPr>
        <p:spPr>
          <a:xfrm>
            <a:off x="9657290" y="7182472"/>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T</a:t>
            </a:r>
          </a:p>
        </p:txBody>
      </p:sp>
      <p:sp>
        <p:nvSpPr>
          <p:cNvPr id="52" name="Rectangle 51">
            <a:extLst>
              <a:ext uri="{FF2B5EF4-FFF2-40B4-BE49-F238E27FC236}">
                <a16:creationId xmlns:a16="http://schemas.microsoft.com/office/drawing/2014/main" id="{9CFE9098-7F94-42A3-A1BB-E92DE578CF83}"/>
              </a:ext>
            </a:extLst>
          </p:cNvPr>
          <p:cNvSpPr/>
          <p:nvPr/>
        </p:nvSpPr>
        <p:spPr>
          <a:xfrm>
            <a:off x="12404268" y="7228417"/>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53" name="Rectangle 52">
            <a:extLst>
              <a:ext uri="{FF2B5EF4-FFF2-40B4-BE49-F238E27FC236}">
                <a16:creationId xmlns:a16="http://schemas.microsoft.com/office/drawing/2014/main" id="{7515C41B-2D47-41C2-9404-705967C480AD}"/>
              </a:ext>
            </a:extLst>
          </p:cNvPr>
          <p:cNvSpPr/>
          <p:nvPr/>
        </p:nvSpPr>
        <p:spPr>
          <a:xfrm>
            <a:off x="5963829" y="8933195"/>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54" name="Rectangle 53">
            <a:extLst>
              <a:ext uri="{FF2B5EF4-FFF2-40B4-BE49-F238E27FC236}">
                <a16:creationId xmlns:a16="http://schemas.microsoft.com/office/drawing/2014/main" id="{ED0CEE88-C0F5-47AF-AB95-D90ABD2C90ED}"/>
              </a:ext>
            </a:extLst>
          </p:cNvPr>
          <p:cNvSpPr/>
          <p:nvPr/>
        </p:nvSpPr>
        <p:spPr>
          <a:xfrm>
            <a:off x="7714584" y="8925170"/>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T</a:t>
            </a:r>
          </a:p>
        </p:txBody>
      </p:sp>
      <p:sp>
        <p:nvSpPr>
          <p:cNvPr id="55" name="Rectangle 54">
            <a:extLst>
              <a:ext uri="{FF2B5EF4-FFF2-40B4-BE49-F238E27FC236}">
                <a16:creationId xmlns:a16="http://schemas.microsoft.com/office/drawing/2014/main" id="{720BB49E-F3CB-4C55-9E8F-1ECA0DDC5A6C}"/>
              </a:ext>
            </a:extLst>
          </p:cNvPr>
          <p:cNvSpPr/>
          <p:nvPr/>
        </p:nvSpPr>
        <p:spPr>
          <a:xfrm>
            <a:off x="10791350" y="9109334"/>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
        <p:nvSpPr>
          <p:cNvPr id="56" name="Rectangle 55">
            <a:extLst>
              <a:ext uri="{FF2B5EF4-FFF2-40B4-BE49-F238E27FC236}">
                <a16:creationId xmlns:a16="http://schemas.microsoft.com/office/drawing/2014/main" id="{E3A139A5-F09F-471F-9A46-F12E550C1B5A}"/>
              </a:ext>
            </a:extLst>
          </p:cNvPr>
          <p:cNvSpPr/>
          <p:nvPr/>
        </p:nvSpPr>
        <p:spPr>
          <a:xfrm>
            <a:off x="13601646" y="8955776"/>
            <a:ext cx="810000" cy="680400"/>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srgbClr val="7030A0"/>
                </a:solidFill>
                <a:latin typeface="#9Slide03 Ample" panose="02000000000000000000" pitchFamily="2" charset="0"/>
              </a:rPr>
              <a:t>B</a:t>
            </a:r>
          </a:p>
        </p:txBody>
      </p:sp>
    </p:spTree>
    <p:extLst>
      <p:ext uri="{BB962C8B-B14F-4D97-AF65-F5344CB8AC3E}">
        <p14:creationId xmlns:p14="http://schemas.microsoft.com/office/powerpoint/2010/main" val="307193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randombar(horizontal)">
                                      <p:cBhvr>
                                        <p:cTn id="59" dur="500"/>
                                        <p:tgtEl>
                                          <p:spTgt spid="4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randombar(horizontal)">
                                      <p:cBhvr>
                                        <p:cTn id="62" dur="500"/>
                                        <p:tgtEl>
                                          <p:spTgt spid="4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randombar(horizontal)">
                                      <p:cBhvr>
                                        <p:cTn id="68" dur="500"/>
                                        <p:tgtEl>
                                          <p:spTgt spid="48"/>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randombar(horizontal)">
                                      <p:cBhvr>
                                        <p:cTn id="71" dur="500"/>
                                        <p:tgtEl>
                                          <p:spTgt spid="49"/>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randombar(horizontal)">
                                      <p:cBhvr>
                                        <p:cTn id="74" dur="500"/>
                                        <p:tgtEl>
                                          <p:spTgt spid="50"/>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randombar(horizontal)">
                                      <p:cBhvr>
                                        <p:cTn id="77" dur="500"/>
                                        <p:tgtEl>
                                          <p:spTgt spid="5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randombar(horizontal)">
                                      <p:cBhvr>
                                        <p:cTn id="80" dur="500"/>
                                        <p:tgtEl>
                                          <p:spTgt spid="52"/>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randombar(horizontal)">
                                      <p:cBhvr>
                                        <p:cTn id="83" dur="500"/>
                                        <p:tgtEl>
                                          <p:spTgt spid="53"/>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4"/>
                                        </p:tgtEl>
                                        <p:attrNameLst>
                                          <p:attrName>style.visibility</p:attrName>
                                        </p:attrNameLst>
                                      </p:cBhvr>
                                      <p:to>
                                        <p:strVal val="visible"/>
                                      </p:to>
                                    </p:set>
                                    <p:animEffect transition="in" filter="randombar(horizontal)">
                                      <p:cBhvr>
                                        <p:cTn id="86" dur="500"/>
                                        <p:tgtEl>
                                          <p:spTgt spid="54"/>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randombar(horizontal)">
                                      <p:cBhvr>
                                        <p:cTn id="89" dur="500"/>
                                        <p:tgtEl>
                                          <p:spTgt spid="55"/>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randombar(horizontal)">
                                      <p:cBhvr>
                                        <p:cTn id="9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1" grpId="0"/>
      <p:bldP spid="27" grpId="0" animBg="1"/>
      <p:bldP spid="35" grpId="0" animBg="1"/>
      <p:bldP spid="36" grpId="0"/>
      <p:bldP spid="37" grpId="0"/>
      <p:bldP spid="38" grpId="0"/>
      <p:bldP spid="39" grpId="0"/>
      <p:bldP spid="40" grpId="0"/>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00603D-7B40-4C32-94E6-658D4852BC4B}"/>
              </a:ext>
            </a:extLst>
          </p:cNvPr>
          <p:cNvSpPr txBox="1"/>
          <p:nvPr/>
        </p:nvSpPr>
        <p:spPr>
          <a:xfrm>
            <a:off x="491247" y="537228"/>
            <a:ext cx="17305506" cy="873701"/>
          </a:xfrm>
          <a:prstGeom prst="rect">
            <a:avLst/>
          </a:prstGeom>
          <a:noFill/>
        </p:spPr>
        <p:txBody>
          <a:bodyPr wrap="square">
            <a:spAutoFit/>
          </a:bodyPr>
          <a:lstStyle/>
          <a:p>
            <a:pPr algn="ctr">
              <a:lnSpc>
                <a:spcPct val="115000"/>
              </a:lnSpc>
              <a:spcAft>
                <a:spcPts val="1500"/>
              </a:spcAft>
              <a:tabLst>
                <a:tab pos="135252" algn="l"/>
                <a:tab pos="270503" algn="l"/>
              </a:tabLst>
            </a:pPr>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Đặc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điểm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r>
              <a:rPr lang="en-US" sz="4800" b="1" dirty="0">
                <a:solidFill>
                  <a:srgbClr val="FF0000"/>
                </a:solidFill>
                <a:latin typeface="Times New Roman" panose="02020603050405020304" pitchFamily="18" charset="0"/>
                <a:cs typeface="Times New Roman" panose="02020603050405020304" pitchFamily="18" charset="0"/>
              </a:rPr>
              <a:t> song </a:t>
            </a:r>
            <a:r>
              <a:rPr lang="en-US" sz="4800" b="1" dirty="0" err="1">
                <a:solidFill>
                  <a:srgbClr val="FF0000"/>
                </a:solidFill>
                <a:latin typeface="Times New Roman" panose="02020603050405020304" pitchFamily="18" charset="0"/>
                <a:cs typeface="Times New Roman" panose="02020603050405020304" pitchFamily="18" charset="0"/>
              </a:rPr>
              <a:t>thất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lục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bát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bài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endParaRPr lang="en-US" sz="4800" dirty="0">
              <a:solidFill>
                <a:srgbClr val="FF0000"/>
              </a:solidFill>
              <a:latin typeface="Times New Roman" panose="02020603050405020304" pitchFamily="18" charset="0"/>
              <a:cs typeface="Times New Roman" panose="02020603050405020304" pitchFamily="18" charset="0"/>
            </a:endParaRPr>
          </a:p>
        </p:txBody>
      </p:sp>
      <p:grpSp>
        <p:nvGrpSpPr>
          <p:cNvPr id="3" name="Google Shape;342;p24">
            <a:extLst>
              <a:ext uri="{FF2B5EF4-FFF2-40B4-BE49-F238E27FC236}">
                <a16:creationId xmlns:a16="http://schemas.microsoft.com/office/drawing/2014/main" id="{04AEEF6B-9051-48B0-BE7F-DE0A3AA1E83E}"/>
              </a:ext>
            </a:extLst>
          </p:cNvPr>
          <p:cNvGrpSpPr/>
          <p:nvPr/>
        </p:nvGrpSpPr>
        <p:grpSpPr>
          <a:xfrm>
            <a:off x="302655" y="2340485"/>
            <a:ext cx="4050378" cy="7109219"/>
            <a:chOff x="658800" y="1453350"/>
            <a:chExt cx="1793875" cy="2993863"/>
          </a:xfrm>
          <a:solidFill>
            <a:schemeClr val="bg1"/>
          </a:solidFill>
        </p:grpSpPr>
        <p:sp>
          <p:nvSpPr>
            <p:cNvPr id="4" name="Google Shape;344;p24">
              <a:extLst>
                <a:ext uri="{FF2B5EF4-FFF2-40B4-BE49-F238E27FC236}">
                  <a16:creationId xmlns:a16="http://schemas.microsoft.com/office/drawing/2014/main" id="{996FA38D-08F6-4153-9080-072473197C34}"/>
                </a:ext>
              </a:extLst>
            </p:cNvPr>
            <p:cNvSpPr/>
            <p:nvPr/>
          </p:nvSpPr>
          <p:spPr>
            <a:xfrm>
              <a:off x="658800" y="1845232"/>
              <a:ext cx="1609812" cy="443537"/>
            </a:xfrm>
            <a:custGeom>
              <a:avLst/>
              <a:gdLst/>
              <a:ahLst/>
              <a:cxnLst/>
              <a:rect l="l" t="t" r="r" b="b"/>
              <a:pathLst>
                <a:path w="55140" h="17346" extrusionOk="0">
                  <a:moveTo>
                    <a:pt x="55140" y="0"/>
                  </a:moveTo>
                  <a:lnTo>
                    <a:pt x="0" y="0"/>
                  </a:lnTo>
                  <a:lnTo>
                    <a:pt x="0" y="11675"/>
                  </a:lnTo>
                  <a:cubicBezTo>
                    <a:pt x="0" y="14811"/>
                    <a:pt x="2569" y="17346"/>
                    <a:pt x="5704" y="17346"/>
                  </a:cubicBezTo>
                  <a:lnTo>
                    <a:pt x="55140" y="17346"/>
                  </a:lnTo>
                  <a:close/>
                </a:path>
              </a:pathLst>
            </a:custGeom>
            <a:solidFill>
              <a:schemeClr val="accent1">
                <a:lumMod val="60000"/>
                <a:lumOff val="40000"/>
              </a:schemeClr>
            </a:solid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5" name="Google Shape;345;p24">
              <a:extLst>
                <a:ext uri="{FF2B5EF4-FFF2-40B4-BE49-F238E27FC236}">
                  <a16:creationId xmlns:a16="http://schemas.microsoft.com/office/drawing/2014/main" id="{6EA84B0C-F7C0-48DD-91BD-EE5E0A468656}"/>
                </a:ext>
              </a:extLst>
            </p:cNvPr>
            <p:cNvSpPr/>
            <p:nvPr/>
          </p:nvSpPr>
          <p:spPr>
            <a:xfrm>
              <a:off x="841869" y="1461890"/>
              <a:ext cx="1601054" cy="2976783"/>
            </a:xfrm>
            <a:custGeom>
              <a:avLst/>
              <a:gdLst/>
              <a:ahLst/>
              <a:cxnLst/>
              <a:rect l="l" t="t" r="r" b="b"/>
              <a:pathLst>
                <a:path w="54840" h="116417" extrusionOk="0">
                  <a:moveTo>
                    <a:pt x="0" y="0"/>
                  </a:moveTo>
                  <a:lnTo>
                    <a:pt x="0" y="116417"/>
                  </a:lnTo>
                  <a:lnTo>
                    <a:pt x="54839" y="116417"/>
                  </a:lnTo>
                  <a:lnTo>
                    <a:pt x="54839" y="0"/>
                  </a:lnTo>
                  <a:close/>
                </a:path>
              </a:pathLst>
            </a:custGeom>
            <a:grpFill/>
            <a:ln>
              <a:solidFill>
                <a:srgbClr val="00B050"/>
              </a:solid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6" name="Google Shape;347;p24">
              <a:extLst>
                <a:ext uri="{FF2B5EF4-FFF2-40B4-BE49-F238E27FC236}">
                  <a16:creationId xmlns:a16="http://schemas.microsoft.com/office/drawing/2014/main" id="{8037F93D-C91D-4279-BDBF-1DB878FF4726}"/>
                </a:ext>
              </a:extLst>
            </p:cNvPr>
            <p:cNvSpPr/>
            <p:nvPr/>
          </p:nvSpPr>
          <p:spPr>
            <a:xfrm>
              <a:off x="832119" y="1453350"/>
              <a:ext cx="1620556" cy="2993863"/>
            </a:xfrm>
            <a:custGeom>
              <a:avLst/>
              <a:gdLst/>
              <a:ahLst/>
              <a:cxnLst/>
              <a:rect l="l" t="t" r="r" b="b"/>
              <a:pathLst>
                <a:path w="55508" h="117085" extrusionOk="0">
                  <a:moveTo>
                    <a:pt x="54840" y="668"/>
                  </a:moveTo>
                  <a:lnTo>
                    <a:pt x="54840" y="116417"/>
                  </a:lnTo>
                  <a:lnTo>
                    <a:pt x="668" y="116417"/>
                  </a:lnTo>
                  <a:lnTo>
                    <a:pt x="668" y="668"/>
                  </a:lnTo>
                  <a:close/>
                  <a:moveTo>
                    <a:pt x="1" y="1"/>
                  </a:moveTo>
                  <a:lnTo>
                    <a:pt x="1" y="117084"/>
                  </a:lnTo>
                  <a:lnTo>
                    <a:pt x="55507" y="117084"/>
                  </a:lnTo>
                  <a:lnTo>
                    <a:pt x="55507" y="1"/>
                  </a:lnTo>
                  <a:close/>
                </a:path>
              </a:pathLst>
            </a:custGeom>
            <a:grp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7" name="Google Shape;348;p24">
              <a:extLst>
                <a:ext uri="{FF2B5EF4-FFF2-40B4-BE49-F238E27FC236}">
                  <a16:creationId xmlns:a16="http://schemas.microsoft.com/office/drawing/2014/main" id="{52A93DC4-FC98-4FCA-A68C-34E540212A5F}"/>
                </a:ext>
              </a:extLst>
            </p:cNvPr>
            <p:cNvSpPr/>
            <p:nvPr/>
          </p:nvSpPr>
          <p:spPr>
            <a:xfrm>
              <a:off x="658800" y="1587642"/>
              <a:ext cx="1609812" cy="568089"/>
            </a:xfrm>
            <a:custGeom>
              <a:avLst/>
              <a:gdLst/>
              <a:ahLst/>
              <a:cxnLst/>
              <a:rect l="l" t="t" r="r" b="b"/>
              <a:pathLst>
                <a:path w="55140" h="22217" extrusionOk="0">
                  <a:moveTo>
                    <a:pt x="5704" y="0"/>
                  </a:moveTo>
                  <a:cubicBezTo>
                    <a:pt x="2569" y="0"/>
                    <a:pt x="0" y="2536"/>
                    <a:pt x="0" y="5671"/>
                  </a:cubicBezTo>
                  <a:lnTo>
                    <a:pt x="0" y="22216"/>
                  </a:lnTo>
                  <a:cubicBezTo>
                    <a:pt x="0" y="19514"/>
                    <a:pt x="2202" y="17313"/>
                    <a:pt x="4904" y="17313"/>
                  </a:cubicBezTo>
                  <a:lnTo>
                    <a:pt x="5971" y="17313"/>
                  </a:lnTo>
                  <a:lnTo>
                    <a:pt x="9073" y="17313"/>
                  </a:lnTo>
                  <a:lnTo>
                    <a:pt x="46467" y="17313"/>
                  </a:lnTo>
                  <a:cubicBezTo>
                    <a:pt x="51237" y="17313"/>
                    <a:pt x="55140" y="13443"/>
                    <a:pt x="55140" y="8640"/>
                  </a:cubicBezTo>
                  <a:lnTo>
                    <a:pt x="55140" y="8640"/>
                  </a:lnTo>
                  <a:cubicBezTo>
                    <a:pt x="55140" y="3870"/>
                    <a:pt x="51237" y="0"/>
                    <a:pt x="46467" y="0"/>
                  </a:cubicBezTo>
                  <a:close/>
                </a:path>
              </a:pathLst>
            </a:custGeom>
            <a:solidFill>
              <a:schemeClr val="accent1">
                <a:lumMod val="40000"/>
                <a:lumOff val="60000"/>
              </a:schemeClr>
            </a:solidFill>
            <a:ln>
              <a:noFill/>
            </a:ln>
          </p:spPr>
          <p:txBody>
            <a:bodyPr spcFirstLastPara="1" wrap="square" lIns="137138" tIns="137138" rIns="137138" bIns="137138" anchor="ctr" anchorCtr="0">
              <a:noAutofit/>
            </a:bodyPr>
            <a:lstStyle/>
            <a:p>
              <a:pPr algn="ctr"/>
              <a:r>
                <a:rPr lang="en-US" sz="4200" b="1" dirty="0" err="1">
                  <a:latin typeface="Times New Roman" panose="02020603050405020304" pitchFamily="18" charset="0"/>
                  <a:cs typeface="Times New Roman" panose="02020603050405020304" pitchFamily="18" charset="0"/>
                </a:rPr>
                <a:t>Số</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dòng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tiếng</a:t>
              </a:r>
              <a:endParaRPr lang="en-US" sz="4200" b="1" dirty="0">
                <a:latin typeface="Times New Roman" panose="02020603050405020304" pitchFamily="18" charset="0"/>
                <a:cs typeface="Times New Roman" panose="02020603050405020304" pitchFamily="18" charset="0"/>
              </a:endParaRPr>
            </a:p>
            <a:p>
              <a:pPr algn="ctr"/>
              <a:endParaRPr sz="2250" dirty="0">
                <a:latin typeface="#9Slide03 AmpleSoft" panose="02000000000000000000" pitchFamily="2" charset="0"/>
              </a:endParaRPr>
            </a:p>
          </p:txBody>
        </p:sp>
      </p:grpSp>
      <p:grpSp>
        <p:nvGrpSpPr>
          <p:cNvPr id="8" name="Google Shape;342;p24">
            <a:extLst>
              <a:ext uri="{FF2B5EF4-FFF2-40B4-BE49-F238E27FC236}">
                <a16:creationId xmlns:a16="http://schemas.microsoft.com/office/drawing/2014/main" id="{97D8C5CB-F902-45F3-99FF-269B3E7D3038}"/>
              </a:ext>
            </a:extLst>
          </p:cNvPr>
          <p:cNvGrpSpPr/>
          <p:nvPr/>
        </p:nvGrpSpPr>
        <p:grpSpPr>
          <a:xfrm>
            <a:off x="4750043" y="2360765"/>
            <a:ext cx="4028360" cy="7068662"/>
            <a:chOff x="658800" y="1461890"/>
            <a:chExt cx="1784123" cy="2976783"/>
          </a:xfrm>
          <a:solidFill>
            <a:schemeClr val="bg1"/>
          </a:solidFill>
        </p:grpSpPr>
        <p:sp>
          <p:nvSpPr>
            <p:cNvPr id="9" name="Google Shape;344;p24">
              <a:extLst>
                <a:ext uri="{FF2B5EF4-FFF2-40B4-BE49-F238E27FC236}">
                  <a16:creationId xmlns:a16="http://schemas.microsoft.com/office/drawing/2014/main" id="{27643784-D1FC-4A8F-813A-8F1480B1AFF7}"/>
                </a:ext>
              </a:extLst>
            </p:cNvPr>
            <p:cNvSpPr/>
            <p:nvPr/>
          </p:nvSpPr>
          <p:spPr>
            <a:xfrm>
              <a:off x="658800" y="1845232"/>
              <a:ext cx="1609812" cy="443537"/>
            </a:xfrm>
            <a:custGeom>
              <a:avLst/>
              <a:gdLst/>
              <a:ahLst/>
              <a:cxnLst/>
              <a:rect l="l" t="t" r="r" b="b"/>
              <a:pathLst>
                <a:path w="55140" h="17346" extrusionOk="0">
                  <a:moveTo>
                    <a:pt x="55140" y="0"/>
                  </a:moveTo>
                  <a:lnTo>
                    <a:pt x="0" y="0"/>
                  </a:lnTo>
                  <a:lnTo>
                    <a:pt x="0" y="11675"/>
                  </a:lnTo>
                  <a:cubicBezTo>
                    <a:pt x="0" y="14811"/>
                    <a:pt x="2569" y="17346"/>
                    <a:pt x="5704" y="17346"/>
                  </a:cubicBezTo>
                  <a:lnTo>
                    <a:pt x="55140" y="17346"/>
                  </a:lnTo>
                  <a:close/>
                </a:path>
              </a:pathLst>
            </a:custGeom>
            <a:solidFill>
              <a:srgbClr val="FFE48F"/>
            </a:solid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10" name="Google Shape;345;p24">
              <a:extLst>
                <a:ext uri="{FF2B5EF4-FFF2-40B4-BE49-F238E27FC236}">
                  <a16:creationId xmlns:a16="http://schemas.microsoft.com/office/drawing/2014/main" id="{A31C942C-8342-47C2-A95F-E77F3C6DC1D0}"/>
                </a:ext>
              </a:extLst>
            </p:cNvPr>
            <p:cNvSpPr/>
            <p:nvPr/>
          </p:nvSpPr>
          <p:spPr>
            <a:xfrm>
              <a:off x="841869" y="1461890"/>
              <a:ext cx="1601054" cy="2976783"/>
            </a:xfrm>
            <a:custGeom>
              <a:avLst/>
              <a:gdLst/>
              <a:ahLst/>
              <a:cxnLst/>
              <a:rect l="l" t="t" r="r" b="b"/>
              <a:pathLst>
                <a:path w="54840" h="116417" extrusionOk="0">
                  <a:moveTo>
                    <a:pt x="0" y="0"/>
                  </a:moveTo>
                  <a:lnTo>
                    <a:pt x="0" y="116417"/>
                  </a:lnTo>
                  <a:lnTo>
                    <a:pt x="54839" y="116417"/>
                  </a:lnTo>
                  <a:lnTo>
                    <a:pt x="54839" y="0"/>
                  </a:lnTo>
                  <a:close/>
                </a:path>
              </a:pathLst>
            </a:custGeom>
            <a:grp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12" name="Google Shape;348;p24">
              <a:extLst>
                <a:ext uri="{FF2B5EF4-FFF2-40B4-BE49-F238E27FC236}">
                  <a16:creationId xmlns:a16="http://schemas.microsoft.com/office/drawing/2014/main" id="{CF0F8766-938D-4B9A-8AE9-9395FB12A9FA}"/>
                </a:ext>
              </a:extLst>
            </p:cNvPr>
            <p:cNvSpPr/>
            <p:nvPr/>
          </p:nvSpPr>
          <p:spPr>
            <a:xfrm>
              <a:off x="658800" y="1587642"/>
              <a:ext cx="1609812" cy="568089"/>
            </a:xfrm>
            <a:custGeom>
              <a:avLst/>
              <a:gdLst/>
              <a:ahLst/>
              <a:cxnLst/>
              <a:rect l="l" t="t" r="r" b="b"/>
              <a:pathLst>
                <a:path w="55140" h="22217" extrusionOk="0">
                  <a:moveTo>
                    <a:pt x="5704" y="0"/>
                  </a:moveTo>
                  <a:cubicBezTo>
                    <a:pt x="2569" y="0"/>
                    <a:pt x="0" y="2536"/>
                    <a:pt x="0" y="5671"/>
                  </a:cubicBezTo>
                  <a:lnTo>
                    <a:pt x="0" y="22216"/>
                  </a:lnTo>
                  <a:cubicBezTo>
                    <a:pt x="0" y="19514"/>
                    <a:pt x="2202" y="17313"/>
                    <a:pt x="4904" y="17313"/>
                  </a:cubicBezTo>
                  <a:lnTo>
                    <a:pt x="5971" y="17313"/>
                  </a:lnTo>
                  <a:lnTo>
                    <a:pt x="9073" y="17313"/>
                  </a:lnTo>
                  <a:lnTo>
                    <a:pt x="46467" y="17313"/>
                  </a:lnTo>
                  <a:cubicBezTo>
                    <a:pt x="51237" y="17313"/>
                    <a:pt x="55140" y="13443"/>
                    <a:pt x="55140" y="8640"/>
                  </a:cubicBezTo>
                  <a:lnTo>
                    <a:pt x="55140" y="8640"/>
                  </a:lnTo>
                  <a:cubicBezTo>
                    <a:pt x="55140" y="3870"/>
                    <a:pt x="51237" y="0"/>
                    <a:pt x="46467" y="0"/>
                  </a:cubicBezTo>
                  <a:close/>
                </a:path>
              </a:pathLst>
            </a:custGeom>
            <a:solidFill>
              <a:srgbClr val="FFEEB7"/>
            </a:solidFill>
            <a:ln>
              <a:noFill/>
            </a:ln>
          </p:spPr>
          <p:txBody>
            <a:bodyPr spcFirstLastPara="1" wrap="square" lIns="137138" tIns="137138" rIns="137138" bIns="137138" anchor="ctr" anchorCtr="0">
              <a:noAutofit/>
            </a:bodyPr>
            <a:lstStyle/>
            <a:p>
              <a:pPr algn="ctr"/>
              <a:r>
                <a:rPr lang="en-US" sz="4200" b="1" dirty="0" err="1">
                  <a:latin typeface="Times New Roman" panose="02020603050405020304" pitchFamily="18" charset="0"/>
                  <a:cs typeface="Times New Roman" panose="02020603050405020304" pitchFamily="18" charset="0"/>
                </a:rPr>
                <a:t>Gieo</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vần</a:t>
              </a:r>
              <a:endParaRPr lang="en-US" sz="4200" b="1" dirty="0">
                <a:latin typeface="Times New Roman" panose="02020603050405020304" pitchFamily="18" charset="0"/>
                <a:cs typeface="Times New Roman" panose="02020603050405020304" pitchFamily="18" charset="0"/>
              </a:endParaRPr>
            </a:p>
            <a:p>
              <a:pPr algn="ctr"/>
              <a:endParaRPr sz="2250" dirty="0">
                <a:latin typeface="#9Slide03 AmpleSoft" panose="02000000000000000000" pitchFamily="2" charset="0"/>
              </a:endParaRPr>
            </a:p>
          </p:txBody>
        </p:sp>
      </p:grpSp>
      <p:grpSp>
        <p:nvGrpSpPr>
          <p:cNvPr id="13" name="Google Shape;342;p24">
            <a:extLst>
              <a:ext uri="{FF2B5EF4-FFF2-40B4-BE49-F238E27FC236}">
                <a16:creationId xmlns:a16="http://schemas.microsoft.com/office/drawing/2014/main" id="{446644B1-4196-4A74-BF34-94BE544EDA79}"/>
              </a:ext>
            </a:extLst>
          </p:cNvPr>
          <p:cNvGrpSpPr/>
          <p:nvPr/>
        </p:nvGrpSpPr>
        <p:grpSpPr>
          <a:xfrm>
            <a:off x="9338333" y="2381042"/>
            <a:ext cx="4028360" cy="7068660"/>
            <a:chOff x="658800" y="1461890"/>
            <a:chExt cx="1784123" cy="2976783"/>
          </a:xfrm>
          <a:solidFill>
            <a:schemeClr val="bg1"/>
          </a:solidFill>
        </p:grpSpPr>
        <p:sp>
          <p:nvSpPr>
            <p:cNvPr id="14" name="Google Shape;344;p24">
              <a:extLst>
                <a:ext uri="{FF2B5EF4-FFF2-40B4-BE49-F238E27FC236}">
                  <a16:creationId xmlns:a16="http://schemas.microsoft.com/office/drawing/2014/main" id="{D45FA60C-DA96-4C87-B686-24E50600DBAE}"/>
                </a:ext>
              </a:extLst>
            </p:cNvPr>
            <p:cNvSpPr/>
            <p:nvPr/>
          </p:nvSpPr>
          <p:spPr>
            <a:xfrm>
              <a:off x="658800" y="1831100"/>
              <a:ext cx="1609812" cy="443537"/>
            </a:xfrm>
            <a:custGeom>
              <a:avLst/>
              <a:gdLst/>
              <a:ahLst/>
              <a:cxnLst/>
              <a:rect l="l" t="t" r="r" b="b"/>
              <a:pathLst>
                <a:path w="55140" h="17346" extrusionOk="0">
                  <a:moveTo>
                    <a:pt x="55140" y="0"/>
                  </a:moveTo>
                  <a:lnTo>
                    <a:pt x="0" y="0"/>
                  </a:lnTo>
                  <a:lnTo>
                    <a:pt x="0" y="11675"/>
                  </a:lnTo>
                  <a:cubicBezTo>
                    <a:pt x="0" y="14811"/>
                    <a:pt x="2569" y="17346"/>
                    <a:pt x="5704" y="17346"/>
                  </a:cubicBezTo>
                  <a:lnTo>
                    <a:pt x="55140" y="17346"/>
                  </a:lnTo>
                  <a:close/>
                </a:path>
              </a:pathLst>
            </a:custGeom>
            <a:solidFill>
              <a:srgbClr val="A3D8FF"/>
            </a:solid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15" name="Google Shape;345;p24">
              <a:extLst>
                <a:ext uri="{FF2B5EF4-FFF2-40B4-BE49-F238E27FC236}">
                  <a16:creationId xmlns:a16="http://schemas.microsoft.com/office/drawing/2014/main" id="{68EB90F0-CBF9-48B1-82F4-C62C098A9C45}"/>
                </a:ext>
              </a:extLst>
            </p:cNvPr>
            <p:cNvSpPr/>
            <p:nvPr/>
          </p:nvSpPr>
          <p:spPr>
            <a:xfrm>
              <a:off x="841869" y="1461890"/>
              <a:ext cx="1601054" cy="2976783"/>
            </a:xfrm>
            <a:custGeom>
              <a:avLst/>
              <a:gdLst/>
              <a:ahLst/>
              <a:cxnLst/>
              <a:rect l="l" t="t" r="r" b="b"/>
              <a:pathLst>
                <a:path w="54840" h="116417" extrusionOk="0">
                  <a:moveTo>
                    <a:pt x="0" y="0"/>
                  </a:moveTo>
                  <a:lnTo>
                    <a:pt x="0" y="116417"/>
                  </a:lnTo>
                  <a:lnTo>
                    <a:pt x="54839" y="116417"/>
                  </a:lnTo>
                  <a:lnTo>
                    <a:pt x="54839" y="0"/>
                  </a:lnTo>
                  <a:close/>
                </a:path>
              </a:pathLst>
            </a:custGeom>
            <a:grp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17" name="Google Shape;348;p24">
              <a:extLst>
                <a:ext uri="{FF2B5EF4-FFF2-40B4-BE49-F238E27FC236}">
                  <a16:creationId xmlns:a16="http://schemas.microsoft.com/office/drawing/2014/main" id="{5D3A7737-14AA-4F1D-9A5E-B86E450F8E9A}"/>
                </a:ext>
              </a:extLst>
            </p:cNvPr>
            <p:cNvSpPr/>
            <p:nvPr/>
          </p:nvSpPr>
          <p:spPr>
            <a:xfrm>
              <a:off x="658800" y="1573511"/>
              <a:ext cx="1609812" cy="568089"/>
            </a:xfrm>
            <a:custGeom>
              <a:avLst/>
              <a:gdLst/>
              <a:ahLst/>
              <a:cxnLst/>
              <a:rect l="l" t="t" r="r" b="b"/>
              <a:pathLst>
                <a:path w="55140" h="22217" extrusionOk="0">
                  <a:moveTo>
                    <a:pt x="5704" y="0"/>
                  </a:moveTo>
                  <a:cubicBezTo>
                    <a:pt x="2569" y="0"/>
                    <a:pt x="0" y="2536"/>
                    <a:pt x="0" y="5671"/>
                  </a:cubicBezTo>
                  <a:lnTo>
                    <a:pt x="0" y="22216"/>
                  </a:lnTo>
                  <a:cubicBezTo>
                    <a:pt x="0" y="19514"/>
                    <a:pt x="2202" y="17313"/>
                    <a:pt x="4904" y="17313"/>
                  </a:cubicBezTo>
                  <a:lnTo>
                    <a:pt x="5971" y="17313"/>
                  </a:lnTo>
                  <a:lnTo>
                    <a:pt x="9073" y="17313"/>
                  </a:lnTo>
                  <a:lnTo>
                    <a:pt x="46467" y="17313"/>
                  </a:lnTo>
                  <a:cubicBezTo>
                    <a:pt x="51237" y="17313"/>
                    <a:pt x="55140" y="13443"/>
                    <a:pt x="55140" y="8640"/>
                  </a:cubicBezTo>
                  <a:lnTo>
                    <a:pt x="55140" y="8640"/>
                  </a:lnTo>
                  <a:cubicBezTo>
                    <a:pt x="55140" y="3870"/>
                    <a:pt x="51237" y="0"/>
                    <a:pt x="46467" y="0"/>
                  </a:cubicBezTo>
                  <a:close/>
                </a:path>
              </a:pathLst>
            </a:custGeom>
            <a:solidFill>
              <a:srgbClr val="D5EDFF"/>
            </a:solidFill>
            <a:ln>
              <a:noFill/>
            </a:ln>
          </p:spPr>
          <p:txBody>
            <a:bodyPr spcFirstLastPara="1" wrap="square" lIns="137138" tIns="137138" rIns="137138" bIns="137138" anchor="ctr" anchorCtr="0">
              <a:noAutofit/>
            </a:bodyPr>
            <a:lstStyle/>
            <a:p>
              <a:pPr algn="ctr"/>
              <a:r>
                <a:rPr lang="en-US" sz="4200" b="1" dirty="0" err="1">
                  <a:latin typeface="Times New Roman" panose="02020603050405020304" pitchFamily="18" charset="0"/>
                  <a:cs typeface="Times New Roman" panose="02020603050405020304" pitchFamily="18" charset="0"/>
                </a:rPr>
                <a:t>Ngắt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nhịp</a:t>
              </a:r>
              <a:endParaRPr lang="en-US" sz="4200" b="1" dirty="0">
                <a:latin typeface="Times New Roman" panose="02020603050405020304" pitchFamily="18" charset="0"/>
                <a:cs typeface="Times New Roman" panose="02020603050405020304" pitchFamily="18" charset="0"/>
              </a:endParaRPr>
            </a:p>
            <a:p>
              <a:pPr algn="ctr"/>
              <a:endParaRPr sz="2250" dirty="0">
                <a:latin typeface="#9Slide03 AmpleSoft" panose="02000000000000000000" pitchFamily="2" charset="0"/>
              </a:endParaRPr>
            </a:p>
          </p:txBody>
        </p:sp>
      </p:grpSp>
      <p:grpSp>
        <p:nvGrpSpPr>
          <p:cNvPr id="18" name="Google Shape;342;p24">
            <a:extLst>
              <a:ext uri="{FF2B5EF4-FFF2-40B4-BE49-F238E27FC236}">
                <a16:creationId xmlns:a16="http://schemas.microsoft.com/office/drawing/2014/main" id="{BAAE66B6-110F-40DF-AB7D-D310AB4905F5}"/>
              </a:ext>
            </a:extLst>
          </p:cNvPr>
          <p:cNvGrpSpPr/>
          <p:nvPr/>
        </p:nvGrpSpPr>
        <p:grpSpPr>
          <a:xfrm>
            <a:off x="13883535" y="2360762"/>
            <a:ext cx="4050378" cy="7109219"/>
            <a:chOff x="658800" y="1453350"/>
            <a:chExt cx="1793875" cy="2993863"/>
          </a:xfrm>
          <a:solidFill>
            <a:schemeClr val="bg1"/>
          </a:solidFill>
        </p:grpSpPr>
        <p:sp>
          <p:nvSpPr>
            <p:cNvPr id="19" name="Google Shape;344;p24">
              <a:extLst>
                <a:ext uri="{FF2B5EF4-FFF2-40B4-BE49-F238E27FC236}">
                  <a16:creationId xmlns:a16="http://schemas.microsoft.com/office/drawing/2014/main" id="{E2DEB884-562E-4BFB-99B3-3B4B83504B0D}"/>
                </a:ext>
              </a:extLst>
            </p:cNvPr>
            <p:cNvSpPr/>
            <p:nvPr/>
          </p:nvSpPr>
          <p:spPr>
            <a:xfrm>
              <a:off x="658800" y="1824034"/>
              <a:ext cx="1609812" cy="443537"/>
            </a:xfrm>
            <a:custGeom>
              <a:avLst/>
              <a:gdLst/>
              <a:ahLst/>
              <a:cxnLst/>
              <a:rect l="l" t="t" r="r" b="b"/>
              <a:pathLst>
                <a:path w="55140" h="17346" extrusionOk="0">
                  <a:moveTo>
                    <a:pt x="55140" y="0"/>
                  </a:moveTo>
                  <a:lnTo>
                    <a:pt x="0" y="0"/>
                  </a:lnTo>
                  <a:lnTo>
                    <a:pt x="0" y="11675"/>
                  </a:lnTo>
                  <a:cubicBezTo>
                    <a:pt x="0" y="14811"/>
                    <a:pt x="2569" y="17346"/>
                    <a:pt x="5704" y="17346"/>
                  </a:cubicBezTo>
                  <a:lnTo>
                    <a:pt x="55140" y="17346"/>
                  </a:lnTo>
                  <a:close/>
                </a:path>
              </a:pathLst>
            </a:custGeom>
            <a:solidFill>
              <a:srgbClr val="FFAFAF"/>
            </a:solid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20" name="Google Shape;345;p24">
              <a:extLst>
                <a:ext uri="{FF2B5EF4-FFF2-40B4-BE49-F238E27FC236}">
                  <a16:creationId xmlns:a16="http://schemas.microsoft.com/office/drawing/2014/main" id="{6FAA16D3-2B55-4D54-AB22-E2E801A6E430}"/>
                </a:ext>
              </a:extLst>
            </p:cNvPr>
            <p:cNvSpPr/>
            <p:nvPr/>
          </p:nvSpPr>
          <p:spPr>
            <a:xfrm>
              <a:off x="841869" y="1461890"/>
              <a:ext cx="1601054" cy="2976783"/>
            </a:xfrm>
            <a:custGeom>
              <a:avLst/>
              <a:gdLst/>
              <a:ahLst/>
              <a:cxnLst/>
              <a:rect l="l" t="t" r="r" b="b"/>
              <a:pathLst>
                <a:path w="54840" h="116417" extrusionOk="0">
                  <a:moveTo>
                    <a:pt x="0" y="0"/>
                  </a:moveTo>
                  <a:lnTo>
                    <a:pt x="0" y="116417"/>
                  </a:lnTo>
                  <a:lnTo>
                    <a:pt x="54839" y="116417"/>
                  </a:lnTo>
                  <a:lnTo>
                    <a:pt x="54839" y="0"/>
                  </a:lnTo>
                  <a:close/>
                </a:path>
              </a:pathLst>
            </a:custGeom>
            <a:grp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21" name="Google Shape;347;p24">
              <a:extLst>
                <a:ext uri="{FF2B5EF4-FFF2-40B4-BE49-F238E27FC236}">
                  <a16:creationId xmlns:a16="http://schemas.microsoft.com/office/drawing/2014/main" id="{C1C9EDBB-A400-4E5E-9A0F-05480123D751}"/>
                </a:ext>
              </a:extLst>
            </p:cNvPr>
            <p:cNvSpPr/>
            <p:nvPr/>
          </p:nvSpPr>
          <p:spPr>
            <a:xfrm>
              <a:off x="832119" y="1453350"/>
              <a:ext cx="1620556" cy="2993863"/>
            </a:xfrm>
            <a:custGeom>
              <a:avLst/>
              <a:gdLst/>
              <a:ahLst/>
              <a:cxnLst/>
              <a:rect l="l" t="t" r="r" b="b"/>
              <a:pathLst>
                <a:path w="55508" h="117085" extrusionOk="0">
                  <a:moveTo>
                    <a:pt x="54840" y="668"/>
                  </a:moveTo>
                  <a:lnTo>
                    <a:pt x="54840" y="116417"/>
                  </a:lnTo>
                  <a:lnTo>
                    <a:pt x="668" y="116417"/>
                  </a:lnTo>
                  <a:lnTo>
                    <a:pt x="668" y="668"/>
                  </a:lnTo>
                  <a:close/>
                  <a:moveTo>
                    <a:pt x="1" y="1"/>
                  </a:moveTo>
                  <a:lnTo>
                    <a:pt x="1" y="117084"/>
                  </a:lnTo>
                  <a:lnTo>
                    <a:pt x="55507" y="117084"/>
                  </a:lnTo>
                  <a:lnTo>
                    <a:pt x="55507" y="1"/>
                  </a:lnTo>
                  <a:close/>
                </a:path>
              </a:pathLst>
            </a:custGeom>
            <a:grpFill/>
            <a:ln>
              <a:noFill/>
            </a:ln>
          </p:spPr>
          <p:txBody>
            <a:bodyPr spcFirstLastPara="1" wrap="square" lIns="137138" tIns="137138" rIns="137138" bIns="137138" anchor="ctr" anchorCtr="0">
              <a:noAutofit/>
            </a:bodyPr>
            <a:lstStyle/>
            <a:p>
              <a:pPr algn="ctr"/>
              <a:endParaRPr sz="4200" dirty="0">
                <a:latin typeface="#9Slide03 AmpleSoft" panose="02000000000000000000" pitchFamily="2" charset="0"/>
              </a:endParaRPr>
            </a:p>
          </p:txBody>
        </p:sp>
        <p:sp>
          <p:nvSpPr>
            <p:cNvPr id="22" name="Google Shape;348;p24">
              <a:extLst>
                <a:ext uri="{FF2B5EF4-FFF2-40B4-BE49-F238E27FC236}">
                  <a16:creationId xmlns:a16="http://schemas.microsoft.com/office/drawing/2014/main" id="{6528FEFE-9F46-48EF-B329-3B5558416C8A}"/>
                </a:ext>
              </a:extLst>
            </p:cNvPr>
            <p:cNvSpPr/>
            <p:nvPr/>
          </p:nvSpPr>
          <p:spPr>
            <a:xfrm>
              <a:off x="658800" y="1566445"/>
              <a:ext cx="1609812" cy="568089"/>
            </a:xfrm>
            <a:custGeom>
              <a:avLst/>
              <a:gdLst/>
              <a:ahLst/>
              <a:cxnLst/>
              <a:rect l="l" t="t" r="r" b="b"/>
              <a:pathLst>
                <a:path w="55140" h="22217" extrusionOk="0">
                  <a:moveTo>
                    <a:pt x="5704" y="0"/>
                  </a:moveTo>
                  <a:cubicBezTo>
                    <a:pt x="2569" y="0"/>
                    <a:pt x="0" y="2536"/>
                    <a:pt x="0" y="5671"/>
                  </a:cubicBezTo>
                  <a:lnTo>
                    <a:pt x="0" y="22216"/>
                  </a:lnTo>
                  <a:cubicBezTo>
                    <a:pt x="0" y="19514"/>
                    <a:pt x="2202" y="17313"/>
                    <a:pt x="4904" y="17313"/>
                  </a:cubicBezTo>
                  <a:lnTo>
                    <a:pt x="5971" y="17313"/>
                  </a:lnTo>
                  <a:lnTo>
                    <a:pt x="9073" y="17313"/>
                  </a:lnTo>
                  <a:lnTo>
                    <a:pt x="46467" y="17313"/>
                  </a:lnTo>
                  <a:cubicBezTo>
                    <a:pt x="51237" y="17313"/>
                    <a:pt x="55140" y="13443"/>
                    <a:pt x="55140" y="8640"/>
                  </a:cubicBezTo>
                  <a:lnTo>
                    <a:pt x="55140" y="8640"/>
                  </a:lnTo>
                  <a:cubicBezTo>
                    <a:pt x="55140" y="3870"/>
                    <a:pt x="51237" y="0"/>
                    <a:pt x="46467" y="0"/>
                  </a:cubicBezTo>
                  <a:close/>
                </a:path>
              </a:pathLst>
            </a:custGeom>
            <a:solidFill>
              <a:srgbClr val="FFD1D1"/>
            </a:solidFill>
            <a:ln>
              <a:noFill/>
            </a:ln>
          </p:spPr>
          <p:txBody>
            <a:bodyPr spcFirstLastPara="1" wrap="square" lIns="137138" tIns="137138" rIns="137138" bIns="137138" anchor="ctr" anchorCtr="0">
              <a:noAutofit/>
            </a:bodyPr>
            <a:lstStyle/>
            <a:p>
              <a:pPr algn="ctr"/>
              <a:r>
                <a:rPr lang="en-US" sz="4200" b="1" dirty="0">
                  <a:latin typeface="Times New Roman" panose="02020603050405020304" pitchFamily="18" charset="0"/>
                  <a:cs typeface="Times New Roman" panose="02020603050405020304" pitchFamily="18" charset="0"/>
                </a:rPr>
                <a:t>Thanh </a:t>
              </a:r>
              <a:r>
                <a:rPr lang="en-US" sz="4200" b="1" dirty="0" err="1">
                  <a:latin typeface="Times New Roman" panose="02020603050405020304" pitchFamily="18" charset="0"/>
                  <a:cs typeface="Times New Roman" panose="02020603050405020304" pitchFamily="18" charset="0"/>
                </a:rPr>
                <a:t>điệu</a:t>
              </a:r>
              <a:endParaRPr lang="en-US" sz="4200" b="1" dirty="0">
                <a:latin typeface="Times New Roman" panose="02020603050405020304" pitchFamily="18" charset="0"/>
                <a:cs typeface="Times New Roman" panose="02020603050405020304" pitchFamily="18" charset="0"/>
              </a:endParaRPr>
            </a:p>
            <a:p>
              <a:pPr algn="ctr"/>
              <a:endParaRPr sz="2250" dirty="0">
                <a:latin typeface="#9Slide03 AmpleSoft" panose="02000000000000000000" pitchFamily="2" charset="0"/>
              </a:endParaRPr>
            </a:p>
          </p:txBody>
        </p:sp>
      </p:grpSp>
      <p:sp>
        <p:nvSpPr>
          <p:cNvPr id="23" name="Rectangle 22">
            <a:extLst>
              <a:ext uri="{FF2B5EF4-FFF2-40B4-BE49-F238E27FC236}">
                <a16:creationId xmlns:a16="http://schemas.microsoft.com/office/drawing/2014/main" id="{5CAB66C4-3995-4AF4-9A26-F06BB60F7384}"/>
              </a:ext>
            </a:extLst>
          </p:cNvPr>
          <p:cNvSpPr/>
          <p:nvPr/>
        </p:nvSpPr>
        <p:spPr>
          <a:xfrm>
            <a:off x="550853" y="4246348"/>
            <a:ext cx="3386585"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600" dirty="0">
                <a:solidFill>
                  <a:srgbClr val="000000"/>
                </a:solidFill>
                <a:latin typeface="Times New Roman" panose="02020603050405020304" pitchFamily="18" charset="0"/>
                <a:cs typeface="Times New Roman" panose="02020603050405020304" pitchFamily="18" charset="0"/>
              </a:rPr>
              <a:t>4 </a:t>
            </a:r>
            <a:r>
              <a:rPr lang="en-US" sz="3600" dirty="0" err="1">
                <a:solidFill>
                  <a:srgbClr val="000000"/>
                </a:solidFill>
                <a:latin typeface="Times New Roman" panose="02020603050405020304" pitchFamily="18" charset="0"/>
                <a:cs typeface="Times New Roman" panose="02020603050405020304" pitchFamily="18" charset="0"/>
              </a:rPr>
              <a:t>khổ</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mỗi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khổ</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gồm</a:t>
            </a:r>
            <a:r>
              <a:rPr lang="en-US" sz="3600" dirty="0">
                <a:solidFill>
                  <a:srgbClr val="000000"/>
                </a:solidFill>
                <a:latin typeface="Times New Roman" panose="02020603050405020304" pitchFamily="18" charset="0"/>
                <a:cs typeface="Times New Roman" panose="02020603050405020304" pitchFamily="18" charset="0"/>
              </a:rPr>
              <a:t>: song </a:t>
            </a:r>
            <a:r>
              <a:rPr lang="en-US" sz="3600" dirty="0" err="1">
                <a:solidFill>
                  <a:srgbClr val="000000"/>
                </a:solidFill>
                <a:latin typeface="Times New Roman" panose="02020603050405020304" pitchFamily="18" charset="0"/>
                <a:cs typeface="Times New Roman" panose="02020603050405020304" pitchFamily="18" charset="0"/>
              </a:rPr>
              <a:t>thất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lục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bát</a:t>
            </a:r>
            <a:r>
              <a:rPr lang="en-US" sz="3600" dirty="0">
                <a:solidFill>
                  <a:srgbClr val="000000"/>
                </a:solidFill>
                <a:latin typeface="Times New Roman" panose="02020603050405020304" pitchFamily="18" charset="0"/>
                <a:cs typeface="Times New Roman" panose="02020603050405020304" pitchFamily="18" charset="0"/>
              </a:rPr>
              <a:t> (2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7 </a:t>
            </a:r>
            <a:r>
              <a:rPr lang="en-US" sz="3600" dirty="0" err="1">
                <a:solidFill>
                  <a:srgbClr val="000000"/>
                </a:solidFill>
                <a:latin typeface="Times New Roman" panose="02020603050405020304" pitchFamily="18" charset="0"/>
                <a:cs typeface="Times New Roman" panose="02020603050405020304" pitchFamily="18" charset="0"/>
              </a:rPr>
              <a:t>tiếng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lục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bát</a:t>
            </a:r>
            <a:r>
              <a:rPr lang="en-US" sz="3600" dirty="0">
                <a:solidFill>
                  <a:srgbClr val="000000"/>
                </a:solidFill>
                <a:latin typeface="Times New Roman" panose="02020603050405020304" pitchFamily="18" charset="0"/>
                <a:cs typeface="Times New Roman" panose="02020603050405020304" pitchFamily="18" charset="0"/>
              </a:rPr>
              <a:t> ( 1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6 </a:t>
            </a:r>
            <a:r>
              <a:rPr lang="en-US" sz="3600" dirty="0" err="1">
                <a:solidFill>
                  <a:srgbClr val="000000"/>
                </a:solidFill>
                <a:latin typeface="Times New Roman" panose="02020603050405020304" pitchFamily="18" charset="0"/>
                <a:cs typeface="Times New Roman" panose="02020603050405020304" pitchFamily="18" charset="0"/>
              </a:rPr>
              <a:t>tiếng</a:t>
            </a:r>
            <a:r>
              <a:rPr lang="en-US" sz="3600" dirty="0">
                <a:solidFill>
                  <a:srgbClr val="000000"/>
                </a:solidFill>
                <a:latin typeface="Times New Roman" panose="02020603050405020304" pitchFamily="18" charset="0"/>
                <a:cs typeface="Times New Roman" panose="02020603050405020304" pitchFamily="18" charset="0"/>
              </a:rPr>
              <a:t> ,1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8 </a:t>
            </a:r>
            <a:r>
              <a:rPr lang="en-US" sz="3600" dirty="0" err="1">
                <a:solidFill>
                  <a:srgbClr val="000000"/>
                </a:solidFill>
                <a:latin typeface="Times New Roman" panose="02020603050405020304" pitchFamily="18" charset="0"/>
                <a:cs typeface="Times New Roman" panose="02020603050405020304" pitchFamily="18" charset="0"/>
              </a:rPr>
              <a:t>tiếng</a:t>
            </a:r>
            <a:r>
              <a:rPr lang="en-US" sz="3600" dirty="0">
                <a:solidFill>
                  <a:srgbClr val="000000"/>
                </a:solidFill>
                <a:latin typeface="Times New Roman" panose="02020603050405020304" pitchFamily="18" charset="0"/>
                <a:cs typeface="Times New Roman" panose="02020603050405020304" pitchFamily="18" charset="0"/>
              </a:rPr>
              <a:t>) </a:t>
            </a:r>
          </a:p>
        </p:txBody>
      </p:sp>
      <p:sp>
        <p:nvSpPr>
          <p:cNvPr id="24" name="Rectangle 23">
            <a:extLst>
              <a:ext uri="{FF2B5EF4-FFF2-40B4-BE49-F238E27FC236}">
                <a16:creationId xmlns:a16="http://schemas.microsoft.com/office/drawing/2014/main" id="{6245E24C-A280-429D-963D-B282474592EE}"/>
              </a:ext>
            </a:extLst>
          </p:cNvPr>
          <p:cNvSpPr/>
          <p:nvPr/>
        </p:nvSpPr>
        <p:spPr>
          <a:xfrm>
            <a:off x="5248717" y="4083764"/>
            <a:ext cx="3217074"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600" dirty="0">
                <a:solidFill>
                  <a:srgbClr val="000000"/>
                </a:solidFill>
                <a:latin typeface="Times New Roman" panose="02020603050405020304" pitchFamily="18" charset="0"/>
                <a:cs typeface="Times New Roman" panose="02020603050405020304" pitchFamily="18" charset="0"/>
              </a:rPr>
              <a:t>+</a:t>
            </a:r>
            <a:r>
              <a:rPr lang="vi-VN" sz="3600" dirty="0">
                <a:solidFill>
                  <a:srgbClr val="000000"/>
                </a:solidFill>
                <a:latin typeface="Times New Roman" panose="02020603050405020304" pitchFamily="18" charset="0"/>
                <a:cs typeface="Times New Roman" panose="02020603050405020304" pitchFamily="18" charset="0"/>
              </a:rPr>
              <a:t> </a:t>
            </a:r>
            <a:r>
              <a:rPr lang="en-US" sz="3600" b="1" dirty="0">
                <a:solidFill>
                  <a:srgbClr val="000000"/>
                </a:solidFill>
                <a:latin typeface="Times New Roman" panose="02020603050405020304" pitchFamily="18" charset="0"/>
                <a:cs typeface="Times New Roman" panose="02020603050405020304" pitchFamily="18" charset="0"/>
              </a:rPr>
              <a:t>V</a:t>
            </a:r>
            <a:r>
              <a:rPr lang="vi-VN" sz="3600" b="1" dirty="0">
                <a:solidFill>
                  <a:srgbClr val="000000"/>
                </a:solidFill>
                <a:latin typeface="Times New Roman" panose="02020603050405020304" pitchFamily="18" charset="0"/>
                <a:cs typeface="Times New Roman" panose="02020603050405020304" pitchFamily="18" charset="0"/>
              </a:rPr>
              <a:t>ần chân </a:t>
            </a:r>
            <a:r>
              <a:rPr lang="en-US" sz="3600" dirty="0">
                <a:solidFill>
                  <a:srgbClr val="000000"/>
                </a:solidFill>
                <a:latin typeface="Times New Roman" panose="02020603050405020304" pitchFamily="18" charset="0"/>
                <a:cs typeface="Times New Roman" panose="02020603050405020304" pitchFamily="18" charset="0"/>
              </a:rPr>
              <a:t>(</a:t>
            </a:r>
            <a:r>
              <a:rPr lang="en-US" sz="3600" i="1" dirty="0" err="1">
                <a:solidFill>
                  <a:srgbClr val="000000"/>
                </a:solidFill>
                <a:latin typeface="Times New Roman" panose="02020603050405020304" pitchFamily="18" charset="0"/>
                <a:cs typeface="Times New Roman" panose="02020603050405020304" pitchFamily="18" charset="0"/>
              </a:rPr>
              <a:t>lan</a:t>
            </a:r>
            <a:r>
              <a:rPr lang="en-US" sz="3600" i="1" dirty="0">
                <a:solidFill>
                  <a:srgbClr val="000000"/>
                </a:solidFill>
                <a:latin typeface="Times New Roman" panose="02020603050405020304" pitchFamily="18" charset="0"/>
                <a:cs typeface="Times New Roman" panose="02020603050405020304" pitchFamily="18" charset="0"/>
              </a:rPr>
              <a:t> - </a:t>
            </a:r>
            <a:r>
              <a:rPr lang="en-US" sz="3600" i="1" dirty="0" err="1">
                <a:solidFill>
                  <a:srgbClr val="000000"/>
                </a:solidFill>
                <a:latin typeface="Times New Roman" panose="02020603050405020304" pitchFamily="18" charset="0"/>
                <a:cs typeface="Times New Roman" panose="02020603050405020304" pitchFamily="18" charset="0"/>
              </a:rPr>
              <a:t>ngàn</a:t>
            </a:r>
            <a:r>
              <a:rPr lang="en-US" sz="3600" i="1" dirty="0">
                <a:solidFill>
                  <a:srgbClr val="000000"/>
                </a:solidFill>
                <a:latin typeface="Times New Roman" panose="02020603050405020304" pitchFamily="18" charset="0"/>
                <a:cs typeface="Times New Roman" panose="02020603050405020304" pitchFamily="18" charset="0"/>
              </a:rPr>
              <a:t>; </a:t>
            </a:r>
            <a:r>
              <a:rPr lang="en-US" sz="3600" i="1" dirty="0" err="1">
                <a:solidFill>
                  <a:srgbClr val="000000"/>
                </a:solidFill>
                <a:latin typeface="Times New Roman" panose="02020603050405020304" pitchFamily="18" charset="0"/>
                <a:cs typeface="Times New Roman" panose="02020603050405020304" pitchFamily="18" charset="0"/>
              </a:rPr>
              <a:t>dương</a:t>
            </a:r>
            <a:r>
              <a:rPr lang="en-US" sz="3600" i="1" dirty="0">
                <a:solidFill>
                  <a:srgbClr val="000000"/>
                </a:solidFill>
                <a:latin typeface="Times New Roman" panose="02020603050405020304" pitchFamily="18" charset="0"/>
                <a:cs typeface="Times New Roman" panose="02020603050405020304" pitchFamily="18" charset="0"/>
              </a:rPr>
              <a:t> -  </a:t>
            </a:r>
            <a:r>
              <a:rPr lang="en-US" sz="3600" i="1" dirty="0" err="1">
                <a:solidFill>
                  <a:srgbClr val="000000"/>
                </a:solidFill>
                <a:latin typeface="Times New Roman" panose="02020603050405020304" pitchFamily="18" charset="0"/>
                <a:cs typeface="Times New Roman" panose="02020603050405020304" pitchFamily="18" charset="0"/>
              </a:rPr>
              <a:t>hương</a:t>
            </a:r>
            <a:r>
              <a:rPr lang="en-US" sz="3600" dirty="0">
                <a:solidFill>
                  <a:srgbClr val="000000"/>
                </a:solidFill>
                <a:latin typeface="Times New Roman" panose="02020603050405020304" pitchFamily="18" charset="0"/>
                <a:cs typeface="Times New Roman" panose="02020603050405020304" pitchFamily="18" charset="0"/>
              </a:rPr>
              <a:t>) </a:t>
            </a:r>
          </a:p>
          <a:p>
            <a:r>
              <a:rPr lang="en-US" sz="3600" dirty="0">
                <a:solidFill>
                  <a:srgbClr val="000000"/>
                </a:solidFill>
                <a:latin typeface="Times New Roman" panose="02020603050405020304" pitchFamily="18" charset="0"/>
                <a:cs typeface="Times New Roman" panose="02020603050405020304" pitchFamily="18" charset="0"/>
              </a:rPr>
              <a:t>+ </a:t>
            </a:r>
            <a:r>
              <a:rPr lang="en-US" sz="3600" b="1" dirty="0">
                <a:solidFill>
                  <a:srgbClr val="000000"/>
                </a:solidFill>
                <a:latin typeface="Times New Roman" panose="02020603050405020304" pitchFamily="18" charset="0"/>
                <a:cs typeface="Times New Roman" panose="02020603050405020304" pitchFamily="18" charset="0"/>
              </a:rPr>
              <a:t>V</a:t>
            </a:r>
            <a:r>
              <a:rPr lang="vi-VN" sz="3600" b="1" dirty="0">
                <a:solidFill>
                  <a:srgbClr val="000000"/>
                </a:solidFill>
                <a:latin typeface="Times New Roman" panose="02020603050405020304" pitchFamily="18" charset="0"/>
                <a:cs typeface="Times New Roman" panose="02020603050405020304" pitchFamily="18" charset="0"/>
              </a:rPr>
              <a:t>ần lưng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i="1" dirty="0">
                <a:solidFill>
                  <a:srgbClr val="000000"/>
                </a:solidFill>
                <a:latin typeface="Times New Roman" panose="02020603050405020304" pitchFamily="18" charset="0"/>
                <a:cs typeface="Times New Roman" panose="02020603050405020304" pitchFamily="18" charset="0"/>
              </a:rPr>
              <a:t>(</a:t>
            </a:r>
            <a:r>
              <a:rPr lang="en-US" sz="3600" i="1" dirty="0" err="1">
                <a:solidFill>
                  <a:srgbClr val="000000"/>
                </a:solidFill>
                <a:latin typeface="Times New Roman" panose="02020603050405020304" pitchFamily="18" charset="0"/>
                <a:cs typeface="Times New Roman" panose="02020603050405020304" pitchFamily="18" charset="0"/>
              </a:rPr>
              <a:t>ngàn</a:t>
            </a:r>
            <a:r>
              <a:rPr lang="en-US" sz="3600" i="1" dirty="0">
                <a:solidFill>
                  <a:srgbClr val="000000"/>
                </a:solidFill>
                <a:latin typeface="Times New Roman" panose="02020603050405020304" pitchFamily="18" charset="0"/>
                <a:cs typeface="Times New Roman" panose="02020603050405020304" pitchFamily="18" charset="0"/>
              </a:rPr>
              <a:t> – </a:t>
            </a:r>
            <a:r>
              <a:rPr lang="en-US" sz="3600" i="1" dirty="0" err="1">
                <a:solidFill>
                  <a:srgbClr val="000000"/>
                </a:solidFill>
                <a:latin typeface="Times New Roman" panose="02020603050405020304" pitchFamily="18" charset="0"/>
                <a:cs typeface="Times New Roman" panose="02020603050405020304" pitchFamily="18" charset="0"/>
              </a:rPr>
              <a:t>đàn</a:t>
            </a:r>
            <a:r>
              <a:rPr lang="en-US" sz="3600" i="1" dirty="0">
                <a:solidFill>
                  <a:srgbClr val="000000"/>
                </a:solidFill>
                <a:latin typeface="Times New Roman" panose="02020603050405020304" pitchFamily="18" charset="0"/>
                <a:cs typeface="Times New Roman" panose="02020603050405020304" pitchFamily="18" charset="0"/>
              </a:rPr>
              <a:t> ; </a:t>
            </a:r>
            <a:r>
              <a:rPr lang="en-US" sz="3600" i="1" dirty="0" err="1">
                <a:solidFill>
                  <a:srgbClr val="000000"/>
                </a:solidFill>
                <a:latin typeface="Times New Roman" panose="02020603050405020304" pitchFamily="18" charset="0"/>
                <a:cs typeface="Times New Roman" panose="02020603050405020304" pitchFamily="18" charset="0"/>
              </a:rPr>
              <a:t>rích</a:t>
            </a:r>
            <a:r>
              <a:rPr lang="en-US" sz="3600" i="1" dirty="0">
                <a:solidFill>
                  <a:srgbClr val="000000"/>
                </a:solidFill>
                <a:latin typeface="Times New Roman" panose="02020603050405020304" pitchFamily="18" charset="0"/>
                <a:cs typeface="Times New Roman" panose="02020603050405020304" pitchFamily="18" charset="0"/>
              </a:rPr>
              <a:t> – </a:t>
            </a:r>
            <a:r>
              <a:rPr lang="en-US" sz="3600" i="1" dirty="0" err="1">
                <a:solidFill>
                  <a:srgbClr val="000000"/>
                </a:solidFill>
                <a:latin typeface="Times New Roman" panose="02020603050405020304" pitchFamily="18" charset="0"/>
                <a:cs typeface="Times New Roman" panose="02020603050405020304" pitchFamily="18" charset="0"/>
              </a:rPr>
              <a:t>tịch</a:t>
            </a:r>
            <a:r>
              <a:rPr lang="en-US" sz="3600" i="1" dirty="0">
                <a:solidFill>
                  <a:srgbClr val="000000"/>
                </a:solidFill>
                <a:latin typeface="Times New Roman" panose="02020603050405020304" pitchFamily="18" charset="0"/>
                <a:cs typeface="Times New Roman" panose="02020603050405020304" pitchFamily="18" charset="0"/>
              </a:rPr>
              <a:t>)</a:t>
            </a:r>
            <a:endParaRPr lang="vi-VN" sz="3600" i="1" dirty="0">
              <a:solidFill>
                <a:srgbClr val="00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CB5420D-0E89-4799-A654-BBAE76FC71D6}"/>
              </a:ext>
            </a:extLst>
          </p:cNvPr>
          <p:cNvSpPr/>
          <p:nvPr/>
        </p:nvSpPr>
        <p:spPr>
          <a:xfrm>
            <a:off x="9789700" y="3978300"/>
            <a:ext cx="3473873"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600" dirty="0" err="1">
                <a:solidFill>
                  <a:srgbClr val="000000"/>
                </a:solidFill>
                <a:latin typeface="Times New Roman" panose="02020603050405020304" pitchFamily="18" charset="0"/>
                <a:cs typeface="Times New Roman" panose="02020603050405020304" pitchFamily="18" charset="0"/>
              </a:rPr>
              <a:t>Ngắt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nhịp</a:t>
            </a:r>
            <a:r>
              <a:rPr lang="vi-VN" sz="3600" dirty="0">
                <a:solidFill>
                  <a:srgbClr val="000000"/>
                </a:solidFill>
                <a:latin typeface="Times New Roman" panose="02020603050405020304" pitchFamily="18" charset="0"/>
                <a:cs typeface="Times New Roman" panose="02020603050405020304" pitchFamily="18" charset="0"/>
              </a:rPr>
              <a:t> lẻ trước, chẵn sau (</a:t>
            </a:r>
            <a:r>
              <a:rPr lang="en-US" sz="3600" dirty="0" err="1">
                <a:solidFill>
                  <a:srgbClr val="000000"/>
                </a:solidFill>
                <a:latin typeface="Times New Roman" panose="02020603050405020304" pitchFamily="18" charset="0"/>
                <a:cs typeface="Times New Roman" panose="02020603050405020304" pitchFamily="18" charset="0"/>
              </a:rPr>
              <a:t>Nhịp</a:t>
            </a:r>
            <a:r>
              <a:rPr lang="en-US" sz="3600" dirty="0">
                <a:solidFill>
                  <a:srgbClr val="000000"/>
                </a:solidFill>
                <a:latin typeface="Times New Roman" panose="02020603050405020304" pitchFamily="18" charset="0"/>
                <a:cs typeface="Times New Roman" panose="02020603050405020304" pitchFamily="18" charset="0"/>
              </a:rPr>
              <a:t> 3/4 ở 2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thất</a:t>
            </a:r>
            <a:r>
              <a:rPr lang="en-US" sz="3600" dirty="0">
                <a:solidFill>
                  <a:srgbClr val="000000"/>
                </a:solidFill>
                <a:latin typeface="Times New Roman" panose="02020603050405020304" pitchFamily="18" charset="0"/>
                <a:cs typeface="Times New Roman" panose="02020603050405020304" pitchFamily="18" charset="0"/>
              </a:rPr>
              <a:t> – </a:t>
            </a:r>
            <a:r>
              <a:rPr lang="en-US" sz="3600" dirty="0" err="1">
                <a:solidFill>
                  <a:srgbClr val="000000"/>
                </a:solidFill>
                <a:latin typeface="Times New Roman" panose="02020603050405020304" pitchFamily="18" charset="0"/>
                <a:cs typeface="Times New Roman" panose="02020603050405020304" pitchFamily="18" charset="0"/>
              </a:rPr>
              <a:t>Nhịp</a:t>
            </a:r>
            <a:r>
              <a:rPr lang="en-US" sz="3600" dirty="0">
                <a:solidFill>
                  <a:srgbClr val="000000"/>
                </a:solidFill>
                <a:latin typeface="Times New Roman" panose="02020603050405020304" pitchFamily="18" charset="0"/>
                <a:cs typeface="Times New Roman" panose="02020603050405020304" pitchFamily="18" charset="0"/>
              </a:rPr>
              <a:t> 2/4 ở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lục</a:t>
            </a:r>
            <a:r>
              <a:rPr lang="en-US" sz="3600" dirty="0">
                <a:solidFill>
                  <a:srgbClr val="000000"/>
                </a:solidFill>
                <a:latin typeface="Times New Roman" panose="02020603050405020304" pitchFamily="18" charset="0"/>
                <a:cs typeface="Times New Roman" panose="02020603050405020304" pitchFamily="18" charset="0"/>
              </a:rPr>
              <a:t> – </a:t>
            </a:r>
            <a:r>
              <a:rPr lang="en-US" sz="3600" dirty="0" err="1">
                <a:solidFill>
                  <a:srgbClr val="000000"/>
                </a:solidFill>
                <a:latin typeface="Times New Roman" panose="02020603050405020304" pitchFamily="18" charset="0"/>
                <a:cs typeface="Times New Roman" panose="02020603050405020304" pitchFamily="18" charset="0"/>
              </a:rPr>
              <a:t>Nhịp</a:t>
            </a:r>
            <a:r>
              <a:rPr lang="en-US" sz="3600" dirty="0">
                <a:solidFill>
                  <a:srgbClr val="000000"/>
                </a:solidFill>
                <a:latin typeface="Times New Roman" panose="02020603050405020304" pitchFamily="18" charset="0"/>
                <a:cs typeface="Times New Roman" panose="02020603050405020304" pitchFamily="18" charset="0"/>
              </a:rPr>
              <a:t> 4/4 ở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bát</a:t>
            </a:r>
            <a:r>
              <a:rPr lang="vi-VN" sz="3600" dirty="0">
                <a:solidFill>
                  <a:srgbClr val="000000"/>
                </a:solidFill>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08B65C3-1DEC-4991-9A23-8FC14B06B016}"/>
              </a:ext>
            </a:extLst>
          </p:cNvPr>
          <p:cNvSpPr/>
          <p:nvPr/>
        </p:nvSpPr>
        <p:spPr>
          <a:xfrm>
            <a:off x="14252852" y="4070632"/>
            <a:ext cx="3523389"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600" dirty="0" err="1">
                <a:latin typeface="Times New Roman" panose="02020603050405020304" pitchFamily="18" charset="0"/>
                <a:cs typeface="Times New Roman" panose="02020603050405020304" pitchFamily="18" charset="0"/>
                <a:sym typeface="Wingdings" panose="05000000000000000000" pitchFamily="2" charset="2"/>
              </a:rPr>
              <a:t>T</a:t>
            </a:r>
            <a:r>
              <a:rPr lang="en-US" sz="3600" dirty="0" err="1">
                <a:latin typeface="Times New Roman" panose="02020603050405020304" pitchFamily="18" charset="0"/>
                <a:cs typeface="Times New Roman" panose="02020603050405020304" pitchFamily="18" charset="0"/>
              </a:rPr>
              <a:t>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song </a:t>
            </a:r>
            <a:r>
              <a:rPr lang="en-US" sz="3600" dirty="0" err="1">
                <a:latin typeface="Times New Roman" panose="02020603050405020304" pitchFamily="18" charset="0"/>
                <a:cs typeface="Times New Roman" panose="02020603050405020304" pitchFamily="18" charset="0"/>
              </a:rPr>
              <a:t>thất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thanh</a:t>
            </a:r>
            <a:r>
              <a:rPr lang="en-US" sz="3600" dirty="0">
                <a:latin typeface="Times New Roman" panose="02020603050405020304" pitchFamily="18" charset="0"/>
                <a:cs typeface="Times New Roman" panose="02020603050405020304" pitchFamily="18" charset="0"/>
              </a:rPr>
              <a:t> B- T )</a:t>
            </a:r>
            <a:endParaRPr lang="en-US" sz="3600" dirty="0">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85523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E7F08-370A-A639-C34F-21E2BF9E60B3}"/>
              </a:ext>
            </a:extLst>
          </p:cNvPr>
          <p:cNvPicPr>
            <a:picLocks noChangeAspect="1"/>
          </p:cNvPicPr>
          <p:nvPr/>
        </p:nvPicPr>
        <p:blipFill>
          <a:blip r:embed="rId3"/>
          <a:stretch>
            <a:fillRect/>
          </a:stretch>
        </p:blipFill>
        <p:spPr>
          <a:xfrm>
            <a:off x="30126" y="2231066"/>
            <a:ext cx="18334074" cy="8055934"/>
          </a:xfrm>
          <a:prstGeom prst="rect">
            <a:avLst/>
          </a:prstGeom>
        </p:spPr>
      </p:pic>
      <p:sp>
        <p:nvSpPr>
          <p:cNvPr id="2" name="Rectangle 1">
            <a:extLst>
              <a:ext uri="{FF2B5EF4-FFF2-40B4-BE49-F238E27FC236}">
                <a16:creationId xmlns:a16="http://schemas.microsoft.com/office/drawing/2014/main" id="{BF164868-74CF-6504-669C-897499EAB2E5}"/>
              </a:ext>
            </a:extLst>
          </p:cNvPr>
          <p:cNvSpPr/>
          <p:nvPr/>
        </p:nvSpPr>
        <p:spPr>
          <a:xfrm>
            <a:off x="838200" y="647700"/>
            <a:ext cx="16611600" cy="923330"/>
          </a:xfrm>
          <a:prstGeom prst="rect">
            <a:avLst/>
          </a:prstGeom>
        </p:spPr>
        <p:txBody>
          <a:bodyPr wrap="square">
            <a:spAutoFit/>
          </a:bodyPr>
          <a:lstStyle/>
          <a:p>
            <a:pPr lvl="0" defTabSz="1371600">
              <a:spcAft>
                <a:spcPts val="1125"/>
              </a:spcAft>
              <a:defRPr/>
            </a:pPr>
            <a:r>
              <a:rPr lang="en-US" sz="5400" dirty="0">
                <a:solidFill>
                  <a:srgbClr val="FF0000"/>
                </a:solidFill>
                <a:latin typeface="#9Slide04 Lora Bold" panose="00000800000000000000" pitchFamily="2" charset="0"/>
                <a:ea typeface="Times New Roman" panose="02020603050405020304" pitchFamily="18" charset="0"/>
                <a:cs typeface="Times New Roman" panose="02020603050405020304" pitchFamily="18" charset="0"/>
              </a:rPr>
              <a:t>2. </a:t>
            </a:r>
            <a:r>
              <a:rPr lang="en-US" sz="5400" b="1" dirty="0" err="1">
                <a:solidFill>
                  <a:srgbClr val="FF0000"/>
                </a:solidFill>
                <a:latin typeface="Times New Roman" panose="02020603050405020304" pitchFamily="18" charset="0"/>
                <a:cs typeface="Times New Roman" panose="02020603050405020304" pitchFamily="18" charset="0"/>
              </a:rPr>
              <a:t>Cảnh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mưa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rơi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tâm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khách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hương</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5007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C68C08-5456-436F-9B81-E83778FF0FFD}"/>
              </a:ext>
            </a:extLst>
          </p:cNvPr>
          <p:cNvSpPr/>
          <p:nvPr/>
        </p:nvSpPr>
        <p:spPr>
          <a:xfrm>
            <a:off x="9144000" y="1718776"/>
            <a:ext cx="7661529" cy="14926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dirty="0" err="1">
                <a:solidFill>
                  <a:schemeClr val="bg1">
                    <a:lumMod val="10000"/>
                  </a:schemeClr>
                </a:solidFill>
                <a:latin typeface="#9Slide03 Ample" panose="02000000000000000000" pitchFamily="2" charset="0"/>
              </a:rPr>
              <a:t>Làm</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việc</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nhóm</a:t>
            </a:r>
            <a:endParaRPr lang="en-US" sz="4001" dirty="0">
              <a:solidFill>
                <a:schemeClr val="bg1">
                  <a:lumMod val="10000"/>
                </a:schemeClr>
              </a:solidFill>
              <a:latin typeface="#9Slide03 Ample" panose="02000000000000000000" pitchFamily="2" charset="0"/>
            </a:endParaRPr>
          </a:p>
        </p:txBody>
      </p:sp>
      <p:sp>
        <p:nvSpPr>
          <p:cNvPr id="7" name="Rectangle 6">
            <a:extLst>
              <a:ext uri="{FF2B5EF4-FFF2-40B4-BE49-F238E27FC236}">
                <a16:creationId xmlns:a16="http://schemas.microsoft.com/office/drawing/2014/main" id="{8C92BB48-6754-4AC1-A18C-74846A913C35}"/>
              </a:ext>
            </a:extLst>
          </p:cNvPr>
          <p:cNvSpPr/>
          <p:nvPr/>
        </p:nvSpPr>
        <p:spPr>
          <a:xfrm>
            <a:off x="9144002" y="4300972"/>
            <a:ext cx="7661529" cy="14926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dirty="0">
                <a:solidFill>
                  <a:schemeClr val="bg1">
                    <a:lumMod val="10000"/>
                  </a:schemeClr>
                </a:solidFill>
                <a:latin typeface="#9Slide03 Ample" panose="02000000000000000000" pitchFamily="2" charset="0"/>
              </a:rPr>
              <a:t>Hoàn </a:t>
            </a:r>
            <a:r>
              <a:rPr lang="en-US" sz="4001" dirty="0" err="1">
                <a:solidFill>
                  <a:schemeClr val="bg1">
                    <a:lumMod val="10000"/>
                  </a:schemeClr>
                </a:solidFill>
                <a:latin typeface="#9Slide03 Ample" panose="02000000000000000000" pitchFamily="2" charset="0"/>
              </a:rPr>
              <a:t>thiện</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phiếu</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học</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tập</a:t>
            </a:r>
            <a:endParaRPr lang="en-US" sz="4001" dirty="0">
              <a:solidFill>
                <a:schemeClr val="bg1">
                  <a:lumMod val="10000"/>
                </a:schemeClr>
              </a:solidFill>
              <a:latin typeface="#9Slide03 Ample" panose="02000000000000000000" pitchFamily="2" charset="0"/>
            </a:endParaRPr>
          </a:p>
        </p:txBody>
      </p:sp>
      <p:sp>
        <p:nvSpPr>
          <p:cNvPr id="8" name="Rectangle 7">
            <a:extLst>
              <a:ext uri="{FF2B5EF4-FFF2-40B4-BE49-F238E27FC236}">
                <a16:creationId xmlns:a16="http://schemas.microsoft.com/office/drawing/2014/main" id="{295527C9-E82A-405E-B7E8-BBB65C701DC0}"/>
              </a:ext>
            </a:extLst>
          </p:cNvPr>
          <p:cNvSpPr/>
          <p:nvPr/>
        </p:nvSpPr>
        <p:spPr>
          <a:xfrm>
            <a:off x="9144000" y="7002449"/>
            <a:ext cx="7661529" cy="14926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dirty="0">
                <a:solidFill>
                  <a:schemeClr val="bg1">
                    <a:lumMod val="10000"/>
                  </a:schemeClr>
                </a:solidFill>
                <a:latin typeface="#9Slide03 Ample" panose="02000000000000000000" pitchFamily="2" charset="0"/>
              </a:rPr>
              <a:t>Chia </a:t>
            </a:r>
            <a:r>
              <a:rPr lang="en-US" sz="4001" dirty="0" err="1">
                <a:solidFill>
                  <a:schemeClr val="bg1">
                    <a:lumMod val="10000"/>
                  </a:schemeClr>
                </a:solidFill>
                <a:latin typeface="#9Slide03 Ample" panose="02000000000000000000" pitchFamily="2" charset="0"/>
              </a:rPr>
              <a:t>sẻ</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phiếu</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với</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cả</a:t>
            </a:r>
            <a:r>
              <a:rPr lang="en-US" sz="4001" dirty="0">
                <a:solidFill>
                  <a:schemeClr val="bg1">
                    <a:lumMod val="10000"/>
                  </a:schemeClr>
                </a:solidFill>
                <a:latin typeface="#9Slide03 Ample" panose="02000000000000000000" pitchFamily="2" charset="0"/>
              </a:rPr>
              <a:t> </a:t>
            </a:r>
            <a:r>
              <a:rPr lang="en-US" sz="4001" dirty="0" err="1">
                <a:solidFill>
                  <a:schemeClr val="bg1">
                    <a:lumMod val="10000"/>
                  </a:schemeClr>
                </a:solidFill>
                <a:latin typeface="#9Slide03 Ample" panose="02000000000000000000" pitchFamily="2" charset="0"/>
              </a:rPr>
              <a:t>lớp</a:t>
            </a:r>
            <a:endParaRPr lang="en-US" sz="4001" dirty="0">
              <a:solidFill>
                <a:schemeClr val="bg1">
                  <a:lumMod val="10000"/>
                </a:schemeClr>
              </a:solidFill>
              <a:latin typeface="#9Slide03 Ample" panose="02000000000000000000" pitchFamily="2" charset="0"/>
            </a:endParaRPr>
          </a:p>
        </p:txBody>
      </p:sp>
      <p:pic>
        <p:nvPicPr>
          <p:cNvPr id="9" name="Picture 8"/>
          <p:cNvPicPr/>
          <p:nvPr/>
        </p:nvPicPr>
        <p:blipFill>
          <a:blip r:embed="rId3"/>
          <a:stretch>
            <a:fillRect/>
          </a:stretch>
        </p:blipFill>
        <p:spPr>
          <a:xfrm>
            <a:off x="533400" y="322882"/>
            <a:ext cx="7467600" cy="9849817"/>
          </a:xfrm>
          <a:prstGeom prst="rect">
            <a:avLst/>
          </a:prstGeom>
        </p:spPr>
      </p:pic>
    </p:spTree>
    <p:extLst>
      <p:ext uri="{BB962C8B-B14F-4D97-AF65-F5344CB8AC3E}">
        <p14:creationId xmlns:p14="http://schemas.microsoft.com/office/powerpoint/2010/main" val="2223009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矢量智能对象"/>
          <p:cNvPicPr>
            <a:picLocks noChangeAspect="1"/>
          </p:cNvPicPr>
          <p:nvPr/>
        </p:nvPicPr>
        <p:blipFill>
          <a:blip r:embed="rId3"/>
          <a:stretch>
            <a:fillRect/>
          </a:stretch>
        </p:blipFill>
        <p:spPr>
          <a:xfrm>
            <a:off x="-7620" y="6238568"/>
            <a:ext cx="3364754" cy="2930136"/>
          </a:xfrm>
          <a:prstGeom prst="rect">
            <a:avLst/>
          </a:prstGeom>
        </p:spPr>
      </p:pic>
      <p:pic>
        <p:nvPicPr>
          <p:cNvPr id="5" name="图片 4" descr="矢量智能对象 拷贝"/>
          <p:cNvPicPr>
            <a:picLocks noChangeAspect="1"/>
          </p:cNvPicPr>
          <p:nvPr/>
        </p:nvPicPr>
        <p:blipFill>
          <a:blip r:embed="rId4"/>
          <a:srcRect l="48800" t="28068" b="26553"/>
          <a:stretch>
            <a:fillRect/>
          </a:stretch>
        </p:blipFill>
        <p:spPr>
          <a:xfrm>
            <a:off x="12535853" y="-481965"/>
            <a:ext cx="5793105" cy="6846570"/>
          </a:xfrm>
          <a:prstGeom prst="rect">
            <a:avLst/>
          </a:prstGeom>
        </p:spPr>
      </p:pic>
      <p:pic>
        <p:nvPicPr>
          <p:cNvPr id="6" name="图片 5" descr="꽃"/>
          <p:cNvPicPr>
            <a:picLocks noChangeAspect="1"/>
          </p:cNvPicPr>
          <p:nvPr/>
        </p:nvPicPr>
        <p:blipFill>
          <a:blip r:embed="rId5"/>
          <a:stretch>
            <a:fillRect/>
          </a:stretch>
        </p:blipFill>
        <p:spPr>
          <a:xfrm>
            <a:off x="13856981" y="-4762"/>
            <a:ext cx="4471977" cy="4706303"/>
          </a:xfrm>
          <a:prstGeom prst="rect">
            <a:avLst/>
          </a:prstGeom>
        </p:spPr>
      </p:pic>
      <p:pic>
        <p:nvPicPr>
          <p:cNvPr id="7" name="图片 6" descr="矢量智能对象 拷贝"/>
          <p:cNvPicPr>
            <a:picLocks noChangeAspect="1"/>
          </p:cNvPicPr>
          <p:nvPr/>
        </p:nvPicPr>
        <p:blipFill>
          <a:blip r:embed="rId4"/>
          <a:srcRect l="23487" t="74564"/>
          <a:stretch>
            <a:fillRect/>
          </a:stretch>
        </p:blipFill>
        <p:spPr>
          <a:xfrm>
            <a:off x="10205885" y="6657500"/>
            <a:ext cx="8123073" cy="3600926"/>
          </a:xfrm>
          <a:prstGeom prst="rect">
            <a:avLst/>
          </a:prstGeom>
        </p:spPr>
      </p:pic>
      <p:pic>
        <p:nvPicPr>
          <p:cNvPr id="8" name="图片 7" descr="图层 6"/>
          <p:cNvPicPr>
            <a:picLocks noChangeAspect="1"/>
          </p:cNvPicPr>
          <p:nvPr/>
        </p:nvPicPr>
        <p:blipFill>
          <a:blip r:embed="rId6"/>
          <a:stretch>
            <a:fillRect/>
          </a:stretch>
        </p:blipFill>
        <p:spPr>
          <a:xfrm>
            <a:off x="13391183" y="4015740"/>
            <a:ext cx="4276739" cy="6242685"/>
          </a:xfrm>
          <a:prstGeom prst="rect">
            <a:avLst/>
          </a:prstGeom>
        </p:spPr>
      </p:pic>
      <p:pic>
        <p:nvPicPr>
          <p:cNvPr id="9" name="图片 8" descr="图层 4"/>
          <p:cNvPicPr>
            <a:picLocks noChangeAspect="1"/>
          </p:cNvPicPr>
          <p:nvPr/>
        </p:nvPicPr>
        <p:blipFill>
          <a:blip r:embed="rId7"/>
          <a:stretch>
            <a:fillRect/>
          </a:stretch>
        </p:blipFill>
        <p:spPr>
          <a:xfrm>
            <a:off x="13534821" y="891540"/>
            <a:ext cx="321945" cy="342900"/>
          </a:xfrm>
          <a:prstGeom prst="rect">
            <a:avLst/>
          </a:prstGeom>
        </p:spPr>
      </p:pic>
      <p:pic>
        <p:nvPicPr>
          <p:cNvPr id="10" name="图片 9" descr="图层 4"/>
          <p:cNvPicPr>
            <a:picLocks noChangeAspect="1"/>
          </p:cNvPicPr>
          <p:nvPr/>
        </p:nvPicPr>
        <p:blipFill>
          <a:blip r:embed="rId7"/>
          <a:stretch>
            <a:fillRect/>
          </a:stretch>
        </p:blipFill>
        <p:spPr>
          <a:xfrm>
            <a:off x="13466237" y="2071688"/>
            <a:ext cx="321945" cy="342900"/>
          </a:xfrm>
          <a:prstGeom prst="rect">
            <a:avLst/>
          </a:prstGeom>
        </p:spPr>
      </p:pic>
      <p:pic>
        <p:nvPicPr>
          <p:cNvPr id="11" name="图片 10" descr="图层 4"/>
          <p:cNvPicPr>
            <a:picLocks noChangeAspect="1"/>
          </p:cNvPicPr>
          <p:nvPr/>
        </p:nvPicPr>
        <p:blipFill>
          <a:blip r:embed="rId7"/>
          <a:stretch>
            <a:fillRect/>
          </a:stretch>
        </p:blipFill>
        <p:spPr>
          <a:xfrm>
            <a:off x="14062890" y="3672840"/>
            <a:ext cx="321945" cy="342900"/>
          </a:xfrm>
          <a:prstGeom prst="rect">
            <a:avLst/>
          </a:prstGeom>
        </p:spPr>
      </p:pic>
      <p:grpSp>
        <p:nvGrpSpPr>
          <p:cNvPr id="2" name="Group 1">
            <a:extLst>
              <a:ext uri="{FF2B5EF4-FFF2-40B4-BE49-F238E27FC236}">
                <a16:creationId xmlns:a16="http://schemas.microsoft.com/office/drawing/2014/main" id="{BAFFBF79-0094-4CA4-B72F-21DD7DF78AE5}"/>
              </a:ext>
            </a:extLst>
          </p:cNvPr>
          <p:cNvGrpSpPr/>
          <p:nvPr/>
        </p:nvGrpSpPr>
        <p:grpSpPr>
          <a:xfrm>
            <a:off x="2756060" y="3232240"/>
            <a:ext cx="2896596" cy="2569964"/>
            <a:chOff x="2291080" y="847725"/>
            <a:chExt cx="1563370" cy="2846705"/>
          </a:xfrm>
        </p:grpSpPr>
        <p:cxnSp>
          <p:nvCxnSpPr>
            <p:cNvPr id="12" name="直接连接符 11"/>
            <p:cNvCxnSpPr/>
            <p:nvPr/>
          </p:nvCxnSpPr>
          <p:spPr>
            <a:xfrm>
              <a:off x="2293620" y="873125"/>
              <a:ext cx="11239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2293620" y="847725"/>
              <a:ext cx="2540" cy="28213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a:cxnSpLocks/>
            </p:cNvCxnSpPr>
            <p:nvPr/>
          </p:nvCxnSpPr>
          <p:spPr>
            <a:xfrm>
              <a:off x="3854450" y="3183320"/>
              <a:ext cx="0" cy="5111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291080" y="3669030"/>
              <a:ext cx="156337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01987" y="379275"/>
            <a:ext cx="10272099" cy="1661993"/>
          </a:xfrm>
          <a:prstGeom prst="rect">
            <a:avLst/>
          </a:prstGeom>
        </p:spPr>
        <p:txBody>
          <a:bodyPr wrap="square" lIns="0" tIns="0" rIns="0" bIns="0">
            <a:spAutoFit/>
          </a:bodyPr>
          <a:lstStyle/>
          <a:p>
            <a:r>
              <a:rPr lang="en-US" altLang="zh-CN" sz="10800" b="1" dirty="0">
                <a:solidFill>
                  <a:srgbClr val="FF0000"/>
                </a:solidFill>
                <a:latin typeface="#9Slide03 AllRoundGothic" panose="020B0703020202020104" pitchFamily="34" charset="0"/>
                <a:cs typeface="+mn-ea"/>
                <a:sym typeface="+mn-lt"/>
              </a:rPr>
              <a:t>KHỞI ĐỘNG</a:t>
            </a:r>
            <a:endParaRPr lang="zh-CN" altLang="en-US" sz="10800" b="1" dirty="0">
              <a:solidFill>
                <a:srgbClr val="FF0000"/>
              </a:solidFill>
              <a:latin typeface="#9Slide03 AllRoundGothic" panose="020B0703020202020104" pitchFamily="34" charset="0"/>
              <a:cs typeface="+mn-ea"/>
              <a:sym typeface="+mn-lt"/>
            </a:endParaRPr>
          </a:p>
        </p:txBody>
      </p:sp>
      <p:cxnSp>
        <p:nvCxnSpPr>
          <p:cNvPr id="18" name="直接连接符 17"/>
          <p:cNvCxnSpPr/>
          <p:nvPr/>
        </p:nvCxnSpPr>
        <p:spPr>
          <a:xfrm flipH="1">
            <a:off x="5769251" y="2152104"/>
            <a:ext cx="1224915" cy="1080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7316111" y="1526183"/>
            <a:ext cx="1224915" cy="1080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747105" y="6011562"/>
            <a:ext cx="1224915" cy="1080135"/>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294490" y="3291980"/>
            <a:ext cx="9460455" cy="2308324"/>
          </a:xfrm>
          <a:prstGeom prst="rect">
            <a:avLst/>
          </a:prstGeom>
        </p:spPr>
        <p:txBody>
          <a:bodyPr wrap="square">
            <a:spAutoFit/>
          </a:bodyPr>
          <a:lstStyle/>
          <a:p>
            <a:r>
              <a:rPr lang="en-US" sz="4800" dirty="0" err="1">
                <a:solidFill>
                  <a:srgbClr val="7030A0"/>
                </a:solidFill>
                <a:latin typeface="Times New Roman" panose="02020603050405020304" pitchFamily="18" charset="0"/>
                <a:cs typeface="Times New Roman" panose="02020603050405020304" pitchFamily="18" charset="0"/>
              </a:rPr>
              <a:t>Hãy</a:t>
            </a:r>
            <a:r>
              <a:rPr lang="en-US" sz="4800" dirty="0">
                <a:solidFill>
                  <a:srgbClr val="7030A0"/>
                </a:solidFill>
                <a:latin typeface="Times New Roman" panose="02020603050405020304" pitchFamily="18" charset="0"/>
                <a:cs typeface="Times New Roman" panose="02020603050405020304" pitchFamily="18" charset="0"/>
              </a:rPr>
              <a:t> chia </a:t>
            </a:r>
            <a:r>
              <a:rPr lang="en-US" sz="4800" dirty="0" err="1">
                <a:solidFill>
                  <a:srgbClr val="7030A0"/>
                </a:solidFill>
                <a:latin typeface="Times New Roman" panose="02020603050405020304" pitchFamily="18" charset="0"/>
                <a:cs typeface="Times New Roman" panose="02020603050405020304" pitchFamily="18" charset="0"/>
              </a:rPr>
              <a:t>sẻ</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cảm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nhận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về</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một</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âm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thanh</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hoặc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một</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bản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nhạc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từng</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khiến</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em</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xúc</a:t>
            </a:r>
            <a:r>
              <a:rPr lang="en-US" sz="4800" dirty="0">
                <a:solidFill>
                  <a:srgbClr val="7030A0"/>
                </a:solidFill>
                <a:latin typeface="Times New Roman" panose="02020603050405020304" pitchFamily="18" charset="0"/>
                <a:cs typeface="Times New Roman" panose="02020603050405020304" pitchFamily="18" charset="0"/>
              </a:rPr>
              <a:t> </a:t>
            </a:r>
            <a:r>
              <a:rPr lang="en-US" sz="4800" dirty="0" err="1">
                <a:solidFill>
                  <a:srgbClr val="7030A0"/>
                </a:solidFill>
                <a:latin typeface="Times New Roman" panose="02020603050405020304" pitchFamily="18" charset="0"/>
                <a:cs typeface="Times New Roman" panose="02020603050405020304" pitchFamily="18" charset="0"/>
              </a:rPr>
              <a:t>động</a:t>
            </a:r>
            <a:endParaRPr lang="en-US" sz="4800" dirty="0">
              <a:solidFill>
                <a:srgbClr val="7030A0"/>
              </a:solidFill>
            </a:endParaRPr>
          </a:p>
        </p:txBody>
      </p:sp>
    </p:spTree>
    <p:extLst>
      <p:ext uri="{BB962C8B-B14F-4D97-AF65-F5344CB8AC3E}">
        <p14:creationId xmlns:p14="http://schemas.microsoft.com/office/powerpoint/2010/main" val="409700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Trang Trí Hoa Mận Hình ảnh PNG | Vector Và Các Tập Tin PSD | Tải Về Miễn  Phí Trên Pngtree">
            <a:extLst>
              <a:ext uri="{FF2B5EF4-FFF2-40B4-BE49-F238E27FC236}">
                <a16:creationId xmlns:a16="http://schemas.microsoft.com/office/drawing/2014/main" id="{D78C1D21-77FD-4550-972A-57374DEDB6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50" b="94583" l="10000" r="90000">
                        <a14:foregroundMark x1="47750" y1="8333" x2="45083" y2="85583"/>
                        <a14:foregroundMark x1="43250" y1="90750" x2="56583" y2="90333"/>
                        <a14:foregroundMark x1="46250" y1="94583" x2="49750" y2="43083"/>
                        <a14:foregroundMark x1="49750" y1="43083" x2="48833" y2="40833"/>
                        <a14:foregroundMark x1="51583" y1="48417" x2="54000" y2="58500"/>
                        <a14:foregroundMark x1="44667" y1="46917" x2="35000" y2="84083"/>
                        <a14:foregroundMark x1="35500" y1="87583" x2="41917"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250955" y="1257300"/>
            <a:ext cx="4107654" cy="7869797"/>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2">
            <a:extLst>
              <a:ext uri="{FF2B5EF4-FFF2-40B4-BE49-F238E27FC236}">
                <a16:creationId xmlns:a16="http://schemas.microsoft.com/office/drawing/2014/main" id="{26175420-AC14-4A7A-9FB5-53E7D7A5F05E}"/>
              </a:ext>
            </a:extLst>
          </p:cNvPr>
          <p:cNvSpPr txBox="1"/>
          <p:nvPr/>
        </p:nvSpPr>
        <p:spPr>
          <a:xfrm rot="16200000">
            <a:off x="8623966" y="-5199958"/>
            <a:ext cx="892483" cy="11457267"/>
          </a:xfrm>
          <a:prstGeom prst="rect">
            <a:avLst/>
          </a:prstGeom>
          <a:noFill/>
          <a:ln>
            <a:noFill/>
          </a:ln>
        </p:spPr>
        <p:txBody>
          <a:bodyPr vert="eaVert" wrap="none" lIns="137126" tIns="68562" rIns="137126" bIns="68562" rtlCol="0">
            <a:spAutoFit/>
          </a:bodyPr>
          <a:lstStyle/>
          <a:p>
            <a:r>
              <a:rPr lang="en-US" altLang="zh-CN" sz="4000" b="1" dirty="0">
                <a:solidFill>
                  <a:schemeClr val="accent2"/>
                </a:solidFill>
                <a:latin typeface="Times New Roman" panose="02020603050405020304" pitchFamily="18" charset="0"/>
                <a:cs typeface="Times New Roman" panose="02020603050405020304" pitchFamily="18" charset="0"/>
                <a:sym typeface="+mn-lt"/>
              </a:rPr>
              <a:t>2.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Cảnh</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mưa</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rơi</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và</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tâm</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trạng</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của</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khách</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tha</a:t>
            </a:r>
            <a:r>
              <a:rPr lang="en-US" altLang="zh-CN" sz="4000" b="1" dirty="0">
                <a:solidFill>
                  <a:schemeClr val="accent2"/>
                </a:solidFill>
                <a:latin typeface="Times New Roman" panose="02020603050405020304" pitchFamily="18" charset="0"/>
                <a:cs typeface="Times New Roman" panose="02020603050405020304" pitchFamily="18" charset="0"/>
                <a:sym typeface="+mn-lt"/>
              </a:rPr>
              <a:t> </a:t>
            </a:r>
            <a:r>
              <a:rPr lang="en-US" altLang="zh-CN" sz="4000" b="1" dirty="0" err="1">
                <a:solidFill>
                  <a:schemeClr val="accent2"/>
                </a:solidFill>
                <a:latin typeface="Times New Roman" panose="02020603050405020304" pitchFamily="18" charset="0"/>
                <a:cs typeface="Times New Roman" panose="02020603050405020304" pitchFamily="18" charset="0"/>
                <a:sym typeface="+mn-lt"/>
              </a:rPr>
              <a:t>hương</a:t>
            </a:r>
            <a:endParaRPr lang="zh-CN" altLang="en-US" sz="4000" b="1" dirty="0">
              <a:solidFill>
                <a:schemeClr val="accent2"/>
              </a:solidFill>
              <a:latin typeface="Times New Roman" panose="02020603050405020304" pitchFamily="18" charset="0"/>
              <a:cs typeface="Times New Roman" panose="02020603050405020304" pitchFamily="18" charset="0"/>
              <a:sym typeface="+mn-lt"/>
            </a:endParaRPr>
          </a:p>
        </p:txBody>
      </p:sp>
      <p:sp>
        <p:nvSpPr>
          <p:cNvPr id="8" name="Rectangle 7">
            <a:extLst>
              <a:ext uri="{FF2B5EF4-FFF2-40B4-BE49-F238E27FC236}">
                <a16:creationId xmlns:a16="http://schemas.microsoft.com/office/drawing/2014/main" id="{8F9B397B-166D-4FE4-ADC1-64ADE0A04695}"/>
              </a:ext>
            </a:extLst>
          </p:cNvPr>
          <p:cNvSpPr/>
          <p:nvPr/>
        </p:nvSpPr>
        <p:spPr>
          <a:xfrm>
            <a:off x="4038600" y="928380"/>
            <a:ext cx="6804987" cy="1015595"/>
          </a:xfrm>
          <a:prstGeom prst="rect">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b="1" i="1" dirty="0">
                <a:solidFill>
                  <a:srgbClr val="0070C0"/>
                </a:solidFill>
                <a:latin typeface="Times New Roman" panose="02020603050405020304" pitchFamily="18" charset="0"/>
                <a:cs typeface="Times New Roman" panose="02020603050405020304" pitchFamily="18" charset="0"/>
              </a:rPr>
              <a:t>a. Ba </a:t>
            </a:r>
            <a:r>
              <a:rPr lang="en-US" sz="3900" b="1" i="1" dirty="0" err="1">
                <a:solidFill>
                  <a:srgbClr val="0070C0"/>
                </a:solidFill>
                <a:latin typeface="Times New Roman" panose="02020603050405020304" pitchFamily="18" charset="0"/>
                <a:cs typeface="Times New Roman" panose="02020603050405020304" pitchFamily="18" charset="0"/>
              </a:rPr>
              <a:t>khổ</a:t>
            </a:r>
            <a:r>
              <a:rPr lang="en-US" sz="3900" b="1" i="1" dirty="0">
                <a:solidFill>
                  <a:srgbClr val="0070C0"/>
                </a:solidFill>
                <a:latin typeface="Times New Roman" panose="02020603050405020304" pitchFamily="18" charset="0"/>
                <a:cs typeface="Times New Roman" panose="02020603050405020304" pitchFamily="18" charset="0"/>
              </a:rPr>
              <a:t> </a:t>
            </a:r>
            <a:r>
              <a:rPr lang="en-US" sz="3900" b="1" i="1" dirty="0" err="1">
                <a:solidFill>
                  <a:srgbClr val="0070C0"/>
                </a:solidFill>
                <a:latin typeface="Times New Roman" panose="02020603050405020304" pitchFamily="18" charset="0"/>
                <a:cs typeface="Times New Roman" panose="02020603050405020304" pitchFamily="18" charset="0"/>
              </a:rPr>
              <a:t>thơ</a:t>
            </a:r>
            <a:r>
              <a:rPr lang="en-US" sz="3900" b="1" i="1" dirty="0">
                <a:solidFill>
                  <a:srgbClr val="0070C0"/>
                </a:solidFill>
                <a:latin typeface="Times New Roman" panose="02020603050405020304" pitchFamily="18" charset="0"/>
                <a:cs typeface="Times New Roman" panose="02020603050405020304" pitchFamily="18" charset="0"/>
              </a:rPr>
              <a:t> </a:t>
            </a:r>
            <a:r>
              <a:rPr lang="en-US" sz="3900" b="1" i="1" dirty="0" err="1">
                <a:solidFill>
                  <a:srgbClr val="0070C0"/>
                </a:solidFill>
                <a:latin typeface="Times New Roman" panose="02020603050405020304" pitchFamily="18" charset="0"/>
                <a:cs typeface="Times New Roman" panose="02020603050405020304" pitchFamily="18" charset="0"/>
              </a:rPr>
              <a:t>đầu</a:t>
            </a:r>
            <a:r>
              <a:rPr lang="en-US" sz="3900" b="1" i="1" dirty="0">
                <a:solidFill>
                  <a:srgbClr val="0070C0"/>
                </a:solidFill>
                <a:latin typeface="Times New Roman" panose="02020603050405020304" pitchFamily="18" charset="0"/>
                <a:cs typeface="Times New Roman" panose="02020603050405020304" pitchFamily="18" charset="0"/>
              </a:rPr>
              <a:t> (</a:t>
            </a:r>
            <a:r>
              <a:rPr lang="en-US" sz="3900" b="1" i="1" dirty="0" err="1">
                <a:solidFill>
                  <a:srgbClr val="0070C0"/>
                </a:solidFill>
                <a:latin typeface="Times New Roman" panose="02020603050405020304" pitchFamily="18" charset="0"/>
                <a:cs typeface="Times New Roman" panose="02020603050405020304" pitchFamily="18" charset="0"/>
              </a:rPr>
              <a:t>Cảnh</a:t>
            </a:r>
            <a:r>
              <a:rPr lang="en-US" sz="3900" b="1" i="1" dirty="0">
                <a:solidFill>
                  <a:srgbClr val="0070C0"/>
                </a:solidFill>
                <a:latin typeface="Times New Roman" panose="02020603050405020304" pitchFamily="18" charset="0"/>
                <a:cs typeface="Times New Roman" panose="02020603050405020304" pitchFamily="18" charset="0"/>
              </a:rPr>
              <a:t> </a:t>
            </a:r>
            <a:r>
              <a:rPr lang="en-US" sz="3900" b="1" i="1" dirty="0" err="1">
                <a:solidFill>
                  <a:srgbClr val="0070C0"/>
                </a:solidFill>
                <a:latin typeface="Times New Roman" panose="02020603050405020304" pitchFamily="18" charset="0"/>
                <a:cs typeface="Times New Roman" panose="02020603050405020304" pitchFamily="18" charset="0"/>
              </a:rPr>
              <a:t>mưa</a:t>
            </a:r>
            <a:r>
              <a:rPr lang="en-US" sz="3900" b="1" i="1" dirty="0">
                <a:solidFill>
                  <a:srgbClr val="0070C0"/>
                </a:solidFill>
                <a:latin typeface="Times New Roman" panose="02020603050405020304" pitchFamily="18" charset="0"/>
                <a:cs typeface="Times New Roman" panose="02020603050405020304" pitchFamily="18" charset="0"/>
              </a:rPr>
              <a:t> </a:t>
            </a:r>
            <a:r>
              <a:rPr lang="en-US" sz="3900" b="1" i="1" dirty="0" err="1">
                <a:solidFill>
                  <a:srgbClr val="0070C0"/>
                </a:solidFill>
                <a:latin typeface="Times New Roman" panose="02020603050405020304" pitchFamily="18" charset="0"/>
                <a:cs typeface="Times New Roman" panose="02020603050405020304" pitchFamily="18" charset="0"/>
              </a:rPr>
              <a:t>rơi</a:t>
            </a:r>
            <a:r>
              <a:rPr lang="en-US" sz="3900" b="1" i="1" dirty="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429000" y="8318116"/>
            <a:ext cx="13903165" cy="584775"/>
          </a:xfrm>
          <a:prstGeom prst="rect">
            <a:avLst/>
          </a:prstGeom>
        </p:spPr>
        <p:txBody>
          <a:bodyPr wrap="none">
            <a:spAutoFit/>
          </a:bodyPr>
          <a:lstStyle/>
          <a:p>
            <a:pPr algn="just">
              <a:spcAft>
                <a:spcPts val="0"/>
              </a:spcAft>
            </a:pPr>
            <a:r>
              <a:rPr lang="en-US" sz="32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buồn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nề</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đàn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sầu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tĩnh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mịch</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886200" y="3303754"/>
            <a:ext cx="25146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6813116" y="2672812"/>
            <a:ext cx="5074083" cy="2308324"/>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rụng</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m</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lầu</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xuống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lan</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r</a:t>
            </a:r>
            <a:r>
              <a:rPr lang="vi-VN" sz="3600" dirty="0">
                <a:latin typeface="Times New Roman" panose="02020603050405020304" pitchFamily="18" charset="0"/>
                <a:cs typeface="Times New Roman" panose="02020603050405020304" pitchFamily="18" charset="0"/>
              </a:rPr>
              <a:t>ơ</a:t>
            </a:r>
            <a:r>
              <a:rPr lang="en-US" sz="3600" dirty="0" err="1">
                <a:latin typeface="Times New Roman" panose="02020603050405020304" pitchFamily="18" charset="0"/>
                <a:cs typeface="Times New Roman" panose="02020603050405020304" pitchFamily="18" charset="0"/>
              </a:rPr>
              <a:t>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dặm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a:t>
            </a:r>
            <a:endParaRPr lang="en-US" sz="3600" dirty="0">
              <a:latin typeface="Times New Roman" panose="02020603050405020304" pitchFamily="18" charset="0"/>
              <a:cs typeface="Times New Roman" panose="02020603050405020304" pitchFamily="18" charset="0"/>
            </a:endParaRPr>
          </a:p>
        </p:txBody>
      </p:sp>
      <p:sp>
        <p:nvSpPr>
          <p:cNvPr id="6" name="Right Brace 5"/>
          <p:cNvSpPr/>
          <p:nvPr/>
        </p:nvSpPr>
        <p:spPr>
          <a:xfrm>
            <a:off x="11704378" y="2646669"/>
            <a:ext cx="762001" cy="2308324"/>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TextBox 13"/>
          <p:cNvSpPr txBox="1"/>
          <p:nvPr/>
        </p:nvSpPr>
        <p:spPr>
          <a:xfrm>
            <a:off x="12801600" y="3200666"/>
            <a:ext cx="4891262" cy="1200329"/>
          </a:xfrm>
          <a:prstGeom prst="rect">
            <a:avLst/>
          </a:prstGeom>
          <a:noFill/>
        </p:spPr>
        <p:txBody>
          <a:bodyPr wrap="square" rtlCol="0">
            <a:spAutoFit/>
          </a:bodyPr>
          <a:lstStyle/>
          <a:p>
            <a:r>
              <a:rPr lang="en-US" sz="3600" dirty="0" err="1">
                <a:solidFill>
                  <a:srgbClr val="00B050"/>
                </a:solidFill>
                <a:latin typeface="Times New Roman" panose="02020603050405020304" pitchFamily="18" charset="0"/>
                <a:cs typeface="Times New Roman" panose="02020603050405020304" pitchFamily="18" charset="0"/>
              </a:rPr>
              <a:t>Bức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tranh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đẹp</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về</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cảnh</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hoa</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rụng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cùng</a:t>
            </a:r>
            <a:r>
              <a:rPr lang="en-US" sz="3600" dirty="0">
                <a:solidFill>
                  <a:srgbClr val="00B050"/>
                </a:solidFill>
                <a:latin typeface="Times New Roman" panose="02020603050405020304" pitchFamily="18" charset="0"/>
                <a:cs typeface="Times New Roman" panose="02020603050405020304" pitchFamily="18" charset="0"/>
              </a:rPr>
              <a:t> m</a:t>
            </a:r>
            <a:r>
              <a:rPr lang="vi-VN" sz="3600" dirty="0">
                <a:solidFill>
                  <a:srgbClr val="00B050"/>
                </a:solidFill>
                <a:latin typeface="Times New Roman" panose="02020603050405020304" pitchFamily="18" charset="0"/>
                <a:cs typeface="Times New Roman" panose="02020603050405020304" pitchFamily="18" charset="0"/>
              </a:rPr>
              <a:t>ư</a:t>
            </a:r>
            <a:r>
              <a:rPr lang="en-US" sz="3600" dirty="0">
                <a:solidFill>
                  <a:srgbClr val="00B050"/>
                </a:solidFill>
                <a:latin typeface="Times New Roman" panose="02020603050405020304" pitchFamily="18" charset="0"/>
                <a:cs typeface="Times New Roman" panose="02020603050405020304" pitchFamily="18" charset="0"/>
              </a:rPr>
              <a:t>a</a:t>
            </a:r>
          </a:p>
        </p:txBody>
      </p:sp>
      <p:sp>
        <p:nvSpPr>
          <p:cNvPr id="15" name="TextBox 14"/>
          <p:cNvSpPr txBox="1"/>
          <p:nvPr/>
        </p:nvSpPr>
        <p:spPr>
          <a:xfrm>
            <a:off x="3886200" y="5753100"/>
            <a:ext cx="2154797"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M</a:t>
            </a:r>
            <a:r>
              <a:rPr lang="vi-VN" sz="3600" b="1" dirty="0">
                <a:latin typeface="Times New Roman" panose="02020603050405020304" pitchFamily="18" charset="0"/>
                <a:cs typeface="Times New Roman" panose="02020603050405020304" pitchFamily="18" charset="0"/>
              </a:rPr>
              <a:t>ư</a:t>
            </a:r>
            <a:r>
              <a:rPr lang="en-US" sz="3600" b="1" dirty="0">
                <a:latin typeface="Times New Roman" panose="02020603050405020304" pitchFamily="18" charset="0"/>
                <a:cs typeface="Times New Roman" panose="02020603050405020304" pitchFamily="18" charset="0"/>
              </a:rPr>
              <a:t>a r</a:t>
            </a:r>
            <a:r>
              <a:rPr lang="vi-VN" sz="3600" b="1" dirty="0">
                <a:latin typeface="Times New Roman" panose="02020603050405020304" pitchFamily="18" charset="0"/>
                <a:cs typeface="Times New Roman" panose="02020603050405020304" pitchFamily="18" charset="0"/>
              </a:rPr>
              <a:t>ơ</a:t>
            </a:r>
            <a:r>
              <a:rPr lang="en-US" sz="3600" b="1" dirty="0" err="1">
                <a:latin typeface="Times New Roman" panose="02020603050405020304" pitchFamily="18" charset="0"/>
                <a:cs typeface="Times New Roman" panose="02020603050405020304" pitchFamily="18" charset="0"/>
              </a:rPr>
              <a:t>i</a:t>
            </a:r>
            <a:r>
              <a:rPr lang="en-US" sz="3600" b="1" dirty="0">
                <a:latin typeface="Times New Roman" panose="02020603050405020304" pitchFamily="18" charset="0"/>
                <a:cs typeface="Times New Roman" panose="02020603050405020304" pitchFamily="18" charset="0"/>
              </a:rPr>
              <a:t> </a:t>
            </a:r>
          </a:p>
        </p:txBody>
      </p:sp>
      <p:cxnSp>
        <p:nvCxnSpPr>
          <p:cNvPr id="24" name="Straight Arrow Connector 23"/>
          <p:cNvCxnSpPr/>
          <p:nvPr/>
        </p:nvCxnSpPr>
        <p:spPr>
          <a:xfrm>
            <a:off x="6400800" y="6134100"/>
            <a:ext cx="6858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7145602" y="5797344"/>
            <a:ext cx="96012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t>
            </a:r>
            <a:r>
              <a:rPr lang="vi-VN" sz="3600" dirty="0">
                <a:latin typeface="Times New Roman" panose="02020603050405020304" pitchFamily="18" charset="0"/>
                <a:cs typeface="Times New Roman" panose="02020603050405020304" pitchFamily="18" charset="0"/>
              </a:rPr>
              <a:t>ơ</a:t>
            </a:r>
            <a:endParaRPr lang="en-US" sz="36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657600" y="7200900"/>
            <a:ext cx="586740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xuân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m</a:t>
            </a:r>
            <a:r>
              <a:rPr lang="vi-VN" sz="3600" b="1" dirty="0">
                <a:latin typeface="Times New Roman" panose="02020603050405020304" pitchFamily="18" charset="0"/>
                <a:cs typeface="Times New Roman" panose="02020603050405020304" pitchFamily="18" charset="0"/>
              </a:rPr>
              <a:t>ư</a:t>
            </a:r>
            <a:r>
              <a:rPr lang="en-US" sz="3600" b="1" dirty="0">
                <a:latin typeface="Times New Roman" panose="02020603050405020304" pitchFamily="18" charset="0"/>
                <a:cs typeface="Times New Roman" panose="02020603050405020304" pitchFamily="18" charset="0"/>
              </a:rPr>
              <a:t>a</a:t>
            </a:r>
          </a:p>
        </p:txBody>
      </p:sp>
      <p:cxnSp>
        <p:nvCxnSpPr>
          <p:cNvPr id="28" name="Straight Arrow Connector 27"/>
          <p:cNvCxnSpPr/>
          <p:nvPr/>
        </p:nvCxnSpPr>
        <p:spPr>
          <a:xfrm>
            <a:off x="9296400" y="7581900"/>
            <a:ext cx="6858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7" name="TextBox 26"/>
          <p:cNvSpPr txBox="1"/>
          <p:nvPr/>
        </p:nvSpPr>
        <p:spPr>
          <a:xfrm>
            <a:off x="10139504" y="7250064"/>
            <a:ext cx="6948662"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a:t>
            </a:r>
            <a:r>
              <a:rPr lang="en-US" sz="3600" dirty="0">
                <a:latin typeface="Times New Roman" panose="02020603050405020304" pitchFamily="18" charset="0"/>
                <a:cs typeface="Times New Roman" panose="02020603050405020304" pitchFamily="18" charset="0"/>
              </a:rPr>
              <a:t> u </a:t>
            </a:r>
            <a:r>
              <a:rPr lang="en-US" sz="3600" dirty="0" err="1">
                <a:latin typeface="Times New Roman" panose="02020603050405020304" pitchFamily="18" charset="0"/>
                <a:cs typeface="Times New Roman" panose="02020603050405020304" pitchFamily="18" charset="0"/>
              </a:rPr>
              <a:t>buồn</a:t>
            </a:r>
            <a:r>
              <a:rPr lang="en-US" sz="3600" dirty="0">
                <a:latin typeface="Times New Roman" panose="02020603050405020304" pitchFamily="18" charset="0"/>
                <a:cs typeface="Times New Roman" panose="02020603050405020304" pitchFamily="18" charset="0"/>
              </a:rPr>
              <a:t>, man </a:t>
            </a:r>
            <a:r>
              <a:rPr lang="en-US" sz="3600" dirty="0" err="1">
                <a:latin typeface="Times New Roman" panose="02020603050405020304" pitchFamily="18" charset="0"/>
                <a:cs typeface="Times New Roman" panose="02020603050405020304" pitchFamily="18" charset="0"/>
              </a:rPr>
              <a:t>mác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27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2" grpId="0"/>
      <p:bldP spid="3" grpId="0"/>
      <p:bldP spid="5" grpId="0"/>
      <p:bldP spid="6" grpId="0" animBg="1"/>
      <p:bldP spid="1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4600" y="3162300"/>
            <a:ext cx="5105400" cy="1015663"/>
          </a:xfrm>
          <a:prstGeom prst="rect">
            <a:avLst/>
          </a:prstGeom>
          <a:noFill/>
        </p:spPr>
        <p:txBody>
          <a:bodyPr wrap="squar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74472312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A.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Tinh hoa.</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dirty="0">
                <a:solidFill>
                  <a:schemeClr val="tx1"/>
                </a:solidFill>
                <a:latin typeface="+mj-lt"/>
              </a:rPr>
              <a:t>Đâu là xuất xứ của bài thơ </a:t>
            </a:r>
            <a:r>
              <a:rPr lang="vi-VN" sz="6000" b="1" i="1" dirty="0">
                <a:solidFill>
                  <a:schemeClr val="tx1"/>
                </a:solidFill>
                <a:latin typeface="+mj-lt"/>
              </a:rPr>
              <a:t>Tiếng đàn mưa</a:t>
            </a:r>
            <a:r>
              <a:rPr lang="vi-VN" sz="6000" b="1" dirty="0">
                <a:solidFill>
                  <a:schemeClr val="tx1"/>
                </a:solidFill>
                <a:latin typeface="+mj-lt"/>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B.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Tiếng Thu.</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C. </a:t>
            </a:r>
            <a:r>
              <a:rPr lang="vi-VN" sz="5400" dirty="0">
                <a:solidFill>
                  <a:schemeClr val="bg1"/>
                </a:solidFill>
                <a:latin typeface="Times New Roman" panose="02020603050405020304" pitchFamily="18" charset="0"/>
                <a:cs typeface="Times New Roman" panose="02020603050405020304" pitchFamily="18" charset="0"/>
              </a:rPr>
              <a:t>Trích trong tập thơ </a:t>
            </a:r>
            <a:r>
              <a:rPr lang="vi-VN" sz="5400" i="1" dirty="0">
                <a:solidFill>
                  <a:schemeClr val="bg1"/>
                </a:solidFill>
                <a:latin typeface="Times New Roman" panose="02020603050405020304" pitchFamily="18" charset="0"/>
                <a:cs typeface="Times New Roman" panose="02020603050405020304" pitchFamily="18" charset="0"/>
              </a:rPr>
              <a:t>Cây đàn muôn điệu.</a:t>
            </a:r>
            <a:endParaRPr lang="vi-VN" sz="5400"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23013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bg1"/>
                </a:solidFill>
                <a:latin typeface="Times New Roman" panose="02020603050405020304" pitchFamily="18" charset="0"/>
                <a:cs typeface="Times New Roman" panose="02020603050405020304" pitchFamily="18" charset="0"/>
              </a:rPr>
              <a:t>D. </a:t>
            </a:r>
            <a:r>
              <a:rPr lang="vi-VN" sz="5400" dirty="0">
                <a:solidFill>
                  <a:schemeClr val="bg1"/>
                </a:solidFill>
                <a:latin typeface="Times New Roman" panose="02020603050405020304" pitchFamily="18" charset="0"/>
                <a:cs typeface="Times New Roman" panose="02020603050405020304" pitchFamily="18" charset="0"/>
              </a:rPr>
              <a:t>Trích trong tập </a:t>
            </a:r>
            <a:r>
              <a:rPr lang="vi-VN" sz="5400" i="1" dirty="0">
                <a:solidFill>
                  <a:schemeClr val="bg1"/>
                </a:solidFill>
                <a:latin typeface="Times New Roman" panose="02020603050405020304" pitchFamily="18" charset="0"/>
                <a:cs typeface="Times New Roman" panose="02020603050405020304" pitchFamily="18" charset="0"/>
              </a:rPr>
              <a:t>Thơ thơ.</a:t>
            </a:r>
            <a:endParaRPr lang="vi-VN" sz="54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6599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Lục bát.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Bài thơ </a:t>
            </a:r>
            <a:r>
              <a:rPr lang="vi-VN" sz="5400" b="1" i="1" dirty="0">
                <a:solidFill>
                  <a:schemeClr val="tx1"/>
                </a:solidFill>
                <a:latin typeface="Times New Roman" panose="02020603050405020304" pitchFamily="18" charset="0"/>
                <a:cs typeface="Times New Roman" panose="02020603050405020304" pitchFamily="18" charset="0"/>
              </a:rPr>
              <a:t>Tiếng đàn mưa </a:t>
            </a:r>
            <a:r>
              <a:rPr lang="vi-VN" sz="5400" b="1" dirty="0">
                <a:solidFill>
                  <a:schemeClr val="tx1"/>
                </a:solidFill>
                <a:latin typeface="Times New Roman" panose="02020603050405020304" pitchFamily="18" charset="0"/>
                <a:cs typeface="Times New Roman" panose="02020603050405020304" pitchFamily="18" charset="0"/>
              </a:rPr>
              <a:t>được viết theo thể thơ gì?</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Tự do.</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Ngũ ngôn.</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Song thất lục bát.</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5052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Giọt.</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Từ ngữ nào được tác giả lặp lại nhiều lần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nhất</a:t>
            </a:r>
            <a:r>
              <a:rPr lang="vi-VN" sz="5400" b="1" dirty="0">
                <a:solidFill>
                  <a:schemeClr val="tx1"/>
                </a:solidFill>
                <a:latin typeface="Times New Roman" panose="02020603050405020304" pitchFamily="18" charset="0"/>
                <a:cs typeface="Times New Roman" panose="02020603050405020304" pitchFamily="18" charset="0"/>
              </a:rPr>
              <a:t> trong bài?</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Nước.</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Lệ.</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58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Còn, rơi, dương.</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Tìm các tiếng có chứa thanh bằng trong hai câu thơ sau:</a:t>
            </a:r>
          </a:p>
          <a:p>
            <a:pPr algn="ctr"/>
            <a:r>
              <a:rPr lang="vi-VN" sz="5400" i="1" dirty="0">
                <a:solidFill>
                  <a:schemeClr val="tx1"/>
                </a:solidFill>
                <a:latin typeface="Times New Roman" panose="02020603050405020304" pitchFamily="18" charset="0"/>
                <a:cs typeface="Times New Roman" panose="02020603050405020304" pitchFamily="18" charset="0"/>
              </a:rPr>
              <a:t>Rơi hoa hết mưa còn rả rích</a:t>
            </a:r>
            <a:endParaRPr lang="vi-VN" sz="5400" dirty="0">
              <a:solidFill>
                <a:schemeClr val="tx1"/>
              </a:solidFill>
              <a:latin typeface="Times New Roman" panose="02020603050405020304" pitchFamily="18" charset="0"/>
              <a:cs typeface="Times New Roman" panose="02020603050405020304" pitchFamily="18" charset="0"/>
            </a:endParaRPr>
          </a:p>
          <a:p>
            <a:pPr algn="ctr"/>
            <a:r>
              <a:rPr lang="vi-VN" sz="5400" i="1" dirty="0">
                <a:solidFill>
                  <a:schemeClr val="tx1"/>
                </a:solidFill>
                <a:latin typeface="Times New Roman" panose="02020603050405020304" pitchFamily="18" charset="0"/>
                <a:cs typeface="Times New Roman" panose="02020603050405020304" pitchFamily="18" charset="0"/>
              </a:rPr>
              <a:t>Càng mưa rơi càng tịch bóng dương.</a:t>
            </a:r>
            <a:endParaRPr lang="vi-VN" sz="5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Hết, rích, bóng.</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Hoa, mưa, bóng.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Hết, rả, tịch.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394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Dặm, ngàn.</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b="1" dirty="0">
                <a:solidFill>
                  <a:schemeClr val="tx1"/>
                </a:solidFill>
                <a:latin typeface="Times New Roman" panose="02020603050405020304" pitchFamily="18" charset="0"/>
                <a:cs typeface="Times New Roman" panose="02020603050405020304" pitchFamily="18" charset="0"/>
              </a:rPr>
              <a:t>Tìm các tiếng có chứa thanh trắc trong hai câu thơ sau:</a:t>
            </a:r>
          </a:p>
          <a:p>
            <a:pPr algn="ctr"/>
            <a:r>
              <a:rPr lang="vi-VN" sz="5400" i="1" dirty="0">
                <a:solidFill>
                  <a:schemeClr val="tx1"/>
                </a:solidFill>
                <a:latin typeface="Times New Roman" panose="02020603050405020304" pitchFamily="18" charset="0"/>
                <a:cs typeface="Times New Roman" panose="02020603050405020304" pitchFamily="18" charset="0"/>
              </a:rPr>
              <a:t>Mưa rơi ngoài nẻo dặm ngàn</a:t>
            </a:r>
            <a:endParaRPr lang="vi-VN" sz="5400" dirty="0">
              <a:solidFill>
                <a:schemeClr val="tx1"/>
              </a:solidFill>
              <a:latin typeface="Times New Roman" panose="02020603050405020304" pitchFamily="18" charset="0"/>
              <a:cs typeface="Times New Roman" panose="02020603050405020304" pitchFamily="18" charset="0"/>
            </a:endParaRPr>
          </a:p>
          <a:p>
            <a:pPr algn="ctr"/>
            <a:r>
              <a:rPr lang="vi-VN" sz="5400" i="1" dirty="0">
                <a:solidFill>
                  <a:schemeClr val="tx1"/>
                </a:solidFill>
                <a:latin typeface="Times New Roman" panose="02020603050405020304" pitchFamily="18" charset="0"/>
                <a:cs typeface="Times New Roman" panose="02020603050405020304" pitchFamily="18" charset="0"/>
              </a:rPr>
              <a:t>Nước non rả rích, giọng đàn mưa xuân.</a:t>
            </a:r>
            <a:endParaRPr lang="vi-VN" sz="54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 non.</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Nẻo, rích.</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Nước, xuân.</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973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 </a:t>
            </a:r>
            <a:r>
              <a:rPr lang="vi-VN" sz="4800" dirty="0">
                <a:latin typeface="Times New Roman" panose="02020603050405020304" pitchFamily="18" charset="0"/>
                <a:cs typeface="Times New Roman" panose="02020603050405020304" pitchFamily="18" charset="0"/>
              </a:rPr>
              <a:t>Rơi – rích.</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dirty="0">
                <a:solidFill>
                  <a:schemeClr val="tx1"/>
                </a:solidFill>
                <a:latin typeface="Times New Roman" panose="02020603050405020304" pitchFamily="18" charset="0"/>
                <a:cs typeface="Times New Roman" panose="02020603050405020304" pitchFamily="18" charset="0"/>
              </a:rPr>
              <a:t>Hai câu thơ dưới đây sử dụng vần lưng ở từ ngữ nào?</a:t>
            </a:r>
          </a:p>
          <a:p>
            <a:pPr algn="ctr"/>
            <a:r>
              <a:rPr lang="vi-VN" sz="4800" i="1" dirty="0">
                <a:solidFill>
                  <a:schemeClr val="tx1"/>
                </a:solidFill>
                <a:latin typeface="Times New Roman" panose="02020603050405020304" pitchFamily="18" charset="0"/>
                <a:cs typeface="Times New Roman" panose="02020603050405020304" pitchFamily="18" charset="0"/>
              </a:rPr>
              <a:t>Rơi hoa hết mưa còn rả rích,</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Càng mưa rơi càng tịch bóng dương.</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 </a:t>
            </a:r>
            <a:r>
              <a:rPr lang="vi-VN" sz="4800" dirty="0">
                <a:latin typeface="Times New Roman" panose="02020603050405020304" pitchFamily="18" charset="0"/>
                <a:cs typeface="Times New Roman" panose="02020603050405020304" pitchFamily="18" charset="0"/>
              </a:rPr>
              <a:t>Mưa – mưa.</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 </a:t>
            </a:r>
            <a:r>
              <a:rPr lang="vi-VN" sz="4800" dirty="0">
                <a:latin typeface="Times New Roman" panose="02020603050405020304" pitchFamily="18" charset="0"/>
                <a:cs typeface="Times New Roman" panose="02020603050405020304" pitchFamily="18" charset="0"/>
              </a:rPr>
              <a:t>Còn – càng.</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 </a:t>
            </a:r>
            <a:r>
              <a:rPr lang="vi-VN" sz="4800" dirty="0">
                <a:latin typeface="Times New Roman" panose="02020603050405020304" pitchFamily="18" charset="0"/>
                <a:cs typeface="Times New Roman" panose="02020603050405020304" pitchFamily="18" charset="0"/>
              </a:rPr>
              <a:t>Rích – tịch.</a:t>
            </a: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551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1"/>
                </a:solidFill>
                <a:latin typeface="Times New Roman" panose="02020603050405020304" pitchFamily="18" charset="0"/>
                <a:cs typeface="Times New Roman" panose="02020603050405020304" pitchFamily="18" charset="0"/>
              </a:rPr>
              <a:t>A. </a:t>
            </a:r>
            <a:r>
              <a:rPr lang="vi-VN" sz="4800" dirty="0">
                <a:solidFill>
                  <a:schemeClr val="bg1"/>
                </a:solidFill>
                <a:latin typeface="Times New Roman" panose="02020603050405020304" pitchFamily="18" charset="0"/>
                <a:cs typeface="Times New Roman" panose="02020603050405020304" pitchFamily="18" charset="0"/>
              </a:rPr>
              <a:t>Thềm lan.</a:t>
            </a: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rgbClr val="000000"/>
                </a:solidFill>
                <a:latin typeface="Times New Roman" panose="02020603050405020304" pitchFamily="18" charset="0"/>
                <a:cs typeface="Times New Roman" panose="02020603050405020304" pitchFamily="18" charset="0"/>
              </a:rPr>
              <a:t>Đâu </a:t>
            </a:r>
            <a:r>
              <a:rPr lang="vi-VN" sz="6000" b="1" dirty="0">
                <a:solidFill>
                  <a:srgbClr val="000000"/>
                </a:solidFill>
                <a:latin typeface="Times New Roman" panose="02020603050405020304" pitchFamily="18" charset="0"/>
                <a:cs typeface="Times New Roman" panose="02020603050405020304" pitchFamily="18" charset="0"/>
              </a:rPr>
              <a:t>không </a:t>
            </a:r>
            <a:r>
              <a:rPr lang="vi-VN" sz="6000" dirty="0">
                <a:solidFill>
                  <a:srgbClr val="000000"/>
                </a:solidFill>
                <a:latin typeface="Times New Roman" panose="02020603050405020304" pitchFamily="18" charset="0"/>
                <a:cs typeface="Times New Roman" panose="02020603050405020304" pitchFamily="18" charset="0"/>
              </a:rPr>
              <a:t>phải nơi mưa rơi xuống được nhắc đến trong bài thơ </a:t>
            </a:r>
            <a:r>
              <a:rPr lang="vi-VN" sz="6000" i="1" dirty="0">
                <a:solidFill>
                  <a:srgbClr val="000000"/>
                </a:solidFill>
                <a:latin typeface="Times New Roman" panose="02020603050405020304" pitchFamily="18" charset="0"/>
                <a:cs typeface="Times New Roman" panose="02020603050405020304" pitchFamily="18" charset="0"/>
              </a:rPr>
              <a:t>Tiếng đàn mưa</a:t>
            </a:r>
            <a:r>
              <a:rPr lang="vi-VN" sz="6000" dirty="0">
                <a:solidFill>
                  <a:srgbClr val="000000"/>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Đầm.</a:t>
            </a: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white"/>
                </a:solidFill>
                <a:latin typeface="Times New Roman" panose="02020603050405020304" pitchFamily="18" charset="0"/>
                <a:cs typeface="Times New Roman" panose="02020603050405020304" pitchFamily="18" charset="0"/>
              </a:rPr>
              <a:t>C. </a:t>
            </a:r>
            <a:r>
              <a:rPr lang="en-US" sz="4800" dirty="0" err="1">
                <a:solidFill>
                  <a:prstClr val="white"/>
                </a:solidFill>
                <a:latin typeface="Times New Roman" panose="02020603050405020304" pitchFamily="18" charset="0"/>
                <a:cs typeface="Times New Roman" panose="02020603050405020304" pitchFamily="18" charset="0"/>
              </a:rPr>
              <a:t>Lầu</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a:solidFill>
                  <a:prstClr val="white"/>
                </a:solidFill>
                <a:latin typeface="Times New Roman" panose="02020603050405020304" pitchFamily="18" charset="0"/>
                <a:cs typeface="Times New Roman" panose="02020603050405020304" pitchFamily="18" charset="0"/>
              </a:rPr>
              <a:t>D. </a:t>
            </a:r>
            <a:r>
              <a:rPr lang="en-US" sz="4800" dirty="0" err="1">
                <a:solidFill>
                  <a:prstClr val="white"/>
                </a:solidFill>
                <a:latin typeface="Times New Roman" panose="02020603050405020304" pitchFamily="18" charset="0"/>
                <a:cs typeface="Times New Roman" panose="02020603050405020304" pitchFamily="18" charset="0"/>
              </a:rPr>
              <a:t>Vườn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hoa</a:t>
            </a:r>
            <a:r>
              <a:rPr lang="vi-VN" sz="4800" dirty="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 action="ppaction://noaction"/>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1551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07448F-FC83-2DD8-FC2E-48EEA3E5E09C}"/>
              </a:ext>
            </a:extLst>
          </p:cNvPr>
          <p:cNvPicPr>
            <a:picLocks noChangeAspect="1"/>
          </p:cNvPicPr>
          <p:nvPr/>
        </p:nvPicPr>
        <p:blipFill>
          <a:blip r:embed="rId3">
            <a:duotone>
              <a:schemeClr val="bg2">
                <a:shade val="45000"/>
                <a:satMod val="135000"/>
              </a:schemeClr>
              <a:prstClr val="white"/>
            </a:duotone>
          </a:blip>
          <a:stretch>
            <a:fillRect/>
          </a:stretch>
        </p:blipFill>
        <p:spPr>
          <a:xfrm>
            <a:off x="533400" y="2476500"/>
            <a:ext cx="4876799" cy="7983746"/>
          </a:xfrm>
          <a:prstGeom prst="rect">
            <a:avLst/>
          </a:prstGeom>
        </p:spPr>
      </p:pic>
      <p:pic>
        <p:nvPicPr>
          <p:cNvPr id="6" name="Picture 5">
            <a:extLst>
              <a:ext uri="{FF2B5EF4-FFF2-40B4-BE49-F238E27FC236}">
                <a16:creationId xmlns:a16="http://schemas.microsoft.com/office/drawing/2014/main" id="{3FC2CF6A-2ABD-4286-9E0A-E9D00B30801E}"/>
              </a:ext>
            </a:extLst>
          </p:cNvPr>
          <p:cNvPicPr>
            <a:picLocks noChangeAspect="1"/>
          </p:cNvPicPr>
          <p:nvPr/>
        </p:nvPicPr>
        <p:blipFill>
          <a:blip r:embed="rId3">
            <a:duotone>
              <a:schemeClr val="bg2">
                <a:shade val="45000"/>
                <a:satMod val="135000"/>
              </a:schemeClr>
              <a:prstClr val="white"/>
            </a:duotone>
          </a:blip>
          <a:stretch>
            <a:fillRect/>
          </a:stretch>
        </p:blipFill>
        <p:spPr>
          <a:xfrm>
            <a:off x="6207369" y="2476500"/>
            <a:ext cx="4876799" cy="7983746"/>
          </a:xfrm>
          <a:prstGeom prst="rect">
            <a:avLst/>
          </a:prstGeom>
        </p:spPr>
      </p:pic>
      <p:pic>
        <p:nvPicPr>
          <p:cNvPr id="7" name="Picture 6">
            <a:extLst>
              <a:ext uri="{FF2B5EF4-FFF2-40B4-BE49-F238E27FC236}">
                <a16:creationId xmlns:a16="http://schemas.microsoft.com/office/drawing/2014/main" id="{57E11EF7-FA93-F229-F9AC-CA0FD323707C}"/>
              </a:ext>
            </a:extLst>
          </p:cNvPr>
          <p:cNvPicPr>
            <a:picLocks noChangeAspect="1"/>
          </p:cNvPicPr>
          <p:nvPr/>
        </p:nvPicPr>
        <p:blipFill>
          <a:blip r:embed="rId3">
            <a:duotone>
              <a:schemeClr val="bg2">
                <a:shade val="45000"/>
                <a:satMod val="135000"/>
              </a:schemeClr>
              <a:prstClr val="white"/>
            </a:duotone>
          </a:blip>
          <a:stretch>
            <a:fillRect/>
          </a:stretch>
        </p:blipFill>
        <p:spPr>
          <a:xfrm>
            <a:off x="11582400" y="2476500"/>
            <a:ext cx="6172200" cy="7983746"/>
          </a:xfrm>
          <a:prstGeom prst="rect">
            <a:avLst/>
          </a:prstGeom>
        </p:spPr>
      </p:pic>
      <p:sp>
        <p:nvSpPr>
          <p:cNvPr id="2" name="Rectangle 1">
            <a:extLst>
              <a:ext uri="{FF2B5EF4-FFF2-40B4-BE49-F238E27FC236}">
                <a16:creationId xmlns:a16="http://schemas.microsoft.com/office/drawing/2014/main" id="{C9385B8C-775E-CBAB-3951-606247E20492}"/>
              </a:ext>
            </a:extLst>
          </p:cNvPr>
          <p:cNvSpPr/>
          <p:nvPr/>
        </p:nvSpPr>
        <p:spPr>
          <a:xfrm>
            <a:off x="644769" y="1562100"/>
            <a:ext cx="16611600" cy="769441"/>
          </a:xfrm>
          <a:prstGeom prst="rect">
            <a:avLst/>
          </a:prstGeom>
        </p:spPr>
        <p:txBody>
          <a:bodyPr wrap="square">
            <a:spAutoFit/>
          </a:bodyPr>
          <a:lstStyle/>
          <a:p>
            <a:pPr lvl="0" algn="ctr"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Em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F967FF5-9ED9-9537-A223-D2761D045B9D}"/>
              </a:ext>
            </a:extLst>
          </p:cNvPr>
          <p:cNvSpPr/>
          <p:nvPr/>
        </p:nvSpPr>
        <p:spPr>
          <a:xfrm>
            <a:off x="644767" y="2857500"/>
            <a:ext cx="4724400" cy="6863417"/>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vốn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lục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điệp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điệp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khéo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léo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E3905F24-3048-CF08-CA52-0060EA255ED2}"/>
              </a:ext>
            </a:extLst>
          </p:cNvPr>
          <p:cNvSpPr/>
          <p:nvPr/>
        </p:nvSpPr>
        <p:spPr>
          <a:xfrm>
            <a:off x="633044" y="333065"/>
            <a:ext cx="16611600" cy="1107996"/>
          </a:xfrm>
          <a:prstGeom prst="rect">
            <a:avLst/>
          </a:prstGeom>
        </p:spPr>
        <p:txBody>
          <a:bodyPr wrap="square">
            <a:spAutoFit/>
          </a:bodyPr>
          <a:lstStyle/>
          <a:p>
            <a:pPr lvl="0" algn="ctr" defTabSz="1371600">
              <a:spcAft>
                <a:spcPts val="1125"/>
              </a:spcAft>
              <a:defRPr/>
            </a:pPr>
            <a:r>
              <a:rPr lang="en-US" sz="66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Cùng</a:t>
            </a:r>
            <a:r>
              <a:rPr lang="en-US" sz="66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 chia </a:t>
            </a:r>
            <a:r>
              <a:rPr lang="en-US" sz="66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sẻ</a:t>
            </a:r>
            <a:endParaRPr lang="en-US" sz="66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E34B511-B7D6-0465-4279-91EB95AA0647}"/>
              </a:ext>
            </a:extLst>
          </p:cNvPr>
          <p:cNvSpPr/>
          <p:nvPr/>
        </p:nvSpPr>
        <p:spPr>
          <a:xfrm>
            <a:off x="6400800" y="2857499"/>
            <a:ext cx="4572000" cy="6186309"/>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mênh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7251EDF8-92A1-A3B6-A6DD-E6938DC0A058}"/>
              </a:ext>
            </a:extLst>
          </p:cNvPr>
          <p:cNvSpPr/>
          <p:nvPr/>
        </p:nvSpPr>
        <p:spPr>
          <a:xfrm>
            <a:off x="11734800" y="2857499"/>
            <a:ext cx="5791200" cy="7540526"/>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điệp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Freeform 4">
            <a:extLst>
              <a:ext uri="{FF2B5EF4-FFF2-40B4-BE49-F238E27FC236}">
                <a16:creationId xmlns:a16="http://schemas.microsoft.com/office/drawing/2014/main" id="{13D7A468-DA52-5CDC-121B-D5B1A80AABA2}"/>
              </a:ext>
            </a:extLst>
          </p:cNvPr>
          <p:cNvSpPr/>
          <p:nvPr/>
        </p:nvSpPr>
        <p:spPr>
          <a:xfrm>
            <a:off x="-1828800" y="-1249196"/>
            <a:ext cx="4110692" cy="3535196"/>
          </a:xfrm>
          <a:custGeom>
            <a:avLst/>
            <a:gdLst/>
            <a:ahLst/>
            <a:cxnLst/>
            <a:rect l="l" t="t" r="r" b="b"/>
            <a:pathLst>
              <a:path w="4110692" h="3535196">
                <a:moveTo>
                  <a:pt x="0" y="0"/>
                </a:moveTo>
                <a:lnTo>
                  <a:pt x="4110692" y="0"/>
                </a:lnTo>
                <a:lnTo>
                  <a:pt x="4110692" y="3535196"/>
                </a:lnTo>
                <a:lnTo>
                  <a:pt x="0" y="3535196"/>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2533845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4F2B5F-8E40-17A9-E4D2-A615F36A155D}"/>
              </a:ext>
            </a:extLst>
          </p:cNvPr>
          <p:cNvPicPr>
            <a:picLocks noChangeAspect="1"/>
          </p:cNvPicPr>
          <p:nvPr/>
        </p:nvPicPr>
        <p:blipFill>
          <a:blip r:embed="rId3"/>
          <a:stretch>
            <a:fillRect/>
          </a:stretch>
        </p:blipFill>
        <p:spPr>
          <a:xfrm>
            <a:off x="2708" y="0"/>
            <a:ext cx="18282583" cy="102870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A5D736F-D4C3-C16E-08FD-F18FAF5C61D5}"/>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rcRect b="9630"/>
          <a:stretch/>
        </p:blipFill>
        <p:spPr>
          <a:xfrm>
            <a:off x="13106400" y="-952500"/>
            <a:ext cx="6239657" cy="5638801"/>
          </a:xfrm>
          <a:prstGeom prst="rect">
            <a:avLst/>
          </a:prstGeom>
        </p:spPr>
      </p:pic>
      <p:grpSp>
        <p:nvGrpSpPr>
          <p:cNvPr id="8" name="Group 7">
            <a:extLst>
              <a:ext uri="{FF2B5EF4-FFF2-40B4-BE49-F238E27FC236}">
                <a16:creationId xmlns:a16="http://schemas.microsoft.com/office/drawing/2014/main" id="{BECEA6C3-6177-29C2-A454-B67104829088}"/>
              </a:ext>
            </a:extLst>
          </p:cNvPr>
          <p:cNvGrpSpPr/>
          <p:nvPr/>
        </p:nvGrpSpPr>
        <p:grpSpPr>
          <a:xfrm>
            <a:off x="3200400" y="2309175"/>
            <a:ext cx="15230022" cy="6715512"/>
            <a:chOff x="2971800" y="758536"/>
            <a:chExt cx="11574817" cy="6715512"/>
          </a:xfrm>
        </p:grpSpPr>
        <p:sp>
          <p:nvSpPr>
            <p:cNvPr id="4" name="Freeform 4"/>
            <p:cNvSpPr/>
            <p:nvPr/>
          </p:nvSpPr>
          <p:spPr>
            <a:xfrm>
              <a:off x="2971800" y="758536"/>
              <a:ext cx="2175700" cy="4114800"/>
            </a:xfrm>
            <a:custGeom>
              <a:avLst/>
              <a:gdLst/>
              <a:ahLst/>
              <a:cxnLst/>
              <a:rect l="l" t="t" r="r" b="b"/>
              <a:pathLst>
                <a:path w="2175700" h="4114800">
                  <a:moveTo>
                    <a:pt x="0" y="0"/>
                  </a:moveTo>
                  <a:lnTo>
                    <a:pt x="2175701" y="0"/>
                  </a:lnTo>
                  <a:lnTo>
                    <a:pt x="217570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4CAB6CF1-8088-7427-81D5-70E06F6AADB0}"/>
                </a:ext>
              </a:extLst>
            </p:cNvPr>
            <p:cNvSpPr txBox="1"/>
            <p:nvPr/>
          </p:nvSpPr>
          <p:spPr>
            <a:xfrm>
              <a:off x="5097817" y="2272624"/>
              <a:ext cx="9448800" cy="5201424"/>
            </a:xfrm>
            <a:prstGeom prst="rect">
              <a:avLst/>
            </a:prstGeom>
            <a:noFill/>
          </p:spPr>
          <p:txBody>
            <a:bodyPr wrap="square" rtlCol="0">
              <a:spAutoFit/>
            </a:bodyPr>
            <a:lstStyle/>
            <a:p>
              <a:r>
                <a:rPr lang="en-US" sz="16600" b="1" dirty="0" err="1">
                  <a:ln>
                    <a:solidFill>
                      <a:schemeClr val="bg1"/>
                    </a:solidFill>
                  </a:ln>
                  <a:solidFill>
                    <a:srgbClr val="002060"/>
                  </a:solidFill>
                  <a:latin typeface="#9Slide05 Agile Script Calligra" panose="03070402050302030203" pitchFamily="66" charset="0"/>
                </a:rPr>
                <a:t>Tiếng</a:t>
              </a:r>
              <a:r>
                <a:rPr lang="en-US" sz="16600" b="1" dirty="0">
                  <a:ln>
                    <a:solidFill>
                      <a:schemeClr val="bg1"/>
                    </a:solidFill>
                  </a:ln>
                  <a:solidFill>
                    <a:srgbClr val="002060"/>
                  </a:solidFill>
                  <a:latin typeface="#9Slide05 Agile Script Calligra" panose="03070402050302030203" pitchFamily="66" charset="0"/>
                </a:rPr>
                <a:t> </a:t>
              </a:r>
            </a:p>
            <a:p>
              <a:r>
                <a:rPr lang="en-US" sz="16600" b="1" dirty="0">
                  <a:ln>
                    <a:solidFill>
                      <a:schemeClr val="bg1"/>
                    </a:solidFill>
                  </a:ln>
                  <a:solidFill>
                    <a:srgbClr val="002060"/>
                  </a:solidFill>
                  <a:latin typeface="#9Slide05 Agile Script Calligra" panose="03070402050302030203" pitchFamily="66" charset="0"/>
                </a:rPr>
                <a:t>  </a:t>
              </a:r>
              <a:r>
                <a:rPr lang="en-US" sz="16600" b="1" dirty="0" err="1">
                  <a:ln>
                    <a:solidFill>
                      <a:schemeClr val="bg1"/>
                    </a:solidFill>
                  </a:ln>
                  <a:solidFill>
                    <a:srgbClr val="002060"/>
                  </a:solidFill>
                  <a:latin typeface="#9Slide05 Agile Script Calligra" panose="03070402050302030203" pitchFamily="66" charset="0"/>
                </a:rPr>
                <a:t>đàn</a:t>
              </a:r>
              <a:r>
                <a:rPr lang="en-US" sz="16600" b="1" dirty="0">
                  <a:ln>
                    <a:solidFill>
                      <a:schemeClr val="bg1"/>
                    </a:solidFill>
                  </a:ln>
                  <a:solidFill>
                    <a:srgbClr val="002060"/>
                  </a:solidFill>
                  <a:latin typeface="#9Slide05 Agile Script Calligra" panose="03070402050302030203" pitchFamily="66" charset="0"/>
                </a:rPr>
                <a:t> </a:t>
              </a:r>
              <a:r>
                <a:rPr lang="en-US" sz="16600" b="1" dirty="0" err="1">
                  <a:ln>
                    <a:solidFill>
                      <a:schemeClr val="bg1"/>
                    </a:solidFill>
                  </a:ln>
                  <a:solidFill>
                    <a:srgbClr val="002060"/>
                  </a:solidFill>
                  <a:latin typeface="#9Slide05 Agile Script Calligra" panose="03070402050302030203" pitchFamily="66" charset="0"/>
                </a:rPr>
                <a:t>mưa</a:t>
              </a:r>
              <a:endParaRPr lang="en-US" sz="16600" b="1" dirty="0">
                <a:ln>
                  <a:solidFill>
                    <a:schemeClr val="bg1"/>
                  </a:solidFill>
                </a:ln>
                <a:solidFill>
                  <a:srgbClr val="002060"/>
                </a:solidFill>
                <a:latin typeface="#9Slide05 Agile Script Calligra" panose="03070402050302030203" pitchFamily="66" charset="0"/>
              </a:endParaRPr>
            </a:p>
          </p:txBody>
        </p:sp>
      </p:grpSp>
      <p:sp>
        <p:nvSpPr>
          <p:cNvPr id="5" name="Rectangle 4">
            <a:extLst>
              <a:ext uri="{FF2B5EF4-FFF2-40B4-BE49-F238E27FC236}">
                <a16:creationId xmlns:a16="http://schemas.microsoft.com/office/drawing/2014/main" id="{6FEBB1AF-0FF1-AEE8-B0F7-452E18E14406}"/>
              </a:ext>
            </a:extLst>
          </p:cNvPr>
          <p:cNvSpPr/>
          <p:nvPr/>
        </p:nvSpPr>
        <p:spPr>
          <a:xfrm>
            <a:off x="762000" y="190500"/>
            <a:ext cx="16611600" cy="3421449"/>
          </a:xfrm>
          <a:prstGeom prst="rect">
            <a:avLst/>
          </a:prstGeom>
        </p:spPr>
        <p:txBody>
          <a:bodyPr wrap="square">
            <a:spAutoFit/>
          </a:bodyPr>
          <a:lstStyle/>
          <a:p>
            <a:pPr lvl="0" algn="ctr" defTabSz="1371600">
              <a:spcAft>
                <a:spcPts val="1125"/>
              </a:spcAft>
              <a:defRPr/>
            </a:pP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p>
          <a:p>
            <a:pPr lvl="0" algn="ctr" defTabSz="1371600">
              <a:spcAft>
                <a:spcPts val="1125"/>
              </a:spcAft>
              <a:defRPr/>
            </a:pP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trạng</a:t>
            </a:r>
            <a:endPar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66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6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18,19</a:t>
            </a:r>
          </a:p>
        </p:txBody>
      </p:sp>
      <p:sp>
        <p:nvSpPr>
          <p:cNvPr id="9" name="Rectangle 8">
            <a:extLst>
              <a:ext uri="{FF2B5EF4-FFF2-40B4-BE49-F238E27FC236}">
                <a16:creationId xmlns:a16="http://schemas.microsoft.com/office/drawing/2014/main" id="{29D6F28E-DA11-596C-A238-D9EC21FE4296}"/>
              </a:ext>
            </a:extLst>
          </p:cNvPr>
          <p:cNvSpPr/>
          <p:nvPr/>
        </p:nvSpPr>
        <p:spPr>
          <a:xfrm rot="5400000">
            <a:off x="13085802" y="7110455"/>
            <a:ext cx="1107996" cy="3352800"/>
          </a:xfrm>
          <a:prstGeom prst="rect">
            <a:avLst/>
          </a:prstGeom>
        </p:spPr>
        <p:txBody>
          <a:bodyPr vert="vert270" wrap="square">
            <a:spAutoFit/>
          </a:bodyPr>
          <a:lstStyle/>
          <a:p>
            <a:pPr lvl="0" algn="ctr" defTabSz="1371600">
              <a:spcAft>
                <a:spcPts val="1125"/>
              </a:spcAft>
              <a:defRPr/>
            </a:pPr>
            <a:r>
              <a:rPr lang="en-US" sz="6000" dirty="0" err="1">
                <a:ln>
                  <a:solidFill>
                    <a:schemeClr val="bg1"/>
                  </a:solidFill>
                </a:ln>
                <a:solidFill>
                  <a:schemeClr val="bg2">
                    <a:lumMod val="10000"/>
                  </a:schemeClr>
                </a:solidFill>
                <a:latin typeface="#9Slide07 SVNGuerrilla" panose="00000500000000000000" pitchFamily="2" charset="0"/>
                <a:ea typeface="Times New Roman" panose="02020603050405020304" pitchFamily="18" charset="0"/>
                <a:cs typeface="Times New Roman" panose="02020603050405020304" pitchFamily="18" charset="0"/>
              </a:rPr>
              <a:t>Bích</a:t>
            </a:r>
            <a:r>
              <a:rPr lang="en-US" sz="6000" dirty="0">
                <a:ln>
                  <a:solidFill>
                    <a:schemeClr val="bg1"/>
                  </a:solidFill>
                </a:ln>
                <a:solidFill>
                  <a:schemeClr val="bg2">
                    <a:lumMod val="10000"/>
                  </a:schemeClr>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000" dirty="0" err="1">
                <a:ln>
                  <a:solidFill>
                    <a:schemeClr val="bg1"/>
                  </a:solidFill>
                </a:ln>
                <a:solidFill>
                  <a:schemeClr val="bg2">
                    <a:lumMod val="10000"/>
                  </a:schemeClr>
                </a:solidFill>
                <a:latin typeface="#9Slide07 SVNGuerrilla" panose="00000500000000000000" pitchFamily="2" charset="0"/>
                <a:ea typeface="Times New Roman" panose="02020603050405020304" pitchFamily="18" charset="0"/>
                <a:cs typeface="Times New Roman" panose="02020603050405020304" pitchFamily="18" charset="0"/>
              </a:rPr>
              <a:t>Khê</a:t>
            </a:r>
            <a:endParaRPr lang="en-US" sz="6000" dirty="0">
              <a:ln>
                <a:solidFill>
                  <a:schemeClr val="bg1"/>
                </a:solidFill>
              </a:ln>
              <a:solidFill>
                <a:schemeClr val="bg2">
                  <a:lumMod val="10000"/>
                </a:schemeClr>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865597-5310-53E2-ADBC-521DF76619F5}"/>
              </a:ext>
            </a:extLst>
          </p:cNvPr>
          <p:cNvPicPr>
            <a:picLocks noChangeAspect="1"/>
          </p:cNvPicPr>
          <p:nvPr/>
        </p:nvPicPr>
        <p:blipFill>
          <a:blip r:embed="rId3">
            <a:duotone>
              <a:schemeClr val="bg2">
                <a:shade val="45000"/>
                <a:satMod val="135000"/>
              </a:schemeClr>
              <a:prstClr val="white"/>
            </a:duotone>
          </a:blip>
          <a:stretch>
            <a:fillRect/>
          </a:stretch>
        </p:blipFill>
        <p:spPr>
          <a:xfrm>
            <a:off x="533400" y="2382715"/>
            <a:ext cx="16921065" cy="2971800"/>
          </a:xfrm>
          <a:prstGeom prst="rect">
            <a:avLst/>
          </a:prstGeom>
        </p:spPr>
      </p:pic>
      <p:sp>
        <p:nvSpPr>
          <p:cNvPr id="2" name="Rectangle 1">
            <a:extLst>
              <a:ext uri="{FF2B5EF4-FFF2-40B4-BE49-F238E27FC236}">
                <a16:creationId xmlns:a16="http://schemas.microsoft.com/office/drawing/2014/main" id="{C9385B8C-775E-CBAB-3951-606247E20492}"/>
              </a:ext>
            </a:extLst>
          </p:cNvPr>
          <p:cNvSpPr/>
          <p:nvPr/>
        </p:nvSpPr>
        <p:spPr>
          <a:xfrm>
            <a:off x="833535" y="800100"/>
            <a:ext cx="16611600" cy="923330"/>
          </a:xfrm>
          <a:prstGeom prst="rect">
            <a:avLst/>
          </a:prstGeom>
        </p:spPr>
        <p:txBody>
          <a:bodyPr wrap="square">
            <a:spAutoFit/>
          </a:bodyPr>
          <a:lstStyle/>
          <a:p>
            <a:pPr lvl="0" algn="ctr" defTabSz="1371600">
              <a:spcAft>
                <a:spcPts val="1125"/>
              </a:spcAft>
              <a:defRPr/>
            </a:pPr>
            <a:r>
              <a:rPr lang="en-US" sz="54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Viết</a:t>
            </a:r>
            <a:r>
              <a:rPr lang="en-US" sz="54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54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kết</a:t>
            </a:r>
            <a:r>
              <a:rPr lang="en-US" sz="54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54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nối</a:t>
            </a:r>
            <a:r>
              <a:rPr lang="en-US" sz="54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54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với</a:t>
            </a:r>
            <a:r>
              <a:rPr lang="en-US" sz="5400"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5400" dirty="0" err="1">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rPr>
              <a:t>đọc</a:t>
            </a:r>
            <a:endParaRPr lang="en-US" sz="5400" i="1" dirty="0">
              <a:solidFill>
                <a:srgbClr val="FF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E807F93-CB8F-C6F6-1041-E9BBDF2BA7C5}"/>
              </a:ext>
            </a:extLst>
          </p:cNvPr>
          <p:cNvSpPr/>
          <p:nvPr/>
        </p:nvSpPr>
        <p:spPr>
          <a:xfrm>
            <a:off x="688132" y="3086100"/>
            <a:ext cx="16611600" cy="1446550"/>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7-9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7">
            <a:extLst>
              <a:ext uri="{FF2B5EF4-FFF2-40B4-BE49-F238E27FC236}">
                <a16:creationId xmlns:a16="http://schemas.microsoft.com/office/drawing/2014/main" id="{97F14CC0-9AB3-2C37-D0F8-1C1DF37C77DB}"/>
              </a:ext>
            </a:extLst>
          </p:cNvPr>
          <p:cNvSpPr/>
          <p:nvPr/>
        </p:nvSpPr>
        <p:spPr>
          <a:xfrm>
            <a:off x="14554200" y="3962400"/>
            <a:ext cx="3733800" cy="6423742"/>
          </a:xfrm>
          <a:custGeom>
            <a:avLst/>
            <a:gdLst/>
            <a:ahLst/>
            <a:cxnLst/>
            <a:rect l="l" t="t" r="r" b="b"/>
            <a:pathLst>
              <a:path w="4783455" h="8229600">
                <a:moveTo>
                  <a:pt x="0" y="0"/>
                </a:moveTo>
                <a:lnTo>
                  <a:pt x="4783455" y="0"/>
                </a:lnTo>
                <a:lnTo>
                  <a:pt x="4783455" y="8229600"/>
                </a:lnTo>
                <a:lnTo>
                  <a:pt x="0" y="8229600"/>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61620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866900"/>
            <a:ext cx="12192000" cy="501675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lgn="ctr">
              <a:spcAft>
                <a:spcPts val="0"/>
              </a:spcAft>
              <a:buFont typeface="Arial" panose="020B0604020202020204" pitchFamily="34" charset="0"/>
              <a:buChar char="•"/>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ctr">
              <a:spcAft>
                <a:spcPts val="0"/>
              </a:spcAft>
              <a:buFont typeface="Arial" panose="020B0604020202020204" pitchFamily="34" charset="0"/>
              <a:buChar char="•"/>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Aft>
                <a:spcPts val="0"/>
              </a:spcAft>
              <a:buFontTx/>
              <a:buChar char="-"/>
            </a:pPr>
            <a:r>
              <a:rPr lang="en-US" sz="4000" dirty="0">
                <a:latin typeface="Times New Roman" panose="02020603050405020304" pitchFamily="18" charset="0"/>
                <a:ea typeface="Calibri" panose="020F0502020204030204" pitchFamily="34" charset="0"/>
                <a:cs typeface="Times New Roman" panose="02020603050405020304" pitchFamily="18" charset="0"/>
              </a:rPr>
              <a:t>HS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chỉnh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khách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Chuẩn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4000" dirty="0">
                <a:latin typeface="Times New Roman" panose="02020603050405020304" pitchFamily="18" charset="0"/>
                <a:ea typeface="Calibri" panose="020F0502020204030204" pitchFamily="34" charset="0"/>
                <a:cs typeface="Times New Roman" panose="02020603050405020304" pitchFamily="18" charset="0"/>
              </a:rPr>
              <a:t> THTV: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BP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điệp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vần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193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175C6F-D2FB-F9B7-DE4E-07F1009987CA}"/>
              </a:ext>
            </a:extLst>
          </p:cNvPr>
          <p:cNvSpPr txBox="1"/>
          <p:nvPr/>
        </p:nvSpPr>
        <p:spPr>
          <a:xfrm>
            <a:off x="533400" y="419100"/>
            <a:ext cx="17221200" cy="7478970"/>
          </a:xfrm>
          <a:prstGeom prst="rect">
            <a:avLst/>
          </a:prstGeom>
          <a:solidFill>
            <a:schemeClr val="accent2">
              <a:lumMod val="20000"/>
              <a:lumOff val="80000"/>
            </a:schemeClr>
          </a:solidFill>
        </p:spPr>
        <p:txBody>
          <a:bodyPr wrap="square">
            <a:spAutoFit/>
          </a:bodyPr>
          <a:lstStyle/>
          <a:p>
            <a:pPr algn="ctr"/>
            <a:r>
              <a:rPr lang="en-US" sz="4800" b="1" kern="1200" dirty="0">
                <a:solidFill>
                  <a:srgbClr val="FF0000"/>
                </a:solidFill>
                <a:effectLst/>
                <a:latin typeface="Times New Roman" panose="02020603050405020304" pitchFamily="18" charset="0"/>
                <a:ea typeface="MS PGothic" panose="020B0600070205080204" pitchFamily="34" charset="-128"/>
                <a:cs typeface="Times New Roman" panose="02020603050405020304" pitchFamily="18" charset="0"/>
              </a:rPr>
              <a:t>MỤC TIÊU BÀI HỌC</a:t>
            </a:r>
          </a:p>
          <a:p>
            <a:pPr algn="ctr"/>
            <a:endParaRPr lang="en-US" sz="4800" b="1" kern="1200" dirty="0">
              <a:solidFill>
                <a:srgbClr val="FF0000"/>
              </a:solidFill>
              <a:effectLst/>
              <a:latin typeface="Times New Roman" panose="02020603050405020304" pitchFamily="18" charset="0"/>
              <a:ea typeface="MS PGothic" panose="020B0600070205080204" pitchFamily="34" charset="-128"/>
              <a:cs typeface="Times New Roman" panose="02020603050405020304" pitchFamily="18" charset="0"/>
            </a:endParaRPr>
          </a:p>
          <a:p>
            <a:pPr marL="457200" indent="-457200" algn="just">
              <a:buFontTx/>
              <a:buChar char="-"/>
            </a:pP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Nhận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biết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và</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phân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tích</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được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một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số</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yếu</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tố</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về</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luật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của</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thơ</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song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thất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lục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bát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được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thể</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hiện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trong</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bài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thơ</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Tiếng</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đàn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mưa</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như</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vần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nhịp</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số</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chữ</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số</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dòng</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trong</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một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khổ</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thơ</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sự</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khác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biệt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so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với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thơ</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lục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bát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p>
          <a:p>
            <a:pPr algn="just"/>
            <a:r>
              <a:rPr lang="en-US" sz="4800" dirty="0">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Nhận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biết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và</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phân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tích</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được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tình</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cảm</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cảm</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xúc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cảm</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hứng</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chủ</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đạo</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của</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người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viết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thể</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hiện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qua VB. </a:t>
            </a:r>
          </a:p>
          <a:p>
            <a:pPr algn="just"/>
            <a:r>
              <a:rPr lang="en-US" sz="4800" dirty="0">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Nhận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biết</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và</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phân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tích</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được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mối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quan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hệ</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giữa</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nội</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dung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và</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hình</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thức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của</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VB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văn</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 </a:t>
            </a:r>
            <a:r>
              <a:rPr lang="en-US" sz="4800" kern="1200" dirty="0" err="1">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học</a:t>
            </a:r>
            <a:r>
              <a:rPr lang="en-US" sz="4800" kern="1200" dirty="0">
                <a:solidFill>
                  <a:srgbClr val="000000"/>
                </a:solidFill>
                <a:effectLst/>
                <a:latin typeface="Times New Roman" panose="02020603050405020304" pitchFamily="18" charset="0"/>
                <a:ea typeface="MS PGothic" panose="020B0600070205080204" pitchFamily="34" charset="-128"/>
                <a:cs typeface="Times New Roman" panose="02020603050405020304" pitchFamily="18" charset="0"/>
              </a:rPr>
              <a:t>.</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667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550336-69F8-2AF9-B3CE-B91957FB1B98}"/>
              </a:ext>
            </a:extLst>
          </p:cNvPr>
          <p:cNvPicPr>
            <a:picLocks noChangeAspect="1"/>
          </p:cNvPicPr>
          <p:nvPr/>
        </p:nvPicPr>
        <p:blipFill rotWithShape="1">
          <a:blip r:embed="rId3"/>
          <a:srcRect t="6075" r="1" b="19401"/>
          <a:stretch/>
        </p:blipFill>
        <p:spPr>
          <a:xfrm>
            <a:off x="-34290" y="0"/>
            <a:ext cx="10352576" cy="10286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Rectangle 2">
            <a:extLst>
              <a:ext uri="{FF2B5EF4-FFF2-40B4-BE49-F238E27FC236}">
                <a16:creationId xmlns:a16="http://schemas.microsoft.com/office/drawing/2014/main" id="{E54F7E70-31BD-07EE-A037-194977156777}"/>
              </a:ext>
            </a:extLst>
          </p:cNvPr>
          <p:cNvSpPr/>
          <p:nvPr/>
        </p:nvSpPr>
        <p:spPr>
          <a:xfrm>
            <a:off x="5125065" y="1866900"/>
            <a:ext cx="16611600" cy="2941831"/>
          </a:xfrm>
          <a:prstGeom prst="rect">
            <a:avLst/>
          </a:prstGeom>
        </p:spPr>
        <p:txBody>
          <a:bodyPr wrap="square">
            <a:spAutoFit/>
          </a:bodyPr>
          <a:lstStyle/>
          <a:p>
            <a:pPr lvl="0" algn="ctr" defTabSz="1371600">
              <a:spcAft>
                <a:spcPts val="1125"/>
              </a:spcAft>
              <a:defRPr/>
            </a:pP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p>
          <a:p>
            <a:pPr lvl="0" algn="ctr" defTabSz="1371600">
              <a:spcAft>
                <a:spcPts val="1125"/>
              </a:spcAft>
              <a:defRPr/>
            </a:pP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chung</a:t>
            </a:r>
            <a:endParaRPr lang="en-US" sz="8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14233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15BF7B6-F28F-42D7-ADBD-81E7B98D974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 </a:t>
            </a:r>
            <a:r>
              <a:rPr lang="en-US" sz="4800" b="1" dirty="0" err="1">
                <a:solidFill>
                  <a:srgbClr val="FF0000"/>
                </a:solidFill>
                <a:latin typeface="Times New Roman" panose="02020603050405020304" pitchFamily="18" charset="0"/>
                <a:cs typeface="Times New Roman" panose="02020603050405020304" pitchFamily="18" charset="0"/>
              </a:rPr>
              <a:t>chú</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thích</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08923B0-B612-5530-A26B-EFD1EC941907}"/>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600700E-1372-65C0-1AC2-CED76A1D9DFC}"/>
              </a:ext>
            </a:extLst>
          </p:cNvPr>
          <p:cNvSpPr/>
          <p:nvPr/>
        </p:nvSpPr>
        <p:spPr>
          <a:xfrm>
            <a:off x="1336745" y="3032525"/>
            <a:ext cx="10142400" cy="5091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Tx/>
              <a:buChar char="-"/>
            </a:pP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nhẹ</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chậm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rãi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giọng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ngân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dài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hơn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những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câu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tả</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cảnh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mưa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rơi</a:t>
            </a:r>
            <a:r>
              <a:rPr lang="en-US" sz="4800" dirty="0">
                <a:solidFill>
                  <a:schemeClr val="tx1"/>
                </a:solidFill>
                <a:latin typeface="Times New Roman" panose="02020603050405020304" pitchFamily="18" charset="0"/>
                <a:cs typeface="Times New Roman" panose="02020603050405020304" pitchFamily="18" charset="0"/>
              </a:rPr>
              <a:t> </a:t>
            </a:r>
          </a:p>
          <a:p>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ý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thẻ</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8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8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8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dõi</a:t>
            </a:r>
            <a:r>
              <a:rPr lang="en-US" sz="48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8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endParaRPr lang="en-US" sz="4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6D42EBA0-F7B8-B104-2A0F-DA0360488DFB}"/>
              </a:ext>
            </a:extLst>
          </p:cNvPr>
          <p:cNvSpPr/>
          <p:nvPr/>
        </p:nvSpPr>
        <p:spPr>
          <a:xfrm>
            <a:off x="12278833" y="3008713"/>
            <a:ext cx="5778062" cy="5778062"/>
          </a:xfrm>
          <a:custGeom>
            <a:avLst/>
            <a:gdLst/>
            <a:ahLst/>
            <a:cxnLst/>
            <a:rect l="l" t="t" r="r" b="b"/>
            <a:pathLst>
              <a:path w="5778062" h="5778062">
                <a:moveTo>
                  <a:pt x="0" y="0"/>
                </a:moveTo>
                <a:lnTo>
                  <a:pt x="5778062" y="0"/>
                </a:lnTo>
                <a:lnTo>
                  <a:pt x="5778062" y="5778062"/>
                </a:lnTo>
                <a:lnTo>
                  <a:pt x="0" y="5778062"/>
                </a:lnTo>
                <a:lnTo>
                  <a:pt x="0" y="0"/>
                </a:lnTo>
                <a:close/>
              </a:path>
            </a:pathLst>
          </a:custGeom>
          <a:blipFill>
            <a:blip r:embed="rId3"/>
            <a:stretch>
              <a:fillRect/>
            </a:stretch>
          </a:blipFill>
        </p:spPr>
        <p:txBody>
          <a:bodyPr/>
          <a:lstStyle/>
          <a:p>
            <a:endParaRPr lang="vi-VN"/>
          </a:p>
        </p:txBody>
      </p:sp>
      <p:sp>
        <p:nvSpPr>
          <p:cNvPr id="6" name="Freeform 5">
            <a:extLst>
              <a:ext uri="{FF2B5EF4-FFF2-40B4-BE49-F238E27FC236}">
                <a16:creationId xmlns:a16="http://schemas.microsoft.com/office/drawing/2014/main" id="{7A51E4C4-FBD2-5C2B-3EA3-964C1171E5DE}"/>
              </a:ext>
            </a:extLst>
          </p:cNvPr>
          <p:cNvSpPr/>
          <p:nvPr/>
        </p:nvSpPr>
        <p:spPr>
          <a:xfrm>
            <a:off x="16211411" y="-1236038"/>
            <a:ext cx="3690968" cy="2929706"/>
          </a:xfrm>
          <a:custGeom>
            <a:avLst/>
            <a:gdLst/>
            <a:ahLst/>
            <a:cxnLst/>
            <a:rect l="l" t="t" r="r" b="b"/>
            <a:pathLst>
              <a:path w="3690968" h="2929706">
                <a:moveTo>
                  <a:pt x="0" y="0"/>
                </a:moveTo>
                <a:lnTo>
                  <a:pt x="3690968" y="0"/>
                </a:lnTo>
                <a:lnTo>
                  <a:pt x="3690968" y="2929706"/>
                </a:lnTo>
                <a:lnTo>
                  <a:pt x="0" y="2929706"/>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115217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3ABFE0-22E0-FF7D-8578-D0F75FF84C0C}"/>
              </a:ext>
            </a:extLst>
          </p:cNvPr>
          <p:cNvSpPr/>
          <p:nvPr/>
        </p:nvSpPr>
        <p:spPr>
          <a:xfrm>
            <a:off x="-152400" y="3771900"/>
            <a:ext cx="9525000" cy="6206827"/>
          </a:xfrm>
          <a:prstGeom prst="rect">
            <a:avLst/>
          </a:prstGeom>
        </p:spPr>
        <p:txBody>
          <a:bodyPr wrap="square">
            <a:spAutoFit/>
          </a:bodyPr>
          <a:lstStyle/>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lầu</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nẻo</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dặm</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rả</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rích</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endPar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Lầu</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Nghe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giọt</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đàn</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BAE8F051-FB3C-FC42-BEAD-42D450205731}"/>
              </a:ext>
            </a:extLst>
          </p:cNvPr>
          <p:cNvPicPr>
            <a:picLocks noChangeAspect="1"/>
          </p:cNvPicPr>
          <p:nvPr/>
        </p:nvPicPr>
        <p:blipFill>
          <a:blip r:embed="rId3"/>
          <a:stretch>
            <a:fillRect/>
          </a:stretch>
        </p:blipFill>
        <p:spPr>
          <a:xfrm>
            <a:off x="152400" y="7975"/>
            <a:ext cx="7852329" cy="3932261"/>
          </a:xfrm>
          <a:prstGeom prst="rect">
            <a:avLst/>
          </a:prstGeom>
        </p:spPr>
      </p:pic>
      <p:sp>
        <p:nvSpPr>
          <p:cNvPr id="12" name="Rectangle 11">
            <a:extLst>
              <a:ext uri="{FF2B5EF4-FFF2-40B4-BE49-F238E27FC236}">
                <a16:creationId xmlns:a16="http://schemas.microsoft.com/office/drawing/2014/main" id="{94927067-050B-BC0B-C78B-D9884101EBBE}"/>
              </a:ext>
            </a:extLst>
          </p:cNvPr>
          <p:cNvSpPr/>
          <p:nvPr/>
        </p:nvSpPr>
        <p:spPr>
          <a:xfrm>
            <a:off x="8458200" y="952500"/>
            <a:ext cx="9525001" cy="7455887"/>
          </a:xfrm>
          <a:prstGeom prst="rect">
            <a:avLst/>
          </a:prstGeom>
        </p:spPr>
        <p:txBody>
          <a:bodyPr wrap="square">
            <a:spAutoFit/>
          </a:bodyPr>
          <a:lstStyle/>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nẻo</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rụng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non.</a:t>
            </a:r>
          </a:p>
          <a:p>
            <a:pPr lvl="0" algn="ctr" defTabSz="1371600">
              <a:spcAft>
                <a:spcPts val="1125"/>
              </a:spcAft>
              <a:defRPr/>
            </a:pPr>
            <a:endPar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rả</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rích</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tịch</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endPar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hương</a:t>
            </a:r>
            <a:endPar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khách</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muôn</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r" defTabSz="1371600">
              <a:spcAft>
                <a:spcPts val="1125"/>
              </a:spcAft>
              <a:defRPr/>
            </a:pP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Bích</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36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NXB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Nai, </a:t>
            </a:r>
            <a:r>
              <a:rPr lang="en-US" sz="36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Nai, 2006, tr.137 – 138)</a:t>
            </a:r>
          </a:p>
        </p:txBody>
      </p:sp>
      <p:pic>
        <p:nvPicPr>
          <p:cNvPr id="16" name="Picture 15" descr="A painting of a landscape with clouds and birds&#10;&#10;Description automatically generated">
            <a:extLst>
              <a:ext uri="{FF2B5EF4-FFF2-40B4-BE49-F238E27FC236}">
                <a16:creationId xmlns:a16="http://schemas.microsoft.com/office/drawing/2014/main" id="{92AC99E2-DEC1-2FB9-2245-62F4D13644FC}"/>
              </a:ext>
            </a:extLst>
          </p:cNvPr>
          <p:cNvPicPr>
            <a:picLocks noChangeAspect="1"/>
          </p:cNvPicPr>
          <p:nvPr/>
        </p:nvPicPr>
        <p:blipFill rotWithShape="1">
          <a:blip r:embed="rId4">
            <a:extLst>
              <a:ext uri="{28A0092B-C50C-407E-A947-70E740481C1C}">
                <a14:useLocalDpi xmlns:a14="http://schemas.microsoft.com/office/drawing/2010/main" val="0"/>
              </a:ext>
            </a:extLst>
          </a:blip>
          <a:srcRect t="52222" b="14247"/>
          <a:stretch/>
        </p:blipFill>
        <p:spPr>
          <a:xfrm rot="20986319">
            <a:off x="8792888" y="8009403"/>
            <a:ext cx="10287000" cy="3449289"/>
          </a:xfrm>
          <a:prstGeom prst="rect">
            <a:avLst/>
          </a:prstGeom>
        </p:spPr>
      </p:pic>
      <p:grpSp>
        <p:nvGrpSpPr>
          <p:cNvPr id="5" name="Group 4">
            <a:extLst>
              <a:ext uri="{FF2B5EF4-FFF2-40B4-BE49-F238E27FC236}">
                <a16:creationId xmlns:a16="http://schemas.microsoft.com/office/drawing/2014/main" id="{A49D79A7-2AE7-7CAE-93E9-AE33714E02BC}"/>
              </a:ext>
            </a:extLst>
          </p:cNvPr>
          <p:cNvGrpSpPr/>
          <p:nvPr/>
        </p:nvGrpSpPr>
        <p:grpSpPr>
          <a:xfrm>
            <a:off x="6748581" y="-800171"/>
            <a:ext cx="2624019" cy="4036569"/>
            <a:chOff x="6748581" y="-800171"/>
            <a:chExt cx="2624019" cy="4036569"/>
          </a:xfrm>
        </p:grpSpPr>
        <p:sp>
          <p:nvSpPr>
            <p:cNvPr id="2" name="Freeform 2">
              <a:extLst>
                <a:ext uri="{FF2B5EF4-FFF2-40B4-BE49-F238E27FC236}">
                  <a16:creationId xmlns:a16="http://schemas.microsoft.com/office/drawing/2014/main" id="{E4E0A367-2E83-EBAA-90ED-45BD23586D93}"/>
                </a:ext>
              </a:extLst>
            </p:cNvPr>
            <p:cNvSpPr/>
            <p:nvPr/>
          </p:nvSpPr>
          <p:spPr>
            <a:xfrm>
              <a:off x="6748581" y="-800171"/>
              <a:ext cx="2624019" cy="2512498"/>
            </a:xfrm>
            <a:custGeom>
              <a:avLst/>
              <a:gdLst/>
              <a:ahLst/>
              <a:cxnLst/>
              <a:rect l="l" t="t" r="r" b="b"/>
              <a:pathLst>
                <a:path w="2624019" h="2512498">
                  <a:moveTo>
                    <a:pt x="0" y="0"/>
                  </a:moveTo>
                  <a:lnTo>
                    <a:pt x="2624019" y="0"/>
                  </a:lnTo>
                  <a:lnTo>
                    <a:pt x="2624019" y="2512498"/>
                  </a:lnTo>
                  <a:lnTo>
                    <a:pt x="0" y="2512498"/>
                  </a:lnTo>
                  <a:lnTo>
                    <a:pt x="0" y="0"/>
                  </a:lnTo>
                  <a:close/>
                </a:path>
              </a:pathLst>
            </a:custGeom>
            <a:blipFill>
              <a:blip r:embed="rId5"/>
              <a:stretch>
                <a:fillRect/>
              </a:stretch>
            </a:blipFill>
          </p:spPr>
          <p:txBody>
            <a:bodyPr/>
            <a:lstStyle/>
            <a:p>
              <a:endParaRPr lang="vi-VN"/>
            </a:p>
          </p:txBody>
        </p:sp>
        <p:sp>
          <p:nvSpPr>
            <p:cNvPr id="4" name="Freeform 8">
              <a:extLst>
                <a:ext uri="{FF2B5EF4-FFF2-40B4-BE49-F238E27FC236}">
                  <a16:creationId xmlns:a16="http://schemas.microsoft.com/office/drawing/2014/main" id="{FEBB2517-A833-22C2-2844-12D24E8E9309}"/>
                </a:ext>
              </a:extLst>
            </p:cNvPr>
            <p:cNvSpPr/>
            <p:nvPr/>
          </p:nvSpPr>
          <p:spPr>
            <a:xfrm>
              <a:off x="6750685" y="723900"/>
              <a:ext cx="2512498" cy="251249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grpSp>
    </p:spTree>
    <p:extLst>
      <p:ext uri="{BB962C8B-B14F-4D97-AF65-F5344CB8AC3E}">
        <p14:creationId xmlns:p14="http://schemas.microsoft.com/office/powerpoint/2010/main" val="86250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5F185EF-7B80-0D15-D606-44BB05DC41F3}"/>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1. </a:t>
            </a:r>
            <a:r>
              <a:rPr lang="en-US" b="1" dirty="0" err="1">
                <a:solidFill>
                  <a:srgbClr val="FF0000"/>
                </a:solidFill>
                <a:latin typeface="Times New Roman" panose="02020603050405020304" pitchFamily="18" charset="0"/>
                <a:cs typeface="Times New Roman" panose="02020603050405020304" pitchFamily="18" charset="0"/>
              </a:rPr>
              <a:t>Đọc</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chú</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thích</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1735428-694B-3E74-2A0E-ABCE7C6D78B2}"/>
              </a:ext>
            </a:extLst>
          </p:cNvPr>
          <p:cNvSpPr/>
          <p:nvPr/>
        </p:nvSpPr>
        <p:spPr>
          <a:xfrm>
            <a:off x="1066800" y="1653811"/>
            <a:ext cx="13832055"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50B80B0-9791-8767-7747-39BDEF1171DA}"/>
              </a:ext>
            </a:extLst>
          </p:cNvPr>
          <p:cNvSpPr/>
          <p:nvPr/>
        </p:nvSpPr>
        <p:spPr>
          <a:xfrm>
            <a:off x="1676400" y="2963825"/>
            <a:ext cx="441960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thềm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F037278D-FA17-D1C3-EF58-898B0079A28C}"/>
              </a:ext>
            </a:extLst>
          </p:cNvPr>
          <p:cNvSpPr/>
          <p:nvPr/>
        </p:nvSpPr>
        <p:spPr>
          <a:xfrm>
            <a:off x="7391400" y="3108013"/>
            <a:ext cx="44196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E8A635C-4285-9800-3010-02C37732F61E}"/>
              </a:ext>
            </a:extLst>
          </p:cNvPr>
          <p:cNvSpPr/>
          <p:nvPr/>
        </p:nvSpPr>
        <p:spPr>
          <a:xfrm>
            <a:off x="11963400" y="2857500"/>
            <a:ext cx="5710476" cy="2123658"/>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hẳn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9" name="Group 2">
            <a:extLst>
              <a:ext uri="{FF2B5EF4-FFF2-40B4-BE49-F238E27FC236}">
                <a16:creationId xmlns:a16="http://schemas.microsoft.com/office/drawing/2014/main" id="{5ED7740F-CD60-D49F-89D8-7D09F49352A0}"/>
              </a:ext>
            </a:extLst>
          </p:cNvPr>
          <p:cNvGrpSpPr/>
          <p:nvPr/>
        </p:nvGrpSpPr>
        <p:grpSpPr>
          <a:xfrm>
            <a:off x="1476975" y="5040630"/>
            <a:ext cx="4262676" cy="5246370"/>
            <a:chOff x="0" y="0"/>
            <a:chExt cx="660400" cy="812800"/>
          </a:xfrm>
        </p:grpSpPr>
        <p:sp>
          <p:nvSpPr>
            <p:cNvPr id="10" name="Freeform 3">
              <a:extLst>
                <a:ext uri="{FF2B5EF4-FFF2-40B4-BE49-F238E27FC236}">
                  <a16:creationId xmlns:a16="http://schemas.microsoft.com/office/drawing/2014/main" id="{37CA466D-6AF9-6392-5BEE-65FCBD97410D}"/>
                </a:ext>
              </a:extLst>
            </p:cNvPr>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a:blip r:embed="rId3"/>
              <a:stretch>
                <a:fillRect l="-11538" r="-11538"/>
              </a:stretch>
            </a:blipFill>
          </p:spPr>
          <p:txBody>
            <a:bodyPr/>
            <a:lstStyle/>
            <a:p>
              <a:endParaRPr lang="vi-VN"/>
            </a:p>
          </p:txBody>
        </p:sp>
      </p:grpSp>
      <p:grpSp>
        <p:nvGrpSpPr>
          <p:cNvPr id="11" name="Group 4">
            <a:extLst>
              <a:ext uri="{FF2B5EF4-FFF2-40B4-BE49-F238E27FC236}">
                <a16:creationId xmlns:a16="http://schemas.microsoft.com/office/drawing/2014/main" id="{C97395EA-B64F-3AD1-AD28-963DEBB09A61}"/>
              </a:ext>
            </a:extLst>
          </p:cNvPr>
          <p:cNvGrpSpPr/>
          <p:nvPr/>
        </p:nvGrpSpPr>
        <p:grpSpPr>
          <a:xfrm>
            <a:off x="7039814" y="5040630"/>
            <a:ext cx="4262676" cy="5246370"/>
            <a:chOff x="0" y="0"/>
            <a:chExt cx="660400" cy="812800"/>
          </a:xfrm>
        </p:grpSpPr>
        <p:sp>
          <p:nvSpPr>
            <p:cNvPr id="12" name="Freeform 5">
              <a:extLst>
                <a:ext uri="{FF2B5EF4-FFF2-40B4-BE49-F238E27FC236}">
                  <a16:creationId xmlns:a16="http://schemas.microsoft.com/office/drawing/2014/main" id="{72270698-AAF9-6ACC-3393-64802DF938DC}"/>
                </a:ext>
              </a:extLst>
            </p:cNvPr>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a:blip r:embed="rId4"/>
              <a:stretch>
                <a:fillRect l="-11538" r="-11538"/>
              </a:stretch>
            </a:blipFill>
          </p:spPr>
          <p:txBody>
            <a:bodyPr/>
            <a:lstStyle/>
            <a:p>
              <a:endParaRPr lang="vi-VN"/>
            </a:p>
          </p:txBody>
        </p:sp>
      </p:grpSp>
      <p:grpSp>
        <p:nvGrpSpPr>
          <p:cNvPr id="13" name="Group 6">
            <a:extLst>
              <a:ext uri="{FF2B5EF4-FFF2-40B4-BE49-F238E27FC236}">
                <a16:creationId xmlns:a16="http://schemas.microsoft.com/office/drawing/2014/main" id="{3E5FAD74-6B00-18EC-FBAD-C4D657BE0AE2}"/>
              </a:ext>
            </a:extLst>
          </p:cNvPr>
          <p:cNvGrpSpPr/>
          <p:nvPr/>
        </p:nvGrpSpPr>
        <p:grpSpPr>
          <a:xfrm>
            <a:off x="12942656" y="5040630"/>
            <a:ext cx="4262676" cy="5246370"/>
            <a:chOff x="0" y="0"/>
            <a:chExt cx="660400" cy="812800"/>
          </a:xfrm>
        </p:grpSpPr>
        <p:sp>
          <p:nvSpPr>
            <p:cNvPr id="14" name="Freeform 7">
              <a:extLst>
                <a:ext uri="{FF2B5EF4-FFF2-40B4-BE49-F238E27FC236}">
                  <a16:creationId xmlns:a16="http://schemas.microsoft.com/office/drawing/2014/main" id="{25C95224-999A-D8CF-7157-8516A009ED9B}"/>
                </a:ext>
              </a:extLst>
            </p:cNvPr>
            <p:cNvSpPr/>
            <p:nvPr/>
          </p:nvSpPr>
          <p:spPr>
            <a:xfrm>
              <a:off x="0" y="0"/>
              <a:ext cx="660400" cy="812800"/>
            </a:xfrm>
            <a:custGeom>
              <a:avLst/>
              <a:gdLst/>
              <a:ahLst/>
              <a:cxnLst/>
              <a:rect l="l" t="t" r="r" b="b"/>
              <a:pathLst>
                <a:path w="660400" h="8128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blipFill>
              <a:blip r:embed="rId5"/>
              <a:stretch>
                <a:fillRect l="-11538" r="-11538"/>
              </a:stretch>
            </a:blipFill>
          </p:spPr>
          <p:txBody>
            <a:bodyPr/>
            <a:lstStyle/>
            <a:p>
              <a:endParaRPr lang="vi-VN"/>
            </a:p>
          </p:txBody>
        </p:sp>
      </p:grpSp>
      <p:sp>
        <p:nvSpPr>
          <p:cNvPr id="5" name="Freeform 7">
            <a:extLst>
              <a:ext uri="{FF2B5EF4-FFF2-40B4-BE49-F238E27FC236}">
                <a16:creationId xmlns:a16="http://schemas.microsoft.com/office/drawing/2014/main" id="{0B5F849A-C7D0-22B3-29F2-213810377CEE}"/>
              </a:ext>
            </a:extLst>
          </p:cNvPr>
          <p:cNvSpPr/>
          <p:nvPr/>
        </p:nvSpPr>
        <p:spPr>
          <a:xfrm>
            <a:off x="15849600" y="-1679643"/>
            <a:ext cx="3983786" cy="3901927"/>
          </a:xfrm>
          <a:custGeom>
            <a:avLst/>
            <a:gdLst/>
            <a:ahLst/>
            <a:cxnLst/>
            <a:rect l="l" t="t" r="r" b="b"/>
            <a:pathLst>
              <a:path w="3983786" h="3901927">
                <a:moveTo>
                  <a:pt x="0" y="0"/>
                </a:moveTo>
                <a:lnTo>
                  <a:pt x="3983786" y="0"/>
                </a:lnTo>
                <a:lnTo>
                  <a:pt x="3983786" y="3901927"/>
                </a:lnTo>
                <a:lnTo>
                  <a:pt x="0" y="3901927"/>
                </a:lnTo>
                <a:lnTo>
                  <a:pt x="0" y="0"/>
                </a:lnTo>
                <a:close/>
              </a:path>
            </a:pathLst>
          </a:custGeom>
          <a:blipFill>
            <a:blip r:embed="rId6"/>
            <a:stretch>
              <a:fillRect/>
            </a:stretch>
          </a:blipFill>
        </p:spPr>
        <p:txBody>
          <a:bodyPr/>
          <a:lstStyle/>
          <a:p>
            <a:endParaRPr lang="vi-VN"/>
          </a:p>
        </p:txBody>
      </p:sp>
    </p:spTree>
    <p:extLst>
      <p:ext uri="{BB962C8B-B14F-4D97-AF65-F5344CB8AC3E}">
        <p14:creationId xmlns:p14="http://schemas.microsoft.com/office/powerpoint/2010/main" val="282611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5F44E88-766E-895C-6097-51EDF8B5A63E}"/>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Tìm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chung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7FC9600-2EDC-33AA-B524-6DB8A018F48C}"/>
              </a:ext>
            </a:extLst>
          </p:cNvPr>
          <p:cNvSpPr/>
          <p:nvPr/>
        </p:nvSpPr>
        <p:spPr>
          <a:xfrm>
            <a:off x="1219200" y="1653811"/>
            <a:ext cx="13679655"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id="{24E5D47A-78F4-0813-8691-F1E2812CA277}"/>
              </a:ext>
            </a:extLst>
          </p:cNvPr>
          <p:cNvGrpSpPr/>
          <p:nvPr/>
        </p:nvGrpSpPr>
        <p:grpSpPr>
          <a:xfrm>
            <a:off x="914400" y="3246283"/>
            <a:ext cx="6290750" cy="6492449"/>
            <a:chOff x="0" y="0"/>
            <a:chExt cx="8387667" cy="8656599"/>
          </a:xfrm>
        </p:grpSpPr>
        <p:sp>
          <p:nvSpPr>
            <p:cNvPr id="6" name="Freeform 3">
              <a:extLst>
                <a:ext uri="{FF2B5EF4-FFF2-40B4-BE49-F238E27FC236}">
                  <a16:creationId xmlns:a16="http://schemas.microsoft.com/office/drawing/2014/main" id="{AA295C57-6341-53BC-BB8C-0EBFC4DCB8E4}"/>
                </a:ext>
              </a:extLst>
            </p:cNvPr>
            <p:cNvSpPr/>
            <p:nvPr/>
          </p:nvSpPr>
          <p:spPr>
            <a:xfrm>
              <a:off x="0" y="0"/>
              <a:ext cx="8387667" cy="8656599"/>
            </a:xfrm>
            <a:custGeom>
              <a:avLst/>
              <a:gdLst/>
              <a:ahLst/>
              <a:cxnLst/>
              <a:rect l="l" t="t" r="r" b="b"/>
              <a:pathLst>
                <a:path w="8387667" h="8656599">
                  <a:moveTo>
                    <a:pt x="0" y="0"/>
                  </a:moveTo>
                  <a:lnTo>
                    <a:pt x="8387667" y="0"/>
                  </a:lnTo>
                  <a:lnTo>
                    <a:pt x="8387667" y="8656599"/>
                  </a:lnTo>
                  <a:lnTo>
                    <a:pt x="0" y="8656599"/>
                  </a:lnTo>
                  <a:lnTo>
                    <a:pt x="0" y="0"/>
                  </a:lnTo>
                  <a:close/>
                </a:path>
              </a:pathLst>
            </a:custGeom>
            <a:blipFill>
              <a:blip r:embed="rId3"/>
              <a:stretch>
                <a:fillRect/>
              </a:stretch>
            </a:blipFill>
          </p:spPr>
          <p:txBody>
            <a:bodyPr/>
            <a:lstStyle/>
            <a:p>
              <a:endParaRPr lang="vi-VN"/>
            </a:p>
          </p:txBody>
        </p:sp>
      </p:grpSp>
      <p:sp>
        <p:nvSpPr>
          <p:cNvPr id="7" name="Rectangle 6">
            <a:extLst>
              <a:ext uri="{FF2B5EF4-FFF2-40B4-BE49-F238E27FC236}">
                <a16:creationId xmlns:a16="http://schemas.microsoft.com/office/drawing/2014/main" id="{1A883F35-2DEF-A994-CFC4-991A649E470F}"/>
              </a:ext>
            </a:extLst>
          </p:cNvPr>
          <p:cNvSpPr/>
          <p:nvPr/>
        </p:nvSpPr>
        <p:spPr>
          <a:xfrm>
            <a:off x="7205150" y="2178401"/>
            <a:ext cx="10744200" cy="6750566"/>
          </a:xfrm>
          <a:prstGeom prst="rect">
            <a:avLst/>
          </a:prstGeom>
        </p:spPr>
        <p:txBody>
          <a:bodyPr wrap="square">
            <a:spAutoFit/>
          </a:bodyPr>
          <a:lstStyle/>
          <a:p>
            <a:pPr lvl="0"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Khê</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(1916 - 1946)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a:p>
            <a:pPr lvl="0"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a:p>
            <a:pPr lvl="0"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tòi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(1932-1945). </a:t>
            </a:r>
          </a:p>
          <a:p>
            <a:pPr lvl="0"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Tinh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huyết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(1939),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(1988), </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Tinh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(1997),…</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39DF263E-7D74-04B8-3C79-8661E5B0B822}"/>
              </a:ext>
            </a:extLst>
          </p:cNvPr>
          <p:cNvSpPr/>
          <p:nvPr/>
        </p:nvSpPr>
        <p:spPr>
          <a:xfrm rot="11973130">
            <a:off x="16270568" y="-433456"/>
            <a:ext cx="2624019" cy="2512498"/>
          </a:xfrm>
          <a:custGeom>
            <a:avLst/>
            <a:gdLst/>
            <a:ahLst/>
            <a:cxnLst/>
            <a:rect l="l" t="t" r="r" b="b"/>
            <a:pathLst>
              <a:path w="2624019" h="2512498">
                <a:moveTo>
                  <a:pt x="0" y="0"/>
                </a:moveTo>
                <a:lnTo>
                  <a:pt x="2624019" y="0"/>
                </a:lnTo>
                <a:lnTo>
                  <a:pt x="2624019" y="2512498"/>
                </a:lnTo>
                <a:lnTo>
                  <a:pt x="0" y="2512498"/>
                </a:lnTo>
                <a:lnTo>
                  <a:pt x="0" y="0"/>
                </a:lnTo>
                <a:close/>
              </a:path>
            </a:pathLst>
          </a:custGeom>
          <a:blipFill>
            <a:blip r:embed="rId4"/>
            <a:stretch>
              <a:fillRect/>
            </a:stretch>
          </a:blipFill>
        </p:spPr>
        <p:txBody>
          <a:bodyPr/>
          <a:lstStyle/>
          <a:p>
            <a:endParaRPr lang="vi-VN"/>
          </a:p>
        </p:txBody>
      </p:sp>
    </p:spTree>
    <p:extLst>
      <p:ext uri="{BB962C8B-B14F-4D97-AF65-F5344CB8AC3E}">
        <p14:creationId xmlns:p14="http://schemas.microsoft.com/office/powerpoint/2010/main" val="205302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3795</TotalTime>
  <Words>2071</Words>
  <Application>Microsoft Office PowerPoint</Application>
  <PresentationFormat>Tùy chỉnh</PresentationFormat>
  <Paragraphs>234</Paragraphs>
  <Slides>31</Slides>
  <Notes>27</Notes>
  <HiddenSlides>0</HiddenSlides>
  <MMClips>0</MMClips>
  <ScaleCrop>false</ScaleCrop>
  <HeadingPairs>
    <vt:vector size="8" baseType="variant">
      <vt:variant>
        <vt:lpstr>Phông được Dùng</vt:lpstr>
      </vt:variant>
      <vt:variant>
        <vt:i4>13</vt:i4>
      </vt:variant>
      <vt:variant>
        <vt:lpstr>Chủ đề</vt:lpstr>
      </vt:variant>
      <vt:variant>
        <vt:i4>2</vt:i4>
      </vt:variant>
      <vt:variant>
        <vt:lpstr>Máy chủ nhúng OLE</vt:lpstr>
      </vt:variant>
      <vt:variant>
        <vt:i4>1</vt:i4>
      </vt:variant>
      <vt:variant>
        <vt:lpstr>Tiêu đề Bản chiếu</vt:lpstr>
      </vt:variant>
      <vt:variant>
        <vt:i4>31</vt:i4>
      </vt:variant>
    </vt:vector>
  </HeadingPairs>
  <TitlesOfParts>
    <vt:vector size="47" baseType="lpstr">
      <vt:lpstr>Arial</vt:lpstr>
      <vt:lpstr>Calibri Light</vt:lpstr>
      <vt:lpstr>#9Slide07 SVNGuerrilla</vt:lpstr>
      <vt:lpstr>Calibri</vt:lpstr>
      <vt:lpstr>Times New Roman</vt:lpstr>
      <vt:lpstr>#9Slide04 Lora Bold</vt:lpstr>
      <vt:lpstr>#9Slide03 Ample</vt:lpstr>
      <vt:lpstr>#9Slide03 AllRoundGothic</vt:lpstr>
      <vt:lpstr>#9Slide05 SVNCookie</vt:lpstr>
      <vt:lpstr>#9Slide03 AmpleSoft</vt:lpstr>
      <vt:lpstr>Bebas Neue</vt:lpstr>
      <vt:lpstr>#9Slide05 Agile Script Calligra</vt:lpstr>
      <vt:lpstr>.VnTimeH</vt:lpstr>
      <vt:lpstr>3_Office Theme</vt:lpstr>
      <vt:lpstr>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Cách đọc hiểu thơ song thất lục bát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Windows 11</cp:lastModifiedBy>
  <cp:revision>182</cp:revision>
  <dcterms:created xsi:type="dcterms:W3CDTF">2006-08-16T00:00:00Z</dcterms:created>
  <dcterms:modified xsi:type="dcterms:W3CDTF">2025-12-01T00:37:34Z</dcterms:modified>
  <dc:identifier>DAF7pnTM6sk</dc:identifier>
</cp:coreProperties>
</file>