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301" r:id="rId3"/>
    <p:sldId id="264" r:id="rId4"/>
    <p:sldId id="262" r:id="rId5"/>
    <p:sldId id="256" r:id="rId6"/>
    <p:sldId id="257" r:id="rId7"/>
    <p:sldId id="258" r:id="rId8"/>
    <p:sldId id="259" r:id="rId9"/>
    <p:sldId id="260" r:id="rId10"/>
    <p:sldId id="261" r:id="rId11"/>
    <p:sldId id="309" r:id="rId12"/>
    <p:sldId id="306" r:id="rId13"/>
    <p:sldId id="266" r:id="rId14"/>
    <p:sldId id="267" r:id="rId15"/>
    <p:sldId id="299" r:id="rId16"/>
    <p:sldId id="300" r:id="rId17"/>
    <p:sldId id="276" r:id="rId18"/>
    <p:sldId id="278" r:id="rId19"/>
    <p:sldId id="271" r:id="rId20"/>
    <p:sldId id="279" r:id="rId21"/>
    <p:sldId id="272" r:id="rId22"/>
    <p:sldId id="318" r:id="rId23"/>
    <p:sldId id="311" r:id="rId24"/>
    <p:sldId id="280" r:id="rId25"/>
    <p:sldId id="281" r:id="rId26"/>
    <p:sldId id="282" r:id="rId27"/>
    <p:sldId id="312" r:id="rId28"/>
    <p:sldId id="285" r:id="rId29"/>
    <p:sldId id="283" r:id="rId30"/>
    <p:sldId id="286" r:id="rId31"/>
    <p:sldId id="317" r:id="rId32"/>
    <p:sldId id="287" r:id="rId33"/>
    <p:sldId id="291" r:id="rId34"/>
    <p:sldId id="302" r:id="rId35"/>
    <p:sldId id="303" r:id="rId36"/>
    <p:sldId id="304" r:id="rId37"/>
    <p:sldId id="305" r:id="rId38"/>
    <p:sldId id="288" r:id="rId39"/>
    <p:sldId id="292" r:id="rId40"/>
    <p:sldId id="297" r:id="rId41"/>
    <p:sldId id="307" r:id="rId42"/>
  </p:sldIdLst>
  <p:sldSz cx="12344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FF3300"/>
    <a:srgbClr val="FF0066"/>
    <a:srgbClr val="009900"/>
    <a:srgbClr val="D5F5FB"/>
    <a:srgbClr val="FF9933"/>
    <a:srgbClr val="CC0099"/>
    <a:srgbClr val="000099"/>
    <a:srgbClr val="35C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856" y="48"/>
      </p:cViewPr>
      <p:guideLst>
        <p:guide orient="horz" pos="2160"/>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BBAC4-338E-4354-9FB5-9EF4E212922D}" type="datetimeFigureOut">
              <a:rPr lang="en-US" smtClean="0"/>
              <a:pPr/>
              <a:t>11/28/2025</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2C2B1-8772-41D1-8AC1-32BC10B73C64}" type="slidenum">
              <a:rPr lang="en-US" smtClean="0"/>
              <a:pPr/>
              <a:t>‹#›</a:t>
            </a:fld>
            <a:endParaRPr lang="en-US"/>
          </a:p>
        </p:txBody>
      </p:sp>
    </p:spTree>
    <p:extLst>
      <p:ext uri="{BB962C8B-B14F-4D97-AF65-F5344CB8AC3E}">
        <p14:creationId xmlns:p14="http://schemas.microsoft.com/office/powerpoint/2010/main" val="90092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22C2B1-8772-41D1-8AC1-32BC10B73C6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36"/>
            <a:ext cx="10492740" cy="1470025"/>
          </a:xfrm>
        </p:spPr>
        <p:txBody>
          <a:bodyPr/>
          <a:lstStyle/>
          <a:p>
            <a:r>
              <a:rPr lang="en-US"/>
              <a:t>Click to edit Master title style</a:t>
            </a:r>
          </a:p>
        </p:txBody>
      </p:sp>
      <p:sp>
        <p:nvSpPr>
          <p:cNvPr id="3" name="Subtitle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43"/>
            <a:ext cx="277749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17220" y="274643"/>
            <a:ext cx="81267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543050" y="1122363"/>
            <a:ext cx="92583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543050" y="3602038"/>
            <a:ext cx="92583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076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5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842248" y="1709738"/>
            <a:ext cx="1064704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842248" y="4589468"/>
            <a:ext cx="106470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15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848678" y="1825625"/>
            <a:ext cx="52463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6249353" y="1825625"/>
            <a:ext cx="52463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5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850285" y="365126"/>
            <a:ext cx="1064704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850288" y="1681163"/>
            <a:ext cx="52222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850288" y="2505075"/>
            <a:ext cx="52222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6249352" y="1681163"/>
            <a:ext cx="52479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6249352" y="2505075"/>
            <a:ext cx="524797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00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80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521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850288" y="457200"/>
            <a:ext cx="398139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5247980" y="987426"/>
            <a:ext cx="624935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850288" y="2057400"/>
            <a:ext cx="39813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78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850288" y="457200"/>
            <a:ext cx="398139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5247980" y="987426"/>
            <a:ext cx="624935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850288" y="2057400"/>
            <a:ext cx="39813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792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034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8833961" y="365125"/>
            <a:ext cx="266176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848677" y="365125"/>
            <a:ext cx="783097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03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11"/>
            <a:ext cx="1049274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7220" y="1600205"/>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5070" y="1600205"/>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790"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0790"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6" y="273050"/>
            <a:ext cx="406122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26320" y="273057"/>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7226" y="1435103"/>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19589" y="612775"/>
            <a:ext cx="74066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7220" y="274638"/>
            <a:ext cx="1110996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7220" y="1600205"/>
            <a:ext cx="1110996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 y="6356361"/>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11/28/2025</a:t>
            </a:fld>
            <a:endParaRPr lang="en-US"/>
          </a:p>
        </p:txBody>
      </p:sp>
      <p:sp>
        <p:nvSpPr>
          <p:cNvPr id="5" name="Footer Placeholder 4"/>
          <p:cNvSpPr>
            <a:spLocks noGrp="1"/>
          </p:cNvSpPr>
          <p:nvPr>
            <p:ph type="ftr" sz="quarter" idx="3"/>
          </p:nvPr>
        </p:nvSpPr>
        <p:spPr>
          <a:xfrm>
            <a:off x="4217670" y="6356361"/>
            <a:ext cx="390906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46820" y="6356361"/>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848680" y="365126"/>
            <a:ext cx="106470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848680" y="1825625"/>
            <a:ext cx="106470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848677" y="6356355"/>
            <a:ext cx="277749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C165-B762-42E3-8810-94456B5AF9B2}" type="datetimeFigureOut">
              <a:rPr lang="en-US" smtClean="0">
                <a:solidFill>
                  <a:prstClr val="black">
                    <a:tint val="75000"/>
                  </a:prstClr>
                </a:solidFill>
              </a:rPr>
              <a:pPr/>
              <a:t>11/28/2025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4089085" y="6356355"/>
            <a:ext cx="4166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8718233" y="6356355"/>
            <a:ext cx="2777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D0775-F658-44BD-831E-2B32475A4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970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jpeg"/><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file:///C:\Users\Admin\Desktop\KNTTVCS_CH&#7910;%20&#272;&#7872;%203_B&#192;I%206_M&#7840;NG%20TH&#212;NG%20TIN%20TO&#192;N%20C&#7846;U\o%20nhiem%20khong%20khi%20m&#7899;i.mp4" TargetMode="Externa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thieunien.vn/" TargetMode="Externa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hyperlink" Target="https://vi.wikipedia.org/wiki/lnternet" TargetMode="External"/><Relationship Id="rId4" Type="http://schemas.openxmlformats.org/officeDocument/2006/relationships/hyperlink" Target="https://vi.wikipedia.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3.wmf"/><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49.jpeg"/><Relationship Id="rId7" Type="http://schemas.openxmlformats.org/officeDocument/2006/relationships/slide" Target="slide35.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39.xml"/><Relationship Id="rId4" Type="http://schemas.openxmlformats.org/officeDocument/2006/relationships/slide" Target="slide38.xml"/><Relationship Id="rId9" Type="http://schemas.openxmlformats.org/officeDocument/2006/relationships/slide" Target="slide36.xml"/></Relationships>
</file>

<file path=ppt/slides/_rels/slide33.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5.wav"/><Relationship Id="rId7" Type="http://schemas.openxmlformats.org/officeDocument/2006/relationships/image" Target="../media/image50.gi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audio" Target="../media/audio7.wav"/><Relationship Id="rId10" Type="http://schemas.openxmlformats.org/officeDocument/2006/relationships/image" Target="../media/image52.png"/><Relationship Id="rId4" Type="http://schemas.openxmlformats.org/officeDocument/2006/relationships/audio" Target="../media/audio6.wav"/><Relationship Id="rId9" Type="http://schemas.openxmlformats.org/officeDocument/2006/relationships/slide" Target="slide32.xml"/></Relationships>
</file>

<file path=ppt/slides/_rels/slide34.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5.wav"/><Relationship Id="rId7" Type="http://schemas.openxmlformats.org/officeDocument/2006/relationships/image" Target="../media/image50.gi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audio" Target="../media/audio7.wav"/><Relationship Id="rId10" Type="http://schemas.openxmlformats.org/officeDocument/2006/relationships/slide" Target="slide32.xml"/><Relationship Id="rId4" Type="http://schemas.openxmlformats.org/officeDocument/2006/relationships/audio" Target="../media/audio6.wav"/><Relationship Id="rId9" Type="http://schemas.openxmlformats.org/officeDocument/2006/relationships/image" Target="../media/image52.png"/></Relationships>
</file>

<file path=ppt/slides/_rels/slide35.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5.wav"/><Relationship Id="rId7" Type="http://schemas.openxmlformats.org/officeDocument/2006/relationships/image" Target="../media/image50.gi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audio" Target="../media/audio7.wav"/><Relationship Id="rId10" Type="http://schemas.openxmlformats.org/officeDocument/2006/relationships/slide" Target="slide32.xml"/><Relationship Id="rId4" Type="http://schemas.openxmlformats.org/officeDocument/2006/relationships/audio" Target="../media/audio6.wav"/><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5.wav"/><Relationship Id="rId7" Type="http://schemas.openxmlformats.org/officeDocument/2006/relationships/image" Target="../media/image50.gi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audio" Target="../media/audio6.wav"/><Relationship Id="rId10" Type="http://schemas.openxmlformats.org/officeDocument/2006/relationships/slide" Target="slide32.xml"/><Relationship Id="rId4" Type="http://schemas.openxmlformats.org/officeDocument/2006/relationships/audio" Target="../media/audio7.wav"/><Relationship Id="rId9"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5.wav"/><Relationship Id="rId7" Type="http://schemas.openxmlformats.org/officeDocument/2006/relationships/image" Target="../media/image50.gi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audio" Target="../media/audio7.wav"/><Relationship Id="rId10" Type="http://schemas.openxmlformats.org/officeDocument/2006/relationships/slide" Target="slide32.xml"/><Relationship Id="rId4" Type="http://schemas.openxmlformats.org/officeDocument/2006/relationships/audio" Target="../media/audio6.wav"/><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audio" Target="../media/audio5.wav"/><Relationship Id="rId7" Type="http://schemas.openxmlformats.org/officeDocument/2006/relationships/image" Target="../media/image50.gif"/><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audio" Target="../media/audio7.wav"/><Relationship Id="rId10" Type="http://schemas.openxmlformats.org/officeDocument/2006/relationships/slide" Target="slide32.xml"/><Relationship Id="rId4" Type="http://schemas.openxmlformats.org/officeDocument/2006/relationships/audio" Target="../media/audio6.wav"/><Relationship Id="rId9"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slide" Target="slide8.xml"/><Relationship Id="rId4" Type="http://schemas.openxmlformats.org/officeDocument/2006/relationships/slide" Target="slide6.xm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Users\Admin\Desktop\KNTTVCS_CH&#7910;%20&#272;&#7872;%203_B&#192;I%206_M&#7840;NG%20TH&#212;NG%20TIN%20TO&#192;N%20C&#7846;U\Am%20thanh%20dung%20sai\Am%20thanh%20dung%20sai\Dung\dung%2013.wav" TargetMode="Externa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slide" Target="slide4.xml"/><Relationship Id="rId4" Type="http://schemas.openxmlformats.org/officeDocument/2006/relationships/audio" Target="../media/audio2.wav"/><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3.wav"/><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3.wav"/><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3.wav"/><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3.wav"/><Relationship Id="rId7"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hand-painted-flowers-decorative-frame-decorative-flower-wireframe-decorative-frame-decorative-png-image_333522.jpg"/>
          <p:cNvPicPr>
            <a:picLocks noChangeAspect="1"/>
          </p:cNvPicPr>
          <p:nvPr/>
        </p:nvPicPr>
        <p:blipFill>
          <a:blip r:embed="rId2"/>
          <a:stretch>
            <a:fillRect/>
          </a:stretch>
        </p:blipFill>
        <p:spPr>
          <a:xfrm>
            <a:off x="0" y="0"/>
            <a:ext cx="12344400" cy="6858000"/>
          </a:xfrm>
          <a:prstGeom prst="rect">
            <a:avLst/>
          </a:prstGeom>
        </p:spPr>
      </p:pic>
      <p:sp>
        <p:nvSpPr>
          <p:cNvPr id="3" name="Rectangle 2"/>
          <p:cNvSpPr/>
          <p:nvPr/>
        </p:nvSpPr>
        <p:spPr>
          <a:xfrm>
            <a:off x="2057400" y="1524000"/>
            <a:ext cx="7696200" cy="2971800"/>
          </a:xfrm>
          <a:prstGeom prst="rect">
            <a:avLst/>
          </a:prstGeom>
          <a:noFill/>
        </p:spPr>
        <p:txBody>
          <a:bodyPr wrap="square" lIns="91440" tIns="45720" rIns="91440" bIns="45720">
            <a:prstTxWarp prst="textButton">
              <a:avLst/>
            </a:prstTxWarp>
            <a:spAutoFit/>
          </a:bodyPr>
          <a:lstStyle/>
          <a:p>
            <a:pPr algn="ctr"/>
            <a:r>
              <a:rPr lang="en-US" sz="3200" b="1" cap="none" spc="0" dirty="0">
                <a:ln w="12700">
                  <a:solidFill>
                    <a:srgbClr val="FF0000"/>
                  </a:solidFill>
                  <a:prstDash val="solid"/>
                </a:ln>
                <a:solidFill>
                  <a:srgbClr val="FF0066"/>
                </a:solidFill>
                <a:effectLst>
                  <a:outerShdw blurRad="41275" dist="20320" dir="1800000" algn="tl" rotWithShape="0">
                    <a:srgbClr val="000000">
                      <a:alpha val="40000"/>
                    </a:srgbClr>
                  </a:outerShdw>
                </a:effectLst>
                <a:latin typeface="Times New Roman" pitchFamily="18" charset="0"/>
                <a:cs typeface="Times New Roman" pitchFamily="18" charset="0"/>
              </a:rPr>
              <a:t>CHÀO MỪNG QUÝ THẦY CÔ VỀ DỰ GIỜ</a:t>
            </a:r>
          </a:p>
        </p:txBody>
      </p:sp>
      <p:sp>
        <p:nvSpPr>
          <p:cNvPr id="4" name="TextBox 3"/>
          <p:cNvSpPr txBox="1"/>
          <p:nvPr/>
        </p:nvSpPr>
        <p:spPr>
          <a:xfrm>
            <a:off x="4876803" y="1981200"/>
            <a:ext cx="1905000" cy="533400"/>
          </a:xfrm>
          <a:prstGeom prst="rect">
            <a:avLst/>
          </a:prstGeom>
          <a:noFill/>
        </p:spPr>
        <p:txBody>
          <a:bodyPr wrap="square" rtlCol="0">
            <a:prstTxWarp prst="textChevron">
              <a:avLst/>
            </a:prstTxWarp>
            <a:spAutoFit/>
          </a:bodyPr>
          <a:lstStyle/>
          <a:p>
            <a:r>
              <a:rPr lang="en-US" sz="2800" b="1" dirty="0" err="1">
                <a:solidFill>
                  <a:srgbClr val="0000FF"/>
                </a:solidFill>
                <a:latin typeface="Times New Roman" pitchFamily="18" charset="0"/>
                <a:cs typeface="Times New Roman" pitchFamily="18" charset="0"/>
              </a:rPr>
              <a:t>Lớp</a:t>
            </a:r>
            <a:r>
              <a:rPr lang="en-US" sz="2800" b="1" dirty="0">
                <a:solidFill>
                  <a:srgbClr val="0000FF"/>
                </a:solidFill>
                <a:latin typeface="Times New Roman" pitchFamily="18" charset="0"/>
                <a:cs typeface="Times New Roman" pitchFamily="18" charset="0"/>
              </a:rPr>
              <a:t> 6A</a:t>
            </a:r>
          </a:p>
        </p:txBody>
      </p:sp>
      <p:sp>
        <p:nvSpPr>
          <p:cNvPr id="5" name="TextBox 4"/>
          <p:cNvSpPr txBox="1"/>
          <p:nvPr/>
        </p:nvSpPr>
        <p:spPr>
          <a:xfrm>
            <a:off x="4495800" y="2895606"/>
            <a:ext cx="35814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Môn</a:t>
            </a:r>
            <a:r>
              <a:rPr lang="en-US" sz="3200" b="1" dirty="0">
                <a:solidFill>
                  <a:srgbClr val="FF0000"/>
                </a:solidFill>
                <a:latin typeface="Times New Roman" pitchFamily="18" charset="0"/>
                <a:cs typeface="Times New Roman" pitchFamily="18" charset="0"/>
              </a:rPr>
              <a:t>: Tin </a:t>
            </a:r>
            <a:r>
              <a:rPr lang="en-US" sz="3200" b="1" dirty="0" err="1">
                <a:solidFill>
                  <a:srgbClr val="FF0000"/>
                </a:solidFill>
                <a:latin typeface="Times New Roman" pitchFamily="18" charset="0"/>
                <a:cs typeface="Times New Roman" pitchFamily="18" charset="0"/>
              </a:rPr>
              <a:t>Học</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3684590" y="3793672"/>
            <a:ext cx="7620000" cy="1077218"/>
          </a:xfrm>
          <a:prstGeom prst="rect">
            <a:avLst/>
          </a:prstGeom>
          <a:noFill/>
        </p:spPr>
        <p:txBody>
          <a:bodyPr wrap="square" rtlCol="0">
            <a:spAutoFit/>
          </a:bodyPr>
          <a:lstStyle/>
          <a:p>
            <a:r>
              <a:rPr lang="en-US" sz="3200" b="1" dirty="0" err="1">
                <a:solidFill>
                  <a:srgbClr val="0000FF"/>
                </a:solidFill>
                <a:latin typeface="Times New Roman" pitchFamily="18" charset="0"/>
                <a:cs typeface="Times New Roman" pitchFamily="18" charset="0"/>
              </a:rPr>
              <a:t>Trường</a:t>
            </a:r>
            <a:r>
              <a:rPr lang="en-US" sz="3200" b="1" dirty="0">
                <a:solidFill>
                  <a:srgbClr val="0000FF"/>
                </a:solidFill>
                <a:latin typeface="Times New Roman" pitchFamily="18" charset="0"/>
                <a:cs typeface="Times New Roman" pitchFamily="18" charset="0"/>
              </a:rPr>
              <a:t>: THCS </a:t>
            </a:r>
            <a:r>
              <a:rPr lang="en-US" sz="3200" b="1" dirty="0" err="1">
                <a:solidFill>
                  <a:srgbClr val="0000FF"/>
                </a:solidFill>
                <a:latin typeface="Times New Roman" pitchFamily="18" charset="0"/>
                <a:cs typeface="Times New Roman" pitchFamily="18" charset="0"/>
              </a:rPr>
              <a:t>Đồng</a:t>
            </a:r>
            <a:r>
              <a:rPr lang="en-US" sz="3200" b="1" dirty="0">
                <a:solidFill>
                  <a:srgbClr val="0000FF"/>
                </a:solidFill>
                <a:latin typeface="Times New Roman" pitchFamily="18" charset="0"/>
                <a:cs typeface="Times New Roman" pitchFamily="18" charset="0"/>
              </a:rPr>
              <a:t> Quang</a:t>
            </a:r>
            <a:endParaRPr lang="en-US" sz="3200" dirty="0">
              <a:latin typeface="Times New Roman" pitchFamily="18" charset="0"/>
              <a:cs typeface="Times New Roman" pitchFamily="18" charset="0"/>
            </a:endParaRPr>
          </a:p>
          <a:p>
            <a:r>
              <a:rPr lang="en-US" sz="3200" b="1" dirty="0" err="1">
                <a:solidFill>
                  <a:srgbClr val="0000FF"/>
                </a:solidFill>
                <a:latin typeface="Times New Roman" pitchFamily="18" charset="0"/>
                <a:cs typeface="Times New Roman" pitchFamily="18" charset="0"/>
              </a:rPr>
              <a:t>Giáo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viên</a:t>
            </a:r>
            <a:r>
              <a:rPr lang="en-US" sz="3200" b="1" dirty="0">
                <a:solidFill>
                  <a:srgbClr val="0000FF"/>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b="1" dirty="0">
                <a:solidFill>
                  <a:srgbClr val="0000FF"/>
                </a:solidFill>
                <a:latin typeface="Times New Roman" pitchFamily="18" charset="0"/>
                <a:cs typeface="Times New Roman" pitchFamily="18" charset="0"/>
              </a:rPr>
              <a:t>Vũ </a:t>
            </a:r>
            <a:r>
              <a:rPr lang="en-US" sz="3200" b="1" dirty="0" err="1">
                <a:solidFill>
                  <a:srgbClr val="0000FF"/>
                </a:solidFill>
                <a:latin typeface="Times New Roman" pitchFamily="18" charset="0"/>
                <a:cs typeface="Times New Roman" pitchFamily="18" charset="0"/>
              </a:rPr>
              <a:t>Thị</a:t>
            </a:r>
            <a:r>
              <a:rPr lang="en-US" sz="3200" b="1" dirty="0">
                <a:solidFill>
                  <a:srgbClr val="0000FF"/>
                </a:solidFill>
                <a:latin typeface="Times New Roman" pitchFamily="18" charset="0"/>
                <a:cs typeface="Times New Roman" pitchFamily="18" charset="0"/>
              </a:rPr>
              <a:t> Anh</a:t>
            </a:r>
          </a:p>
        </p:txBody>
      </p:sp>
      <p:sp>
        <p:nvSpPr>
          <p:cNvPr id="10" name="AutoShape 6"/>
          <p:cNvSpPr>
            <a:spLocks noChangeArrowheads="1"/>
          </p:cNvSpPr>
          <p:nvPr/>
        </p:nvSpPr>
        <p:spPr bwMode="auto">
          <a:xfrm>
            <a:off x="76203" y="304800"/>
            <a:ext cx="911225" cy="609600"/>
          </a:xfrm>
          <a:prstGeom prst="star5">
            <a:avLst/>
          </a:prstGeom>
          <a:gradFill rotWithShape="1">
            <a:gsLst>
              <a:gs pos="0">
                <a:srgbClr val="FFFF00"/>
              </a:gs>
              <a:gs pos="100000">
                <a:srgbClr val="1907FD"/>
              </a:gs>
            </a:gsLst>
            <a:path path="shape">
              <a:fillToRect l="50000" t="50000" r="50000" b="50000"/>
            </a:path>
          </a:gradFill>
          <a:ln>
            <a:noFill/>
          </a:ln>
          <a:effectLst/>
        </p:spPr>
        <p:txBody>
          <a:bodyPr wrap="none" anchor="ctr"/>
          <a:lstStyle/>
          <a:p>
            <a:pPr algn="ctr">
              <a:defRPr/>
            </a:pPr>
            <a:endParaRPr lang="vi-VN">
              <a:latin typeface="Arial" charset="0"/>
            </a:endParaRPr>
          </a:p>
        </p:txBody>
      </p:sp>
      <p:sp>
        <p:nvSpPr>
          <p:cNvPr id="11" name="AutoShape 7"/>
          <p:cNvSpPr>
            <a:spLocks noChangeArrowheads="1"/>
          </p:cNvSpPr>
          <p:nvPr/>
        </p:nvSpPr>
        <p:spPr bwMode="auto">
          <a:xfrm>
            <a:off x="11430003" y="381003"/>
            <a:ext cx="512763" cy="439737"/>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algn="ctr">
              <a:defRPr/>
            </a:pPr>
            <a:endParaRPr lang="vi-VN">
              <a:latin typeface="Arial" charset="0"/>
            </a:endParaRPr>
          </a:p>
        </p:txBody>
      </p:sp>
      <p:sp>
        <p:nvSpPr>
          <p:cNvPr id="13" name="Text Box 2"/>
          <p:cNvSpPr txBox="1">
            <a:spLocks noChangeArrowheads="1"/>
          </p:cNvSpPr>
          <p:nvPr/>
        </p:nvSpPr>
        <p:spPr bwMode="auto">
          <a:xfrm>
            <a:off x="7858125" y="2133606"/>
            <a:ext cx="3141662" cy="366713"/>
          </a:xfrm>
          <a:prstGeom prst="rect">
            <a:avLst/>
          </a:prstGeom>
          <a:noFill/>
          <a:ln w="9525">
            <a:noFill/>
            <a:miter lim="800000"/>
            <a:headEnd/>
            <a:tailEnd/>
          </a:ln>
        </p:spPr>
        <p:txBody>
          <a:bodyPr>
            <a:spAutoFit/>
          </a:bodyPr>
          <a:lstStyle/>
          <a:p>
            <a:pPr>
              <a:spcBef>
                <a:spcPct val="50000"/>
              </a:spcBef>
            </a:pPr>
            <a:endParaRPr lang="vi-VN">
              <a:latin typeface="Arial" pitchFamily="34" charset="0"/>
            </a:endParaRPr>
          </a:p>
        </p:txBody>
      </p:sp>
      <p:sp>
        <p:nvSpPr>
          <p:cNvPr id="14" name="Text Box 3"/>
          <p:cNvSpPr txBox="1">
            <a:spLocks noChangeArrowheads="1"/>
          </p:cNvSpPr>
          <p:nvPr/>
        </p:nvSpPr>
        <p:spPr bwMode="auto">
          <a:xfrm>
            <a:off x="9175753" y="6858000"/>
            <a:ext cx="2128837" cy="366713"/>
          </a:xfrm>
          <a:prstGeom prst="rect">
            <a:avLst/>
          </a:prstGeom>
          <a:noFill/>
          <a:ln w="9525">
            <a:noFill/>
            <a:miter lim="800000"/>
            <a:headEnd/>
            <a:tailEnd/>
          </a:ln>
        </p:spPr>
        <p:txBody>
          <a:bodyPr>
            <a:spAutoFit/>
          </a:bodyPr>
          <a:lstStyle/>
          <a:p>
            <a:pPr>
              <a:spcBef>
                <a:spcPct val="50000"/>
              </a:spcBef>
            </a:pPr>
            <a:r>
              <a:rPr lang="en-US">
                <a:latin typeface="Arial" pitchFamily="34" charset="0"/>
              </a:rPr>
              <a:t>	</a:t>
            </a:r>
          </a:p>
        </p:txBody>
      </p:sp>
      <p:pic>
        <p:nvPicPr>
          <p:cNvPr id="15" name="Picture 4" descr="Phao hoa"/>
          <p:cNvPicPr>
            <a:picLocks noChangeAspect="1" noChangeArrowheads="1" noCrop="1"/>
          </p:cNvPicPr>
          <p:nvPr/>
        </p:nvPicPr>
        <p:blipFill>
          <a:blip r:embed="rId3"/>
          <a:srcRect/>
          <a:stretch>
            <a:fillRect/>
          </a:stretch>
        </p:blipFill>
        <p:spPr bwMode="auto">
          <a:xfrm>
            <a:off x="9944103" y="5392738"/>
            <a:ext cx="1520825" cy="1143000"/>
          </a:xfrm>
          <a:prstGeom prst="rect">
            <a:avLst/>
          </a:prstGeom>
          <a:noFill/>
          <a:ln w="9525">
            <a:noFill/>
            <a:miter lim="800000"/>
            <a:headEnd/>
            <a:tailEnd/>
          </a:ln>
        </p:spPr>
      </p:pic>
      <p:sp>
        <p:nvSpPr>
          <p:cNvPr id="19" name="AutoShape 8"/>
          <p:cNvSpPr>
            <a:spLocks noChangeArrowheads="1"/>
          </p:cNvSpPr>
          <p:nvPr/>
        </p:nvSpPr>
        <p:spPr bwMode="auto">
          <a:xfrm>
            <a:off x="5410200" y="2438400"/>
            <a:ext cx="655638"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vi-VN">
              <a:latin typeface="Arial" pitchFamily="34" charset="0"/>
            </a:endParaRPr>
          </a:p>
        </p:txBody>
      </p:sp>
      <p:sp>
        <p:nvSpPr>
          <p:cNvPr id="20" name="AutoShape 9"/>
          <p:cNvSpPr>
            <a:spLocks noChangeArrowheads="1"/>
          </p:cNvSpPr>
          <p:nvPr/>
        </p:nvSpPr>
        <p:spPr bwMode="auto">
          <a:xfrm>
            <a:off x="7620003" y="3048000"/>
            <a:ext cx="811212" cy="685800"/>
          </a:xfrm>
          <a:prstGeom prst="star5">
            <a:avLst/>
          </a:prstGeom>
          <a:gradFill rotWithShape="1">
            <a:gsLst>
              <a:gs pos="0">
                <a:srgbClr val="1907FD"/>
              </a:gs>
              <a:gs pos="100000">
                <a:schemeClr val="bg1"/>
              </a:gs>
            </a:gsLst>
            <a:path path="shape">
              <a:fillToRect l="50000" t="50000" r="50000" b="50000"/>
            </a:path>
          </a:gradFill>
          <a:ln>
            <a:noFill/>
          </a:ln>
          <a:effectLst/>
        </p:spPr>
        <p:txBody>
          <a:bodyPr wrap="none" anchor="ctr"/>
          <a:lstStyle/>
          <a:p>
            <a:pPr algn="ctr">
              <a:defRPr/>
            </a:pPr>
            <a:endParaRPr lang="vi-VN">
              <a:latin typeface="Arial" charset="0"/>
            </a:endParaRPr>
          </a:p>
        </p:txBody>
      </p:sp>
      <p:sp>
        <p:nvSpPr>
          <p:cNvPr id="21" name="AutoShape 10"/>
          <p:cNvSpPr>
            <a:spLocks noChangeArrowheads="1"/>
          </p:cNvSpPr>
          <p:nvPr/>
        </p:nvSpPr>
        <p:spPr bwMode="auto">
          <a:xfrm>
            <a:off x="3124203" y="3048006"/>
            <a:ext cx="536575" cy="3921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lgn="ctr">
              <a:defRPr/>
            </a:pPr>
            <a:endParaRPr lang="vi-VN">
              <a:latin typeface="Arial" charset="0"/>
            </a:endParaRPr>
          </a:p>
        </p:txBody>
      </p:sp>
      <p:sp>
        <p:nvSpPr>
          <p:cNvPr id="24" name="AutoShape 13"/>
          <p:cNvSpPr>
            <a:spLocks noChangeArrowheads="1"/>
          </p:cNvSpPr>
          <p:nvPr/>
        </p:nvSpPr>
        <p:spPr bwMode="auto">
          <a:xfrm>
            <a:off x="11353800" y="2895606"/>
            <a:ext cx="534987" cy="392113"/>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algn="ctr">
              <a:defRPr/>
            </a:pPr>
            <a:endParaRPr lang="vi-VN">
              <a:latin typeface="Arial" charset="0"/>
            </a:endParaRPr>
          </a:p>
        </p:txBody>
      </p:sp>
      <p:pic>
        <p:nvPicPr>
          <p:cNvPr id="25" name="Picture 14" descr="Phao hoa"/>
          <p:cNvPicPr>
            <a:picLocks noChangeAspect="1" noChangeArrowheads="1" noCrop="1"/>
          </p:cNvPicPr>
          <p:nvPr/>
        </p:nvPicPr>
        <p:blipFill>
          <a:blip r:embed="rId3">
            <a:lum bright="70000" contrast="-68000"/>
            <a:grayscl/>
          </a:blip>
          <a:srcRect/>
          <a:stretch>
            <a:fillRect/>
          </a:stretch>
        </p:blipFill>
        <p:spPr bwMode="auto">
          <a:xfrm>
            <a:off x="9680578" y="5105400"/>
            <a:ext cx="2130425" cy="1600200"/>
          </a:xfrm>
          <a:prstGeom prst="rect">
            <a:avLst/>
          </a:prstGeom>
          <a:noFill/>
          <a:ln w="9525">
            <a:noFill/>
            <a:miter lim="800000"/>
            <a:headEnd/>
            <a:tailEnd/>
          </a:ln>
        </p:spPr>
      </p:pic>
      <p:pic>
        <p:nvPicPr>
          <p:cNvPr id="26" name="Picture 14" descr="Phao hoa"/>
          <p:cNvPicPr>
            <a:picLocks noChangeAspect="1" noChangeArrowheads="1" noCrop="1"/>
          </p:cNvPicPr>
          <p:nvPr/>
        </p:nvPicPr>
        <p:blipFill>
          <a:blip r:embed="rId3">
            <a:lum bright="70000" contrast="-68000"/>
            <a:grayscl/>
          </a:blip>
          <a:srcRect/>
          <a:stretch>
            <a:fillRect/>
          </a:stretch>
        </p:blipFill>
        <p:spPr bwMode="auto">
          <a:xfrm>
            <a:off x="396878" y="5105400"/>
            <a:ext cx="2128837" cy="1600200"/>
          </a:xfrm>
          <a:prstGeom prst="rect">
            <a:avLst/>
          </a:prstGeom>
          <a:noFill/>
          <a:ln w="9525">
            <a:noFill/>
            <a:miter lim="800000"/>
            <a:headEnd/>
            <a:tailEnd/>
          </a:ln>
        </p:spPr>
      </p:pic>
      <p:pic>
        <p:nvPicPr>
          <p:cNvPr id="27" name="Picture 4" descr="Phao hoa"/>
          <p:cNvPicPr>
            <a:picLocks noChangeAspect="1" noChangeArrowheads="1" noCrop="1"/>
          </p:cNvPicPr>
          <p:nvPr/>
        </p:nvPicPr>
        <p:blipFill>
          <a:blip r:embed="rId3"/>
          <a:srcRect/>
          <a:stretch>
            <a:fillRect/>
          </a:stretch>
        </p:blipFill>
        <p:spPr bwMode="auto">
          <a:xfrm>
            <a:off x="700884" y="5334000"/>
            <a:ext cx="1520825"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p:val>
                                            <p:fltVal val="0.5"/>
                                          </p:val>
                                        </p:tav>
                                        <p:tav tm="100000">
                                          <p:val>
                                            <p:strVal val="#ppt_x"/>
                                          </p:val>
                                        </p:tav>
                                      </p:tavLst>
                                    </p:anim>
                                    <p:anim calcmode="lin" valueType="num">
                                      <p:cBhvr>
                                        <p:cTn id="10" dur="1000" fill="hold"/>
                                        <p:tgtEl>
                                          <p:spTgt spid="10"/>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p:val>
                                            <p:fltVal val="0.5"/>
                                          </p:val>
                                        </p:tav>
                                        <p:tav tm="100000">
                                          <p:val>
                                            <p:strVal val="#ppt_x"/>
                                          </p:val>
                                        </p:tav>
                                      </p:tavLst>
                                    </p:anim>
                                    <p:anim calcmode="lin" valueType="num">
                                      <p:cBhvr>
                                        <p:cTn id="16" dur="1000" fill="hold"/>
                                        <p:tgtEl>
                                          <p:spTgt spid="11"/>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ppt_x</p:attrName>
                                        </p:attrNameLst>
                                      </p:cBhvr>
                                      <p:tavLst>
                                        <p:tav tm="0">
                                          <p:val>
                                            <p:fltVal val="0.5"/>
                                          </p:val>
                                        </p:tav>
                                        <p:tav tm="100000">
                                          <p:val>
                                            <p:strVal val="#ppt_x"/>
                                          </p:val>
                                        </p:tav>
                                      </p:tavLst>
                                    </p:anim>
                                    <p:anim calcmode="lin" valueType="num">
                                      <p:cBhvr>
                                        <p:cTn id="22" dur="1000" fill="hold"/>
                                        <p:tgtEl>
                                          <p:spTgt spid="1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ppt_x</p:attrName>
                                        </p:attrNameLst>
                                      </p:cBhvr>
                                      <p:tavLst>
                                        <p:tav tm="0">
                                          <p:val>
                                            <p:fltVal val="0.5"/>
                                          </p:val>
                                        </p:tav>
                                        <p:tav tm="100000">
                                          <p:val>
                                            <p:strVal val="#ppt_x"/>
                                          </p:val>
                                        </p:tav>
                                      </p:tavLst>
                                    </p:anim>
                                    <p:anim calcmode="lin" valueType="num">
                                      <p:cBhvr>
                                        <p:cTn id="28" dur="1000" fill="hold"/>
                                        <p:tgtEl>
                                          <p:spTgt spid="2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15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ppt_x</p:attrName>
                                        </p:attrNameLst>
                                      </p:cBhvr>
                                      <p:tavLst>
                                        <p:tav tm="0">
                                          <p:val>
                                            <p:fltVal val="0.5"/>
                                          </p:val>
                                        </p:tav>
                                        <p:tav tm="100000">
                                          <p:val>
                                            <p:strVal val="#ppt_x"/>
                                          </p:val>
                                        </p:tav>
                                      </p:tavLst>
                                    </p:anim>
                                    <p:anim calcmode="lin" valueType="num">
                                      <p:cBhvr>
                                        <p:cTn id="34" dur="1000" fill="hold"/>
                                        <p:tgtEl>
                                          <p:spTgt spid="2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ppt_x</p:attrName>
                                        </p:attrNameLst>
                                      </p:cBhvr>
                                      <p:tavLst>
                                        <p:tav tm="0">
                                          <p:val>
                                            <p:fltVal val="0.5"/>
                                          </p:val>
                                        </p:tav>
                                        <p:tav tm="100000">
                                          <p:val>
                                            <p:strVal val="#ppt_x"/>
                                          </p:val>
                                        </p:tav>
                                      </p:tavLst>
                                    </p:anim>
                                    <p:anim calcmode="lin" valueType="num">
                                      <p:cBhvr>
                                        <p:cTn id="40" dur="10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powerpoint-dep-cho-bay-thuyet-trinh-8_25082020(1).jpg"/>
          <p:cNvPicPr>
            <a:picLocks noChangeAspect="1"/>
          </p:cNvPicPr>
          <p:nvPr/>
        </p:nvPicPr>
        <p:blipFill>
          <a:blip r:embed="rId2"/>
          <a:stretch>
            <a:fillRect/>
          </a:stretch>
        </p:blipFill>
        <p:spPr>
          <a:xfrm>
            <a:off x="0" y="0"/>
            <a:ext cx="12344400" cy="6858000"/>
          </a:xfrm>
          <a:prstGeom prst="rect">
            <a:avLst/>
          </a:prstGeom>
        </p:spPr>
      </p:pic>
      <p:sp>
        <p:nvSpPr>
          <p:cNvPr id="4" name="TextBox 3">
            <a:extLst>
              <a:ext uri="{FF2B5EF4-FFF2-40B4-BE49-F238E27FC236}">
                <a16:creationId xmlns:a16="http://schemas.microsoft.com/office/drawing/2014/main" id="{93405238-EBCC-4DFF-95A3-0D6C4EA7FF62}"/>
              </a:ext>
            </a:extLst>
          </p:cNvPr>
          <p:cNvSpPr txBox="1"/>
          <p:nvPr/>
        </p:nvSpPr>
        <p:spPr>
          <a:xfrm>
            <a:off x="891485" y="929993"/>
            <a:ext cx="9471715" cy="5016758"/>
          </a:xfrm>
          <a:prstGeom prst="rect">
            <a:avLst/>
          </a:prstGeom>
          <a:noFill/>
        </p:spPr>
        <p:txBody>
          <a:bodyPr wrap="square" rtlCol="0">
            <a:spAutoFit/>
          </a:bodyPr>
          <a:lstStyle/>
          <a:p>
            <a:pPr indent="630238" algn="just"/>
            <a:r>
              <a:rPr lang="en-US" sz="3200" dirty="0">
                <a:solidFill>
                  <a:srgbClr val="0000CC"/>
                </a:solidFill>
              </a:rPr>
              <a:t> </a:t>
            </a:r>
            <a:r>
              <a:rPr lang="en-US" sz="3200" dirty="0" err="1">
                <a:solidFill>
                  <a:srgbClr val="0000CC"/>
                </a:solidFill>
              </a:rPr>
              <a:t>Khi</a:t>
            </a:r>
            <a:r>
              <a:rPr lang="en-US" sz="3200" dirty="0">
                <a:solidFill>
                  <a:srgbClr val="0000CC"/>
                </a:solidFill>
              </a:rPr>
              <a:t> </a:t>
            </a:r>
            <a:r>
              <a:rPr lang="en-US" sz="3200" dirty="0" err="1">
                <a:solidFill>
                  <a:srgbClr val="0000CC"/>
                </a:solidFill>
              </a:rPr>
              <a:t>truy</a:t>
            </a:r>
            <a:r>
              <a:rPr lang="en-US" sz="3200" dirty="0">
                <a:solidFill>
                  <a:srgbClr val="0000CC"/>
                </a:solidFill>
              </a:rPr>
              <a:t> </a:t>
            </a:r>
            <a:r>
              <a:rPr lang="en-US" sz="3200" dirty="0" err="1">
                <a:solidFill>
                  <a:srgbClr val="0000CC"/>
                </a:solidFill>
              </a:rPr>
              <a:t>cập</a:t>
            </a:r>
            <a:r>
              <a:rPr lang="en-US" sz="3200" dirty="0">
                <a:solidFill>
                  <a:srgbClr val="0000CC"/>
                </a:solidFill>
              </a:rPr>
              <a:t> Internet, </a:t>
            </a:r>
            <a:r>
              <a:rPr lang="en-US" sz="3200" dirty="0" err="1">
                <a:solidFill>
                  <a:srgbClr val="0000CC"/>
                </a:solidFill>
              </a:rPr>
              <a:t>em</a:t>
            </a:r>
            <a:r>
              <a:rPr lang="en-US" sz="3200" dirty="0">
                <a:solidFill>
                  <a:srgbClr val="0000CC"/>
                </a:solidFill>
              </a:rPr>
              <a:t> </a:t>
            </a:r>
            <a:r>
              <a:rPr lang="en-US" sz="3200" dirty="0" err="1">
                <a:solidFill>
                  <a:srgbClr val="0000CC"/>
                </a:solidFill>
              </a:rPr>
              <a:t>sẽ</a:t>
            </a:r>
            <a:r>
              <a:rPr lang="en-US" sz="3200" dirty="0">
                <a:solidFill>
                  <a:srgbClr val="0000CC"/>
                </a:solidFill>
              </a:rPr>
              <a:t> </a:t>
            </a:r>
            <a:r>
              <a:rPr lang="en-US" sz="3200" dirty="0" err="1">
                <a:solidFill>
                  <a:srgbClr val="0000CC"/>
                </a:solidFill>
              </a:rPr>
              <a:t>bước</a:t>
            </a:r>
            <a:r>
              <a:rPr lang="en-US" sz="3200" dirty="0">
                <a:solidFill>
                  <a:srgbClr val="0000CC"/>
                </a:solidFill>
              </a:rPr>
              <a:t> </a:t>
            </a:r>
            <a:r>
              <a:rPr lang="en-US" sz="3200" dirty="0" err="1">
                <a:solidFill>
                  <a:srgbClr val="0000CC"/>
                </a:solidFill>
              </a:rPr>
              <a:t>vào</a:t>
            </a:r>
            <a:r>
              <a:rPr lang="en-US" sz="3200" dirty="0">
                <a:solidFill>
                  <a:srgbClr val="0000CC"/>
                </a:solidFill>
              </a:rPr>
              <a:t> </a:t>
            </a:r>
            <a:r>
              <a:rPr lang="en-US" sz="3200" dirty="0" err="1">
                <a:solidFill>
                  <a:srgbClr val="0000CC"/>
                </a:solidFill>
              </a:rPr>
              <a:t>một</a:t>
            </a:r>
            <a:r>
              <a:rPr lang="en-US" sz="3200" dirty="0">
                <a:solidFill>
                  <a:srgbClr val="0000CC"/>
                </a:solidFill>
              </a:rPr>
              <a:t> </a:t>
            </a:r>
            <a:r>
              <a:rPr lang="en-US" sz="3200" dirty="0" err="1">
                <a:solidFill>
                  <a:srgbClr val="0000CC"/>
                </a:solidFill>
              </a:rPr>
              <a:t>thế</a:t>
            </a:r>
            <a:r>
              <a:rPr lang="en-US" sz="3200" dirty="0">
                <a:solidFill>
                  <a:srgbClr val="0000CC"/>
                </a:solidFill>
              </a:rPr>
              <a:t> </a:t>
            </a:r>
            <a:r>
              <a:rPr lang="en-US" sz="3200" dirty="0" err="1">
                <a:solidFill>
                  <a:srgbClr val="0000CC"/>
                </a:solidFill>
              </a:rPr>
              <a:t>giới</a:t>
            </a:r>
            <a:r>
              <a:rPr lang="en-US" sz="3200" dirty="0">
                <a:solidFill>
                  <a:srgbClr val="0000CC"/>
                </a:solidFill>
              </a:rPr>
              <a:t> </a:t>
            </a:r>
            <a:r>
              <a:rPr lang="en-US" sz="3200" dirty="0" err="1">
                <a:solidFill>
                  <a:srgbClr val="0000CC"/>
                </a:solidFill>
              </a:rPr>
              <a:t>thông</a:t>
            </a:r>
            <a:r>
              <a:rPr lang="en-US" sz="3200" dirty="0">
                <a:solidFill>
                  <a:srgbClr val="0000CC"/>
                </a:solidFill>
              </a:rPr>
              <a:t> tin </a:t>
            </a:r>
            <a:r>
              <a:rPr lang="en-US" sz="3200" dirty="0" err="1">
                <a:solidFill>
                  <a:srgbClr val="0000CC"/>
                </a:solidFill>
              </a:rPr>
              <a:t>vô</a:t>
            </a:r>
            <a:r>
              <a:rPr lang="en-US" sz="3200" dirty="0">
                <a:solidFill>
                  <a:srgbClr val="0000CC"/>
                </a:solidFill>
              </a:rPr>
              <a:t> </a:t>
            </a:r>
            <a:r>
              <a:rPr lang="en-US" sz="3200" dirty="0" err="1">
                <a:solidFill>
                  <a:srgbClr val="0000CC"/>
                </a:solidFill>
              </a:rPr>
              <a:t>cùng</a:t>
            </a:r>
            <a:r>
              <a:rPr lang="en-US" sz="3200" dirty="0">
                <a:solidFill>
                  <a:srgbClr val="0000CC"/>
                </a:solidFill>
              </a:rPr>
              <a:t> </a:t>
            </a:r>
            <a:r>
              <a:rPr lang="en-US" sz="3200" dirty="0" err="1">
                <a:solidFill>
                  <a:srgbClr val="0000CC"/>
                </a:solidFill>
              </a:rPr>
              <a:t>rộng</a:t>
            </a:r>
            <a:r>
              <a:rPr lang="en-US" sz="3200" dirty="0">
                <a:solidFill>
                  <a:srgbClr val="0000CC"/>
                </a:solidFill>
              </a:rPr>
              <a:t> </a:t>
            </a:r>
            <a:r>
              <a:rPr lang="en-US" sz="3200" dirty="0" err="1">
                <a:solidFill>
                  <a:srgbClr val="0000CC"/>
                </a:solidFill>
              </a:rPr>
              <a:t>lớn</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trang</a:t>
            </a:r>
            <a:r>
              <a:rPr lang="en-US" sz="3200" dirty="0">
                <a:solidFill>
                  <a:srgbClr val="0000CC"/>
                </a:solidFill>
              </a:rPr>
              <a:t> </a:t>
            </a:r>
            <a:r>
              <a:rPr lang="en-US" sz="3200" dirty="0" err="1">
                <a:solidFill>
                  <a:srgbClr val="0000CC"/>
                </a:solidFill>
              </a:rPr>
              <a:t>thông</a:t>
            </a:r>
            <a:r>
              <a:rPr lang="en-US" sz="3200" dirty="0">
                <a:solidFill>
                  <a:srgbClr val="0000CC"/>
                </a:solidFill>
              </a:rPr>
              <a:t> tin </a:t>
            </a:r>
            <a:r>
              <a:rPr lang="en-US" sz="3200" dirty="0" err="1">
                <a:solidFill>
                  <a:srgbClr val="0000CC"/>
                </a:solidFill>
              </a:rPr>
              <a:t>trên</a:t>
            </a:r>
            <a:r>
              <a:rPr lang="en-US" sz="3200" dirty="0">
                <a:solidFill>
                  <a:srgbClr val="0000CC"/>
                </a:solidFill>
              </a:rPr>
              <a:t> Internet </a:t>
            </a:r>
            <a:r>
              <a:rPr lang="en-US" sz="3200" dirty="0" err="1">
                <a:solidFill>
                  <a:srgbClr val="0000CC"/>
                </a:solidFill>
              </a:rPr>
              <a:t>sẽ</a:t>
            </a:r>
            <a:r>
              <a:rPr lang="en-US" sz="3200" dirty="0">
                <a:solidFill>
                  <a:srgbClr val="0000CC"/>
                </a:solidFill>
              </a:rPr>
              <a:t> </a:t>
            </a:r>
            <a:r>
              <a:rPr lang="en-US" sz="3200" dirty="0" err="1">
                <a:solidFill>
                  <a:srgbClr val="0000CC"/>
                </a:solidFill>
              </a:rPr>
              <a:t>đưa</a:t>
            </a:r>
            <a:r>
              <a:rPr lang="en-US" sz="3200" dirty="0">
                <a:solidFill>
                  <a:srgbClr val="0000CC"/>
                </a:solidFill>
              </a:rPr>
              <a:t> </a:t>
            </a:r>
            <a:r>
              <a:rPr lang="en-US" sz="3200" dirty="0" err="1">
                <a:solidFill>
                  <a:srgbClr val="0000CC"/>
                </a:solidFill>
              </a:rPr>
              <a:t>em</a:t>
            </a:r>
            <a:r>
              <a:rPr lang="en-US" sz="3200" dirty="0">
                <a:solidFill>
                  <a:srgbClr val="0000CC"/>
                </a:solidFill>
              </a:rPr>
              <a:t> </a:t>
            </a:r>
            <a:r>
              <a:rPr lang="en-US" sz="3200" dirty="0" err="1">
                <a:solidFill>
                  <a:srgbClr val="0000CC"/>
                </a:solidFill>
              </a:rPr>
              <a:t>đi</a:t>
            </a:r>
            <a:r>
              <a:rPr lang="en-US" sz="3200" dirty="0">
                <a:solidFill>
                  <a:srgbClr val="0000CC"/>
                </a:solidFill>
              </a:rPr>
              <a:t> </a:t>
            </a:r>
            <a:r>
              <a:rPr lang="en-US" sz="3200" dirty="0" err="1">
                <a:solidFill>
                  <a:srgbClr val="0000CC"/>
                </a:solidFill>
              </a:rPr>
              <a:t>từ</a:t>
            </a:r>
            <a:r>
              <a:rPr lang="en-US" sz="3200" dirty="0">
                <a:solidFill>
                  <a:srgbClr val="0000CC"/>
                </a:solidFill>
              </a:rPr>
              <a:t> </a:t>
            </a:r>
            <a:r>
              <a:rPr lang="en-US" sz="3200" dirty="0" err="1">
                <a:solidFill>
                  <a:srgbClr val="0000CC"/>
                </a:solidFill>
              </a:rPr>
              <a:t>những</a:t>
            </a:r>
            <a:r>
              <a:rPr lang="en-US" sz="3200" dirty="0">
                <a:solidFill>
                  <a:srgbClr val="0000CC"/>
                </a:solidFill>
              </a:rPr>
              <a:t> </a:t>
            </a:r>
            <a:r>
              <a:rPr lang="en-US" sz="3200" dirty="0" err="1">
                <a:solidFill>
                  <a:srgbClr val="0000CC"/>
                </a:solidFill>
              </a:rPr>
              <a:t>câu</a:t>
            </a:r>
            <a:r>
              <a:rPr lang="en-US" sz="3200" dirty="0">
                <a:solidFill>
                  <a:srgbClr val="0000CC"/>
                </a:solidFill>
              </a:rPr>
              <a:t> </a:t>
            </a:r>
            <a:r>
              <a:rPr lang="en-US" sz="3200" dirty="0" err="1">
                <a:solidFill>
                  <a:srgbClr val="0000CC"/>
                </a:solidFill>
              </a:rPr>
              <a:t>chuyện</a:t>
            </a:r>
            <a:r>
              <a:rPr lang="en-US" sz="3200" dirty="0">
                <a:solidFill>
                  <a:srgbClr val="0000CC"/>
                </a:solidFill>
              </a:rPr>
              <a:t> </a:t>
            </a:r>
            <a:r>
              <a:rPr lang="en-US" sz="3200" dirty="0" err="1">
                <a:solidFill>
                  <a:srgbClr val="0000CC"/>
                </a:solidFill>
              </a:rPr>
              <a:t>hấp</a:t>
            </a:r>
            <a:r>
              <a:rPr lang="en-US" sz="3200" dirty="0">
                <a:solidFill>
                  <a:srgbClr val="0000CC"/>
                </a:solidFill>
              </a:rPr>
              <a:t> </a:t>
            </a:r>
            <a:r>
              <a:rPr lang="en-US" sz="3200" dirty="0" err="1">
                <a:solidFill>
                  <a:srgbClr val="0000CC"/>
                </a:solidFill>
              </a:rPr>
              <a:t>dẫn</a:t>
            </a:r>
            <a:r>
              <a:rPr lang="en-US" sz="3200" dirty="0">
                <a:solidFill>
                  <a:srgbClr val="0000CC"/>
                </a:solidFill>
              </a:rPr>
              <a:t> </a:t>
            </a:r>
            <a:r>
              <a:rPr lang="en-US" sz="3200" dirty="0" err="1">
                <a:solidFill>
                  <a:srgbClr val="0000CC"/>
                </a:solidFill>
              </a:rPr>
              <a:t>đến</a:t>
            </a:r>
            <a:r>
              <a:rPr lang="en-US" sz="3200" dirty="0">
                <a:solidFill>
                  <a:srgbClr val="0000CC"/>
                </a:solidFill>
              </a:rPr>
              <a:t> </a:t>
            </a:r>
            <a:r>
              <a:rPr lang="en-US" sz="3200" dirty="0" err="1">
                <a:solidFill>
                  <a:srgbClr val="0000CC"/>
                </a:solidFill>
              </a:rPr>
              <a:t>những</a:t>
            </a:r>
            <a:r>
              <a:rPr lang="en-US" sz="3200" dirty="0">
                <a:solidFill>
                  <a:srgbClr val="0000CC"/>
                </a:solidFill>
              </a:rPr>
              <a:t> </a:t>
            </a:r>
            <a:r>
              <a:rPr lang="en-US" sz="3200" dirty="0" err="1">
                <a:solidFill>
                  <a:srgbClr val="0000CC"/>
                </a:solidFill>
              </a:rPr>
              <a:t>bản</a:t>
            </a:r>
            <a:r>
              <a:rPr lang="en-US" sz="3200" dirty="0">
                <a:solidFill>
                  <a:srgbClr val="0000CC"/>
                </a:solidFill>
              </a:rPr>
              <a:t> </a:t>
            </a:r>
            <a:r>
              <a:rPr lang="en-US" sz="3200" dirty="0" err="1">
                <a:solidFill>
                  <a:srgbClr val="0000CC"/>
                </a:solidFill>
              </a:rPr>
              <a:t>nhạc</a:t>
            </a:r>
            <a:r>
              <a:rPr lang="en-US" sz="3200" dirty="0">
                <a:solidFill>
                  <a:srgbClr val="0000CC"/>
                </a:solidFill>
              </a:rPr>
              <a:t> du </a:t>
            </a:r>
            <a:r>
              <a:rPr lang="en-US" sz="3200" dirty="0" err="1">
                <a:solidFill>
                  <a:srgbClr val="0000CC"/>
                </a:solidFill>
              </a:rPr>
              <a:t>dương</a:t>
            </a:r>
            <a:r>
              <a:rPr lang="en-US" sz="3200" dirty="0">
                <a:solidFill>
                  <a:srgbClr val="0000CC"/>
                </a:solidFill>
              </a:rPr>
              <a:t>, </a:t>
            </a:r>
            <a:r>
              <a:rPr lang="en-US" sz="3200" dirty="0" err="1">
                <a:solidFill>
                  <a:srgbClr val="0000CC"/>
                </a:solidFill>
              </a:rPr>
              <a:t>từ</a:t>
            </a:r>
            <a:r>
              <a:rPr lang="en-US" sz="3200" dirty="0">
                <a:solidFill>
                  <a:srgbClr val="0000CC"/>
                </a:solidFill>
              </a:rPr>
              <a:t> </a:t>
            </a:r>
            <a:r>
              <a:rPr lang="en-US" sz="3200" dirty="0" err="1">
                <a:solidFill>
                  <a:srgbClr val="0000CC"/>
                </a:solidFill>
              </a:rPr>
              <a:t>những</a:t>
            </a:r>
            <a:r>
              <a:rPr lang="en-US" sz="3200" dirty="0">
                <a:solidFill>
                  <a:srgbClr val="0000CC"/>
                </a:solidFill>
              </a:rPr>
              <a:t> </a:t>
            </a:r>
            <a:r>
              <a:rPr lang="en-US" sz="3200" dirty="0" err="1">
                <a:solidFill>
                  <a:srgbClr val="0000CC"/>
                </a:solidFill>
              </a:rPr>
              <a:t>hình</a:t>
            </a:r>
            <a:r>
              <a:rPr lang="en-US" sz="3200" dirty="0">
                <a:solidFill>
                  <a:srgbClr val="0000CC"/>
                </a:solidFill>
              </a:rPr>
              <a:t> </a:t>
            </a:r>
            <a:r>
              <a:rPr lang="en-US" sz="3200" dirty="0" err="1">
                <a:solidFill>
                  <a:srgbClr val="0000CC"/>
                </a:solidFill>
              </a:rPr>
              <a:t>ảnh</a:t>
            </a:r>
            <a:r>
              <a:rPr lang="en-US" sz="3200" dirty="0">
                <a:solidFill>
                  <a:srgbClr val="0000CC"/>
                </a:solidFill>
              </a:rPr>
              <a:t> </a:t>
            </a:r>
            <a:r>
              <a:rPr lang="en-US" sz="3200" dirty="0" err="1">
                <a:solidFill>
                  <a:srgbClr val="0000CC"/>
                </a:solidFill>
              </a:rPr>
              <a:t>đẹp</a:t>
            </a:r>
            <a:r>
              <a:rPr lang="en-US" sz="3200" dirty="0">
                <a:solidFill>
                  <a:srgbClr val="0000CC"/>
                </a:solidFill>
              </a:rPr>
              <a:t> </a:t>
            </a:r>
            <a:r>
              <a:rPr lang="en-US" sz="3200" dirty="0" err="1">
                <a:solidFill>
                  <a:srgbClr val="0000CC"/>
                </a:solidFill>
              </a:rPr>
              <a:t>đến</a:t>
            </a:r>
            <a:r>
              <a:rPr lang="en-US" sz="3200" dirty="0">
                <a:solidFill>
                  <a:srgbClr val="0000CC"/>
                </a:solidFill>
              </a:rPr>
              <a:t> </a:t>
            </a:r>
            <a:r>
              <a:rPr lang="en-US" sz="3200" dirty="0" err="1">
                <a:solidFill>
                  <a:srgbClr val="0000CC"/>
                </a:solidFill>
              </a:rPr>
              <a:t>những</a:t>
            </a:r>
            <a:r>
              <a:rPr lang="en-US" sz="3200" dirty="0">
                <a:solidFill>
                  <a:srgbClr val="0000CC"/>
                </a:solidFill>
              </a:rPr>
              <a:t> </a:t>
            </a:r>
            <a:r>
              <a:rPr lang="en-US" sz="3200" dirty="0" err="1">
                <a:solidFill>
                  <a:srgbClr val="0000CC"/>
                </a:solidFill>
              </a:rPr>
              <a:t>kho</a:t>
            </a:r>
            <a:r>
              <a:rPr lang="en-US" sz="3200" dirty="0">
                <a:solidFill>
                  <a:srgbClr val="0000CC"/>
                </a:solidFill>
              </a:rPr>
              <a:t> tri </a:t>
            </a:r>
            <a:r>
              <a:rPr lang="en-US" sz="3200" dirty="0" err="1">
                <a:solidFill>
                  <a:srgbClr val="0000CC"/>
                </a:solidFill>
              </a:rPr>
              <a:t>thức</a:t>
            </a:r>
            <a:r>
              <a:rPr lang="en-US" sz="3200" dirty="0">
                <a:solidFill>
                  <a:srgbClr val="0000CC"/>
                </a:solidFill>
              </a:rPr>
              <a:t> </a:t>
            </a:r>
            <a:r>
              <a:rPr lang="en-US" sz="3200" dirty="0" err="1">
                <a:solidFill>
                  <a:srgbClr val="0000CC"/>
                </a:solidFill>
              </a:rPr>
              <a:t>quý</a:t>
            </a:r>
            <a:r>
              <a:rPr lang="en-US" sz="3200" dirty="0">
                <a:solidFill>
                  <a:srgbClr val="0000CC"/>
                </a:solidFill>
              </a:rPr>
              <a:t> </a:t>
            </a:r>
            <a:r>
              <a:rPr lang="en-US" sz="3200" dirty="0" err="1">
                <a:solidFill>
                  <a:srgbClr val="0000CC"/>
                </a:solidFill>
              </a:rPr>
              <a:t>giá</a:t>
            </a:r>
            <a:r>
              <a:rPr lang="en-US" sz="3200" dirty="0">
                <a:solidFill>
                  <a:srgbClr val="0000CC"/>
                </a:solidFill>
              </a:rPr>
              <a:t>. </a:t>
            </a:r>
            <a:r>
              <a:rPr lang="en-US" sz="3200" dirty="0" err="1">
                <a:solidFill>
                  <a:srgbClr val="0000CC"/>
                </a:solidFill>
              </a:rPr>
              <a:t>Các</a:t>
            </a:r>
            <a:r>
              <a:rPr lang="en-US" sz="3200" dirty="0">
                <a:solidFill>
                  <a:srgbClr val="0000CC"/>
                </a:solidFill>
              </a:rPr>
              <a:t> </a:t>
            </a:r>
            <a:r>
              <a:rPr lang="en-US" sz="3200" dirty="0" err="1">
                <a:solidFill>
                  <a:srgbClr val="0000CC"/>
                </a:solidFill>
              </a:rPr>
              <a:t>trang</a:t>
            </a:r>
            <a:r>
              <a:rPr lang="en-US" sz="3200" dirty="0">
                <a:solidFill>
                  <a:srgbClr val="0000CC"/>
                </a:solidFill>
              </a:rPr>
              <a:t> </a:t>
            </a:r>
            <a:r>
              <a:rPr lang="en-US" sz="3200" dirty="0" err="1">
                <a:solidFill>
                  <a:srgbClr val="0000CC"/>
                </a:solidFill>
              </a:rPr>
              <a:t>thông</a:t>
            </a:r>
            <a:r>
              <a:rPr lang="en-US" sz="3200" dirty="0">
                <a:solidFill>
                  <a:srgbClr val="0000CC"/>
                </a:solidFill>
              </a:rPr>
              <a:t> tin </a:t>
            </a:r>
            <a:r>
              <a:rPr lang="en-US" sz="3200" dirty="0" err="1">
                <a:solidFill>
                  <a:srgbClr val="0000CC"/>
                </a:solidFill>
              </a:rPr>
              <a:t>được</a:t>
            </a:r>
            <a:r>
              <a:rPr lang="en-US" sz="3200" dirty="0">
                <a:solidFill>
                  <a:srgbClr val="0000CC"/>
                </a:solidFill>
              </a:rPr>
              <a:t> </a:t>
            </a:r>
            <a:r>
              <a:rPr lang="en-US" sz="3200" dirty="0" err="1">
                <a:solidFill>
                  <a:srgbClr val="0000CC"/>
                </a:solidFill>
              </a:rPr>
              <a:t>nối</a:t>
            </a:r>
            <a:r>
              <a:rPr lang="en-US" sz="3200" dirty="0">
                <a:solidFill>
                  <a:srgbClr val="0000CC"/>
                </a:solidFill>
              </a:rPr>
              <a:t> </a:t>
            </a:r>
            <a:r>
              <a:rPr lang="en-US" sz="3200" dirty="0" err="1">
                <a:solidFill>
                  <a:srgbClr val="0000CC"/>
                </a:solidFill>
              </a:rPr>
              <a:t>với</a:t>
            </a:r>
            <a:r>
              <a:rPr lang="en-US" sz="3200" dirty="0">
                <a:solidFill>
                  <a:srgbClr val="0000CC"/>
                </a:solidFill>
              </a:rPr>
              <a:t> </a:t>
            </a:r>
            <a:r>
              <a:rPr lang="en-US" sz="3200" dirty="0" err="1">
                <a:solidFill>
                  <a:srgbClr val="0000CC"/>
                </a:solidFill>
              </a:rPr>
              <a:t>nhau</a:t>
            </a:r>
            <a:r>
              <a:rPr lang="en-US" sz="3200" dirty="0">
                <a:solidFill>
                  <a:srgbClr val="0000CC"/>
                </a:solidFill>
              </a:rPr>
              <a:t> </a:t>
            </a:r>
            <a:r>
              <a:rPr lang="en-US" sz="3200" dirty="0" err="1">
                <a:solidFill>
                  <a:srgbClr val="0000CC"/>
                </a:solidFill>
              </a:rPr>
              <a:t>tạo</a:t>
            </a:r>
            <a:r>
              <a:rPr lang="en-US" sz="3200" dirty="0">
                <a:solidFill>
                  <a:srgbClr val="0000CC"/>
                </a:solidFill>
              </a:rPr>
              <a:t> </a:t>
            </a:r>
            <a:r>
              <a:rPr lang="en-US" sz="3200" dirty="0" err="1">
                <a:solidFill>
                  <a:srgbClr val="0000CC"/>
                </a:solidFill>
              </a:rPr>
              <a:t>thành</a:t>
            </a:r>
            <a:r>
              <a:rPr lang="en-US" sz="3200" dirty="0">
                <a:solidFill>
                  <a:srgbClr val="0000CC"/>
                </a:solidFill>
              </a:rPr>
              <a:t> </a:t>
            </a:r>
            <a:r>
              <a:rPr lang="en-US" sz="3200" dirty="0" err="1">
                <a:solidFill>
                  <a:srgbClr val="0000CC"/>
                </a:solidFill>
              </a:rPr>
              <a:t>một</a:t>
            </a:r>
            <a:r>
              <a:rPr lang="en-US" sz="3200" dirty="0">
                <a:solidFill>
                  <a:srgbClr val="0000CC"/>
                </a:solidFill>
              </a:rPr>
              <a:t> </a:t>
            </a:r>
            <a:r>
              <a:rPr lang="en-US" sz="3200" dirty="0" err="1">
                <a:solidFill>
                  <a:srgbClr val="0000CC"/>
                </a:solidFill>
              </a:rPr>
              <a:t>mạng</a:t>
            </a:r>
            <a:r>
              <a:rPr lang="en-US" sz="3200" dirty="0">
                <a:solidFill>
                  <a:srgbClr val="0000CC"/>
                </a:solidFill>
              </a:rPr>
              <a:t> </a:t>
            </a:r>
            <a:r>
              <a:rPr lang="en-US" sz="3200" dirty="0" err="1">
                <a:solidFill>
                  <a:srgbClr val="0000CC"/>
                </a:solidFill>
              </a:rPr>
              <a:t>giống</a:t>
            </a:r>
            <a:r>
              <a:rPr lang="en-US" sz="3200" dirty="0">
                <a:solidFill>
                  <a:srgbClr val="0000CC"/>
                </a:solidFill>
              </a:rPr>
              <a:t> </a:t>
            </a:r>
            <a:r>
              <a:rPr lang="en-US" sz="3200" dirty="0" err="1">
                <a:solidFill>
                  <a:srgbClr val="0000CC"/>
                </a:solidFill>
              </a:rPr>
              <a:t>như</a:t>
            </a:r>
            <a:r>
              <a:rPr lang="en-US" sz="3200" dirty="0">
                <a:solidFill>
                  <a:srgbClr val="0000CC"/>
                </a:solidFill>
              </a:rPr>
              <a:t> </a:t>
            </a:r>
            <a:r>
              <a:rPr lang="en-US" sz="3200" dirty="0" err="1">
                <a:solidFill>
                  <a:srgbClr val="0000CC"/>
                </a:solidFill>
              </a:rPr>
              <a:t>mạng</a:t>
            </a:r>
            <a:r>
              <a:rPr lang="en-US" sz="3200" dirty="0">
                <a:solidFill>
                  <a:srgbClr val="0000CC"/>
                </a:solidFill>
              </a:rPr>
              <a:t> </a:t>
            </a:r>
            <a:r>
              <a:rPr lang="en-US" sz="3200" dirty="0" err="1">
                <a:solidFill>
                  <a:srgbClr val="0000CC"/>
                </a:solidFill>
              </a:rPr>
              <a:t>nhện</a:t>
            </a:r>
            <a:r>
              <a:rPr lang="en-US" sz="3200" dirty="0">
                <a:solidFill>
                  <a:srgbClr val="0000CC"/>
                </a:solidFill>
              </a:rPr>
              <a:t> </a:t>
            </a:r>
            <a:r>
              <a:rPr lang="en-US" sz="3200" dirty="0" err="1">
                <a:solidFill>
                  <a:srgbClr val="0000CC"/>
                </a:solidFill>
              </a:rPr>
              <a:t>khổng</a:t>
            </a:r>
            <a:r>
              <a:rPr lang="en-US" sz="3200" dirty="0">
                <a:solidFill>
                  <a:srgbClr val="0000CC"/>
                </a:solidFill>
              </a:rPr>
              <a:t> </a:t>
            </a:r>
            <a:r>
              <a:rPr lang="en-US" sz="3200" dirty="0" err="1">
                <a:solidFill>
                  <a:srgbClr val="0000CC"/>
                </a:solidFill>
              </a:rPr>
              <a:t>lồ</a:t>
            </a:r>
            <a:r>
              <a:rPr lang="en-US" sz="3200" dirty="0">
                <a:solidFill>
                  <a:srgbClr val="0000CC"/>
                </a:solidFill>
              </a:rPr>
              <a:t> </a:t>
            </a:r>
            <a:r>
              <a:rPr lang="en-US" sz="3200" dirty="0" err="1">
                <a:solidFill>
                  <a:srgbClr val="0000CC"/>
                </a:solidFill>
              </a:rPr>
              <a:t>bao</a:t>
            </a:r>
            <a:r>
              <a:rPr lang="en-US" sz="3200" dirty="0">
                <a:solidFill>
                  <a:srgbClr val="0000CC"/>
                </a:solidFill>
              </a:rPr>
              <a:t> </a:t>
            </a:r>
            <a:r>
              <a:rPr lang="en-US" sz="3200" dirty="0" err="1">
                <a:solidFill>
                  <a:srgbClr val="0000CC"/>
                </a:solidFill>
              </a:rPr>
              <a:t>trùm</a:t>
            </a:r>
            <a:r>
              <a:rPr lang="en-US" sz="3200" dirty="0">
                <a:solidFill>
                  <a:srgbClr val="0000CC"/>
                </a:solidFill>
              </a:rPr>
              <a:t> </a:t>
            </a:r>
            <a:r>
              <a:rPr lang="en-US" sz="3200" dirty="0" err="1">
                <a:solidFill>
                  <a:srgbClr val="0000CC"/>
                </a:solidFill>
              </a:rPr>
              <a:t>lên</a:t>
            </a:r>
            <a:r>
              <a:rPr lang="en-US" sz="3200" dirty="0">
                <a:solidFill>
                  <a:srgbClr val="0000CC"/>
                </a:solidFill>
              </a:rPr>
              <a:t> </a:t>
            </a:r>
            <a:r>
              <a:rPr lang="en-US" sz="3200" dirty="0" err="1">
                <a:solidFill>
                  <a:srgbClr val="0000CC"/>
                </a:solidFill>
              </a:rPr>
              <a:t>cả</a:t>
            </a:r>
            <a:r>
              <a:rPr lang="en-US" sz="3200" dirty="0">
                <a:solidFill>
                  <a:srgbClr val="0000CC"/>
                </a:solidFill>
              </a:rPr>
              <a:t> </a:t>
            </a:r>
            <a:r>
              <a:rPr lang="en-US" sz="3200" dirty="0" err="1">
                <a:solidFill>
                  <a:srgbClr val="0000CC"/>
                </a:solidFill>
              </a:rPr>
              <a:t>thế</a:t>
            </a:r>
            <a:r>
              <a:rPr lang="en-US" sz="3200" dirty="0">
                <a:solidFill>
                  <a:srgbClr val="0000CC"/>
                </a:solidFill>
              </a:rPr>
              <a:t> </a:t>
            </a:r>
            <a:r>
              <a:rPr lang="en-US" sz="3200" dirty="0" err="1">
                <a:solidFill>
                  <a:srgbClr val="0000CC"/>
                </a:solidFill>
              </a:rPr>
              <a:t>giới</a:t>
            </a:r>
            <a:r>
              <a:rPr lang="en-US" sz="3200" dirty="0">
                <a:solidFill>
                  <a:srgbClr val="0000CC"/>
                </a:solidFill>
              </a:rPr>
              <a:t> </a:t>
            </a:r>
            <a:r>
              <a:rPr lang="en-US" sz="3200" dirty="0" err="1">
                <a:solidFill>
                  <a:srgbClr val="0000CC"/>
                </a:solidFill>
              </a:rPr>
              <a:t>nên</a:t>
            </a:r>
            <a:r>
              <a:rPr lang="en-US" sz="3200" dirty="0">
                <a:solidFill>
                  <a:srgbClr val="0000CC"/>
                </a:solidFill>
              </a:rPr>
              <a:t> </a:t>
            </a:r>
            <a:r>
              <a:rPr lang="en-US" sz="3200" dirty="0" err="1">
                <a:solidFill>
                  <a:srgbClr val="0000CC"/>
                </a:solidFill>
              </a:rPr>
              <a:t>nó</a:t>
            </a:r>
            <a:r>
              <a:rPr lang="en-US" sz="3200" dirty="0">
                <a:solidFill>
                  <a:srgbClr val="0000CC"/>
                </a:solidFill>
              </a:rPr>
              <a:t> </a:t>
            </a:r>
            <a:r>
              <a:rPr lang="en-US" sz="3200" dirty="0" err="1">
                <a:solidFill>
                  <a:srgbClr val="0000CC"/>
                </a:solidFill>
              </a:rPr>
              <a:t>được</a:t>
            </a:r>
            <a:r>
              <a:rPr lang="en-US" sz="3200" dirty="0">
                <a:solidFill>
                  <a:srgbClr val="0000CC"/>
                </a:solidFill>
              </a:rPr>
              <a:t> </a:t>
            </a:r>
            <a:r>
              <a:rPr lang="en-US" sz="3200" dirty="0" err="1">
                <a:solidFill>
                  <a:srgbClr val="0000CC"/>
                </a:solidFill>
              </a:rPr>
              <a:t>gọi</a:t>
            </a:r>
            <a:r>
              <a:rPr lang="en-US" sz="3200" dirty="0">
                <a:solidFill>
                  <a:srgbClr val="0000CC"/>
                </a:solidFill>
              </a:rPr>
              <a:t> </a:t>
            </a:r>
            <a:r>
              <a:rPr lang="en-US" sz="3200" dirty="0" err="1">
                <a:solidFill>
                  <a:srgbClr val="0000CC"/>
                </a:solidFill>
              </a:rPr>
              <a:t>là</a:t>
            </a:r>
            <a:r>
              <a:rPr lang="en-US" sz="3200" dirty="0">
                <a:solidFill>
                  <a:srgbClr val="0000CC"/>
                </a:solidFill>
              </a:rPr>
              <a:t> </a:t>
            </a:r>
            <a:r>
              <a:rPr lang="en-US" sz="3200" dirty="0">
                <a:solidFill>
                  <a:srgbClr val="FF0000"/>
                </a:solidFill>
              </a:rPr>
              <a:t>World Wide Web </a:t>
            </a:r>
            <a:r>
              <a:rPr lang="en-US" sz="3200" dirty="0">
                <a:solidFill>
                  <a:srgbClr val="0000CC"/>
                </a:solidFill>
              </a:rPr>
              <a:t>hay </a:t>
            </a:r>
            <a:r>
              <a:rPr lang="vi-VN" sz="3200" dirty="0">
                <a:solidFill>
                  <a:srgbClr val="FF0000"/>
                </a:solidFill>
              </a:rPr>
              <a:t>mạng thông tin toàn cầu</a:t>
            </a:r>
            <a:r>
              <a:rPr lang="vi-VN" sz="3200" dirty="0">
                <a:solidFill>
                  <a:srgbClr val="0000CC"/>
                </a:solidFill>
              </a:rPr>
              <a:t>. </a:t>
            </a:r>
            <a:r>
              <a:rPr lang="en-US" sz="3200" dirty="0" err="1">
                <a:solidFill>
                  <a:srgbClr val="0000CC"/>
                </a:solidFill>
              </a:rPr>
              <a:t>Đối</a:t>
            </a:r>
            <a:r>
              <a:rPr lang="en-US" sz="3200" dirty="0">
                <a:solidFill>
                  <a:srgbClr val="0000CC"/>
                </a:solidFill>
              </a:rPr>
              <a:t> </a:t>
            </a:r>
            <a:r>
              <a:rPr lang="en-US" sz="3200" dirty="0" err="1">
                <a:solidFill>
                  <a:srgbClr val="0000CC"/>
                </a:solidFill>
              </a:rPr>
              <a:t>với</a:t>
            </a:r>
            <a:r>
              <a:rPr lang="en-US" sz="3200" dirty="0">
                <a:solidFill>
                  <a:srgbClr val="0000CC"/>
                </a:solidFill>
              </a:rPr>
              <a:t> </a:t>
            </a:r>
            <a:r>
              <a:rPr lang="en-US" sz="3200" dirty="0" err="1">
                <a:solidFill>
                  <a:srgbClr val="0000CC"/>
                </a:solidFill>
              </a:rPr>
              <a:t>người</a:t>
            </a:r>
            <a:r>
              <a:rPr lang="en-US" sz="3200" dirty="0">
                <a:solidFill>
                  <a:srgbClr val="0000CC"/>
                </a:solidFill>
              </a:rPr>
              <a:t> </a:t>
            </a:r>
            <a:r>
              <a:rPr lang="en-US" sz="3200" dirty="0" err="1">
                <a:solidFill>
                  <a:srgbClr val="0000CC"/>
                </a:solidFill>
              </a:rPr>
              <a:t>sử</a:t>
            </a:r>
            <a:r>
              <a:rPr lang="en-US" sz="3200" dirty="0">
                <a:solidFill>
                  <a:srgbClr val="0000CC"/>
                </a:solidFill>
              </a:rPr>
              <a:t> </a:t>
            </a:r>
            <a:r>
              <a:rPr lang="en-US" sz="3200" dirty="0" err="1">
                <a:solidFill>
                  <a:srgbClr val="0000CC"/>
                </a:solidFill>
              </a:rPr>
              <a:t>dụng</a:t>
            </a:r>
            <a:r>
              <a:rPr lang="en-US" sz="3200" dirty="0">
                <a:solidFill>
                  <a:srgbClr val="0000CC"/>
                </a:solidFill>
              </a:rPr>
              <a:t>, </a:t>
            </a:r>
            <a:r>
              <a:rPr lang="en-US" sz="3200" dirty="0" err="1">
                <a:solidFill>
                  <a:srgbClr val="0000CC"/>
                </a:solidFill>
              </a:rPr>
              <a:t>mạng</a:t>
            </a:r>
            <a:r>
              <a:rPr lang="en-US" sz="3200" dirty="0">
                <a:solidFill>
                  <a:srgbClr val="0000CC"/>
                </a:solidFill>
              </a:rPr>
              <a:t> </a:t>
            </a:r>
            <a:r>
              <a:rPr lang="en-US" sz="3200" dirty="0" err="1">
                <a:solidFill>
                  <a:srgbClr val="0000CC"/>
                </a:solidFill>
              </a:rPr>
              <a:t>thông</a:t>
            </a:r>
            <a:r>
              <a:rPr lang="en-US" sz="3200" dirty="0">
                <a:solidFill>
                  <a:srgbClr val="0000CC"/>
                </a:solidFill>
              </a:rPr>
              <a:t> tin </a:t>
            </a:r>
            <a:r>
              <a:rPr lang="en-US" sz="3200" dirty="0" err="1">
                <a:solidFill>
                  <a:srgbClr val="0000CC"/>
                </a:solidFill>
              </a:rPr>
              <a:t>toàn</a:t>
            </a:r>
            <a:r>
              <a:rPr lang="en-US" sz="3200" dirty="0">
                <a:solidFill>
                  <a:srgbClr val="0000CC"/>
                </a:solidFill>
              </a:rPr>
              <a:t> </a:t>
            </a:r>
            <a:r>
              <a:rPr lang="en-US" sz="3200" dirty="0" err="1">
                <a:solidFill>
                  <a:srgbClr val="0000CC"/>
                </a:solidFill>
              </a:rPr>
              <a:t>cầu</a:t>
            </a:r>
            <a:r>
              <a:rPr lang="en-US" sz="3200" dirty="0">
                <a:solidFill>
                  <a:srgbClr val="0000CC"/>
                </a:solidFill>
              </a:rPr>
              <a:t> </a:t>
            </a:r>
            <a:r>
              <a:rPr lang="en-US" sz="3200" dirty="0" err="1">
                <a:solidFill>
                  <a:srgbClr val="0000CC"/>
                </a:solidFill>
              </a:rPr>
              <a:t>là</a:t>
            </a:r>
            <a:r>
              <a:rPr lang="en-US" sz="3200" dirty="0">
                <a:solidFill>
                  <a:srgbClr val="0000CC"/>
                </a:solidFill>
              </a:rPr>
              <a:t> </a:t>
            </a:r>
            <a:r>
              <a:rPr lang="en-US" sz="3200" dirty="0" err="1">
                <a:solidFill>
                  <a:srgbClr val="0000CC"/>
                </a:solidFill>
              </a:rPr>
              <a:t>một</a:t>
            </a:r>
            <a:r>
              <a:rPr lang="en-US" sz="3200" dirty="0">
                <a:solidFill>
                  <a:srgbClr val="0000CC"/>
                </a:solidFill>
              </a:rPr>
              <a:t> </a:t>
            </a:r>
            <a:r>
              <a:rPr lang="en-US" sz="3200" dirty="0" err="1">
                <a:solidFill>
                  <a:srgbClr val="0000CC"/>
                </a:solidFill>
              </a:rPr>
              <a:t>dịch</a:t>
            </a:r>
            <a:r>
              <a:rPr lang="en-US" sz="3200" dirty="0">
                <a:solidFill>
                  <a:srgbClr val="0000CC"/>
                </a:solidFill>
              </a:rPr>
              <a:t> </a:t>
            </a:r>
            <a:r>
              <a:rPr lang="en-US" sz="3200" dirty="0" err="1">
                <a:solidFill>
                  <a:srgbClr val="0000CC"/>
                </a:solidFill>
              </a:rPr>
              <a:t>vụ</a:t>
            </a:r>
            <a:r>
              <a:rPr lang="en-US" sz="3200" dirty="0">
                <a:solidFill>
                  <a:srgbClr val="0000CC"/>
                </a:solidFill>
              </a:rPr>
              <a:t> </a:t>
            </a:r>
            <a:r>
              <a:rPr lang="en-US" sz="3200" dirty="0" err="1">
                <a:solidFill>
                  <a:srgbClr val="0000CC"/>
                </a:solidFill>
              </a:rPr>
              <a:t>trên</a:t>
            </a:r>
            <a:r>
              <a:rPr lang="en-US" sz="3200" dirty="0">
                <a:solidFill>
                  <a:srgbClr val="0000CC"/>
                </a:solidFill>
              </a:rPr>
              <a:t> Internet. </a:t>
            </a:r>
          </a:p>
        </p:txBody>
      </p:sp>
      <p:pic>
        <p:nvPicPr>
          <p:cNvPr id="1026" name="Picture 24" descr="image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87778"/>
            <a:ext cx="542925" cy="53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02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60+ hình nền màu trắng đẹp sử dụng cho thiết kế trình chiế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inh-nen-powerpoint-trang-hoa_045851867.jpg"/>
          <p:cNvPicPr>
            <a:picLocks noChangeAspect="1"/>
          </p:cNvPicPr>
          <p:nvPr/>
        </p:nvPicPr>
        <p:blipFill>
          <a:blip r:embed="rId2"/>
          <a:stretch>
            <a:fillRect/>
          </a:stretch>
        </p:blipFill>
        <p:spPr>
          <a:xfrm>
            <a:off x="0" y="0"/>
            <a:ext cx="12344400" cy="6858000"/>
          </a:xfrm>
          <a:prstGeom prst="rect">
            <a:avLst/>
          </a:prstGeom>
        </p:spPr>
      </p:pic>
      <p:sp>
        <p:nvSpPr>
          <p:cNvPr id="6" name="TextBox 5"/>
          <p:cNvSpPr txBox="1"/>
          <p:nvPr/>
        </p:nvSpPr>
        <p:spPr>
          <a:xfrm>
            <a:off x="838200" y="1295400"/>
            <a:ext cx="10896600" cy="4800600"/>
          </a:xfrm>
          <a:prstGeom prst="rect">
            <a:avLst/>
          </a:prstGeom>
          <a:noFill/>
        </p:spPr>
        <p:txBody>
          <a:bodyPr wrap="square" rtlCol="0">
            <a:prstTxWarp prst="textArchUp">
              <a:avLst/>
            </a:prstTxWarp>
            <a:spAutoFit/>
          </a:bodyPr>
          <a:lstStyle/>
          <a:p>
            <a:pPr algn="ctr">
              <a:lnSpc>
                <a:spcPct val="150000"/>
              </a:lnSpc>
            </a:pPr>
            <a:r>
              <a:rPr lang="en-US" sz="2800" b="1" dirty="0">
                <a:ln w="12700">
                  <a:solidFill>
                    <a:srgbClr val="FF0000"/>
                  </a:solidFill>
                  <a:prstDash val="solid"/>
                </a:ln>
                <a:solidFill>
                  <a:srgbClr val="FF0066"/>
                </a:solidFill>
                <a:effectLst>
                  <a:outerShdw blurRad="41275" dist="20320" dir="1800000" algn="tl" rotWithShape="0">
                    <a:srgbClr val="000000">
                      <a:alpha val="40000"/>
                    </a:srgbClr>
                  </a:outerShdw>
                </a:effectLst>
                <a:latin typeface="Times New Roman" pitchFamily="18" charset="0"/>
                <a:cs typeface="Times New Roman" pitchFamily="18" charset="0"/>
              </a:rPr>
              <a:t>CHỦ ĐỀ 3: </a:t>
            </a:r>
          </a:p>
          <a:p>
            <a:pPr algn="ctr">
              <a:lnSpc>
                <a:spcPct val="150000"/>
              </a:lnSpc>
            </a:pPr>
            <a:r>
              <a:rPr lang="en-US" sz="2800" b="1" dirty="0">
                <a:ln w="12700">
                  <a:solidFill>
                    <a:srgbClr val="0000FF"/>
                  </a:solidFill>
                  <a:prstDash val="solid"/>
                </a:ln>
                <a:solidFill>
                  <a:srgbClr val="0000FF"/>
                </a:solidFill>
                <a:effectLst>
                  <a:outerShdw blurRad="41275" dist="20320" dir="1800000" algn="tl" rotWithShape="0">
                    <a:srgbClr val="000000">
                      <a:alpha val="40000"/>
                    </a:srgbClr>
                  </a:outerShdw>
                </a:effectLst>
                <a:latin typeface="Times New Roman" pitchFamily="18" charset="0"/>
                <a:cs typeface="Times New Roman" pitchFamily="18" charset="0"/>
              </a:rPr>
              <a:t>TỔ CHỨC LƯU TRỮ, TÌM KIẾM VÀ TRAO ĐỔI THÔNG TIN</a:t>
            </a:r>
          </a:p>
        </p:txBody>
      </p:sp>
      <p:sp>
        <p:nvSpPr>
          <p:cNvPr id="8" name="Rectangle 7"/>
          <p:cNvSpPr/>
          <p:nvPr/>
        </p:nvSpPr>
        <p:spPr>
          <a:xfrm>
            <a:off x="5101587" y="1676400"/>
            <a:ext cx="2141227" cy="707886"/>
          </a:xfrm>
          <a:prstGeom prst="rect">
            <a:avLst/>
          </a:prstGeom>
        </p:spPr>
        <p:txBody>
          <a:bodyPr wrap="none">
            <a:spAutoFit/>
          </a:bodyPr>
          <a:lstStyle/>
          <a:p>
            <a:pPr algn="ctr">
              <a:spcBef>
                <a:spcPct val="50000"/>
              </a:spcBef>
              <a:buNone/>
            </a:pPr>
            <a:r>
              <a:rPr lang="en-US" altLang="en-US" sz="4000" b="1">
                <a:solidFill>
                  <a:srgbClr val="FF0066"/>
                </a:solidFill>
                <a:latin typeface="Times New Roman" panose="02020603050405020304" pitchFamily="18" charset="0"/>
                <a:cs typeface="Times New Roman" panose="02020603050405020304" pitchFamily="18" charset="0"/>
              </a:rPr>
              <a:t>TIẾT 11 </a:t>
            </a:r>
            <a:endParaRPr lang="en-US" sz="4000" b="1" dirty="0">
              <a:solidFill>
                <a:srgbClr val="FF0066"/>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4626114"/>
            <a:ext cx="11734800" cy="707886"/>
          </a:xfrm>
          <a:prstGeom prst="rect">
            <a:avLst/>
          </a:prstGeom>
          <a:noFill/>
        </p:spPr>
        <p:txBody>
          <a:bodyPr wrap="square">
            <a:prstTxWarp prst="textArchDown">
              <a:avLst/>
            </a:prstTxWarp>
            <a:spAutoFit/>
          </a:bodyPr>
          <a:lstStyle/>
          <a:p>
            <a:pPr algn="ctr"/>
            <a:r>
              <a:rPr lang="en-US" sz="4000" b="1" dirty="0">
                <a:ln w="10541" cmpd="sng">
                  <a:noFill/>
                  <a:prstDash val="solid"/>
                </a:ln>
                <a:solidFill>
                  <a:srgbClr val="FF0000"/>
                </a:solidFill>
                <a:latin typeface="Times New Roman" panose="02020603050405020304" pitchFamily="18" charset="0"/>
                <a:cs typeface="Times New Roman" panose="02020603050405020304" pitchFamily="18" charset="0"/>
              </a:rPr>
              <a:t>BÀI 6: MẠNG THÔNG TIN TOÀN CẦU (</a:t>
            </a:r>
            <a:r>
              <a:rPr lang="en-US" sz="4000" b="1" dirty="0" err="1">
                <a:ln w="10541" cmpd="sng">
                  <a:noFill/>
                  <a:prstDash val="solid"/>
                </a:ln>
                <a:solidFill>
                  <a:srgbClr val="FF0000"/>
                </a:solidFill>
                <a:latin typeface="Times New Roman" panose="02020603050405020304" pitchFamily="18" charset="0"/>
                <a:cs typeface="Times New Roman" panose="02020603050405020304" pitchFamily="18" charset="0"/>
              </a:rPr>
              <a:t>Tiết</a:t>
            </a:r>
            <a:r>
              <a:rPr lang="en-US" sz="4000" b="1" dirty="0">
                <a:ln w="10541" cmpd="sng">
                  <a:noFill/>
                  <a:prstDash val="solid"/>
                </a:ln>
                <a:solidFill>
                  <a:srgbClr val="FF0000"/>
                </a:solidFill>
                <a:latin typeface="Times New Roman" panose="02020603050405020304" pitchFamily="18" charset="0"/>
                <a:cs typeface="Times New Roman" panose="02020603050405020304" pitchFamily="18" charset="0"/>
              </a:rPr>
              <a:t> 1)</a:t>
            </a:r>
          </a:p>
        </p:txBody>
      </p:sp>
      <p:pic>
        <p:nvPicPr>
          <p:cNvPr id="10" name="Picture 9" descr="quet-virus-truc-tuyen.jpg"/>
          <p:cNvPicPr>
            <a:picLocks noChangeAspect="1"/>
          </p:cNvPicPr>
          <p:nvPr/>
        </p:nvPicPr>
        <p:blipFill>
          <a:blip r:embed="rId3"/>
          <a:stretch>
            <a:fillRect/>
          </a:stretch>
        </p:blipFill>
        <p:spPr>
          <a:xfrm>
            <a:off x="4600575" y="2400300"/>
            <a:ext cx="3143250" cy="2476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h-nen-power-point-89-1.jpg"/>
          <p:cNvPicPr>
            <a:picLocks noChangeAspect="1"/>
          </p:cNvPicPr>
          <p:nvPr/>
        </p:nvPicPr>
        <p:blipFill>
          <a:blip r:embed="rId2"/>
          <a:stretch>
            <a:fillRect/>
          </a:stretch>
        </p:blipFill>
        <p:spPr>
          <a:xfrm>
            <a:off x="0" y="0"/>
            <a:ext cx="12344400" cy="6858000"/>
          </a:xfrm>
          <a:prstGeom prst="rect">
            <a:avLst/>
          </a:prstGeom>
        </p:spPr>
      </p:pic>
      <p:sp>
        <p:nvSpPr>
          <p:cNvPr id="5" name="Rectangle 4"/>
          <p:cNvSpPr/>
          <p:nvPr/>
        </p:nvSpPr>
        <p:spPr>
          <a:xfrm>
            <a:off x="2734796" y="1905003"/>
            <a:ext cx="4148817" cy="1015663"/>
          </a:xfrm>
          <a:prstGeom prst="rect">
            <a:avLst/>
          </a:prstGeom>
          <a:noFill/>
        </p:spPr>
        <p:txBody>
          <a:bodyPr wrap="none" lIns="91440" tIns="45720" rIns="91440" bIns="45720">
            <a:spAutoFit/>
          </a:bodyPr>
          <a:lstStyle/>
          <a:p>
            <a:pPr algn="ctr"/>
            <a:r>
              <a:rPr lang="en-US" sz="6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NỘI DUNG</a:t>
            </a:r>
          </a:p>
        </p:txBody>
      </p:sp>
      <p:grpSp>
        <p:nvGrpSpPr>
          <p:cNvPr id="11" name="Group 9"/>
          <p:cNvGrpSpPr>
            <a:grpSpLocks/>
          </p:cNvGrpSpPr>
          <p:nvPr/>
        </p:nvGrpSpPr>
        <p:grpSpPr bwMode="auto">
          <a:xfrm>
            <a:off x="1737899" y="4038604"/>
            <a:ext cx="7772400" cy="676895"/>
            <a:chOff x="504" y="1008"/>
            <a:chExt cx="4416" cy="809"/>
          </a:xfrm>
          <a:solidFill>
            <a:srgbClr val="D5F5FB"/>
          </a:solidFill>
        </p:grpSpPr>
        <p:sp>
          <p:nvSpPr>
            <p:cNvPr id="12" name="AutoShape 10"/>
            <p:cNvSpPr>
              <a:spLocks noChangeArrowheads="1"/>
            </p:cNvSpPr>
            <p:nvPr/>
          </p:nvSpPr>
          <p:spPr bwMode="gray">
            <a:xfrm>
              <a:off x="504" y="1008"/>
              <a:ext cx="4416" cy="765"/>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600">
                <a:latin typeface="Times New Roman" pitchFamily="18" charset="0"/>
                <a:cs typeface="Times New Roman" pitchFamily="18" charset="0"/>
              </a:endParaRPr>
            </a:p>
          </p:txBody>
        </p:sp>
        <p:sp>
          <p:nvSpPr>
            <p:cNvPr id="13" name="Text Box 11"/>
            <p:cNvSpPr txBox="1">
              <a:spLocks noChangeArrowheads="1"/>
            </p:cNvSpPr>
            <p:nvPr/>
          </p:nvSpPr>
          <p:spPr bwMode="gray">
            <a:xfrm>
              <a:off x="599" y="1118"/>
              <a:ext cx="4299" cy="699"/>
            </a:xfrm>
            <a:prstGeom prst="rect">
              <a:avLst/>
            </a:prstGeom>
            <a:grpFill/>
            <a:ln w="9525" algn="ctr">
              <a:noFill/>
              <a:miter lim="800000"/>
              <a:headEnd/>
              <a:tailEnd/>
            </a:ln>
          </p:spPr>
          <p:txBody>
            <a:bodyPr wrap="square">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duyệt</a:t>
              </a:r>
              <a:r>
                <a:rPr lang="en-US" sz="3200" b="1" dirty="0">
                  <a:latin typeface="Times New Roman" pitchFamily="18" charset="0"/>
                  <a:cs typeface="Times New Roman" pitchFamily="18" charset="0"/>
                </a:rPr>
                <a:t> (T1)</a:t>
              </a:r>
              <a:endParaRPr lang="en-US" sz="3200" b="1" dirty="0">
                <a:latin typeface="Times New Roman" pitchFamily="18" charset="0"/>
                <a:cs typeface="Times New Roman" pitchFamily="18" charset="0"/>
                <a:sym typeface="Symbol" pitchFamily="18" charset="2"/>
              </a:endParaRPr>
            </a:p>
          </p:txBody>
        </p:sp>
      </p:grpSp>
      <p:grpSp>
        <p:nvGrpSpPr>
          <p:cNvPr id="23" name="Group 24"/>
          <p:cNvGrpSpPr>
            <a:grpSpLocks/>
          </p:cNvGrpSpPr>
          <p:nvPr/>
        </p:nvGrpSpPr>
        <p:grpSpPr bwMode="auto">
          <a:xfrm>
            <a:off x="1753139" y="3036570"/>
            <a:ext cx="7772400" cy="647610"/>
            <a:chOff x="504" y="1008"/>
            <a:chExt cx="4416" cy="774"/>
          </a:xfrm>
        </p:grpSpPr>
        <p:sp>
          <p:nvSpPr>
            <p:cNvPr id="24" name="AutoShape 25"/>
            <p:cNvSpPr>
              <a:spLocks noChangeArrowheads="1"/>
            </p:cNvSpPr>
            <p:nvPr/>
          </p:nvSpPr>
          <p:spPr bwMode="gray">
            <a:xfrm>
              <a:off x="504" y="1008"/>
              <a:ext cx="4416" cy="765"/>
            </a:xfrm>
            <a:prstGeom prst="roundRect">
              <a:avLst>
                <a:gd name="adj" fmla="val 10889"/>
              </a:avLst>
            </a:prstGeom>
            <a:solidFill>
              <a:schemeClr val="accent3">
                <a:lumMod val="60000"/>
                <a:lumOff val="4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600">
                <a:latin typeface="Times New Roman" pitchFamily="18" charset="0"/>
                <a:cs typeface="Times New Roman" pitchFamily="18" charset="0"/>
              </a:endParaRPr>
            </a:p>
          </p:txBody>
        </p:sp>
        <p:sp>
          <p:nvSpPr>
            <p:cNvPr id="25" name="Text Box 26"/>
            <p:cNvSpPr txBox="1">
              <a:spLocks noChangeArrowheads="1"/>
            </p:cNvSpPr>
            <p:nvPr/>
          </p:nvSpPr>
          <p:spPr bwMode="gray">
            <a:xfrm>
              <a:off x="590" y="1083"/>
              <a:ext cx="4294" cy="699"/>
            </a:xfrm>
            <a:prstGeom prst="rect">
              <a:avLst/>
            </a:prstGeom>
            <a:noFill/>
            <a:ln w="9525" algn="ctr">
              <a:noFill/>
              <a:miter lim="800000"/>
              <a:headEnd/>
              <a:tailEnd/>
            </a:ln>
          </p:spPr>
          <p:txBody>
            <a:bodyPr wrap="square">
              <a:spAutoFit/>
            </a:bodyPr>
            <a:lstStyle/>
            <a:p>
              <a:r>
                <a:rPr lang="en-US" sz="3200" b="1" dirty="0">
                  <a:latin typeface="Times New Roman" pitchFamily="18" charset="0"/>
                  <a:cs typeface="Times New Roman" pitchFamily="18" charset="0"/>
                </a:rPr>
                <a:t>1. </a:t>
              </a:r>
              <a:r>
                <a:rPr lang="vi-VN" sz="3200" b="1" dirty="0">
                  <a:latin typeface="Times New Roman" pitchFamily="18" charset="0"/>
                  <a:cs typeface="Times New Roman" pitchFamily="18" charset="0"/>
                </a:rPr>
                <a:t>Tổ chức thông tin trên Internet </a:t>
              </a:r>
              <a:r>
                <a:rPr lang="en-US" sz="3200" b="1" dirty="0">
                  <a:latin typeface="Times New Roman" pitchFamily="18" charset="0"/>
                  <a:cs typeface="Times New Roman" pitchFamily="18" charset="0"/>
                </a:rPr>
                <a:t>(T1)</a:t>
              </a:r>
              <a:endParaRPr lang="en-US" sz="3200" b="1" dirty="0">
                <a:solidFill>
                  <a:srgbClr val="0033CC"/>
                </a:solidFill>
                <a:latin typeface="Times New Roman" pitchFamily="18" charset="0"/>
                <a:cs typeface="Times New Roman" pitchFamily="18" charset="0"/>
                <a:sym typeface="Symbol" pitchFamily="18" charset="2"/>
              </a:endParaRPr>
            </a:p>
          </p:txBody>
        </p:sp>
      </p:grpSp>
      <p:grpSp>
        <p:nvGrpSpPr>
          <p:cNvPr id="8" name="Group 6"/>
          <p:cNvGrpSpPr>
            <a:grpSpLocks/>
          </p:cNvGrpSpPr>
          <p:nvPr/>
        </p:nvGrpSpPr>
        <p:grpSpPr bwMode="auto">
          <a:xfrm>
            <a:off x="1781656" y="5387490"/>
            <a:ext cx="10029344" cy="641514"/>
            <a:chOff x="504" y="1001"/>
            <a:chExt cx="4784" cy="772"/>
          </a:xfrm>
          <a:solidFill>
            <a:srgbClr val="FFFF00"/>
          </a:solidFill>
        </p:grpSpPr>
        <p:sp>
          <p:nvSpPr>
            <p:cNvPr id="9" name="AutoShape 7"/>
            <p:cNvSpPr>
              <a:spLocks noChangeArrowheads="1"/>
            </p:cNvSpPr>
            <p:nvPr/>
          </p:nvSpPr>
          <p:spPr bwMode="gray">
            <a:xfrm>
              <a:off x="504" y="1008"/>
              <a:ext cx="4784" cy="765"/>
            </a:xfrm>
            <a:prstGeom prst="roundRect">
              <a:avLst>
                <a:gd name="adj" fmla="val 10889"/>
              </a:avLst>
            </a:prstGeom>
            <a:grp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sz="1600">
                <a:latin typeface="Times New Roman" pitchFamily="18" charset="0"/>
                <a:cs typeface="Times New Roman" pitchFamily="18" charset="0"/>
              </a:endParaRPr>
            </a:p>
          </p:txBody>
        </p:sp>
        <p:sp>
          <p:nvSpPr>
            <p:cNvPr id="10" name="Text Box 8"/>
            <p:cNvSpPr txBox="1">
              <a:spLocks noChangeArrowheads="1"/>
            </p:cNvSpPr>
            <p:nvPr/>
          </p:nvSpPr>
          <p:spPr bwMode="gray">
            <a:xfrm>
              <a:off x="538" y="1001"/>
              <a:ext cx="4605" cy="704"/>
            </a:xfrm>
            <a:prstGeom prst="rect">
              <a:avLst/>
            </a:prstGeom>
            <a:grpFill/>
            <a:ln w="9525" algn="ctr">
              <a:noFill/>
              <a:miter lim="800000"/>
              <a:headEnd/>
              <a:tailEnd/>
            </a:ln>
          </p:spPr>
          <p:txBody>
            <a:bodyPr wrap="square">
              <a:spAutoFit/>
            </a:bodyPr>
            <a:lstStyle/>
            <a:p>
              <a:r>
                <a:rPr lang="en-US" sz="3200" b="1" dirty="0">
                  <a:latin typeface="Times New Roman" pitchFamily="18" charset="0"/>
                  <a:cs typeface="Times New Roman" pitchFamily="18" charset="0"/>
                </a:rPr>
                <a:t>3. </a:t>
              </a:r>
              <a:r>
                <a:rPr lang="vi-VN" sz="3200" b="1" dirty="0">
                  <a:latin typeface="Times New Roman" pitchFamily="18" charset="0"/>
                  <a:cs typeface="Times New Roman" pitchFamily="18" charset="0"/>
                </a:rPr>
                <a:t>Thực hành: Khai thác thông tin trên trang web</a:t>
              </a:r>
              <a:r>
                <a:rPr lang="en-US" sz="3200" b="1" dirty="0">
                  <a:latin typeface="Times New Roman" pitchFamily="18" charset="0"/>
                  <a:cs typeface="Times New Roman" pitchFamily="18" charset="0"/>
                </a:rPr>
                <a:t> (T2)</a:t>
              </a:r>
              <a:endParaRPr lang="en-US" sz="3200" b="1" dirty="0">
                <a:solidFill>
                  <a:srgbClr val="FF0000"/>
                </a:solidFill>
                <a:latin typeface="Times New Roman" pitchFamily="18" charset="0"/>
                <a:cs typeface="Times New Roman" pitchFamily="18" charset="0"/>
                <a:sym typeface="Wingdings" pitchFamily="2" charset="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ppt_w/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ppt_x-#ppt_w/2"/>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ppt_w/2"/>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xit" presetSubtype="12" fill="hold" nodeType="clickEffect">
                                  <p:stCondLst>
                                    <p:cond delay="0"/>
                                  </p:stCondLst>
                                  <p:childTnLst>
                                    <p:animEffect transition="out" filter="strips(downLeft)">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inhnenxanh.jpg"/>
          <p:cNvPicPr>
            <a:picLocks noChangeAspect="1"/>
          </p:cNvPicPr>
          <p:nvPr/>
        </p:nvPicPr>
        <p:blipFill>
          <a:blip r:embed="rId2"/>
          <a:stretch>
            <a:fillRect/>
          </a:stretch>
        </p:blipFill>
        <p:spPr>
          <a:xfrm>
            <a:off x="0" y="76200"/>
            <a:ext cx="12344400" cy="6858000"/>
          </a:xfrm>
          <a:prstGeom prst="rect">
            <a:avLst/>
          </a:prstGeom>
        </p:spPr>
      </p:pic>
      <p:sp>
        <p:nvSpPr>
          <p:cNvPr id="9217" name="Rectangle 1"/>
          <p:cNvSpPr>
            <a:spLocks noChangeArrowheads="1"/>
          </p:cNvSpPr>
          <p:nvPr/>
        </p:nvSpPr>
        <p:spPr bwMode="auto">
          <a:xfrm>
            <a:off x="1447800" y="1040255"/>
            <a:ext cx="10668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 pos="457200" algn="l"/>
                <a:tab pos="866775" algn="l"/>
                <a:tab pos="1028700" algn="l"/>
                <a:tab pos="1943100" algn="l"/>
                <a:tab pos="2628900" algn="l"/>
                <a:tab pos="2743200" algn="ctr"/>
                <a:tab pos="5486400" algn="r"/>
              </a:tabLst>
            </a:pPr>
            <a:r>
              <a:rPr lang="en-US" sz="3200" b="1" dirty="0">
                <a:solidFill>
                  <a:srgbClr val="FF0066"/>
                </a:solidFill>
                <a:latin typeface="Times New Roman" pitchFamily="18" charset="0"/>
                <a:ea typeface="Calibri" pitchFamily="34" charset="0"/>
                <a:cs typeface="Times New Roman" pitchFamily="18" charset="0"/>
              </a:rPr>
              <a:t>1</a:t>
            </a:r>
            <a:r>
              <a:rPr kumimoji="0" lang="en-US" sz="3200" b="1" i="0" u="none" strike="noStrike" cap="none" normalizeH="0" baseline="0" dirty="0">
                <a:ln>
                  <a:noFill/>
                </a:ln>
                <a:solidFill>
                  <a:srgbClr val="FF0066"/>
                </a:solidFill>
                <a:effectLst/>
                <a:latin typeface="Times New Roman" pitchFamily="18" charset="0"/>
                <a:ea typeface="Calibri" pitchFamily="34" charset="0"/>
                <a:cs typeface="Times New Roman" pitchFamily="18" charset="0"/>
              </a:rPr>
              <a:t>. TỔ CHỨC THÔNG TIN TRÊN INTERNET: </a:t>
            </a:r>
            <a:endParaRPr kumimoji="0" lang="en-US" sz="1400" b="0" i="0" u="none" strike="noStrike" cap="none" normalizeH="0" baseline="0" dirty="0">
              <a:ln>
                <a:noFill/>
              </a:ln>
              <a:solidFill>
                <a:srgbClr val="FF0066"/>
              </a:solidFill>
              <a:effectLst/>
              <a:latin typeface="Times New Roman" pitchFamily="18" charset="0"/>
              <a:cs typeface="Times New Roman" pitchFamily="18" charset="0"/>
            </a:endParaRPr>
          </a:p>
        </p:txBody>
      </p:sp>
      <p:sp>
        <p:nvSpPr>
          <p:cNvPr id="5" name="Rectangle 4"/>
          <p:cNvSpPr/>
          <p:nvPr/>
        </p:nvSpPr>
        <p:spPr>
          <a:xfrm>
            <a:off x="1502391" y="1752601"/>
            <a:ext cx="8456950" cy="584775"/>
          </a:xfrm>
          <a:prstGeom prst="rect">
            <a:avLst/>
          </a:prstGeom>
        </p:spPr>
        <p:txBody>
          <a:bodyPr wrap="none">
            <a:spAutoFit/>
          </a:bodyPr>
          <a:lstStyle/>
          <a:p>
            <a:pPr lvl="0" algn="just"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pPr>
            <a:r>
              <a:rPr lang="en-US" sz="3200" b="1" u="sng" dirty="0" err="1">
                <a:solidFill>
                  <a:srgbClr val="FF3300"/>
                </a:solidFill>
                <a:latin typeface="Times New Roman" pitchFamily="18" charset="0"/>
                <a:ea typeface="Calibri" pitchFamily="34" charset="0"/>
                <a:cs typeface="Times New Roman" pitchFamily="18" charset="0"/>
              </a:rPr>
              <a:t>Hoạt</a:t>
            </a:r>
            <a:r>
              <a:rPr lang="en-US" sz="3200" b="1" u="sng" dirty="0">
                <a:solidFill>
                  <a:srgbClr val="FF3300"/>
                </a:solidFill>
                <a:latin typeface="Times New Roman" pitchFamily="18" charset="0"/>
                <a:ea typeface="Calibri" pitchFamily="34" charset="0"/>
                <a:cs typeface="Times New Roman" pitchFamily="18" charset="0"/>
              </a:rPr>
              <a:t> </a:t>
            </a:r>
            <a:r>
              <a:rPr lang="en-US" sz="3200" b="1" u="sng" dirty="0" err="1">
                <a:solidFill>
                  <a:srgbClr val="FF3300"/>
                </a:solidFill>
                <a:latin typeface="Times New Roman" pitchFamily="18" charset="0"/>
                <a:ea typeface="Calibri" pitchFamily="34" charset="0"/>
                <a:cs typeface="Times New Roman" pitchFamily="18" charset="0"/>
              </a:rPr>
              <a:t>động</a:t>
            </a:r>
            <a:r>
              <a:rPr lang="en-US" sz="3200" b="1" u="sng" dirty="0">
                <a:solidFill>
                  <a:srgbClr val="FF3300"/>
                </a:solidFill>
                <a:latin typeface="Times New Roman" pitchFamily="18" charset="0"/>
                <a:ea typeface="Calibri" pitchFamily="34" charset="0"/>
                <a:cs typeface="Times New Roman" pitchFamily="18" charset="0"/>
              </a:rPr>
              <a:t> 1</a:t>
            </a:r>
            <a:r>
              <a:rPr lang="en-US" sz="3200" b="1" dirty="0">
                <a:solidFill>
                  <a:srgbClr val="FF3300"/>
                </a:solidFill>
                <a:latin typeface="Times New Roman" pitchFamily="18" charset="0"/>
                <a:ea typeface="Calibri" pitchFamily="34" charset="0"/>
                <a:cs typeface="Times New Roman" pitchFamily="18" charset="0"/>
              </a:rPr>
              <a:t>: </a:t>
            </a:r>
            <a:r>
              <a:rPr lang="en-US" sz="3200" b="1" dirty="0" err="1">
                <a:solidFill>
                  <a:srgbClr val="FF3300"/>
                </a:solidFill>
                <a:latin typeface="Times New Roman" pitchFamily="18" charset="0"/>
                <a:ea typeface="Calibri" pitchFamily="34" charset="0"/>
                <a:cs typeface="Times New Roman" pitchFamily="18" charset="0"/>
              </a:rPr>
              <a:t>Tìm</a:t>
            </a:r>
            <a:r>
              <a:rPr lang="en-US" sz="3200" b="1" dirty="0">
                <a:solidFill>
                  <a:srgbClr val="FF3300"/>
                </a:solidFill>
                <a:latin typeface="Times New Roman" pitchFamily="18" charset="0"/>
                <a:ea typeface="Calibri" pitchFamily="34" charset="0"/>
                <a:cs typeface="Times New Roman" pitchFamily="18" charset="0"/>
              </a:rPr>
              <a:t> </a:t>
            </a:r>
            <a:r>
              <a:rPr lang="en-US" sz="3200" b="1" dirty="0" err="1">
                <a:solidFill>
                  <a:srgbClr val="FF3300"/>
                </a:solidFill>
                <a:latin typeface="Times New Roman" pitchFamily="18" charset="0"/>
                <a:ea typeface="Calibri" pitchFamily="34" charset="0"/>
                <a:cs typeface="Times New Roman" pitchFamily="18" charset="0"/>
              </a:rPr>
              <a:t>hiểu</a:t>
            </a:r>
            <a:r>
              <a:rPr lang="en-US" sz="3200" b="1" dirty="0">
                <a:solidFill>
                  <a:srgbClr val="FF3300"/>
                </a:solidFill>
                <a:latin typeface="Times New Roman" pitchFamily="18" charset="0"/>
                <a:ea typeface="Calibri" pitchFamily="34" charset="0"/>
                <a:cs typeface="Times New Roman" pitchFamily="18" charset="0"/>
              </a:rPr>
              <a:t> </a:t>
            </a:r>
            <a:r>
              <a:rPr lang="en-US" sz="3200" b="1" dirty="0" err="1">
                <a:solidFill>
                  <a:srgbClr val="FF3300"/>
                </a:solidFill>
                <a:latin typeface="Times New Roman" pitchFamily="18" charset="0"/>
                <a:ea typeface="Calibri" pitchFamily="34" charset="0"/>
                <a:cs typeface="Times New Roman" pitchFamily="18" charset="0"/>
              </a:rPr>
              <a:t>cách</a:t>
            </a:r>
            <a:r>
              <a:rPr lang="en-US" sz="3200" b="1" dirty="0">
                <a:solidFill>
                  <a:srgbClr val="FF3300"/>
                </a:solidFill>
                <a:latin typeface="Times New Roman" pitchFamily="18" charset="0"/>
                <a:ea typeface="Calibri" pitchFamily="34" charset="0"/>
                <a:cs typeface="Times New Roman" pitchFamily="18" charset="0"/>
              </a:rPr>
              <a:t> </a:t>
            </a:r>
            <a:r>
              <a:rPr lang="en-US" sz="3200" b="1" dirty="0" err="1">
                <a:solidFill>
                  <a:srgbClr val="FF3300"/>
                </a:solidFill>
                <a:latin typeface="Times New Roman" pitchFamily="18" charset="0"/>
                <a:ea typeface="Calibri" pitchFamily="34" charset="0"/>
                <a:cs typeface="Times New Roman" pitchFamily="18" charset="0"/>
              </a:rPr>
              <a:t>tổ</a:t>
            </a:r>
            <a:r>
              <a:rPr lang="en-US" sz="3200" b="1" dirty="0">
                <a:solidFill>
                  <a:srgbClr val="FF3300"/>
                </a:solidFill>
                <a:latin typeface="Times New Roman" pitchFamily="18" charset="0"/>
                <a:ea typeface="Calibri" pitchFamily="34" charset="0"/>
                <a:cs typeface="Times New Roman" pitchFamily="18" charset="0"/>
              </a:rPr>
              <a:t> </a:t>
            </a:r>
            <a:r>
              <a:rPr lang="en-US" sz="3200" b="1" dirty="0" err="1">
                <a:solidFill>
                  <a:srgbClr val="FF3300"/>
                </a:solidFill>
                <a:latin typeface="Times New Roman" pitchFamily="18" charset="0"/>
                <a:ea typeface="Calibri" pitchFamily="34" charset="0"/>
                <a:cs typeface="Times New Roman" pitchFamily="18" charset="0"/>
              </a:rPr>
              <a:t>chức</a:t>
            </a:r>
            <a:r>
              <a:rPr lang="en-US" sz="3200" b="1" dirty="0">
                <a:solidFill>
                  <a:srgbClr val="FF3300"/>
                </a:solidFill>
                <a:latin typeface="Times New Roman" pitchFamily="18" charset="0"/>
                <a:ea typeface="Calibri" pitchFamily="34" charset="0"/>
                <a:cs typeface="Times New Roman" pitchFamily="18" charset="0"/>
              </a:rPr>
              <a:t> </a:t>
            </a:r>
            <a:r>
              <a:rPr lang="en-US" sz="3200" b="1" dirty="0" err="1">
                <a:solidFill>
                  <a:srgbClr val="FF3300"/>
                </a:solidFill>
                <a:latin typeface="Times New Roman" pitchFamily="18" charset="0"/>
                <a:ea typeface="Calibri" pitchFamily="34" charset="0"/>
                <a:cs typeface="Times New Roman" pitchFamily="18" charset="0"/>
              </a:rPr>
              <a:t>thông</a:t>
            </a:r>
            <a:r>
              <a:rPr lang="en-US" sz="3200" b="1" dirty="0">
                <a:solidFill>
                  <a:srgbClr val="FF3300"/>
                </a:solidFill>
                <a:latin typeface="Times New Roman" pitchFamily="18" charset="0"/>
                <a:ea typeface="Calibri" pitchFamily="34" charset="0"/>
                <a:cs typeface="Times New Roman" pitchFamily="18" charset="0"/>
              </a:rPr>
              <a:t> tin: </a:t>
            </a:r>
            <a:endParaRPr lang="en-US" sz="3200" dirty="0">
              <a:solidFill>
                <a:srgbClr val="FF3300"/>
              </a:solidFill>
              <a:latin typeface="Times New Roman" pitchFamily="18" charset="0"/>
              <a:cs typeface="Times New Roman" pitchFamily="18" charset="0"/>
            </a:endParaRPr>
          </a:p>
        </p:txBody>
      </p:sp>
      <p:sp>
        <p:nvSpPr>
          <p:cNvPr id="6"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2590800" y="2667000"/>
            <a:ext cx="7010400" cy="914400"/>
          </a:xfrm>
          <a:prstGeom prst="roundRect">
            <a:avLst/>
          </a:prstGeom>
          <a:solidFill>
            <a:srgbClr val="CC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itchFamily="18" charset="0"/>
                <a:cs typeface="Times New Roman" pitchFamily="18" charset="0"/>
              </a:rPr>
              <a:t>1. </a:t>
            </a:r>
            <a:r>
              <a:rPr lang="en-US" sz="3200" dirty="0" err="1">
                <a:solidFill>
                  <a:schemeClr val="bg1"/>
                </a:solidFill>
                <a:latin typeface="Times New Roman" pitchFamily="18" charset="0"/>
                <a:cs typeface="Times New Roman" pitchFamily="18" charset="0"/>
              </a:rPr>
              <a:t>Thông</a:t>
            </a:r>
            <a:r>
              <a:rPr lang="en-US" sz="3200" dirty="0">
                <a:solidFill>
                  <a:schemeClr val="bg1"/>
                </a:solidFill>
                <a:latin typeface="Times New Roman" pitchFamily="18" charset="0"/>
                <a:cs typeface="Times New Roman" pitchFamily="18" charset="0"/>
              </a:rPr>
              <a:t> tin </a:t>
            </a:r>
            <a:r>
              <a:rPr lang="en-US" sz="3200" dirty="0" err="1">
                <a:solidFill>
                  <a:schemeClr val="bg1"/>
                </a:solidFill>
                <a:latin typeface="Times New Roman" pitchFamily="18" charset="0"/>
                <a:cs typeface="Times New Roman" pitchFamily="18" charset="0"/>
              </a:rPr>
              <a:t>trong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một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cuốn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sách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được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tổ</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chức</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như</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thế</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nào</a:t>
            </a:r>
            <a:r>
              <a:rPr lang="en-US" sz="3200" dirty="0">
                <a:solidFill>
                  <a:schemeClr val="bg1"/>
                </a:solidFill>
                <a:latin typeface="Times New Roman" pitchFamily="18" charset="0"/>
                <a:cs typeface="Times New Roman" pitchFamily="18" charset="0"/>
              </a:rPr>
              <a:t>?</a:t>
            </a:r>
          </a:p>
        </p:txBody>
      </p:sp>
      <p:sp>
        <p:nvSpPr>
          <p:cNvPr id="13" name="Rounded Rectangle 12"/>
          <p:cNvSpPr/>
          <p:nvPr/>
        </p:nvSpPr>
        <p:spPr>
          <a:xfrm>
            <a:off x="2590802" y="4038600"/>
            <a:ext cx="7315200" cy="914400"/>
          </a:xfrm>
          <a:prstGeom prst="roundRect">
            <a:avLst/>
          </a:prstGeom>
          <a:solidFill>
            <a:srgbClr val="000099"/>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itchFamily="18" charset="0"/>
                <a:cs typeface="Times New Roman" pitchFamily="18" charset="0"/>
              </a:rPr>
              <a:t>2. </a:t>
            </a:r>
            <a:r>
              <a:rPr lang="en-US" sz="3200" dirty="0" err="1">
                <a:solidFill>
                  <a:schemeClr val="bg1"/>
                </a:solidFill>
                <a:latin typeface="Times New Roman" pitchFamily="18" charset="0"/>
                <a:cs typeface="Times New Roman" pitchFamily="18" charset="0"/>
              </a:rPr>
              <a:t>Em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đã</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xem</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thông</a:t>
            </a:r>
            <a:r>
              <a:rPr lang="en-US" sz="3200" dirty="0">
                <a:solidFill>
                  <a:schemeClr val="bg1"/>
                </a:solidFill>
                <a:latin typeface="Times New Roman" pitchFamily="18" charset="0"/>
                <a:cs typeface="Times New Roman" pitchFamily="18" charset="0"/>
              </a:rPr>
              <a:t> tin </a:t>
            </a:r>
            <a:r>
              <a:rPr lang="en-US" sz="3200" dirty="0" err="1">
                <a:solidFill>
                  <a:schemeClr val="bg1"/>
                </a:solidFill>
                <a:latin typeface="Times New Roman" pitchFamily="18" charset="0"/>
                <a:cs typeface="Times New Roman" pitchFamily="18" charset="0"/>
              </a:rPr>
              <a:t>trên</a:t>
            </a:r>
            <a:r>
              <a:rPr lang="en-US" sz="3200" dirty="0">
                <a:solidFill>
                  <a:schemeClr val="bg1"/>
                </a:solidFill>
                <a:latin typeface="Times New Roman" pitchFamily="18" charset="0"/>
                <a:cs typeface="Times New Roman" pitchFamily="18" charset="0"/>
              </a:rPr>
              <a:t> Internet </a:t>
            </a:r>
            <a:r>
              <a:rPr lang="en-US" sz="3200" dirty="0" err="1">
                <a:solidFill>
                  <a:schemeClr val="bg1"/>
                </a:solidFill>
                <a:latin typeface="Times New Roman" pitchFamily="18" charset="0"/>
                <a:cs typeface="Times New Roman" pitchFamily="18" charset="0"/>
              </a:rPr>
              <a:t>chưa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Trên</a:t>
            </a:r>
            <a:r>
              <a:rPr lang="en-US" sz="3200" dirty="0">
                <a:solidFill>
                  <a:schemeClr val="bg1"/>
                </a:solidFill>
                <a:latin typeface="Times New Roman" pitchFamily="18" charset="0"/>
                <a:cs typeface="Times New Roman" pitchFamily="18" charset="0"/>
              </a:rPr>
              <a:t> Internet </a:t>
            </a:r>
            <a:r>
              <a:rPr lang="en-US" sz="3200" dirty="0" err="1">
                <a:solidFill>
                  <a:schemeClr val="bg1"/>
                </a:solidFill>
                <a:latin typeface="Times New Roman" pitchFamily="18" charset="0"/>
                <a:cs typeface="Times New Roman" pitchFamily="18" charset="0"/>
              </a:rPr>
              <a:t>có</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những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thông</a:t>
            </a:r>
            <a:r>
              <a:rPr lang="en-US" sz="3200" dirty="0">
                <a:solidFill>
                  <a:schemeClr val="bg1"/>
                </a:solidFill>
                <a:latin typeface="Times New Roman" pitchFamily="18" charset="0"/>
                <a:cs typeface="Times New Roman" pitchFamily="18" charset="0"/>
              </a:rPr>
              <a:t> tin </a:t>
            </a:r>
            <a:r>
              <a:rPr lang="en-US" sz="3200" dirty="0" err="1">
                <a:solidFill>
                  <a:schemeClr val="bg1"/>
                </a:solidFill>
                <a:latin typeface="Times New Roman" pitchFamily="18" charset="0"/>
                <a:cs typeface="Times New Roman" pitchFamily="18" charset="0"/>
              </a:rPr>
              <a:t>gì</a:t>
            </a:r>
            <a:r>
              <a:rPr lang="en-US" sz="3200" dirty="0">
                <a:solidFill>
                  <a:schemeClr val="bg1"/>
                </a:solidFill>
                <a:latin typeface="Times New Roman" pitchFamily="18" charset="0"/>
                <a:cs typeface="Times New Roman" pitchFamily="18" charset="0"/>
              </a:rPr>
              <a:t>?</a:t>
            </a:r>
          </a:p>
        </p:txBody>
      </p:sp>
      <p:sp>
        <p:nvSpPr>
          <p:cNvPr id="16" name="5-Point Star 15"/>
          <p:cNvSpPr/>
          <p:nvPr/>
        </p:nvSpPr>
        <p:spPr>
          <a:xfrm>
            <a:off x="1524003" y="4114800"/>
            <a:ext cx="762000" cy="685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524003" y="2743200"/>
            <a:ext cx="762000" cy="6858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circle(in)">
                                      <p:cBhvr>
                                        <p:cTn id="7" dur="500"/>
                                        <p:tgtEl>
                                          <p:spTgt spid="92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2"/>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9" dur="500"/>
                                        <p:tgtEl>
                                          <p:spTgt spid="17"/>
                                        </p:tgtEl>
                                      </p:cBhvr>
                                    </p:animEffect>
                                  </p:childTnLst>
                                </p:cTn>
                              </p:par>
                            </p:childTnLst>
                          </p:cTn>
                        </p:par>
                        <p:par>
                          <p:cTn id="20" fill="hold">
                            <p:stCondLst>
                              <p:cond delay="500"/>
                            </p:stCondLst>
                            <p:childTnLst>
                              <p:par>
                                <p:cTn id="21" presetID="34"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from="(-#ppt_w/2)" to="(#ppt_x)" calcmode="lin" valueType="num">
                                      <p:cBhvr>
                                        <p:cTn id="23" dur="600" fill="hold">
                                          <p:stCondLst>
                                            <p:cond delay="0"/>
                                          </p:stCondLst>
                                        </p:cTn>
                                        <p:tgtEl>
                                          <p:spTgt spid="12"/>
                                        </p:tgtEl>
                                        <p:attrNameLst>
                                          <p:attrName>ppt_x</p:attrName>
                                        </p:attrNameLst>
                                      </p:cBhvr>
                                    </p:anim>
                                    <p:anim from="0" to="-1.0" calcmode="lin" valueType="num">
                                      <p:cBhvr>
                                        <p:cTn id="24" dur="200" decel="50000" autoRev="1" fill="hold">
                                          <p:stCondLst>
                                            <p:cond delay="600"/>
                                          </p:stCondLst>
                                        </p:cTn>
                                        <p:tgtEl>
                                          <p:spTgt spid="12"/>
                                        </p:tgtEl>
                                        <p:attrNameLst>
                                          <p:attrName>xshear</p:attrName>
                                        </p:attrNameLst>
                                      </p:cBhvr>
                                    </p:anim>
                                    <p:animScale>
                                      <p:cBhvr>
                                        <p:cTn id="25" dur="200" decel="100000" autoRev="1" fill="hold">
                                          <p:stCondLst>
                                            <p:cond delay="600"/>
                                          </p:stCondLst>
                                        </p:cTn>
                                        <p:tgtEl>
                                          <p:spTgt spid="12"/>
                                        </p:tgtEl>
                                      </p:cBhvr>
                                      <p:from x="100000" y="100000"/>
                                      <p:to x="80000" y="100000"/>
                                    </p:animScale>
                                    <p:anim by="(#ppt_h/3+#ppt_w*0.1)" calcmode="lin" valueType="num">
                                      <p:cBhvr additive="sum">
                                        <p:cTn id="26" dur="200" decel="100000" autoRev="1" fill="hold">
                                          <p:stCondLst>
                                            <p:cond delay="600"/>
                                          </p:stCondLst>
                                        </p:cTn>
                                        <p:tgtEl>
                                          <p:spTgt spid="12"/>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ppt_x</p:attrName>
                                        </p:attrNameLst>
                                      </p:cBhvr>
                                      <p:tavLst>
                                        <p:tav tm="0">
                                          <p:val>
                                            <p:strVal val="#ppt_x-.2"/>
                                          </p:val>
                                        </p:tav>
                                        <p:tav tm="100000">
                                          <p:val>
                                            <p:strVal val="#ppt_x"/>
                                          </p:val>
                                        </p:tav>
                                      </p:tavLst>
                                    </p:anim>
                                    <p:anim calcmode="lin" valueType="num">
                                      <p:cBhvr>
                                        <p:cTn id="3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6"/>
                                        </p:tgtEl>
                                      </p:cBhvr>
                                    </p:animEffect>
                                  </p:childTnLst>
                                </p:cTn>
                              </p:par>
                            </p:childTnLst>
                          </p:cTn>
                        </p:par>
                        <p:par>
                          <p:cTn id="34" fill="hold">
                            <p:stCondLst>
                              <p:cond delay="1000"/>
                            </p:stCondLst>
                            <p:childTnLst>
                              <p:par>
                                <p:cTn id="35" presetID="34"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from="(-#ppt_w/2)" to="(#ppt_x)" calcmode="lin" valueType="num">
                                      <p:cBhvr>
                                        <p:cTn id="37" dur="600" fill="hold">
                                          <p:stCondLst>
                                            <p:cond delay="0"/>
                                          </p:stCondLst>
                                        </p:cTn>
                                        <p:tgtEl>
                                          <p:spTgt spid="13"/>
                                        </p:tgtEl>
                                        <p:attrNameLst>
                                          <p:attrName>ppt_x</p:attrName>
                                        </p:attrNameLst>
                                      </p:cBhvr>
                                    </p:anim>
                                    <p:anim from="0" to="-1.0" calcmode="lin" valueType="num">
                                      <p:cBhvr>
                                        <p:cTn id="38" dur="200" decel="50000" autoRev="1" fill="hold">
                                          <p:stCondLst>
                                            <p:cond delay="600"/>
                                          </p:stCondLst>
                                        </p:cTn>
                                        <p:tgtEl>
                                          <p:spTgt spid="13"/>
                                        </p:tgtEl>
                                        <p:attrNameLst>
                                          <p:attrName>xshear</p:attrName>
                                        </p:attrNameLst>
                                      </p:cBhvr>
                                    </p:anim>
                                    <p:animScale>
                                      <p:cBhvr>
                                        <p:cTn id="39" dur="200" decel="100000" autoRev="1" fill="hold">
                                          <p:stCondLst>
                                            <p:cond delay="600"/>
                                          </p:stCondLst>
                                        </p:cTn>
                                        <p:tgtEl>
                                          <p:spTgt spid="13"/>
                                        </p:tgtEl>
                                      </p:cBhvr>
                                      <p:from x="100000" y="100000"/>
                                      <p:to x="80000" y="100000"/>
                                    </p:animScale>
                                    <p:anim by="(#ppt_h/3+#ppt_w*0.1)" calcmode="lin" valueType="num">
                                      <p:cBhvr additive="sum">
                                        <p:cTn id="40"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5" grpId="0"/>
      <p:bldP spid="12" grpId="0" animBg="1"/>
      <p:bldP spid="13"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nhnenxanh.jpg"/>
          <p:cNvPicPr>
            <a:picLocks noChangeAspect="1"/>
          </p:cNvPicPr>
          <p:nvPr/>
        </p:nvPicPr>
        <p:blipFill>
          <a:blip r:embed="rId2"/>
          <a:stretch>
            <a:fillRect/>
          </a:stretch>
        </p:blipFill>
        <p:spPr>
          <a:xfrm>
            <a:off x="0" y="0"/>
            <a:ext cx="12344400" cy="6858000"/>
          </a:xfrm>
          <a:prstGeom prst="rect">
            <a:avLst/>
          </a:prstGeom>
        </p:spPr>
      </p:pic>
      <p:sp>
        <p:nvSpPr>
          <p:cNvPr id="2"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6629400" y="838200"/>
          <a:ext cx="4953000" cy="5791204"/>
        </p:xfrm>
        <a:graphic>
          <a:graphicData uri="http://schemas.openxmlformats.org/drawingml/2006/table">
            <a:tbl>
              <a:tblPr/>
              <a:tblGrid>
                <a:gridCol w="4318655">
                  <a:extLst>
                    <a:ext uri="{9D8B030D-6E8A-4147-A177-3AD203B41FA5}">
                      <a16:colId xmlns:a16="http://schemas.microsoft.com/office/drawing/2014/main" val="20000"/>
                    </a:ext>
                  </a:extLst>
                </a:gridCol>
                <a:gridCol w="634345">
                  <a:extLst>
                    <a:ext uri="{9D8B030D-6E8A-4147-A177-3AD203B41FA5}">
                      <a16:colId xmlns:a16="http://schemas.microsoft.com/office/drawing/2014/main" val="20001"/>
                    </a:ext>
                  </a:extLst>
                </a:gridCol>
              </a:tblGrid>
              <a:tr h="604557">
                <a:tc gridSpan="2">
                  <a:txBody>
                    <a:bodyPr/>
                    <a:lstStyle/>
                    <a:p>
                      <a:pPr marL="4635500">
                        <a:lnSpc>
                          <a:spcPct val="115000"/>
                        </a:lnSpc>
                        <a:spcAft>
                          <a:spcPts val="0"/>
                        </a:spcAft>
                      </a:pPr>
                      <a:r>
                        <a:rPr lang="vi-VN" sz="700" b="1" dirty="0">
                          <a:solidFill>
                            <a:srgbClr val="FFFFFF"/>
                          </a:solidFill>
                          <a:latin typeface="Times New Roman"/>
                          <a:ea typeface="Corbel"/>
                        </a:rPr>
                        <a:t>Trang</a:t>
                      </a:r>
                      <a:endParaRPr lang="en-US" sz="700" dirty="0">
                        <a:latin typeface="Arial"/>
                        <a:ea typeface="Arial"/>
                      </a:endParaRPr>
                    </a:p>
                  </a:txBody>
                  <a:tcPr marL="4321" marR="4321" marT="0" marB="0" anchor="ctr">
                    <a:lnL>
                      <a:noFill/>
                    </a:lnL>
                    <a:lnR>
                      <a:noFill/>
                    </a:lnR>
                    <a:lnT>
                      <a:noFill/>
                    </a:lnT>
                    <a:lnB>
                      <a:noFill/>
                    </a:lnB>
                    <a:solidFill>
                      <a:srgbClr val="1070F1"/>
                    </a:solidFill>
                  </a:tcPr>
                </a:tc>
                <a:tc hMerge="1">
                  <a:txBody>
                    <a:bodyPr/>
                    <a:lstStyle/>
                    <a:p>
                      <a:endParaRPr lang="en-US"/>
                    </a:p>
                  </a:txBody>
                  <a:tcPr/>
                </a:tc>
                <a:extLst>
                  <a:ext uri="{0D108BD9-81ED-4DB2-BD59-A6C34878D82A}">
                    <a16:rowId xmlns:a16="http://schemas.microsoft.com/office/drawing/2014/main" val="10000"/>
                  </a:ext>
                </a:extLst>
              </a:tr>
              <a:tr h="218877">
                <a:tc>
                  <a:txBody>
                    <a:bodyPr/>
                    <a:lstStyle/>
                    <a:p>
                      <a:pPr indent="101600">
                        <a:lnSpc>
                          <a:spcPct val="115000"/>
                        </a:lnSpc>
                        <a:spcAft>
                          <a:spcPts val="0"/>
                        </a:spcAft>
                      </a:pPr>
                      <a:r>
                        <a:rPr lang="vi-VN" sz="800" b="1">
                          <a:latin typeface="Times New Roman"/>
                          <a:ea typeface="Calibri"/>
                        </a:rPr>
                        <a:t>Chủ đề 1. Máy tình và cộng đồng</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FFF8"/>
                    </a:solidFill>
                  </a:tcPr>
                </a:tc>
                <a:tc>
                  <a:txBody>
                    <a:bodyPr/>
                    <a:lstStyle/>
                    <a:p>
                      <a:pPr indent="279400">
                        <a:lnSpc>
                          <a:spcPct val="115000"/>
                        </a:lnSpc>
                        <a:spcAft>
                          <a:spcPts val="0"/>
                        </a:spcAft>
                      </a:pPr>
                      <a:r>
                        <a:rPr lang="vi-VN" sz="800">
                          <a:latin typeface="Times New Roman"/>
                          <a:ea typeface="Calibri"/>
                        </a:rPr>
                        <a:t>5</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1"/>
                  </a:ext>
                </a:extLst>
              </a:tr>
              <a:tr h="216750">
                <a:tc>
                  <a:txBody>
                    <a:bodyPr/>
                    <a:lstStyle/>
                    <a:p>
                      <a:pPr indent="101600">
                        <a:lnSpc>
                          <a:spcPct val="115000"/>
                        </a:lnSpc>
                        <a:spcAft>
                          <a:spcPts val="0"/>
                        </a:spcAft>
                      </a:pPr>
                      <a:r>
                        <a:rPr lang="vi-VN" sz="800" dirty="0">
                          <a:latin typeface="Times New Roman"/>
                          <a:ea typeface="Calibri"/>
                        </a:rPr>
                        <a:t>Bài 1. Thông tin và dữ liệu</a:t>
                      </a:r>
                      <a:endParaRPr lang="en-US" sz="700" dirty="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indent="279400">
                        <a:lnSpc>
                          <a:spcPct val="115000"/>
                        </a:lnSpc>
                        <a:spcAft>
                          <a:spcPts val="0"/>
                        </a:spcAft>
                      </a:pPr>
                      <a:r>
                        <a:rPr lang="vi-VN" sz="800">
                          <a:latin typeface="Times New Roman"/>
                          <a:ea typeface="Calibri"/>
                        </a:rPr>
                        <a:t>6</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2"/>
                  </a:ext>
                </a:extLst>
              </a:tr>
              <a:tr h="214619">
                <a:tc>
                  <a:txBody>
                    <a:bodyPr/>
                    <a:lstStyle/>
                    <a:p>
                      <a:pPr indent="101600">
                        <a:lnSpc>
                          <a:spcPct val="115000"/>
                        </a:lnSpc>
                        <a:spcAft>
                          <a:spcPts val="0"/>
                        </a:spcAft>
                      </a:pPr>
                      <a:r>
                        <a:rPr lang="vi-VN" sz="800">
                          <a:latin typeface="Times New Roman"/>
                          <a:ea typeface="Calibri"/>
                        </a:rPr>
                        <a:t>Bài 2. Xử lí thông tin</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indent="279400">
                        <a:lnSpc>
                          <a:spcPct val="115000"/>
                        </a:lnSpc>
                        <a:spcAft>
                          <a:spcPts val="0"/>
                        </a:spcAft>
                      </a:pPr>
                      <a:r>
                        <a:rPr lang="vi-VN" sz="800">
                          <a:latin typeface="Times New Roman"/>
                          <a:ea typeface="Calibri"/>
                        </a:rPr>
                        <a:t>9</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3"/>
                  </a:ext>
                </a:extLst>
              </a:tr>
              <a:tr h="214619">
                <a:tc>
                  <a:txBody>
                    <a:bodyPr/>
                    <a:lstStyle/>
                    <a:p>
                      <a:pPr indent="101600">
                        <a:lnSpc>
                          <a:spcPct val="115000"/>
                        </a:lnSpc>
                        <a:spcAft>
                          <a:spcPts val="0"/>
                        </a:spcAft>
                      </a:pPr>
                      <a:r>
                        <a:rPr lang="vi-VN" sz="800" dirty="0">
                          <a:latin typeface="Times New Roman"/>
                          <a:ea typeface="Calibri"/>
                        </a:rPr>
                        <a:t>Bài 3. Thông tin trong máy tính</a:t>
                      </a:r>
                      <a:endParaRPr lang="en-US" sz="700" dirty="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13</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4"/>
                  </a:ext>
                </a:extLst>
              </a:tr>
              <a:tr h="216750">
                <a:tc>
                  <a:txBody>
                    <a:bodyPr/>
                    <a:lstStyle/>
                    <a:p>
                      <a:pPr indent="101600">
                        <a:lnSpc>
                          <a:spcPct val="115000"/>
                        </a:lnSpc>
                        <a:spcAft>
                          <a:spcPts val="0"/>
                        </a:spcAft>
                      </a:pPr>
                      <a:r>
                        <a:rPr lang="vi-VN" sz="800" b="1">
                          <a:latin typeface="Times New Roman"/>
                          <a:ea typeface="Calibri"/>
                        </a:rPr>
                        <a:t>Chủ đề 2. Mạng máy tính và Internet</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17</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5"/>
                  </a:ext>
                </a:extLst>
              </a:tr>
              <a:tr h="216750">
                <a:tc>
                  <a:txBody>
                    <a:bodyPr/>
                    <a:lstStyle/>
                    <a:p>
                      <a:pPr indent="101600">
                        <a:lnSpc>
                          <a:spcPct val="115000"/>
                        </a:lnSpc>
                        <a:spcAft>
                          <a:spcPts val="0"/>
                        </a:spcAft>
                      </a:pPr>
                      <a:r>
                        <a:rPr lang="vi-VN" sz="800">
                          <a:latin typeface="Times New Roman"/>
                          <a:ea typeface="Calibri"/>
                        </a:rPr>
                        <a:t>Bài 4. Mạng máy tính</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18</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6"/>
                  </a:ext>
                </a:extLst>
              </a:tr>
              <a:tr h="214619">
                <a:tc>
                  <a:txBody>
                    <a:bodyPr/>
                    <a:lstStyle/>
                    <a:p>
                      <a:pPr indent="101600">
                        <a:lnSpc>
                          <a:spcPct val="115000"/>
                        </a:lnSpc>
                        <a:spcAft>
                          <a:spcPts val="0"/>
                        </a:spcAft>
                      </a:pPr>
                      <a:r>
                        <a:rPr lang="vi-VN" sz="800">
                          <a:latin typeface="Times New Roman"/>
                          <a:ea typeface="Calibri"/>
                        </a:rPr>
                        <a:t>Bài 5. Internet</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22</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7"/>
                  </a:ext>
                </a:extLst>
              </a:tr>
              <a:tr h="216750">
                <a:tc>
                  <a:txBody>
                    <a:bodyPr/>
                    <a:lstStyle/>
                    <a:p>
                      <a:pPr indent="101600">
                        <a:lnSpc>
                          <a:spcPct val="115000"/>
                        </a:lnSpc>
                        <a:spcAft>
                          <a:spcPts val="0"/>
                        </a:spcAft>
                      </a:pPr>
                      <a:r>
                        <a:rPr lang="vi-VN" sz="800" b="1">
                          <a:latin typeface="Times New Roman"/>
                          <a:ea typeface="Calibri"/>
                        </a:rPr>
                        <a:t>Chủ đề 3. Tố chức lưu trữ, tìm kiếm và trao đối thông tin</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26</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8"/>
                  </a:ext>
                </a:extLst>
              </a:tr>
              <a:tr h="214619">
                <a:tc>
                  <a:txBody>
                    <a:bodyPr/>
                    <a:lstStyle/>
                    <a:p>
                      <a:pPr indent="101600">
                        <a:lnSpc>
                          <a:spcPct val="115000"/>
                        </a:lnSpc>
                        <a:spcAft>
                          <a:spcPts val="0"/>
                        </a:spcAft>
                      </a:pPr>
                      <a:r>
                        <a:rPr lang="vi-VN" sz="800">
                          <a:latin typeface="Times New Roman"/>
                          <a:ea typeface="Calibri"/>
                        </a:rPr>
                        <a:t>Bài 6. Mạng thông tin toàn cầu</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27</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09"/>
                  </a:ext>
                </a:extLst>
              </a:tr>
              <a:tr h="216750">
                <a:tc>
                  <a:txBody>
                    <a:bodyPr/>
                    <a:lstStyle/>
                    <a:p>
                      <a:pPr indent="101600">
                        <a:lnSpc>
                          <a:spcPct val="115000"/>
                        </a:lnSpc>
                        <a:spcAft>
                          <a:spcPts val="0"/>
                        </a:spcAft>
                      </a:pPr>
                      <a:r>
                        <a:rPr lang="vi-VN" sz="800">
                          <a:latin typeface="Times New Roman"/>
                          <a:ea typeface="Calibri"/>
                        </a:rPr>
                        <a:t>Bài 7. Tìm kiếm thông tin trên Internet</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32</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0"/>
                  </a:ext>
                </a:extLst>
              </a:tr>
              <a:tr h="216750">
                <a:tc>
                  <a:txBody>
                    <a:bodyPr/>
                    <a:lstStyle/>
                    <a:p>
                      <a:pPr indent="101600">
                        <a:lnSpc>
                          <a:spcPct val="115000"/>
                        </a:lnSpc>
                        <a:spcAft>
                          <a:spcPts val="0"/>
                        </a:spcAft>
                      </a:pPr>
                      <a:r>
                        <a:rPr lang="vi-VN" sz="800">
                          <a:latin typeface="Times New Roman"/>
                          <a:ea typeface="Calibri"/>
                        </a:rPr>
                        <a:t>Bài 8. Thư điện tử</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36</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1"/>
                  </a:ext>
                </a:extLst>
              </a:tr>
              <a:tr h="214619">
                <a:tc>
                  <a:txBody>
                    <a:bodyPr/>
                    <a:lstStyle/>
                    <a:p>
                      <a:pPr indent="101600">
                        <a:lnSpc>
                          <a:spcPct val="115000"/>
                        </a:lnSpc>
                        <a:spcAft>
                          <a:spcPts val="0"/>
                        </a:spcAft>
                      </a:pPr>
                      <a:r>
                        <a:rPr lang="vi-VN" sz="800" b="1">
                          <a:latin typeface="Times New Roman"/>
                          <a:ea typeface="Calibri"/>
                        </a:rPr>
                        <a:t>Chủ đề 4. Đạo đức, pháp luật và văn hoá trong môi trường số</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41</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2"/>
                  </a:ext>
                </a:extLst>
              </a:tr>
              <a:tr h="216750">
                <a:tc>
                  <a:txBody>
                    <a:bodyPr/>
                    <a:lstStyle/>
                    <a:p>
                      <a:pPr indent="101600">
                        <a:lnSpc>
                          <a:spcPct val="115000"/>
                        </a:lnSpc>
                        <a:spcAft>
                          <a:spcPts val="0"/>
                        </a:spcAft>
                      </a:pPr>
                      <a:r>
                        <a:rPr lang="vi-VN" sz="800">
                          <a:latin typeface="Times New Roman"/>
                          <a:ea typeface="Calibri"/>
                        </a:rPr>
                        <a:t>Bài 9. An toàn thông tin trên Internet</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42</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3"/>
                  </a:ext>
                </a:extLst>
              </a:tr>
              <a:tr h="214619">
                <a:tc>
                  <a:txBody>
                    <a:bodyPr/>
                    <a:lstStyle/>
                    <a:p>
                      <a:pPr indent="101600">
                        <a:lnSpc>
                          <a:spcPct val="115000"/>
                        </a:lnSpc>
                        <a:spcAft>
                          <a:spcPts val="0"/>
                        </a:spcAft>
                      </a:pPr>
                      <a:r>
                        <a:rPr lang="vi-VN" sz="800" b="1">
                          <a:latin typeface="Times New Roman"/>
                          <a:ea typeface="Calibri"/>
                        </a:rPr>
                        <a:t>Chủ đề 5. ứng dụng tin học</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47</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4"/>
                  </a:ext>
                </a:extLst>
              </a:tr>
              <a:tr h="216750">
                <a:tc>
                  <a:txBody>
                    <a:bodyPr/>
                    <a:lstStyle/>
                    <a:p>
                      <a:pPr indent="101600">
                        <a:lnSpc>
                          <a:spcPct val="115000"/>
                        </a:lnSpc>
                        <a:spcAft>
                          <a:spcPts val="0"/>
                        </a:spcAft>
                      </a:pPr>
                      <a:r>
                        <a:rPr lang="vi-VN" sz="800">
                          <a:latin typeface="Times New Roman"/>
                          <a:ea typeface="Calibri"/>
                        </a:rPr>
                        <a:t>Bài 10. Sơ đồ tư duy</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48</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5"/>
                  </a:ext>
                </a:extLst>
              </a:tr>
              <a:tr h="216750">
                <a:tc>
                  <a:txBody>
                    <a:bodyPr/>
                    <a:lstStyle/>
                    <a:p>
                      <a:pPr indent="101600">
                        <a:lnSpc>
                          <a:spcPct val="115000"/>
                        </a:lnSpc>
                        <a:spcAft>
                          <a:spcPts val="0"/>
                        </a:spcAft>
                      </a:pPr>
                      <a:r>
                        <a:rPr lang="vi-VN" sz="800">
                          <a:latin typeface="Times New Roman"/>
                          <a:ea typeface="Calibri"/>
                        </a:rPr>
                        <a:t>Bài 11. Định dạng văn bản</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54</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6"/>
                  </a:ext>
                </a:extLst>
              </a:tr>
              <a:tr h="214619">
                <a:tc>
                  <a:txBody>
                    <a:bodyPr/>
                    <a:lstStyle/>
                    <a:p>
                      <a:pPr indent="101600">
                        <a:lnSpc>
                          <a:spcPct val="115000"/>
                        </a:lnSpc>
                        <a:spcAft>
                          <a:spcPts val="0"/>
                        </a:spcAft>
                      </a:pPr>
                      <a:r>
                        <a:rPr lang="vi-VN" sz="800">
                          <a:latin typeface="Times New Roman"/>
                          <a:ea typeface="Calibri"/>
                        </a:rPr>
                        <a:t>Bài 12. Trình bày thông tin ở dạng bảng</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59</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7"/>
                  </a:ext>
                </a:extLst>
              </a:tr>
              <a:tr h="214619">
                <a:tc>
                  <a:txBody>
                    <a:bodyPr/>
                    <a:lstStyle/>
                    <a:p>
                      <a:pPr indent="101600">
                        <a:lnSpc>
                          <a:spcPct val="115000"/>
                        </a:lnSpc>
                        <a:spcAft>
                          <a:spcPts val="0"/>
                        </a:spcAft>
                      </a:pPr>
                      <a:r>
                        <a:rPr lang="vi-VN" sz="800">
                          <a:latin typeface="Times New Roman"/>
                          <a:ea typeface="Calibri"/>
                        </a:rPr>
                        <a:t>Bài 13. Tìm kiếm và thay thế</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64</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8"/>
                  </a:ext>
                </a:extLst>
              </a:tr>
              <a:tr h="216750">
                <a:tc>
                  <a:txBody>
                    <a:bodyPr/>
                    <a:lstStyle/>
                    <a:p>
                      <a:pPr indent="101600">
                        <a:lnSpc>
                          <a:spcPct val="115000"/>
                        </a:lnSpc>
                        <a:spcAft>
                          <a:spcPts val="0"/>
                        </a:spcAft>
                      </a:pPr>
                      <a:r>
                        <a:rPr lang="vi-VN" sz="800">
                          <a:latin typeface="Times New Roman"/>
                          <a:ea typeface="Calibri"/>
                        </a:rPr>
                        <a:t>Bài 14. Thực hành tổng hợp: Hoàn thiện sổ lưu niệm</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67</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19"/>
                  </a:ext>
                </a:extLst>
              </a:tr>
              <a:tr h="216750">
                <a:tc>
                  <a:txBody>
                    <a:bodyPr/>
                    <a:lstStyle/>
                    <a:p>
                      <a:pPr indent="101600">
                        <a:lnSpc>
                          <a:spcPct val="115000"/>
                        </a:lnSpc>
                        <a:spcAft>
                          <a:spcPts val="0"/>
                        </a:spcAft>
                      </a:pPr>
                      <a:r>
                        <a:rPr lang="vi-VN" sz="800" b="1">
                          <a:latin typeface="Times New Roman"/>
                          <a:ea typeface="Calibri"/>
                        </a:rPr>
                        <a:t>Chủ đề 6. Giải quyết vấn đề với sự trợ giúp của máy tình</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69</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20"/>
                  </a:ext>
                </a:extLst>
              </a:tr>
              <a:tr h="216750">
                <a:tc>
                  <a:txBody>
                    <a:bodyPr/>
                    <a:lstStyle/>
                    <a:p>
                      <a:pPr indent="101600">
                        <a:lnSpc>
                          <a:spcPct val="115000"/>
                        </a:lnSpc>
                        <a:spcAft>
                          <a:spcPts val="0"/>
                        </a:spcAft>
                      </a:pPr>
                      <a:r>
                        <a:rPr lang="vi-VN" sz="800">
                          <a:latin typeface="Times New Roman"/>
                          <a:ea typeface="Calibri"/>
                        </a:rPr>
                        <a:t>Bài 15. Thuật toán</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70</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21"/>
                  </a:ext>
                </a:extLst>
              </a:tr>
              <a:tr h="214619">
                <a:tc>
                  <a:txBody>
                    <a:bodyPr/>
                    <a:lstStyle/>
                    <a:p>
                      <a:pPr indent="101600">
                        <a:lnSpc>
                          <a:spcPct val="115000"/>
                        </a:lnSpc>
                        <a:spcAft>
                          <a:spcPts val="0"/>
                        </a:spcAft>
                      </a:pPr>
                      <a:r>
                        <a:rPr lang="vi-VN" sz="800">
                          <a:latin typeface="Times New Roman"/>
                          <a:ea typeface="Calibri"/>
                        </a:rPr>
                        <a:t>Bài 16. Các cấu trúc điều khiển</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74</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22"/>
                  </a:ext>
                </a:extLst>
              </a:tr>
              <a:tr h="214619">
                <a:tc>
                  <a:txBody>
                    <a:bodyPr/>
                    <a:lstStyle/>
                    <a:p>
                      <a:pPr indent="101600">
                        <a:lnSpc>
                          <a:spcPct val="115000"/>
                        </a:lnSpc>
                        <a:spcAft>
                          <a:spcPts val="0"/>
                        </a:spcAft>
                      </a:pPr>
                      <a:r>
                        <a:rPr lang="vi-VN" sz="800">
                          <a:latin typeface="Times New Roman"/>
                          <a:ea typeface="Calibri"/>
                        </a:rPr>
                        <a:t>Bài 17. Chương trình máy tính</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a:latin typeface="Times New Roman"/>
                          <a:ea typeface="Calibri"/>
                        </a:rPr>
                        <a:t>78</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23"/>
                  </a:ext>
                </a:extLst>
              </a:tr>
              <a:tr h="220580">
                <a:tc>
                  <a:txBody>
                    <a:bodyPr/>
                    <a:lstStyle/>
                    <a:p>
                      <a:pPr indent="101600">
                        <a:lnSpc>
                          <a:spcPct val="115000"/>
                        </a:lnSpc>
                        <a:spcAft>
                          <a:spcPts val="0"/>
                        </a:spcAft>
                      </a:pPr>
                      <a:r>
                        <a:rPr lang="vi-VN" sz="800">
                          <a:latin typeface="Times New Roman"/>
                          <a:ea typeface="Calibri"/>
                        </a:rPr>
                        <a:t>Bảng giải thích thuật ngữ</a:t>
                      </a:r>
                      <a:endParaRPr lang="en-US" sz="70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tc>
                  <a:txBody>
                    <a:bodyPr/>
                    <a:lstStyle/>
                    <a:p>
                      <a:pPr algn="ctr">
                        <a:lnSpc>
                          <a:spcPct val="115000"/>
                        </a:lnSpc>
                        <a:spcAft>
                          <a:spcPts val="0"/>
                        </a:spcAft>
                      </a:pPr>
                      <a:r>
                        <a:rPr lang="vi-VN" sz="800" dirty="0">
                          <a:latin typeface="Times New Roman"/>
                          <a:ea typeface="Calibri"/>
                        </a:rPr>
                        <a:t>82</a:t>
                      </a:r>
                      <a:endParaRPr lang="en-US" sz="700" dirty="0">
                        <a:latin typeface="Arial"/>
                        <a:ea typeface="Arial"/>
                      </a:endParaRPr>
                    </a:p>
                  </a:txBody>
                  <a:tcPr marL="4321" marR="43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FFF8"/>
                    </a:solidFill>
                  </a:tcPr>
                </a:tc>
                <a:extLst>
                  <a:ext uri="{0D108BD9-81ED-4DB2-BD59-A6C34878D82A}">
                    <a16:rowId xmlns:a16="http://schemas.microsoft.com/office/drawing/2014/main" val="10024"/>
                  </a:ext>
                </a:extLst>
              </a:tr>
            </a:tbl>
          </a:graphicData>
        </a:graphic>
      </p:graphicFrame>
      <p:pic>
        <p:nvPicPr>
          <p:cNvPr id="4" name="Picture 3" descr="Tin-Học-6-SGK-Kết-nối-tri-thức-với-cuộc-sống-400x558.jpg"/>
          <p:cNvPicPr>
            <a:picLocks noChangeAspect="1"/>
          </p:cNvPicPr>
          <p:nvPr/>
        </p:nvPicPr>
        <p:blipFill>
          <a:blip r:embed="rId3"/>
          <a:stretch>
            <a:fillRect/>
          </a:stretch>
        </p:blipFill>
        <p:spPr>
          <a:xfrm>
            <a:off x="914400" y="838203"/>
            <a:ext cx="4191000" cy="5846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nenxanh.jpg"/>
          <p:cNvPicPr>
            <a:picLocks noChangeAspect="1"/>
          </p:cNvPicPr>
          <p:nvPr/>
        </p:nvPicPr>
        <p:blipFill>
          <a:blip r:embed="rId3"/>
          <a:stretch>
            <a:fillRect/>
          </a:stretch>
        </p:blipFill>
        <p:spPr>
          <a:xfrm>
            <a:off x="0" y="0"/>
            <a:ext cx="12344400" cy="6858000"/>
          </a:xfrm>
          <a:prstGeom prst="rect">
            <a:avLst/>
          </a:prstGeom>
        </p:spPr>
      </p:pic>
      <p:pic>
        <p:nvPicPr>
          <p:cNvPr id="2" name="Picture 1" descr="22.jpg"/>
          <p:cNvPicPr>
            <a:picLocks noChangeAspect="1"/>
          </p:cNvPicPr>
          <p:nvPr/>
        </p:nvPicPr>
        <p:blipFill>
          <a:blip r:embed="rId4"/>
          <a:stretch>
            <a:fillRect/>
          </a:stretch>
        </p:blipFill>
        <p:spPr>
          <a:xfrm>
            <a:off x="4800600" y="2438400"/>
            <a:ext cx="2514600" cy="2514600"/>
          </a:xfrm>
          <a:prstGeom prst="rect">
            <a:avLst/>
          </a:prstGeom>
        </p:spPr>
      </p:pic>
      <p:pic>
        <p:nvPicPr>
          <p:cNvPr id="3" name="Picture 2" descr="nhung-file-am-nhac-duoc-su-dung-tren-dan-am-thanh-binhminhdigital1.jpg"/>
          <p:cNvPicPr>
            <a:picLocks noChangeAspect="1"/>
          </p:cNvPicPr>
          <p:nvPr/>
        </p:nvPicPr>
        <p:blipFill>
          <a:blip r:embed="rId5"/>
          <a:stretch>
            <a:fillRect/>
          </a:stretch>
        </p:blipFill>
        <p:spPr>
          <a:xfrm>
            <a:off x="508000" y="4038602"/>
            <a:ext cx="3606800" cy="2497015"/>
          </a:xfrm>
          <a:prstGeom prst="rect">
            <a:avLst/>
          </a:prstGeom>
        </p:spPr>
      </p:pic>
      <p:pic>
        <p:nvPicPr>
          <p:cNvPr id="4" name="Picture 3" descr="photo-1-15518677966761938653102.jpg"/>
          <p:cNvPicPr>
            <a:picLocks noChangeAspect="1"/>
          </p:cNvPicPr>
          <p:nvPr/>
        </p:nvPicPr>
        <p:blipFill>
          <a:blip r:embed="rId6"/>
          <a:stretch>
            <a:fillRect/>
          </a:stretch>
        </p:blipFill>
        <p:spPr>
          <a:xfrm>
            <a:off x="8229600" y="4191000"/>
            <a:ext cx="3048000" cy="2438400"/>
          </a:xfrm>
          <a:prstGeom prst="rect">
            <a:avLst/>
          </a:prstGeom>
        </p:spPr>
      </p:pic>
      <p:pic>
        <p:nvPicPr>
          <p:cNvPr id="5" name="Picture 4" descr="yyyyerrr.jpg"/>
          <p:cNvPicPr>
            <a:picLocks noChangeAspect="1"/>
          </p:cNvPicPr>
          <p:nvPr/>
        </p:nvPicPr>
        <p:blipFill>
          <a:blip r:embed="rId7" cstate="print"/>
          <a:stretch>
            <a:fillRect/>
          </a:stretch>
        </p:blipFill>
        <p:spPr>
          <a:xfrm>
            <a:off x="8077200" y="838200"/>
            <a:ext cx="3048000" cy="2971800"/>
          </a:xfrm>
          <a:prstGeom prst="rect">
            <a:avLst/>
          </a:prstGeom>
        </p:spPr>
      </p:pic>
      <p:sp>
        <p:nvSpPr>
          <p:cNvPr id="7"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pic>
        <p:nvPicPr>
          <p:cNvPr id="9" name="o nhiem khong khi mới.mp4">
            <a:hlinkClick r:id="" action="ppaction://media"/>
          </p:cNvPr>
          <p:cNvPicPr>
            <a:picLocks noRot="1" noChangeAspect="1"/>
          </p:cNvPicPr>
          <p:nvPr>
            <a:videoFile r:link="rId1"/>
          </p:nvPr>
        </p:nvPicPr>
        <p:blipFill>
          <a:blip r:embed="rId8"/>
          <a:stretch>
            <a:fillRect/>
          </a:stretch>
        </p:blipFill>
        <p:spPr>
          <a:xfrm>
            <a:off x="457200" y="990600"/>
            <a:ext cx="3657600" cy="2371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642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4" fill="hold" display="0">
                  <p:stCondLst>
                    <p:cond delay="indefinite"/>
                  </p:stCondLst>
                  <p:endCondLst>
                    <p:cond evt="onNext" delay="0">
                      <p:tgtEl>
                        <p:sldTgt/>
                      </p:tgtEl>
                    </p:cond>
                    <p:cond evt="onPrev" delay="0">
                      <p:tgtEl>
                        <p:sldTgt/>
                      </p:tgtEl>
                    </p:cond>
                  </p:endCondLst>
                </p:cTn>
                <p:tgtEl>
                  <p:spTgt spid="9"/>
                </p:tgtEl>
              </p:cMediaNode>
            </p:video>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hinhnenxanh.jpg"/>
          <p:cNvPicPr>
            <a:picLocks noChangeAspect="1"/>
          </p:cNvPicPr>
          <p:nvPr/>
        </p:nvPicPr>
        <p:blipFill>
          <a:blip r:embed="rId2"/>
          <a:stretch>
            <a:fillRect/>
          </a:stretch>
        </p:blipFill>
        <p:spPr>
          <a:xfrm>
            <a:off x="0" y="0"/>
            <a:ext cx="12344400" cy="6858000"/>
          </a:xfrm>
          <a:prstGeom prst="rect">
            <a:avLst/>
          </a:prstGeom>
        </p:spPr>
      </p:pic>
      <p:sp>
        <p:nvSpPr>
          <p:cNvPr id="7171" name="Text Box 3"/>
          <p:cNvSpPr txBox="1">
            <a:spLocks noChangeArrowheads="1"/>
          </p:cNvSpPr>
          <p:nvPr/>
        </p:nvSpPr>
        <p:spPr bwMode="auto">
          <a:xfrm>
            <a:off x="2241361" y="304804"/>
            <a:ext cx="188525" cy="369887"/>
          </a:xfrm>
          <a:prstGeom prst="rect">
            <a:avLst/>
          </a:prstGeom>
          <a:noFill/>
          <a:ln w="9525">
            <a:noFill/>
            <a:miter lim="800000"/>
            <a:headEnd/>
            <a:tailEnd/>
          </a:ln>
        </p:spPr>
        <p:txBody>
          <a:bodyPr wrap="none">
            <a:spAutoFit/>
          </a:bodyPr>
          <a:lstStyle/>
          <a:p>
            <a:endParaRPr lang="vi-VN" altLang="en-US">
              <a:latin typeface="+mj-lt"/>
            </a:endParaRPr>
          </a:p>
        </p:txBody>
      </p:sp>
      <p:sp>
        <p:nvSpPr>
          <p:cNvPr id="66564" name="AutoShape 4"/>
          <p:cNvSpPr>
            <a:spLocks noChangeArrowheads="1"/>
          </p:cNvSpPr>
          <p:nvPr/>
        </p:nvSpPr>
        <p:spPr bwMode="ltGray">
          <a:xfrm rot="5400000">
            <a:off x="-2425903" y="539755"/>
            <a:ext cx="4824412" cy="6440487"/>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p:spPr>
        <p:txBody>
          <a:bodyPr wrap="none" anchor="ctr"/>
          <a:lstStyle/>
          <a:p>
            <a:pPr algn="ctr">
              <a:spcBef>
                <a:spcPct val="20000"/>
              </a:spcBef>
              <a:buClr>
                <a:srgbClr val="3366CC"/>
              </a:buClr>
              <a:defRPr/>
            </a:pPr>
            <a:endParaRPr lang="en-US">
              <a:latin typeface="+mj-lt"/>
            </a:endParaRPr>
          </a:p>
        </p:txBody>
      </p:sp>
      <p:sp>
        <p:nvSpPr>
          <p:cNvPr id="66565" name="AutoShape 5"/>
          <p:cNvSpPr>
            <a:spLocks noChangeArrowheads="1"/>
          </p:cNvSpPr>
          <p:nvPr/>
        </p:nvSpPr>
        <p:spPr bwMode="ltGray">
          <a:xfrm rot="5400000" flipH="1">
            <a:off x="-1981224" y="1140695"/>
            <a:ext cx="3959226" cy="520843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5" y="10769"/>
                  <a:pt x="10855" y="10799"/>
                </a:cubicBezTo>
                <a:lnTo>
                  <a:pt x="21600" y="10800"/>
                </a:lnTo>
                <a:cubicBezTo>
                  <a:pt x="21600" y="4835"/>
                  <a:pt x="16764" y="0"/>
                  <a:pt x="10800" y="0"/>
                </a:cubicBezTo>
                <a:cubicBezTo>
                  <a:pt x="4835" y="0"/>
                  <a:pt x="0" y="4835"/>
                  <a:pt x="0" y="10800"/>
                </a:cubicBezTo>
                <a:close/>
              </a:path>
            </a:pathLst>
          </a:custGeom>
          <a:solidFill>
            <a:srgbClr val="FF9900"/>
          </a:solidFill>
          <a:ln>
            <a:noFill/>
          </a:ln>
          <a:effectLst/>
        </p:spPr>
        <p:txBody>
          <a:bodyPr wrap="none" anchor="ctr"/>
          <a:lstStyle/>
          <a:p>
            <a:pPr algn="ctr">
              <a:spcBef>
                <a:spcPct val="20000"/>
              </a:spcBef>
              <a:buClr>
                <a:srgbClr val="3366CC"/>
              </a:buClr>
              <a:defRPr/>
            </a:pPr>
            <a:endParaRPr lang="en-US">
              <a:latin typeface="+mj-lt"/>
            </a:endParaRPr>
          </a:p>
        </p:txBody>
      </p:sp>
      <p:sp>
        <p:nvSpPr>
          <p:cNvPr id="6149" name="AutoShape 6"/>
          <p:cNvSpPr>
            <a:spLocks noChangeArrowheads="1"/>
          </p:cNvSpPr>
          <p:nvPr/>
        </p:nvSpPr>
        <p:spPr bwMode="gray">
          <a:xfrm>
            <a:off x="3501058" y="3276600"/>
            <a:ext cx="4614171" cy="709612"/>
          </a:xfrm>
          <a:prstGeom prst="roundRect">
            <a:avLst>
              <a:gd name="adj" fmla="val 50000"/>
            </a:avLst>
          </a:prstGeom>
          <a:solidFill>
            <a:srgbClr val="92D050"/>
          </a:solidFill>
          <a:ln w="19050" algn="ctr">
            <a:solidFill>
              <a:schemeClr val="folHlink"/>
            </a:solidFill>
            <a:round/>
            <a:headEnd/>
            <a:tailEnd/>
          </a:ln>
        </p:spPr>
        <p:txBody>
          <a:bodyPr wrap="none" anchor="ctr"/>
          <a:lstStyle/>
          <a:p>
            <a:r>
              <a:rPr lang="en-US" sz="2800" b="1" dirty="0">
                <a:latin typeface="Times New Roman" pitchFamily="18" charset="0"/>
                <a:cs typeface="Times New Roman" pitchFamily="18" charset="0"/>
              </a:rPr>
              <a:t>  Website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sp>
        <p:nvSpPr>
          <p:cNvPr id="6150" name="AutoShape 7"/>
          <p:cNvSpPr>
            <a:spLocks noChangeArrowheads="1"/>
          </p:cNvSpPr>
          <p:nvPr/>
        </p:nvSpPr>
        <p:spPr bwMode="gray">
          <a:xfrm>
            <a:off x="3090168" y="1981200"/>
            <a:ext cx="3863027" cy="709612"/>
          </a:xfrm>
          <a:prstGeom prst="roundRect">
            <a:avLst>
              <a:gd name="adj" fmla="val 50000"/>
            </a:avLst>
          </a:prstGeom>
          <a:solidFill>
            <a:schemeClr val="accent4">
              <a:lumMod val="20000"/>
              <a:lumOff val="80000"/>
            </a:schemeClr>
          </a:solidFill>
          <a:ln w="19050" algn="ctr">
            <a:solidFill>
              <a:srgbClr val="FF9900"/>
            </a:solidFill>
            <a:round/>
            <a:headEnd/>
            <a:tailEnd/>
          </a:ln>
        </p:spPr>
        <p:txBody>
          <a:bodyPr wrap="none" anchor="ctr"/>
          <a:lstStyle/>
          <a:p>
            <a:pPr algn="ctr"/>
            <a:r>
              <a:rPr lang="en-US" sz="2800" b="1" dirty="0" err="1">
                <a:latin typeface="Times New Roman" pitchFamily="18" charset="0"/>
                <a:cs typeface="Times New Roman" pitchFamily="18" charset="0"/>
              </a:rPr>
              <a:t>Trang</a:t>
            </a:r>
            <a:r>
              <a:rPr lang="en-US" sz="2800" b="1" dirty="0">
                <a:latin typeface="Times New Roman" pitchFamily="18" charset="0"/>
                <a:cs typeface="Times New Roman" pitchFamily="18" charset="0"/>
              </a:rPr>
              <a:t> web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grpSp>
        <p:nvGrpSpPr>
          <p:cNvPr id="2" name="Group 9"/>
          <p:cNvGrpSpPr>
            <a:grpSpLocks/>
          </p:cNvGrpSpPr>
          <p:nvPr/>
        </p:nvGrpSpPr>
        <p:grpSpPr bwMode="auto">
          <a:xfrm>
            <a:off x="2315119" y="2039937"/>
            <a:ext cx="823389" cy="615950"/>
            <a:chOff x="2078" y="1680"/>
            <a:chExt cx="1615" cy="1646"/>
          </a:xfrm>
        </p:grpSpPr>
        <p:sp>
          <p:nvSpPr>
            <p:cNvPr id="7193" name="Oval 1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lgn="ctr">
                <a:spcBef>
                  <a:spcPct val="20000"/>
                </a:spcBef>
                <a:buClr>
                  <a:srgbClr val="3366CC"/>
                </a:buClr>
              </a:pPr>
              <a:endParaRPr lang="en-US" altLang="en-US">
                <a:latin typeface="+mj-lt"/>
              </a:endParaRPr>
            </a:p>
          </p:txBody>
        </p:sp>
        <p:sp>
          <p:nvSpPr>
            <p:cNvPr id="7194" name="Oval 1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lgn="ctr">
                <a:spcBef>
                  <a:spcPct val="20000"/>
                </a:spcBef>
                <a:buClr>
                  <a:srgbClr val="3366CC"/>
                </a:buClr>
              </a:pPr>
              <a:endParaRPr lang="en-US" altLang="en-US">
                <a:latin typeface="+mj-lt"/>
              </a:endParaRPr>
            </a:p>
          </p:txBody>
        </p:sp>
        <p:sp>
          <p:nvSpPr>
            <p:cNvPr id="66572" name="Oval 12"/>
            <p:cNvSpPr>
              <a:spLocks noChangeArrowheads="1"/>
            </p:cNvSpPr>
            <p:nvPr/>
          </p:nvSpPr>
          <p:spPr bwMode="gray">
            <a:xfrm>
              <a:off x="2255" y="1858"/>
              <a:ext cx="51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lgn="ctr">
                <a:spcBef>
                  <a:spcPct val="20000"/>
                </a:spcBef>
                <a:buClr>
                  <a:srgbClr val="3366CC"/>
                </a:buClr>
                <a:defRPr/>
              </a:pPr>
              <a:endParaRPr lang="en-US">
                <a:latin typeface="+mj-lt"/>
              </a:endParaRPr>
            </a:p>
          </p:txBody>
        </p:sp>
        <p:sp>
          <p:nvSpPr>
            <p:cNvPr id="7196" name="Oval 13"/>
            <p:cNvSpPr>
              <a:spLocks noChangeArrowheads="1"/>
            </p:cNvSpPr>
            <p:nvPr/>
          </p:nvSpPr>
          <p:spPr bwMode="gray">
            <a:xfrm>
              <a:off x="2254" y="1856"/>
              <a:ext cx="517" cy="1387"/>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pPr algn="ctr">
                <a:spcBef>
                  <a:spcPct val="20000"/>
                </a:spcBef>
                <a:buClr>
                  <a:srgbClr val="3366CC"/>
                </a:buClr>
              </a:pPr>
              <a:endParaRPr lang="en-US" altLang="en-US">
                <a:latin typeface="+mj-lt"/>
              </a:endParaRPr>
            </a:p>
          </p:txBody>
        </p:sp>
        <p:sp>
          <p:nvSpPr>
            <p:cNvPr id="66574" name="Oval 14"/>
            <p:cNvSpPr>
              <a:spLocks noChangeArrowheads="1"/>
            </p:cNvSpPr>
            <p:nvPr/>
          </p:nvSpPr>
          <p:spPr bwMode="gray">
            <a:xfrm>
              <a:off x="2340" y="1939"/>
              <a:ext cx="1090"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lgn="ctr">
                <a:spcBef>
                  <a:spcPct val="20000"/>
                </a:spcBef>
                <a:buClr>
                  <a:srgbClr val="3366CC"/>
                </a:buClr>
                <a:defRPr/>
              </a:pPr>
              <a:endParaRPr lang="en-US">
                <a:latin typeface="+mj-lt"/>
              </a:endParaRPr>
            </a:p>
          </p:txBody>
        </p:sp>
        <p:sp>
          <p:nvSpPr>
            <p:cNvPr id="7198" name="Oval 15"/>
            <p:cNvSpPr>
              <a:spLocks noChangeArrowheads="1"/>
            </p:cNvSpPr>
            <p:nvPr/>
          </p:nvSpPr>
          <p:spPr bwMode="gray">
            <a:xfrm>
              <a:off x="2337" y="1939"/>
              <a:ext cx="1096" cy="1387"/>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pPr algn="ctr">
                <a:spcBef>
                  <a:spcPct val="20000"/>
                </a:spcBef>
                <a:buClr>
                  <a:srgbClr val="3366CC"/>
                </a:buClr>
              </a:pPr>
              <a:endParaRPr lang="en-US" altLang="en-US">
                <a:latin typeface="+mj-lt"/>
              </a:endParaRPr>
            </a:p>
          </p:txBody>
        </p:sp>
      </p:grpSp>
      <p:grpSp>
        <p:nvGrpSpPr>
          <p:cNvPr id="3" name="Group 23"/>
          <p:cNvGrpSpPr>
            <a:grpSpLocks/>
          </p:cNvGrpSpPr>
          <p:nvPr/>
        </p:nvGrpSpPr>
        <p:grpSpPr bwMode="auto">
          <a:xfrm>
            <a:off x="2811409" y="3267075"/>
            <a:ext cx="766993" cy="615950"/>
            <a:chOff x="2078" y="1680"/>
            <a:chExt cx="1615" cy="1646"/>
          </a:xfrm>
        </p:grpSpPr>
        <p:sp>
          <p:nvSpPr>
            <p:cNvPr id="7187" name="Oval 2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lgn="ctr">
                <a:spcBef>
                  <a:spcPct val="20000"/>
                </a:spcBef>
                <a:buClr>
                  <a:srgbClr val="3366CC"/>
                </a:buClr>
              </a:pPr>
              <a:endParaRPr lang="en-US" altLang="en-US">
                <a:latin typeface="+mj-lt"/>
              </a:endParaRPr>
            </a:p>
          </p:txBody>
        </p:sp>
        <p:sp>
          <p:nvSpPr>
            <p:cNvPr id="7188" name="Oval 2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lgn="ctr">
                <a:spcBef>
                  <a:spcPct val="20000"/>
                </a:spcBef>
                <a:buClr>
                  <a:srgbClr val="3366CC"/>
                </a:buClr>
              </a:pPr>
              <a:endParaRPr lang="en-US" altLang="en-US">
                <a:latin typeface="+mj-lt"/>
              </a:endParaRPr>
            </a:p>
          </p:txBody>
        </p:sp>
        <p:sp>
          <p:nvSpPr>
            <p:cNvPr id="66586" name="Oval 26"/>
            <p:cNvSpPr>
              <a:spLocks noChangeArrowheads="1"/>
            </p:cNvSpPr>
            <p:nvPr/>
          </p:nvSpPr>
          <p:spPr bwMode="gray">
            <a:xfrm>
              <a:off x="2254" y="1858"/>
              <a:ext cx="553"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lgn="ctr">
                <a:spcBef>
                  <a:spcPct val="20000"/>
                </a:spcBef>
                <a:buClr>
                  <a:srgbClr val="3366CC"/>
                </a:buClr>
                <a:defRPr/>
              </a:pPr>
              <a:endParaRPr lang="en-US">
                <a:latin typeface="+mj-lt"/>
              </a:endParaRPr>
            </a:p>
          </p:txBody>
        </p:sp>
        <p:sp>
          <p:nvSpPr>
            <p:cNvPr id="7190" name="Oval 27"/>
            <p:cNvSpPr>
              <a:spLocks noChangeArrowheads="1"/>
            </p:cNvSpPr>
            <p:nvPr/>
          </p:nvSpPr>
          <p:spPr bwMode="gray">
            <a:xfrm>
              <a:off x="2254" y="1856"/>
              <a:ext cx="555" cy="1387"/>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pPr algn="ctr">
                <a:spcBef>
                  <a:spcPct val="20000"/>
                </a:spcBef>
                <a:buClr>
                  <a:srgbClr val="3366CC"/>
                </a:buClr>
              </a:pPr>
              <a:endParaRPr lang="en-US" altLang="en-US">
                <a:latin typeface="+mj-lt"/>
              </a:endParaRPr>
            </a:p>
          </p:txBody>
        </p:sp>
        <p:sp>
          <p:nvSpPr>
            <p:cNvPr id="66588" name="Oval 28"/>
            <p:cNvSpPr>
              <a:spLocks noChangeArrowheads="1"/>
            </p:cNvSpPr>
            <p:nvPr/>
          </p:nvSpPr>
          <p:spPr bwMode="gray">
            <a:xfrm>
              <a:off x="2336" y="1939"/>
              <a:ext cx="1096"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lgn="ctr">
                <a:spcBef>
                  <a:spcPct val="20000"/>
                </a:spcBef>
                <a:buClr>
                  <a:srgbClr val="3366CC"/>
                </a:buClr>
                <a:defRPr/>
              </a:pPr>
              <a:endParaRPr lang="en-US">
                <a:latin typeface="+mj-lt"/>
              </a:endParaRPr>
            </a:p>
          </p:txBody>
        </p:sp>
        <p:sp>
          <p:nvSpPr>
            <p:cNvPr id="7192" name="Oval 29"/>
            <p:cNvSpPr>
              <a:spLocks noChangeArrowheads="1"/>
            </p:cNvSpPr>
            <p:nvPr/>
          </p:nvSpPr>
          <p:spPr bwMode="gray">
            <a:xfrm>
              <a:off x="2337" y="1939"/>
              <a:ext cx="1096" cy="1387"/>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pPr algn="ctr">
                <a:spcBef>
                  <a:spcPct val="20000"/>
                </a:spcBef>
                <a:buClr>
                  <a:srgbClr val="3366CC"/>
                </a:buClr>
              </a:pPr>
              <a:endParaRPr lang="en-US" altLang="en-US">
                <a:latin typeface="+mj-lt"/>
              </a:endParaRPr>
            </a:p>
          </p:txBody>
        </p:sp>
      </p:grpSp>
      <p:sp>
        <p:nvSpPr>
          <p:cNvPr id="6153" name="AutoShape 30"/>
          <p:cNvSpPr>
            <a:spLocks noChangeArrowheads="1"/>
          </p:cNvSpPr>
          <p:nvPr/>
        </p:nvSpPr>
        <p:spPr bwMode="gray">
          <a:xfrm>
            <a:off x="2987040" y="4572000"/>
            <a:ext cx="7833360" cy="709612"/>
          </a:xfrm>
          <a:prstGeom prst="roundRect">
            <a:avLst>
              <a:gd name="adj" fmla="val 50000"/>
            </a:avLst>
          </a:prstGeom>
          <a:solidFill>
            <a:schemeClr val="accent6">
              <a:lumMod val="60000"/>
              <a:lumOff val="40000"/>
            </a:schemeClr>
          </a:solidFill>
          <a:ln w="19050" algn="ctr">
            <a:solidFill>
              <a:srgbClr val="FF9900"/>
            </a:solidFill>
            <a:round/>
            <a:headEnd/>
            <a:tailEnd/>
          </a:ln>
        </p:spPr>
        <p:txBody>
          <a:bodyPr wrap="none" anchor="ctr"/>
          <a:lstStyle/>
          <a:p>
            <a:pPr algn="just"/>
            <a:r>
              <a:rPr lang="en-US" sz="2800" b="1" dirty="0" err="1">
                <a:latin typeface="Times New Roman" pitchFamily="18" charset="0"/>
                <a:cs typeface="Times New Roman" pitchFamily="18" charset="0"/>
              </a:rPr>
              <a:t>Mạng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thông</a:t>
            </a:r>
            <a:r>
              <a:rPr lang="en-US" sz="2800" b="1" dirty="0">
                <a:latin typeface="Times New Roman" pitchFamily="18" charset="0"/>
                <a:cs typeface="Times New Roman" pitchFamily="18" charset="0"/>
              </a:rPr>
              <a:t> tin </a:t>
            </a:r>
            <a:r>
              <a:rPr lang="en-US" sz="2800" b="1" dirty="0" err="1">
                <a:latin typeface="Times New Roman" pitchFamily="18" charset="0"/>
                <a:cs typeface="Times New Roman" pitchFamily="18" charset="0"/>
              </a:rPr>
              <a:t>toàn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(World wide web)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a:t>
            </a:r>
          </a:p>
        </p:txBody>
      </p:sp>
      <p:grpSp>
        <p:nvGrpSpPr>
          <p:cNvPr id="4" name="Group 31"/>
          <p:cNvGrpSpPr>
            <a:grpSpLocks/>
          </p:cNvGrpSpPr>
          <p:nvPr/>
        </p:nvGrpSpPr>
        <p:grpSpPr bwMode="auto">
          <a:xfrm>
            <a:off x="2266776" y="4624387"/>
            <a:ext cx="823389" cy="615950"/>
            <a:chOff x="2078" y="1680"/>
            <a:chExt cx="1615" cy="1646"/>
          </a:xfrm>
        </p:grpSpPr>
        <p:sp>
          <p:nvSpPr>
            <p:cNvPr id="7181" name="Oval 3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pPr algn="ctr">
                <a:spcBef>
                  <a:spcPct val="20000"/>
                </a:spcBef>
                <a:buClr>
                  <a:srgbClr val="3366CC"/>
                </a:buClr>
              </a:pPr>
              <a:endParaRPr lang="en-US" altLang="en-US">
                <a:latin typeface="+mj-lt"/>
              </a:endParaRPr>
            </a:p>
          </p:txBody>
        </p:sp>
        <p:sp>
          <p:nvSpPr>
            <p:cNvPr id="7182" name="Oval 3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pPr algn="ctr">
                <a:spcBef>
                  <a:spcPct val="20000"/>
                </a:spcBef>
                <a:buClr>
                  <a:srgbClr val="3366CC"/>
                </a:buClr>
              </a:pPr>
              <a:endParaRPr lang="en-US" altLang="en-US">
                <a:latin typeface="+mj-lt"/>
              </a:endParaRPr>
            </a:p>
          </p:txBody>
        </p:sp>
        <p:sp>
          <p:nvSpPr>
            <p:cNvPr id="66594" name="Oval 34"/>
            <p:cNvSpPr>
              <a:spLocks noChangeArrowheads="1"/>
            </p:cNvSpPr>
            <p:nvPr/>
          </p:nvSpPr>
          <p:spPr bwMode="gray">
            <a:xfrm>
              <a:off x="2255" y="1858"/>
              <a:ext cx="518" cy="13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lgn="ctr">
                <a:spcBef>
                  <a:spcPct val="20000"/>
                </a:spcBef>
                <a:buClr>
                  <a:srgbClr val="3366CC"/>
                </a:buClr>
                <a:defRPr/>
              </a:pPr>
              <a:endParaRPr lang="en-US">
                <a:latin typeface="+mj-lt"/>
              </a:endParaRPr>
            </a:p>
          </p:txBody>
        </p:sp>
        <p:sp>
          <p:nvSpPr>
            <p:cNvPr id="7184" name="Oval 35"/>
            <p:cNvSpPr>
              <a:spLocks noChangeArrowheads="1"/>
            </p:cNvSpPr>
            <p:nvPr/>
          </p:nvSpPr>
          <p:spPr bwMode="gray">
            <a:xfrm>
              <a:off x="2254" y="1856"/>
              <a:ext cx="517" cy="1387"/>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pPr algn="ctr">
                <a:spcBef>
                  <a:spcPct val="20000"/>
                </a:spcBef>
                <a:buClr>
                  <a:srgbClr val="3366CC"/>
                </a:buClr>
              </a:pPr>
              <a:endParaRPr lang="en-US" altLang="en-US">
                <a:latin typeface="+mj-lt"/>
              </a:endParaRPr>
            </a:p>
          </p:txBody>
        </p:sp>
        <p:sp>
          <p:nvSpPr>
            <p:cNvPr id="66596" name="Oval 36"/>
            <p:cNvSpPr>
              <a:spLocks noChangeArrowheads="1"/>
            </p:cNvSpPr>
            <p:nvPr/>
          </p:nvSpPr>
          <p:spPr bwMode="gray">
            <a:xfrm>
              <a:off x="2340" y="1939"/>
              <a:ext cx="1090" cy="13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lgn="ctr">
                <a:spcBef>
                  <a:spcPct val="20000"/>
                </a:spcBef>
                <a:buClr>
                  <a:srgbClr val="3366CC"/>
                </a:buClr>
                <a:defRPr/>
              </a:pPr>
              <a:endParaRPr lang="en-US">
                <a:latin typeface="+mj-lt"/>
              </a:endParaRPr>
            </a:p>
          </p:txBody>
        </p:sp>
        <p:sp>
          <p:nvSpPr>
            <p:cNvPr id="7186" name="Oval 37"/>
            <p:cNvSpPr>
              <a:spLocks noChangeArrowheads="1"/>
            </p:cNvSpPr>
            <p:nvPr/>
          </p:nvSpPr>
          <p:spPr bwMode="gray">
            <a:xfrm>
              <a:off x="2337" y="1939"/>
              <a:ext cx="1096" cy="1387"/>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pPr algn="ctr">
                <a:spcBef>
                  <a:spcPct val="20000"/>
                </a:spcBef>
                <a:buClr>
                  <a:srgbClr val="3366CC"/>
                </a:buClr>
              </a:pPr>
              <a:endParaRPr lang="en-US" altLang="en-US">
                <a:latin typeface="+mj-lt"/>
              </a:endParaRPr>
            </a:p>
          </p:txBody>
        </p:sp>
      </p:grpSp>
      <p:sp>
        <p:nvSpPr>
          <p:cNvPr id="7180" name="Rectangle 2"/>
          <p:cNvSpPr>
            <a:spLocks noGrp="1" noChangeArrowheads="1"/>
          </p:cNvSpPr>
          <p:nvPr>
            <p:ph type="title"/>
          </p:nvPr>
        </p:nvSpPr>
        <p:spPr>
          <a:xfrm>
            <a:off x="-533400" y="3289300"/>
            <a:ext cx="3505200" cy="1077218"/>
          </a:xfrm>
        </p:spPr>
        <p:txBody>
          <a:bodyPr wrap="square" anchor="t">
            <a:spAutoFit/>
          </a:bodyPr>
          <a:lstStyle/>
          <a:p>
            <a:pPr eaLnBrk="1" hangingPunct="1"/>
            <a:r>
              <a:rPr lang="en-US" altLang="en-US" sz="3200" b="1" dirty="0">
                <a:solidFill>
                  <a:schemeClr val="bg1"/>
                </a:solidFill>
                <a:latin typeface="Times New Roman" pitchFamily="18" charset="0"/>
                <a:cs typeface="Times New Roman" pitchFamily="18" charset="0"/>
              </a:rPr>
              <a:t>THẢO LUẬN NHÓM</a:t>
            </a:r>
          </a:p>
        </p:txBody>
      </p:sp>
      <p:sp>
        <p:nvSpPr>
          <p:cNvPr id="33"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box(in)">
                                      <p:cBhvr>
                                        <p:cTn id="10" dur="500"/>
                                        <p:tgtEl>
                                          <p:spTgt spid="615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149"/>
                                        </p:tgtEl>
                                        <p:attrNameLst>
                                          <p:attrName>style.visibility</p:attrName>
                                        </p:attrNameLst>
                                      </p:cBhvr>
                                      <p:to>
                                        <p:strVal val="visible"/>
                                      </p:to>
                                    </p:set>
                                    <p:animEffect transition="in" filter="box(in)">
                                      <p:cBhvr>
                                        <p:cTn id="18" dur="5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6153"/>
                                        </p:tgtEl>
                                        <p:attrNameLst>
                                          <p:attrName>style.visibility</p:attrName>
                                        </p:attrNameLst>
                                      </p:cBhvr>
                                      <p:to>
                                        <p:strVal val="visible"/>
                                      </p:to>
                                    </p:set>
                                    <p:animEffect transition="in" filter="box(in)">
                                      <p:cBhvr>
                                        <p:cTn id="26"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srcRect/>
          <a:stretch>
            <a:fillRect/>
          </a:stretch>
        </p:blipFill>
        <p:spPr bwMode="auto">
          <a:xfrm>
            <a:off x="2209800" y="1066800"/>
            <a:ext cx="3467526" cy="2421817"/>
          </a:xfrm>
          <a:prstGeom prst="rect">
            <a:avLst/>
          </a:prstGeom>
          <a:noFill/>
        </p:spPr>
      </p:pic>
      <p:pic>
        <p:nvPicPr>
          <p:cNvPr id="21511" name="Picture 7" descr="Cover"/>
          <p:cNvPicPr>
            <a:picLocks noChangeAspect="1" noChangeArrowheads="1"/>
          </p:cNvPicPr>
          <p:nvPr/>
        </p:nvPicPr>
        <p:blipFill>
          <a:blip r:embed="rId3"/>
          <a:srcRect/>
          <a:stretch>
            <a:fillRect/>
          </a:stretch>
        </p:blipFill>
        <p:spPr bwMode="auto">
          <a:xfrm>
            <a:off x="1676400" y="3581400"/>
            <a:ext cx="3924614" cy="1567832"/>
          </a:xfrm>
          <a:prstGeom prst="rect">
            <a:avLst/>
          </a:prstGeom>
          <a:noFill/>
        </p:spPr>
      </p:pic>
      <p:pic>
        <p:nvPicPr>
          <p:cNvPr id="21510" name="Picture 6" descr="Cover"/>
          <p:cNvPicPr>
            <a:picLocks noChangeAspect="1" noChangeArrowheads="1"/>
          </p:cNvPicPr>
          <p:nvPr/>
        </p:nvPicPr>
        <p:blipFill>
          <a:blip r:embed="rId4"/>
          <a:srcRect/>
          <a:stretch>
            <a:fillRect/>
          </a:stretch>
        </p:blipFill>
        <p:spPr bwMode="auto">
          <a:xfrm>
            <a:off x="6629400" y="3581400"/>
            <a:ext cx="3864478" cy="1536400"/>
          </a:xfrm>
          <a:prstGeom prst="rect">
            <a:avLst/>
          </a:prstGeom>
          <a:noFill/>
        </p:spPr>
      </p:pic>
      <p:pic>
        <p:nvPicPr>
          <p:cNvPr id="21509" name="Picture 5" descr="Cover"/>
          <p:cNvPicPr>
            <a:picLocks noChangeAspect="1" noChangeArrowheads="1"/>
          </p:cNvPicPr>
          <p:nvPr/>
        </p:nvPicPr>
        <p:blipFill>
          <a:blip r:embed="rId5"/>
          <a:srcRect/>
          <a:stretch>
            <a:fillRect/>
          </a:stretch>
        </p:blipFill>
        <p:spPr bwMode="auto">
          <a:xfrm>
            <a:off x="6781800" y="928614"/>
            <a:ext cx="3352799" cy="2576586"/>
          </a:xfrm>
          <a:prstGeom prst="rect">
            <a:avLst/>
          </a:prstGeom>
          <a:noFill/>
        </p:spPr>
      </p:pic>
      <p:pic>
        <p:nvPicPr>
          <p:cNvPr id="21508" name="Picture 4" descr="Cover"/>
          <p:cNvPicPr>
            <a:picLocks noChangeAspect="1" noChangeArrowheads="1"/>
          </p:cNvPicPr>
          <p:nvPr/>
        </p:nvPicPr>
        <p:blipFill>
          <a:blip r:embed="rId6"/>
          <a:srcRect/>
          <a:stretch>
            <a:fillRect/>
          </a:stretch>
        </p:blipFill>
        <p:spPr bwMode="auto">
          <a:xfrm>
            <a:off x="5029200" y="2895600"/>
            <a:ext cx="2164085" cy="1265928"/>
          </a:xfrm>
          <a:prstGeom prst="rect">
            <a:avLst/>
          </a:prstGeom>
          <a:noFill/>
        </p:spPr>
      </p:pic>
      <p:sp>
        <p:nvSpPr>
          <p:cNvPr id="8"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24577" name="Rectangle 1"/>
          <p:cNvSpPr>
            <a:spLocks noChangeArrowheads="1"/>
          </p:cNvSpPr>
          <p:nvPr/>
        </p:nvSpPr>
        <p:spPr bwMode="auto">
          <a:xfrm>
            <a:off x="381000" y="5029200"/>
            <a:ext cx="11734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Trang siêu văn bản (Hy</a:t>
            </a:r>
            <a:r>
              <a:rPr kumimoji="0" lang="en-US" sz="2400" b="1" i="0" u="none" strike="noStrike" cap="none" normalizeH="0" baseline="0" dirty="0" err="1">
                <a:ln>
                  <a:noFill/>
                </a:ln>
                <a:solidFill>
                  <a:srgbClr val="FF0000"/>
                </a:solidFill>
                <a:effectLst/>
                <a:latin typeface="Times New Roman" pitchFamily="18" charset="0"/>
                <a:ea typeface="Calibri" pitchFamily="34" charset="0"/>
                <a:cs typeface="Times New Roman" pitchFamily="18" charset="0"/>
              </a:rPr>
              <a:t>pertext</a:t>
            </a:r>
            <a:r>
              <a:rPr kumimoji="0" lang="en-US" sz="24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vi-VN" sz="24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là trang văn bản đặc biệt, tích hợp nhiều dạng dữ liệu khác nhau như văn bản, hình ảnh, âm thanh, video,... và các liên kết trỏ đến vị trí khác trong trang hay các trang web khác.</a:t>
            </a:r>
            <a:endParaRPr kumimoji="0" lang="vi-VN" sz="2400" b="0" i="0" u="none" strike="noStrike" cap="none" normalizeH="0" baseline="0" dirty="0">
              <a:ln>
                <a:noFill/>
              </a:ln>
              <a:solidFill>
                <a:srgbClr val="0000FF"/>
              </a:solidFill>
              <a:effectLst/>
              <a:latin typeface="Times New Roman" pitchFamily="18" charset="0"/>
              <a:cs typeface="Times New Roman" pitchFamily="18" charset="0"/>
            </a:endParaRPr>
          </a:p>
        </p:txBody>
      </p:sp>
      <p:sp>
        <p:nvSpPr>
          <p:cNvPr id="24578" name="Rectangle 2"/>
          <p:cNvSpPr>
            <a:spLocks noChangeArrowheads="1"/>
          </p:cNvSpPr>
          <p:nvPr/>
        </p:nvSpPr>
        <p:spPr bwMode="auto">
          <a:xfrm>
            <a:off x="381000" y="6248400"/>
            <a:ext cx="874630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Mỗi trang web </a:t>
            </a:r>
            <a:r>
              <a:rPr kumimoji="0" lang="vi-VN" sz="2400" b="0" i="0" u="none" strike="noStrike" cap="none" normalizeH="0" baseline="0" dirty="0">
                <a:ln>
                  <a:noFill/>
                </a:ln>
                <a:solidFill>
                  <a:srgbClr val="0000FF"/>
                </a:solidFill>
                <a:effectLst/>
                <a:latin typeface="Times New Roman" pitchFamily="18" charset="0"/>
                <a:ea typeface="Calibri" pitchFamily="34" charset="0"/>
                <a:cs typeface="Times New Roman" pitchFamily="18" charset="0"/>
              </a:rPr>
              <a:t>là một trang siêu văn bản được gán cho một địa chỉ.</a:t>
            </a:r>
            <a:endParaRPr kumimoji="0" lang="vi-VN" sz="2400" b="0" i="0" u="none" strike="noStrike" cap="none" normalizeH="0" baseline="0" dirty="0">
              <a:ln>
                <a:noFill/>
              </a:ln>
              <a:solidFill>
                <a:srgbClr val="00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4577"/>
                                        </p:tgtEl>
                                        <p:attrNameLst>
                                          <p:attrName>style.visibility</p:attrName>
                                        </p:attrNameLst>
                                      </p:cBhvr>
                                      <p:to>
                                        <p:strVal val="visible"/>
                                      </p:to>
                                    </p:set>
                                    <p:animEffect transition="in" filter="plus(in)">
                                      <p:cBhvr>
                                        <p:cTn id="32" dur="500"/>
                                        <p:tgtEl>
                                          <p:spTgt spid="24577"/>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24578"/>
                                        </p:tgtEl>
                                        <p:attrNameLst>
                                          <p:attrName>style.visibility</p:attrName>
                                        </p:attrNameLst>
                                      </p:cBhvr>
                                      <p:to>
                                        <p:strVal val="visible"/>
                                      </p:to>
                                    </p:set>
                                    <p:animEffect transition="in" filter="plus(in)">
                                      <p:cBhvr>
                                        <p:cTn id="3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inhnenxanh.jpg"/>
          <p:cNvPicPr>
            <a:picLocks noChangeAspect="1"/>
          </p:cNvPicPr>
          <p:nvPr/>
        </p:nvPicPr>
        <p:blipFill>
          <a:blip r:embed="rId2"/>
          <a:stretch>
            <a:fillRect/>
          </a:stretch>
        </p:blipFill>
        <p:spPr>
          <a:xfrm>
            <a:off x="0" y="0"/>
            <a:ext cx="12344400" cy="6858000"/>
          </a:xfrm>
          <a:prstGeom prst="rect">
            <a:avLst/>
          </a:prstGeom>
        </p:spPr>
      </p:pic>
      <p:sp>
        <p:nvSpPr>
          <p:cNvPr id="4"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pic>
        <p:nvPicPr>
          <p:cNvPr id="7" name="Picture 4" descr="Cover"/>
          <p:cNvPicPr>
            <a:picLocks noChangeAspect="1" noChangeArrowheads="1"/>
          </p:cNvPicPr>
          <p:nvPr/>
        </p:nvPicPr>
        <p:blipFill>
          <a:blip r:embed="rId3"/>
          <a:srcRect/>
          <a:stretch>
            <a:fillRect/>
          </a:stretch>
        </p:blipFill>
        <p:spPr bwMode="auto">
          <a:xfrm>
            <a:off x="1524001" y="990600"/>
            <a:ext cx="2667000" cy="1600200"/>
          </a:xfrm>
          <a:prstGeom prst="rect">
            <a:avLst/>
          </a:prstGeom>
          <a:noFill/>
        </p:spPr>
      </p:pic>
      <p:pic>
        <p:nvPicPr>
          <p:cNvPr id="8" name="Picture 4" descr="Cover"/>
          <p:cNvPicPr>
            <a:picLocks noChangeAspect="1" noChangeArrowheads="1"/>
          </p:cNvPicPr>
          <p:nvPr/>
        </p:nvPicPr>
        <p:blipFill>
          <a:blip r:embed="rId3"/>
          <a:srcRect/>
          <a:stretch>
            <a:fillRect/>
          </a:stretch>
        </p:blipFill>
        <p:spPr bwMode="auto">
          <a:xfrm>
            <a:off x="1447800" y="3962400"/>
            <a:ext cx="2667000" cy="1587502"/>
          </a:xfrm>
          <a:prstGeom prst="rect">
            <a:avLst/>
          </a:prstGeom>
          <a:noFill/>
        </p:spPr>
      </p:pic>
      <p:pic>
        <p:nvPicPr>
          <p:cNvPr id="9" name="Picture 4" descr="Cover"/>
          <p:cNvPicPr>
            <a:picLocks noChangeAspect="1" noChangeArrowheads="1"/>
          </p:cNvPicPr>
          <p:nvPr/>
        </p:nvPicPr>
        <p:blipFill>
          <a:blip r:embed="rId3"/>
          <a:srcRect/>
          <a:stretch>
            <a:fillRect/>
          </a:stretch>
        </p:blipFill>
        <p:spPr bwMode="auto">
          <a:xfrm>
            <a:off x="8229600" y="3886200"/>
            <a:ext cx="2667000" cy="1587502"/>
          </a:xfrm>
          <a:prstGeom prst="rect">
            <a:avLst/>
          </a:prstGeom>
          <a:noFill/>
        </p:spPr>
      </p:pic>
      <p:pic>
        <p:nvPicPr>
          <p:cNvPr id="10" name="Picture 4" descr="Cover"/>
          <p:cNvPicPr>
            <a:picLocks noChangeAspect="1" noChangeArrowheads="1"/>
          </p:cNvPicPr>
          <p:nvPr/>
        </p:nvPicPr>
        <p:blipFill>
          <a:blip r:embed="rId3"/>
          <a:srcRect/>
          <a:stretch>
            <a:fillRect/>
          </a:stretch>
        </p:blipFill>
        <p:spPr bwMode="auto">
          <a:xfrm>
            <a:off x="8382000" y="990600"/>
            <a:ext cx="2667000" cy="1587502"/>
          </a:xfrm>
          <a:prstGeom prst="rect">
            <a:avLst/>
          </a:prstGeom>
          <a:noFill/>
        </p:spPr>
      </p:pic>
      <p:grpSp>
        <p:nvGrpSpPr>
          <p:cNvPr id="16" name="Group 15"/>
          <p:cNvGrpSpPr/>
          <p:nvPr/>
        </p:nvGrpSpPr>
        <p:grpSpPr>
          <a:xfrm>
            <a:off x="4800600" y="2131483"/>
            <a:ext cx="2590800" cy="2518834"/>
            <a:chOff x="4800600" y="2360083"/>
            <a:chExt cx="2590800" cy="2518834"/>
          </a:xfrm>
        </p:grpSpPr>
        <p:sp>
          <p:nvSpPr>
            <p:cNvPr id="14" name="16-Point Star 13"/>
            <p:cNvSpPr/>
            <p:nvPr/>
          </p:nvSpPr>
          <p:spPr>
            <a:xfrm>
              <a:off x="4800600" y="2360083"/>
              <a:ext cx="2590800" cy="2518834"/>
            </a:xfrm>
            <a:prstGeom prst="star16">
              <a:avLst>
                <a:gd name="adj" fmla="val 3390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latin typeface="Times New Roman" pitchFamily="18" charset="0"/>
                <a:cs typeface="Times New Roman" pitchFamily="18" charset="0"/>
              </a:endParaRPr>
            </a:p>
          </p:txBody>
        </p:sp>
        <p:sp>
          <p:nvSpPr>
            <p:cNvPr id="15" name="Oval 14"/>
            <p:cNvSpPr/>
            <p:nvPr/>
          </p:nvSpPr>
          <p:spPr>
            <a:xfrm>
              <a:off x="5232400" y="2743201"/>
              <a:ext cx="1778000" cy="170321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WEBSITE</a:t>
              </a:r>
            </a:p>
          </p:txBody>
        </p:sp>
      </p:grpSp>
      <p:sp>
        <p:nvSpPr>
          <p:cNvPr id="18" name="Rectangle 17"/>
          <p:cNvSpPr/>
          <p:nvPr/>
        </p:nvSpPr>
        <p:spPr>
          <a:xfrm>
            <a:off x="5410200" y="2971800"/>
            <a:ext cx="1447800" cy="76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itchFamily="18" charset="0"/>
                <a:cs typeface="Times New Roman" pitchFamily="18" charset="0"/>
              </a:rPr>
              <a:t>Trang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(Homepage)</a:t>
            </a:r>
          </a:p>
        </p:txBody>
      </p:sp>
      <p:grpSp>
        <p:nvGrpSpPr>
          <p:cNvPr id="27" name="Group 26"/>
          <p:cNvGrpSpPr/>
          <p:nvPr/>
        </p:nvGrpSpPr>
        <p:grpSpPr>
          <a:xfrm>
            <a:off x="4038601" y="2057400"/>
            <a:ext cx="4419599" cy="2819402"/>
            <a:chOff x="4038601" y="2286000"/>
            <a:chExt cx="4419599" cy="2819402"/>
          </a:xfrm>
        </p:grpSpPr>
        <p:cxnSp>
          <p:nvCxnSpPr>
            <p:cNvPr id="20" name="Straight Arrow Connector 19"/>
            <p:cNvCxnSpPr/>
            <p:nvPr/>
          </p:nvCxnSpPr>
          <p:spPr>
            <a:xfrm flipV="1">
              <a:off x="6858000" y="2286000"/>
              <a:ext cx="1600200" cy="914400"/>
            </a:xfrm>
            <a:prstGeom prst="straightConnector1">
              <a:avLst/>
            </a:prstGeom>
            <a:ln w="12700">
              <a:solidFill>
                <a:schemeClr val="tx1"/>
              </a:solidFill>
              <a:tailEnd type="arrow"/>
            </a:ln>
          </p:spPr>
          <p:style>
            <a:lnRef idx="1">
              <a:schemeClr val="accent3"/>
            </a:lnRef>
            <a:fillRef idx="0">
              <a:schemeClr val="accent3"/>
            </a:fillRef>
            <a:effectRef idx="0">
              <a:schemeClr val="accent3"/>
            </a:effectRef>
            <a:fontRef idx="minor">
              <a:schemeClr val="tx1"/>
            </a:fontRef>
          </p:style>
        </p:cxnSp>
        <p:cxnSp>
          <p:nvCxnSpPr>
            <p:cNvPr id="22" name="Straight Arrow Connector 21"/>
            <p:cNvCxnSpPr/>
            <p:nvPr/>
          </p:nvCxnSpPr>
          <p:spPr>
            <a:xfrm>
              <a:off x="6858000" y="3962400"/>
              <a:ext cx="1447800" cy="762000"/>
            </a:xfrm>
            <a:prstGeom prst="straightConnector1">
              <a:avLst/>
            </a:prstGeom>
            <a:ln w="12700">
              <a:solidFill>
                <a:schemeClr val="tx1"/>
              </a:solidFill>
              <a:tailEnd type="arrow"/>
            </a:ln>
          </p:spPr>
          <p:style>
            <a:lnRef idx="1">
              <a:schemeClr val="accent3"/>
            </a:lnRef>
            <a:fillRef idx="0">
              <a:schemeClr val="accent3"/>
            </a:fillRef>
            <a:effectRef idx="0">
              <a:schemeClr val="accent3"/>
            </a:effectRef>
            <a:fontRef idx="minor">
              <a:schemeClr val="tx1"/>
            </a:fontRef>
          </p:style>
        </p:cxnSp>
        <p:cxnSp>
          <p:nvCxnSpPr>
            <p:cNvPr id="24" name="Straight Arrow Connector 23"/>
            <p:cNvCxnSpPr/>
            <p:nvPr/>
          </p:nvCxnSpPr>
          <p:spPr>
            <a:xfrm rot="10800000" flipV="1">
              <a:off x="4038601" y="3930648"/>
              <a:ext cx="1371601" cy="1174754"/>
            </a:xfrm>
            <a:prstGeom prst="straightConnector1">
              <a:avLst/>
            </a:prstGeom>
            <a:ln w="12700">
              <a:solidFill>
                <a:schemeClr val="tx1"/>
              </a:solidFill>
              <a:tailEnd type="arrow"/>
            </a:ln>
          </p:spPr>
          <p:style>
            <a:lnRef idx="1">
              <a:schemeClr val="accent3"/>
            </a:lnRef>
            <a:fillRef idx="0">
              <a:schemeClr val="accent3"/>
            </a:fillRef>
            <a:effectRef idx="0">
              <a:schemeClr val="accent3"/>
            </a:effectRef>
            <a:fontRef idx="minor">
              <a:schemeClr val="tx1"/>
            </a:fontRef>
          </p:style>
        </p:cxnSp>
        <p:cxnSp>
          <p:nvCxnSpPr>
            <p:cNvPr id="26" name="Straight Arrow Connector 25"/>
            <p:cNvCxnSpPr/>
            <p:nvPr/>
          </p:nvCxnSpPr>
          <p:spPr>
            <a:xfrm rot="10800000">
              <a:off x="4114800" y="2362200"/>
              <a:ext cx="1295400" cy="838200"/>
            </a:xfrm>
            <a:prstGeom prst="straightConnector1">
              <a:avLst/>
            </a:prstGeom>
            <a:ln w="12700">
              <a:solidFill>
                <a:schemeClr val="tx1"/>
              </a:solidFill>
              <a:tailEnd type="arrow"/>
            </a:ln>
          </p:spPr>
          <p:style>
            <a:lnRef idx="1">
              <a:schemeClr val="accent3"/>
            </a:lnRef>
            <a:fillRef idx="0">
              <a:schemeClr val="accent3"/>
            </a:fillRef>
            <a:effectRef idx="0">
              <a:schemeClr val="accent3"/>
            </a:effectRef>
            <a:fontRef idx="minor">
              <a:schemeClr val="tx1"/>
            </a:fontRef>
          </p:style>
        </p:cxnSp>
      </p:grpSp>
      <p:sp>
        <p:nvSpPr>
          <p:cNvPr id="23553" name="Rectangle 1"/>
          <p:cNvSpPr>
            <a:spLocks noChangeArrowheads="1"/>
          </p:cNvSpPr>
          <p:nvPr/>
        </p:nvSpPr>
        <p:spPr bwMode="auto">
          <a:xfrm>
            <a:off x="838200" y="5715000"/>
            <a:ext cx="10591800" cy="954107"/>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Trang</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chủ</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(homepage)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Website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trang</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được</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mở</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ra</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đầu</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tiên</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khi</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truy</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cập</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website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đó</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Địa</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chỉ</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trang</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chủ</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cũng</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chính</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địa</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chỉ</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rgbClr val="CC00FF"/>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a:ln>
                  <a:noFill/>
                </a:ln>
                <a:solidFill>
                  <a:srgbClr val="CC00FF"/>
                </a:solidFill>
                <a:effectLst/>
                <a:latin typeface="Times New Roman" pitchFamily="18" charset="0"/>
                <a:ea typeface="Calibri" pitchFamily="34" charset="0"/>
                <a:cs typeface="Times New Roman" pitchFamily="18" charset="0"/>
              </a:rPr>
              <a:t> website</a:t>
            </a:r>
            <a:endParaRPr kumimoji="0" lang="en-US" sz="2800" b="0" i="0" u="none" strike="noStrike" cap="none" normalizeH="0" baseline="0" dirty="0">
              <a:ln>
                <a:noFill/>
              </a:ln>
              <a:solidFill>
                <a:srgbClr val="CC00FF"/>
              </a:solidFill>
              <a:effectLst/>
              <a:latin typeface="Times New Roman" pitchFamily="18" charset="0"/>
              <a:cs typeface="Times New Roman" pitchFamily="18" charset="0"/>
            </a:endParaRPr>
          </a:p>
        </p:txBody>
      </p:sp>
      <p:sp>
        <p:nvSpPr>
          <p:cNvPr id="23554" name="Rectangle 2"/>
          <p:cNvSpPr>
            <a:spLocks noChangeArrowheads="1"/>
          </p:cNvSpPr>
          <p:nvPr/>
        </p:nvSpPr>
        <p:spPr bwMode="auto">
          <a:xfrm>
            <a:off x="838200" y="5638800"/>
            <a:ext cx="10591800" cy="954107"/>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effectLst/>
                <a:latin typeface="Times New Roman" pitchFamily="18" charset="0"/>
                <a:ea typeface="Calibri" pitchFamily="34" charset="0"/>
                <a:cs typeface="Times New Roman" pitchFamily="18" charset="0"/>
              </a:rPr>
              <a:t>- Website: là một tập hợp các trang web liên quan được truy cập thông qua một địa chỉ.</a:t>
            </a:r>
            <a:endParaRPr kumimoji="0" lang="vi-VN" sz="2800" b="0" i="0" u="none" strike="noStrike" cap="none" normalizeH="0" baseline="0" dirty="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ou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ou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ou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ou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3554"/>
                                        </p:tgtEl>
                                        <p:attrNameLst>
                                          <p:attrName>style.visibility</p:attrName>
                                        </p:attrNameLst>
                                      </p:cBhvr>
                                      <p:to>
                                        <p:strVal val="visible"/>
                                      </p:to>
                                    </p:set>
                                    <p:anim calcmode="lin" valueType="num">
                                      <p:cBhvr>
                                        <p:cTn id="33" dur="500" fill="hold"/>
                                        <p:tgtEl>
                                          <p:spTgt spid="23554"/>
                                        </p:tgtEl>
                                        <p:attrNameLst>
                                          <p:attrName>ppt_w</p:attrName>
                                        </p:attrNameLst>
                                      </p:cBhvr>
                                      <p:tavLst>
                                        <p:tav tm="0">
                                          <p:val>
                                            <p:fltVal val="0"/>
                                          </p:val>
                                        </p:tav>
                                        <p:tav tm="100000">
                                          <p:val>
                                            <p:strVal val="#ppt_w"/>
                                          </p:val>
                                        </p:tav>
                                      </p:tavLst>
                                    </p:anim>
                                    <p:anim calcmode="lin" valueType="num">
                                      <p:cBhvr>
                                        <p:cTn id="34" dur="500" fill="hold"/>
                                        <p:tgtEl>
                                          <p:spTgt spid="23554"/>
                                        </p:tgtEl>
                                        <p:attrNameLst>
                                          <p:attrName>ppt_h</p:attrName>
                                        </p:attrNameLst>
                                      </p:cBhvr>
                                      <p:tavLst>
                                        <p:tav tm="0">
                                          <p:val>
                                            <p:fltVal val="0"/>
                                          </p:val>
                                        </p:tav>
                                        <p:tav tm="100000">
                                          <p:val>
                                            <p:strVal val="#ppt_h"/>
                                          </p:val>
                                        </p:tav>
                                      </p:tavLst>
                                    </p:anim>
                                    <p:animEffect transition="in" filter="fade">
                                      <p:cBhvr>
                                        <p:cTn id="35" dur="500"/>
                                        <p:tgtEl>
                                          <p:spTgt spid="2355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3553"/>
                                        </p:tgtEl>
                                        <p:attrNameLst>
                                          <p:attrName>style.visibility</p:attrName>
                                        </p:attrNameLst>
                                      </p:cBhvr>
                                      <p:to>
                                        <p:strVal val="visible"/>
                                      </p:to>
                                    </p:set>
                                    <p:anim calcmode="lin" valueType="num">
                                      <p:cBhvr>
                                        <p:cTn id="52" dur="500" fill="hold"/>
                                        <p:tgtEl>
                                          <p:spTgt spid="23553"/>
                                        </p:tgtEl>
                                        <p:attrNameLst>
                                          <p:attrName>ppt_w</p:attrName>
                                        </p:attrNameLst>
                                      </p:cBhvr>
                                      <p:tavLst>
                                        <p:tav tm="0">
                                          <p:val>
                                            <p:fltVal val="0"/>
                                          </p:val>
                                        </p:tav>
                                        <p:tav tm="100000">
                                          <p:val>
                                            <p:strVal val="#ppt_w"/>
                                          </p:val>
                                        </p:tav>
                                      </p:tavLst>
                                    </p:anim>
                                    <p:anim calcmode="lin" valueType="num">
                                      <p:cBhvr>
                                        <p:cTn id="53" dur="500" fill="hold"/>
                                        <p:tgtEl>
                                          <p:spTgt spid="23553"/>
                                        </p:tgtEl>
                                        <p:attrNameLst>
                                          <p:attrName>ppt_h</p:attrName>
                                        </p:attrNameLst>
                                      </p:cBhvr>
                                      <p:tavLst>
                                        <p:tav tm="0">
                                          <p:val>
                                            <p:fltVal val="0"/>
                                          </p:val>
                                        </p:tav>
                                        <p:tav tm="100000">
                                          <p:val>
                                            <p:strVal val="#ppt_h"/>
                                          </p:val>
                                        </p:tav>
                                      </p:tavLst>
                                    </p:anim>
                                  </p:childTnLst>
                                </p:cTn>
                              </p:par>
                              <p:par>
                                <p:cTn id="54" presetID="22" presetClass="exit" presetSubtype="4" fill="hold" grpId="1" nodeType="withEffect">
                                  <p:stCondLst>
                                    <p:cond delay="0"/>
                                  </p:stCondLst>
                                  <p:childTnLst>
                                    <p:animEffect transition="out" filter="wipe(down)">
                                      <p:cBhvr>
                                        <p:cTn id="55" dur="500"/>
                                        <p:tgtEl>
                                          <p:spTgt spid="23554"/>
                                        </p:tgtEl>
                                      </p:cBhvr>
                                    </p:animEffect>
                                    <p:set>
                                      <p:cBhvr>
                                        <p:cTn id="56" dur="1" fill="hold">
                                          <p:stCondLst>
                                            <p:cond delay="499"/>
                                          </p:stCondLst>
                                        </p:cTn>
                                        <p:tgtEl>
                                          <p:spTgt spid="23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553" grpId="0" animBg="1"/>
      <p:bldP spid="23554" grpId="0" animBg="1"/>
      <p:bldP spid="2355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inhnenxanh.jpg"/>
          <p:cNvPicPr>
            <a:picLocks noChangeAspect="1"/>
          </p:cNvPicPr>
          <p:nvPr/>
        </p:nvPicPr>
        <p:blipFill>
          <a:blip r:embed="rId2"/>
          <a:stretch>
            <a:fillRect/>
          </a:stretch>
        </p:blipFill>
        <p:spPr>
          <a:xfrm>
            <a:off x="0" y="0"/>
            <a:ext cx="12344400" cy="6858000"/>
          </a:xfrm>
          <a:prstGeom prst="rect">
            <a:avLst/>
          </a:prstGeom>
          <a:solidFill>
            <a:srgbClr val="FFFF00"/>
          </a:solidFill>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pic>
        <p:nvPicPr>
          <p:cNvPr id="4" name="Picture 3" descr="Capture.PNG"/>
          <p:cNvPicPr>
            <a:picLocks noChangeAspect="1"/>
          </p:cNvPicPr>
          <p:nvPr/>
        </p:nvPicPr>
        <p:blipFill>
          <a:blip r:embed="rId3"/>
          <a:stretch>
            <a:fillRect/>
          </a:stretch>
        </p:blipFill>
        <p:spPr>
          <a:xfrm>
            <a:off x="2133600" y="990606"/>
            <a:ext cx="7467600" cy="5089321"/>
          </a:xfrm>
          <a:prstGeom prst="rect">
            <a:avLst/>
          </a:prstGeom>
        </p:spPr>
      </p:pic>
      <p:sp>
        <p:nvSpPr>
          <p:cNvPr id="6" name="Flowchart: Alternate Process 5"/>
          <p:cNvSpPr/>
          <p:nvPr/>
        </p:nvSpPr>
        <p:spPr>
          <a:xfrm>
            <a:off x="6705603" y="2667000"/>
            <a:ext cx="1143000" cy="228600"/>
          </a:xfrm>
          <a:prstGeom prst="flowChartAlternate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1.PNG"/>
          <p:cNvPicPr>
            <a:picLocks noChangeAspect="1"/>
          </p:cNvPicPr>
          <p:nvPr/>
        </p:nvPicPr>
        <p:blipFill>
          <a:blip r:embed="rId4" cstate="print"/>
          <a:stretch>
            <a:fillRect/>
          </a:stretch>
        </p:blipFill>
        <p:spPr>
          <a:xfrm>
            <a:off x="8077203" y="914400"/>
            <a:ext cx="4191000" cy="2777756"/>
          </a:xfrm>
          <a:prstGeom prst="rect">
            <a:avLst/>
          </a:prstGeom>
        </p:spPr>
      </p:pic>
      <p:pic>
        <p:nvPicPr>
          <p:cNvPr id="10" name="Picture 9" descr="dantri.jpg"/>
          <p:cNvPicPr>
            <a:picLocks noChangeAspect="1"/>
          </p:cNvPicPr>
          <p:nvPr/>
        </p:nvPicPr>
        <p:blipFill>
          <a:blip r:embed="rId5"/>
          <a:stretch>
            <a:fillRect/>
          </a:stretch>
        </p:blipFill>
        <p:spPr>
          <a:xfrm>
            <a:off x="8077200" y="4114800"/>
            <a:ext cx="4114800" cy="2576732"/>
          </a:xfrm>
          <a:prstGeom prst="rect">
            <a:avLst/>
          </a:prstGeom>
        </p:spPr>
      </p:pic>
      <p:pic>
        <p:nvPicPr>
          <p:cNvPr id="13" name="Picture 12" descr="images.png"/>
          <p:cNvPicPr>
            <a:picLocks noChangeAspect="1"/>
          </p:cNvPicPr>
          <p:nvPr/>
        </p:nvPicPr>
        <p:blipFill>
          <a:blip r:embed="rId6"/>
          <a:stretch>
            <a:fillRect/>
          </a:stretch>
        </p:blipFill>
        <p:spPr>
          <a:xfrm>
            <a:off x="152400" y="990603"/>
            <a:ext cx="3657600" cy="2231939"/>
          </a:xfrm>
          <a:prstGeom prst="rect">
            <a:avLst/>
          </a:prstGeom>
        </p:spPr>
      </p:pic>
      <p:pic>
        <p:nvPicPr>
          <p:cNvPr id="14" name="Picture 13" descr="trang-chu-dan-tri-1583675130642.png"/>
          <p:cNvPicPr>
            <a:picLocks noChangeAspect="1"/>
          </p:cNvPicPr>
          <p:nvPr/>
        </p:nvPicPr>
        <p:blipFill>
          <a:blip r:embed="rId7"/>
          <a:stretch>
            <a:fillRect/>
          </a:stretch>
        </p:blipFill>
        <p:spPr>
          <a:xfrm>
            <a:off x="152400" y="4038606"/>
            <a:ext cx="3613754" cy="2433637"/>
          </a:xfrm>
          <a:prstGeom prst="rect">
            <a:avLst/>
          </a:prstGeom>
        </p:spPr>
      </p:pic>
      <p:pic>
        <p:nvPicPr>
          <p:cNvPr id="15" name="Picture 14" descr="images (1).png"/>
          <p:cNvPicPr>
            <a:picLocks noChangeAspect="1"/>
          </p:cNvPicPr>
          <p:nvPr/>
        </p:nvPicPr>
        <p:blipFill>
          <a:blip r:embed="rId8"/>
          <a:srcRect l="19753" t="19753" r="20988" b="20988"/>
          <a:stretch>
            <a:fillRect/>
          </a:stretch>
        </p:blipFill>
        <p:spPr>
          <a:xfrm>
            <a:off x="7391400" y="2819400"/>
            <a:ext cx="228600" cy="22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4)">
                                      <p:cBhvr>
                                        <p:cTn id="17" dur="500"/>
                                        <p:tgtEl>
                                          <p:spTgt spid="15"/>
                                        </p:tgtEl>
                                      </p:cBhvr>
                                    </p:animEffect>
                                  </p:childTnLst>
                                </p:cTn>
                              </p:par>
                              <p:par>
                                <p:cTn id="18" presetID="1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plus(i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edge">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ng-nen-hoc-tap-cho-powerpoint_041235495.jpg"/>
          <p:cNvPicPr>
            <a:picLocks noChangeAspect="1"/>
          </p:cNvPicPr>
          <p:nvPr/>
        </p:nvPicPr>
        <p:blipFill>
          <a:blip r:embed="rId2"/>
          <a:stretch>
            <a:fillRect/>
          </a:stretch>
        </p:blipFill>
        <p:spPr>
          <a:xfrm>
            <a:off x="0" y="-42863"/>
            <a:ext cx="12344400" cy="6943726"/>
          </a:xfrm>
          <a:prstGeom prst="rect">
            <a:avLst/>
          </a:prstGeom>
        </p:spPr>
      </p:pic>
      <p:sp>
        <p:nvSpPr>
          <p:cNvPr id="3" name="Rectangle 3">
            <a:extLst>
              <a:ext uri="{FF2B5EF4-FFF2-40B4-BE49-F238E27FC236}">
                <a16:creationId xmlns:a16="http://schemas.microsoft.com/office/drawing/2014/main" id="{D70C5431-9CD3-4BE8-B4C7-6531AB1835DE}"/>
              </a:ext>
            </a:extLst>
          </p:cNvPr>
          <p:cNvSpPr/>
          <p:nvPr/>
        </p:nvSpPr>
        <p:spPr>
          <a:xfrm>
            <a:off x="4038600" y="2362206"/>
            <a:ext cx="7077330" cy="1200329"/>
          </a:xfrm>
          <a:prstGeom prst="rect">
            <a:avLst/>
          </a:prstGeom>
          <a:noFill/>
        </p:spPr>
        <p:txBody>
          <a:bodyPr wrap="square" lIns="91440" tIns="45720" rIns="91440" bIns="45720">
            <a:spAutoFit/>
          </a:bodyPr>
          <a:lstStyle/>
          <a:p>
            <a:pPr algn="ctr"/>
            <a:r>
              <a:rPr lang="en-US" sz="7200" b="1" dirty="0">
                <a:ln w="22225">
                  <a:solidFill>
                    <a:srgbClr val="0000FF"/>
                  </a:solidFill>
                  <a:prstDash val="solid"/>
                </a:ln>
                <a:solidFill>
                  <a:srgbClr val="0000FF"/>
                </a:solidFill>
                <a:latin typeface="Times New Roman" panose="02020603050405020304" pitchFamily="18" charset="0"/>
                <a:cs typeface="Times New Roman" panose="02020603050405020304"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pic>
        <p:nvPicPr>
          <p:cNvPr id="1026" name="Picture 2" descr="image63"/>
          <p:cNvPicPr>
            <a:picLocks noChangeAspect="1" noChangeArrowheads="1"/>
          </p:cNvPicPr>
          <p:nvPr/>
        </p:nvPicPr>
        <p:blipFill>
          <a:blip r:embed="rId3"/>
          <a:srcRect b="5405"/>
          <a:stretch>
            <a:fillRect/>
          </a:stretch>
        </p:blipFill>
        <p:spPr bwMode="auto">
          <a:xfrm>
            <a:off x="431132" y="1066804"/>
            <a:ext cx="7341268" cy="5524123"/>
          </a:xfrm>
          <a:prstGeom prst="rect">
            <a:avLst/>
          </a:prstGeom>
          <a:noFill/>
        </p:spPr>
      </p:pic>
      <p:sp>
        <p:nvSpPr>
          <p:cNvPr id="9" name="Cloud Callout 8"/>
          <p:cNvSpPr/>
          <p:nvPr/>
        </p:nvSpPr>
        <p:spPr>
          <a:xfrm>
            <a:off x="7696200" y="1475232"/>
            <a:ext cx="4648200" cy="2639568"/>
          </a:xfrm>
          <a:prstGeom prst="cloudCallout">
            <a:avLst>
              <a:gd name="adj1" fmla="val -62932"/>
              <a:gd name="adj2" fmla="val 5592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MẠNG THÔNG TIN TOÀN CẦU</a:t>
            </a:r>
          </a:p>
          <a:p>
            <a:pPr algn="ctr"/>
            <a:r>
              <a:rPr lang="en-US" sz="2800" b="1" dirty="0">
                <a:solidFill>
                  <a:schemeClr val="tx1"/>
                </a:solidFill>
                <a:latin typeface="Times New Roman" pitchFamily="18" charset="0"/>
                <a:cs typeface="Times New Roman" pitchFamily="18" charset="0"/>
              </a:rPr>
              <a:t>(World wide web)</a:t>
            </a:r>
          </a:p>
          <a:p>
            <a:pPr algn="ctr"/>
            <a:endParaRPr lang="en-US" sz="2000"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nenxanh.jpg"/>
          <p:cNvPicPr>
            <a:picLocks noChangeAspect="1"/>
          </p:cNvPicPr>
          <p:nvPr/>
        </p:nvPicPr>
        <p:blipFill>
          <a:blip r:embed="rId2"/>
          <a:stretch>
            <a:fillRect/>
          </a:stretch>
        </p:blipFill>
        <p:spPr>
          <a:xfrm>
            <a:off x="0" y="0"/>
            <a:ext cx="12344400" cy="6858000"/>
          </a:xfrm>
          <a:prstGeom prst="rect">
            <a:avLst/>
          </a:prstGeom>
        </p:spPr>
      </p:pic>
      <p:sp>
        <p:nvSpPr>
          <p:cNvPr id="3" name="Rectangle 2"/>
          <p:cNvSpPr/>
          <p:nvPr/>
        </p:nvSpPr>
        <p:spPr>
          <a:xfrm>
            <a:off x="1143000" y="990600"/>
            <a:ext cx="10515600" cy="2286000"/>
          </a:xfrm>
          <a:prstGeom prst="rect">
            <a:avLst/>
          </a:prstGeom>
          <a:solidFill>
            <a:schemeClr val="accent3">
              <a:lumMod val="40000"/>
              <a:lumOff val="60000"/>
            </a:schemeClr>
          </a:solidFill>
        </p:spPr>
        <p:txBody>
          <a:bodyPr wrap="square">
            <a:spAutoFit/>
          </a:bodyPr>
          <a:lstStyle/>
          <a:p>
            <a:pPr algn="just"/>
            <a:r>
              <a:rPr lang="vi-VN" sz="2800" dirty="0">
                <a:solidFill>
                  <a:srgbClr val="C00000"/>
                </a:solidFill>
                <a:latin typeface="+mj-lt"/>
              </a:rPr>
              <a:t>- Liên kết (link): thường được viết dưới dạng một từ hoặc cụm từ hay hình ảnh trong văn bản, được gạch chân hoặc có màu khác với phần văn bản còn lại. Khi nháy chuột vào đó thì ngay lập tức chuyển đến một siêu văn bản khác. Khi đưa con trỏ chuột vào liên kết, con trỏ thường chuyển thành hình bàn tay  .</a:t>
            </a:r>
            <a:endParaRPr lang="en-US" sz="2800" dirty="0">
              <a:solidFill>
                <a:srgbClr val="C00000"/>
              </a:solidFill>
              <a:latin typeface="+mj-lt"/>
            </a:endParaRPr>
          </a:p>
          <a:p>
            <a:pPr algn="just"/>
            <a:endParaRPr lang="en-US" sz="2800" dirty="0">
              <a:solidFill>
                <a:srgbClr val="C00000"/>
              </a:solidFill>
              <a:latin typeface="+mj-lt"/>
            </a:endParaRPr>
          </a:p>
        </p:txBody>
      </p:sp>
      <p:sp>
        <p:nvSpPr>
          <p:cNvPr id="4"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1025" name="Rectangle 1"/>
          <p:cNvSpPr>
            <a:spLocks noChangeArrowheads="1"/>
          </p:cNvSpPr>
          <p:nvPr/>
        </p:nvSpPr>
        <p:spPr bwMode="auto">
          <a:xfrm>
            <a:off x="1143000" y="3429000"/>
            <a:ext cx="10515600"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a:ln>
                  <a:noFill/>
                </a:ln>
                <a:solidFill>
                  <a:srgbClr val="0000FF"/>
                </a:solidFill>
                <a:effectLst/>
                <a:latin typeface="+mj-lt"/>
                <a:ea typeface="Calibri" pitchFamily="34" charset="0"/>
                <a:cs typeface="Times New Roman" pitchFamily="18" charset="0"/>
              </a:rPr>
              <a:t>- WWW: là mạng thông tin toàn cầu, liên kết các website trên Internet.</a:t>
            </a:r>
            <a:endParaRPr kumimoji="0" lang="vi-VN" sz="2800" b="0" i="0" u="none" strike="noStrike" cap="none" normalizeH="0" baseline="0" dirty="0">
              <a:ln>
                <a:noFill/>
              </a:ln>
              <a:solidFill>
                <a:srgbClr val="0000FF"/>
              </a:solidFill>
              <a:effectLst/>
              <a:latin typeface="+mj-lt"/>
              <a:cs typeface="Arial" pitchFamily="34" charset="0"/>
            </a:endParaRPr>
          </a:p>
        </p:txBody>
      </p:sp>
      <p:sp>
        <p:nvSpPr>
          <p:cNvPr id="68609" name="Rectangle 1"/>
          <p:cNvSpPr>
            <a:spLocks noChangeArrowheads="1"/>
          </p:cNvSpPr>
          <p:nvPr/>
        </p:nvSpPr>
        <p:spPr bwMode="auto">
          <a:xfrm>
            <a:off x="1143000" y="4114800"/>
            <a:ext cx="10515600" cy="228600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a:ln>
                  <a:noFill/>
                </a:ln>
                <a:solidFill>
                  <a:srgbClr val="CC00FF"/>
                </a:solidFill>
                <a:effectLst/>
                <a:latin typeface="+mj-lt"/>
                <a:ea typeface="Calibri" pitchFamily="34" charset="0"/>
                <a:cs typeface="Times New Roman" pitchFamily="18" charset="0"/>
              </a:rPr>
              <a:t> </a:t>
            </a:r>
            <a:r>
              <a:rPr kumimoji="0" lang="vi-VN" sz="2800" b="0" i="0" u="none" strike="noStrike" cap="none" normalizeH="0" baseline="0" dirty="0">
                <a:ln>
                  <a:noFill/>
                </a:ln>
                <a:solidFill>
                  <a:srgbClr val="CC00FF"/>
                </a:solidFill>
                <a:effectLst/>
                <a:latin typeface="+mj-lt"/>
                <a:ea typeface="Calibri" pitchFamily="34" charset="0"/>
                <a:cs typeface="Times New Roman" pitchFamily="18" charset="0"/>
              </a:rPr>
              <a:t>Nhiều người lầm tưởng rằng WWW chính là Internet.</a:t>
            </a:r>
            <a:r>
              <a:rPr kumimoji="0" lang="en-US" sz="2800" b="0" i="0" u="none" strike="noStrike" cap="none" normalizeH="0" dirty="0">
                <a:ln>
                  <a:noFill/>
                </a:ln>
                <a:solidFill>
                  <a:srgbClr val="CC00FF"/>
                </a:solidFill>
                <a:effectLst/>
                <a:latin typeface="+mj-lt"/>
                <a:ea typeface="Calibri" pitchFamily="34" charset="0"/>
                <a:cs typeface="Times New Roman" pitchFamily="18" charset="0"/>
              </a:rPr>
              <a:t> </a:t>
            </a:r>
            <a:r>
              <a:rPr kumimoji="0" lang="vi-VN" sz="2800" b="0" i="0" u="none" strike="noStrike" cap="none" normalizeH="0" baseline="0" dirty="0">
                <a:ln>
                  <a:noFill/>
                </a:ln>
                <a:solidFill>
                  <a:srgbClr val="CC00FF"/>
                </a:solidFill>
                <a:effectLst/>
                <a:latin typeface="+mj-lt"/>
                <a:ea typeface="Calibri" pitchFamily="34" charset="0"/>
                <a:cs typeface="Times New Roman" pitchFamily="18" charset="0"/>
              </a:rPr>
              <a:t>Tuy chúng có mối quan hệ chặt chẽ với nhau nhưng Internet và WWW là hai hệ thống khác nhau. Internet là một mạng lưới các máy tính kết nối với nhau. Trong khi đó, WWW là một tập hợp các trang web được tìm thấy trên mạng máy tính này.</a:t>
            </a:r>
            <a:endParaRPr kumimoji="0" lang="en-US" sz="2800" b="0" i="0" u="none" strike="noStrike" cap="none" normalizeH="0" baseline="0" dirty="0">
              <a:ln>
                <a:noFill/>
              </a:ln>
              <a:solidFill>
                <a:srgbClr val="CC00FF"/>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CC00FF"/>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5"/>
                                        </p:tgtEl>
                                        <p:attrNameLst>
                                          <p:attrName>style.visibility</p:attrName>
                                        </p:attrNameLst>
                                      </p:cBhvr>
                                      <p:to>
                                        <p:strVal val="visible"/>
                                      </p:to>
                                    </p:set>
                                    <p:anim calcmode="lin" valueType="num">
                                      <p:cBhvr>
                                        <p:cTn id="13" dur="500" fill="hold"/>
                                        <p:tgtEl>
                                          <p:spTgt spid="1025"/>
                                        </p:tgtEl>
                                        <p:attrNameLst>
                                          <p:attrName>ppt_w</p:attrName>
                                        </p:attrNameLst>
                                      </p:cBhvr>
                                      <p:tavLst>
                                        <p:tav tm="0">
                                          <p:val>
                                            <p:fltVal val="0"/>
                                          </p:val>
                                        </p:tav>
                                        <p:tav tm="100000">
                                          <p:val>
                                            <p:strVal val="#ppt_w"/>
                                          </p:val>
                                        </p:tav>
                                      </p:tavLst>
                                    </p:anim>
                                    <p:anim calcmode="lin" valueType="num">
                                      <p:cBhvr>
                                        <p:cTn id="14" dur="500" fill="hold"/>
                                        <p:tgtEl>
                                          <p:spTgt spid="102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8609"/>
                                        </p:tgtEl>
                                        <p:attrNameLst>
                                          <p:attrName>style.visibility</p:attrName>
                                        </p:attrNameLst>
                                      </p:cBhvr>
                                      <p:to>
                                        <p:strVal val="visible"/>
                                      </p:to>
                                    </p:set>
                                    <p:anim calcmode="lin" valueType="num">
                                      <p:cBhvr>
                                        <p:cTn id="19" dur="500" fill="hold"/>
                                        <p:tgtEl>
                                          <p:spTgt spid="68609"/>
                                        </p:tgtEl>
                                        <p:attrNameLst>
                                          <p:attrName>ppt_w</p:attrName>
                                        </p:attrNameLst>
                                      </p:cBhvr>
                                      <p:tavLst>
                                        <p:tav tm="0">
                                          <p:val>
                                            <p:fltVal val="0"/>
                                          </p:val>
                                        </p:tav>
                                        <p:tav tm="100000">
                                          <p:val>
                                            <p:strVal val="#ppt_w"/>
                                          </p:val>
                                        </p:tav>
                                      </p:tavLst>
                                    </p:anim>
                                    <p:anim calcmode="lin" valueType="num">
                                      <p:cBhvr>
                                        <p:cTn id="20" dur="500" fill="hold"/>
                                        <p:tgtEl>
                                          <p:spTgt spid="686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25" grpId="0" animBg="1"/>
      <p:bldP spid="686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391980" y="1912283"/>
            <a:ext cx="1665422" cy="297517"/>
          </a:xfrm>
          <a:prstGeom prst="rect">
            <a:avLst/>
          </a:prstGeom>
        </p:spPr>
        <p:txBody>
          <a:bodyPr wrap="square">
            <a:spAutoFit/>
          </a:bodyPr>
          <a:lstStyle/>
          <a:p>
            <a:pPr marL="38100" marR="0" indent="0" algn="just">
              <a:lnSpc>
                <a:spcPts val="1575"/>
              </a:lnSpc>
              <a:spcBef>
                <a:spcPts val="0"/>
              </a:spcBef>
              <a:spcAft>
                <a:spcPts val="0"/>
              </a:spcAft>
            </a:pPr>
            <a:r>
              <a:rPr lang="en-US" sz="3600" b="1" u="sng" dirty="0" err="1">
                <a:solidFill>
                  <a:srgbClr val="FF0000"/>
                </a:solidFill>
                <a:latin typeface="Times New Roman" pitchFamily="18" charset="0"/>
                <a:ea typeface="Arial"/>
                <a:cs typeface="Times New Roman" pitchFamily="18" charset="0"/>
              </a:rPr>
              <a:t>Ví</a:t>
            </a:r>
            <a:r>
              <a:rPr lang="en-US" sz="3600" b="1" u="sng" dirty="0">
                <a:solidFill>
                  <a:srgbClr val="FF0000"/>
                </a:solidFill>
                <a:latin typeface="Times New Roman" pitchFamily="18" charset="0"/>
                <a:ea typeface="Arial"/>
                <a:cs typeface="Times New Roman" pitchFamily="18" charset="0"/>
              </a:rPr>
              <a:t> </a:t>
            </a:r>
            <a:r>
              <a:rPr lang="en-US" sz="3600" b="1" u="sng" dirty="0" err="1">
                <a:solidFill>
                  <a:srgbClr val="FF0000"/>
                </a:solidFill>
                <a:latin typeface="Times New Roman" pitchFamily="18" charset="0"/>
                <a:ea typeface="Arial"/>
                <a:cs typeface="Times New Roman" pitchFamily="18" charset="0"/>
              </a:rPr>
              <a:t>dụ</a:t>
            </a:r>
            <a:r>
              <a:rPr lang="en-US" sz="3600" b="1" u="sng" dirty="0">
                <a:solidFill>
                  <a:srgbClr val="FF0000"/>
                </a:solidFill>
                <a:latin typeface="Times New Roman" pitchFamily="18" charset="0"/>
                <a:ea typeface="Arial"/>
                <a:cs typeface="Times New Roman" pitchFamily="18" charset="0"/>
              </a:rPr>
              <a:t>:</a:t>
            </a:r>
            <a:endParaRPr lang="en-US" sz="3600" b="1" u="sng" dirty="0">
              <a:solidFill>
                <a:srgbClr val="FF0000"/>
              </a:solidFill>
              <a:effectLst/>
              <a:latin typeface="Times New Roman" pitchFamily="18" charset="0"/>
              <a:ea typeface="Arial"/>
              <a:cs typeface="Times New Roman" pitchFamily="18" charset="0"/>
            </a:endParaRPr>
          </a:p>
        </p:txBody>
      </p:sp>
      <p:sp>
        <p:nvSpPr>
          <p:cNvPr id="10" name="Rectangle 9"/>
          <p:cNvSpPr/>
          <p:nvPr/>
        </p:nvSpPr>
        <p:spPr>
          <a:xfrm>
            <a:off x="493688" y="2238911"/>
            <a:ext cx="11357029" cy="3046988"/>
          </a:xfrm>
          <a:prstGeom prst="rect">
            <a:avLst/>
          </a:prstGeom>
        </p:spPr>
        <p:txBody>
          <a:bodyPr wrap="square">
            <a:spAutoFit/>
          </a:bodyPr>
          <a:lstStyle/>
          <a:p>
            <a:pPr marL="3810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sng" strike="noStrike" kern="0" cap="none" spc="0" normalizeH="0" baseline="0" noProof="0" dirty="0">
                <a:ln>
                  <a:noFill/>
                </a:ln>
                <a:solidFill>
                  <a:srgbClr val="0066CC"/>
                </a:solidFill>
                <a:effectLst/>
                <a:uLnTx/>
                <a:uFillTx/>
                <a:latin typeface="Times New Roman" pitchFamily="18" charset="0"/>
                <a:ea typeface="Arial"/>
                <a:cs typeface="Times New Roman" pitchFamily="18" charset="0"/>
                <a:hlinkClick r:id="rId3"/>
              </a:rPr>
              <a:t>http://thieunien.vn</a:t>
            </a:r>
            <a:r>
              <a:rPr kumimoji="0" lang="en-US" sz="32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là</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địa</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chỉ</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của</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website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báo</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Thiếu</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niên</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Tiền</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phong</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a:t>
            </a:r>
          </a:p>
          <a:p>
            <a:pPr marL="3810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sng" strike="noStrike" kern="0" cap="none" spc="0" normalizeH="0" baseline="0" noProof="0" dirty="0">
                <a:ln>
                  <a:noFill/>
                </a:ln>
                <a:solidFill>
                  <a:srgbClr val="0066CC"/>
                </a:solidFill>
                <a:effectLst/>
                <a:uLnTx/>
                <a:uFillTx/>
                <a:latin typeface="Times New Roman" pitchFamily="18" charset="0"/>
                <a:ea typeface="Arial"/>
                <a:cs typeface="Times New Roman" pitchFamily="18" charset="0"/>
                <a:hlinkClick r:id="rId4"/>
              </a:rPr>
              <a:t>https://vi.wikipedia.org</a:t>
            </a:r>
            <a:r>
              <a:rPr kumimoji="0" lang="en-US" sz="32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là</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địa</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chỉ</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trang</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chủ</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của</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website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Bách</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khoa</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toàn</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thư</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mở</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tiếng</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 </a:t>
            </a:r>
            <a:r>
              <a:rPr kumimoji="0" lang="en-US" sz="3200" b="0" i="0" u="none" strike="noStrike" kern="0" cap="none" spc="0" normalizeH="0" baseline="0" noProof="0" dirty="0" err="1">
                <a:ln>
                  <a:noFill/>
                </a:ln>
                <a:solidFill>
                  <a:sysClr val="windowText" lastClr="000000"/>
                </a:solidFill>
                <a:effectLst/>
                <a:uLnTx/>
                <a:uFillTx/>
                <a:latin typeface="Times New Roman" pitchFamily="18" charset="0"/>
                <a:ea typeface="Arial"/>
                <a:cs typeface="Times New Roman" pitchFamily="18" charset="0"/>
              </a:rPr>
              <a:t>Việt</a:t>
            </a:r>
            <a:r>
              <a:rPr kumimoji="0" lang="en-US" sz="3200" b="0" i="0" u="none" strike="noStrike" kern="0" cap="none" spc="0" normalizeH="0" baseline="0" noProof="0" dirty="0">
                <a:ln>
                  <a:noFill/>
                </a:ln>
                <a:solidFill>
                  <a:sysClr val="windowText" lastClr="000000"/>
                </a:solidFill>
                <a:effectLst/>
                <a:uLnTx/>
                <a:uFillTx/>
                <a:latin typeface="Times New Roman" pitchFamily="18" charset="0"/>
                <a:ea typeface="Arial"/>
                <a:cs typeface="Times New Roman"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sng" strike="noStrike" kern="0" cap="none" spc="0" normalizeH="0" baseline="0" noProof="0" dirty="0">
                <a:ln>
                  <a:noFill/>
                </a:ln>
                <a:solidFill>
                  <a:srgbClr val="000000"/>
                </a:solidFill>
                <a:effectLst/>
                <a:uLnTx/>
                <a:uFillTx/>
                <a:latin typeface="Times New Roman" pitchFamily="18" charset="0"/>
                <a:ea typeface="Courier New"/>
                <a:cs typeface="Times New Roman" pitchFamily="18" charset="0"/>
                <a:hlinkClick r:id="rId5"/>
              </a:rPr>
              <a:t>https://vi.wikipedia.org/wiki/lnternet</a:t>
            </a:r>
            <a:r>
              <a:rPr kumimoji="0" lang="vi-VN" sz="3200" b="0" i="0" u="none" strike="noStrike" kern="0" cap="none" spc="0" normalizeH="0" baseline="0" noProof="0" dirty="0">
                <a:ln>
                  <a:noFill/>
                </a:ln>
                <a:solidFill>
                  <a:srgbClr val="000000"/>
                </a:solidFill>
                <a:effectLst/>
                <a:uLnTx/>
                <a:uFillTx/>
                <a:latin typeface="Times New Roman" pitchFamily="18" charset="0"/>
                <a:ea typeface="Arial"/>
                <a:cs typeface="Times New Roman" pitchFamily="18" charset="0"/>
              </a:rPr>
              <a:t> </a:t>
            </a:r>
            <a:r>
              <a:rPr kumimoji="0" lang="vi-VN" sz="3200" b="0" i="0" u="none" strike="noStrike" kern="0" cap="none" spc="0" normalizeH="0" baseline="0" noProof="0" dirty="0">
                <a:ln>
                  <a:noFill/>
                </a:ln>
                <a:solidFill>
                  <a:srgbClr val="000000"/>
                </a:solidFill>
                <a:effectLst/>
                <a:uLnTx/>
                <a:uFillTx/>
                <a:latin typeface="Times New Roman" pitchFamily="18" charset="0"/>
                <a:ea typeface="Courier New"/>
                <a:cs typeface="Times New Roman" pitchFamily="18" charset="0"/>
              </a:rPr>
              <a:t>là địa chỉ của trang </a:t>
            </a:r>
            <a:r>
              <a:rPr kumimoji="0" lang="es-ES" sz="3200" b="0" i="0" u="none" strike="noStrike" kern="0" cap="none" spc="0" normalizeH="0" baseline="0" noProof="0" dirty="0">
                <a:ln>
                  <a:noFill/>
                </a:ln>
                <a:solidFill>
                  <a:srgbClr val="000000"/>
                </a:solidFill>
                <a:effectLst/>
                <a:uLnTx/>
                <a:uFillTx/>
                <a:latin typeface="Times New Roman" pitchFamily="18" charset="0"/>
                <a:ea typeface="Courier New"/>
                <a:cs typeface="Times New Roman" pitchFamily="18" charset="0"/>
              </a:rPr>
              <a:t>web </a:t>
            </a:r>
            <a:r>
              <a:rPr kumimoji="0" lang="vi-VN" sz="3200" b="0" i="0" u="none" strike="noStrike" kern="0" cap="none" spc="0" normalizeH="0" baseline="0" noProof="0" dirty="0">
                <a:ln>
                  <a:noFill/>
                </a:ln>
                <a:solidFill>
                  <a:srgbClr val="000000"/>
                </a:solidFill>
                <a:effectLst/>
                <a:uLnTx/>
                <a:uFillTx/>
                <a:latin typeface="Times New Roman" pitchFamily="18" charset="0"/>
                <a:ea typeface="Courier New"/>
                <a:cs typeface="Times New Roman" pitchFamily="18" charset="0"/>
              </a:rPr>
              <a:t>về Internet trong </a:t>
            </a:r>
            <a:r>
              <a:rPr kumimoji="0" lang="en-US" sz="3200" b="0" i="0" u="none" strike="noStrike" kern="0" cap="none" spc="0" normalizeH="0" baseline="0" noProof="0" dirty="0">
                <a:ln>
                  <a:noFill/>
                </a:ln>
                <a:solidFill>
                  <a:srgbClr val="000000"/>
                </a:solidFill>
                <a:effectLst/>
                <a:uLnTx/>
                <a:uFillTx/>
                <a:latin typeface="Times New Roman" pitchFamily="18" charset="0"/>
                <a:ea typeface="Courier New"/>
                <a:cs typeface="Times New Roman" pitchFamily="18" charset="0"/>
              </a:rPr>
              <a:t>website </a:t>
            </a:r>
            <a:r>
              <a:rPr kumimoji="0" lang="vi-VN" sz="3200" b="0" i="0" u="none" strike="noStrike" kern="0" cap="none" spc="0" normalizeH="0" baseline="0" noProof="0" dirty="0">
                <a:ln>
                  <a:noFill/>
                </a:ln>
                <a:solidFill>
                  <a:srgbClr val="000000"/>
                </a:solidFill>
                <a:effectLst/>
                <a:uLnTx/>
                <a:uFillTx/>
                <a:latin typeface="Times New Roman" pitchFamily="18" charset="0"/>
                <a:ea typeface="Courier New"/>
                <a:cs typeface="Times New Roman" pitchFamily="18" charset="0"/>
              </a:rPr>
              <a:t>Bách khoa toàn thư m</a:t>
            </a:r>
            <a:r>
              <a:rPr kumimoji="0" lang="en-US" sz="3200" b="0" i="0" u="none" strike="noStrike" kern="0" cap="none" spc="0" normalizeH="0" baseline="0" noProof="0" dirty="0">
                <a:ln>
                  <a:noFill/>
                </a:ln>
                <a:solidFill>
                  <a:srgbClr val="000000"/>
                </a:solidFill>
                <a:effectLst/>
                <a:uLnTx/>
                <a:uFillTx/>
                <a:latin typeface="Times New Roman" pitchFamily="18" charset="0"/>
                <a:ea typeface="Courier New"/>
                <a:cs typeface="Times New Roman" pitchFamily="18" charset="0"/>
              </a:rPr>
              <a:t>ở</a:t>
            </a:r>
            <a:r>
              <a:rPr kumimoji="0" lang="vi-VN" sz="3200" b="0" i="0" u="none" strike="noStrike" kern="0" cap="none" spc="0" normalizeH="0" baseline="0" noProof="0" dirty="0">
                <a:ln>
                  <a:noFill/>
                </a:ln>
                <a:solidFill>
                  <a:srgbClr val="000000"/>
                </a:solidFill>
                <a:effectLst/>
                <a:uLnTx/>
                <a:uFillTx/>
                <a:latin typeface="Times New Roman" pitchFamily="18" charset="0"/>
                <a:ea typeface="Courier New"/>
                <a:cs typeface="Times New Roman" pitchFamily="18" charset="0"/>
              </a:rPr>
              <a:t> tiếng Việt.</a:t>
            </a:r>
            <a:endParaRPr kumimoji="0" lang="en-US" sz="32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02662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9" name="Round Same Side Corner Rectangle 8"/>
          <p:cNvSpPr/>
          <p:nvPr/>
        </p:nvSpPr>
        <p:spPr>
          <a:xfrm>
            <a:off x="1524000" y="1447800"/>
            <a:ext cx="1981200" cy="1066800"/>
          </a:xfrm>
          <a:prstGeom prst="round2Same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700" b="1" u="sng" dirty="0" err="1">
                <a:latin typeface="Times New Roman" pitchFamily="18" charset="0"/>
                <a:cs typeface="Times New Roman" pitchFamily="18" charset="0"/>
              </a:rPr>
              <a:t>Ghi</a:t>
            </a:r>
            <a:r>
              <a:rPr lang="en-US" sz="2700" b="1" u="sng" dirty="0">
                <a:latin typeface="Times New Roman" pitchFamily="18" charset="0"/>
                <a:cs typeface="Times New Roman" pitchFamily="18" charset="0"/>
              </a:rPr>
              <a:t> </a:t>
            </a:r>
            <a:r>
              <a:rPr lang="en-US" sz="2700" b="1" u="sng" dirty="0" err="1">
                <a:latin typeface="Times New Roman" pitchFamily="18" charset="0"/>
                <a:cs typeface="Times New Roman" pitchFamily="18" charset="0"/>
              </a:rPr>
              <a:t>nhớ</a:t>
            </a:r>
            <a:endParaRPr lang="en-US" sz="2700" b="1" u="sng" dirty="0">
              <a:latin typeface="Times New Roman" pitchFamily="18" charset="0"/>
              <a:cs typeface="Times New Roman" pitchFamily="18" charset="0"/>
            </a:endParaRPr>
          </a:p>
        </p:txBody>
      </p:sp>
      <p:sp>
        <p:nvSpPr>
          <p:cNvPr id="10" name="Rounded Rectangle 9"/>
          <p:cNvSpPr/>
          <p:nvPr/>
        </p:nvSpPr>
        <p:spPr>
          <a:xfrm>
            <a:off x="1504950" y="2209800"/>
            <a:ext cx="9677400" cy="338328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700" dirty="0">
                <a:solidFill>
                  <a:schemeClr val="bg1"/>
                </a:solidFill>
                <a:latin typeface="Times New Roman" pitchFamily="18" charset="0"/>
                <a:cs typeface="Times New Roman" pitchFamily="18" charset="0"/>
              </a:rPr>
              <a:t> </a:t>
            </a:r>
          </a:p>
          <a:p>
            <a:pPr lvl="0" algn="just">
              <a:buFont typeface="Arial" pitchFamily="34" charset="0"/>
              <a:buChar char="•"/>
            </a:pPr>
            <a:endParaRPr lang="en-US" sz="2700" dirty="0"/>
          </a:p>
        </p:txBody>
      </p:sp>
      <p:sp>
        <p:nvSpPr>
          <p:cNvPr id="11" name="Rectangle 10"/>
          <p:cNvSpPr/>
          <p:nvPr/>
        </p:nvSpPr>
        <p:spPr>
          <a:xfrm>
            <a:off x="1714500" y="2401031"/>
            <a:ext cx="9258300" cy="3000821"/>
          </a:xfrm>
          <a:prstGeom prst="rect">
            <a:avLst/>
          </a:prstGeom>
        </p:spPr>
        <p:txBody>
          <a:bodyPr wrap="square">
            <a:spAutoFit/>
          </a:bodyPr>
          <a:lstStyle/>
          <a:p>
            <a:pPr lvl="0" algn="just">
              <a:buFont typeface="Arial" pitchFamily="34" charset="0"/>
              <a:buChar char="•"/>
            </a:pPr>
            <a:r>
              <a:rPr lang="en-US" sz="2700" dirty="0">
                <a:solidFill>
                  <a:schemeClr val="bg1"/>
                </a:solidFill>
                <a:latin typeface="Times New Roman" pitchFamily="18" charset="0"/>
                <a:cs typeface="Times New Roman" pitchFamily="18" charset="0"/>
              </a:rPr>
              <a:t> </a:t>
            </a:r>
            <a:r>
              <a:rPr lang="vi-VN" sz="2700" dirty="0">
                <a:solidFill>
                  <a:schemeClr val="bg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sz="2700" dirty="0">
              <a:solidFill>
                <a:schemeClr val="bg1"/>
              </a:solidFill>
              <a:latin typeface="Times New Roman" pitchFamily="18" charset="0"/>
              <a:cs typeface="Times New Roman" pitchFamily="18" charset="0"/>
            </a:endParaRPr>
          </a:p>
          <a:p>
            <a:pPr lvl="0" algn="just">
              <a:buFont typeface="Arial" pitchFamily="34" charset="0"/>
              <a:buChar char="•"/>
            </a:pPr>
            <a:r>
              <a:rPr lang="en-US" sz="2700" dirty="0">
                <a:solidFill>
                  <a:schemeClr val="bg1"/>
                </a:solidFill>
                <a:latin typeface="Times New Roman" pitchFamily="18" charset="0"/>
                <a:cs typeface="Times New Roman" pitchFamily="18" charset="0"/>
              </a:rPr>
              <a:t> W</a:t>
            </a:r>
            <a:r>
              <a:rPr lang="vi-VN" sz="2700" dirty="0">
                <a:solidFill>
                  <a:schemeClr val="bg1"/>
                </a:solidFill>
                <a:latin typeface="Times New Roman" pitchFamily="18" charset="0"/>
                <a:cs typeface="Times New Roman" pitchFamily="18" charset="0"/>
              </a:rPr>
              <a:t>ebsite là một tập hợp các trang web liên quan được truy cập thông qua một địa chỉ. Địa chỉ của trang chủ là địa chỉ của website.</a:t>
            </a:r>
            <a:endParaRPr lang="en-US" sz="2700" dirty="0">
              <a:solidFill>
                <a:schemeClr val="bg1"/>
              </a:solidFill>
              <a:latin typeface="Times New Roman" pitchFamily="18" charset="0"/>
              <a:cs typeface="Times New Roman" pitchFamily="18" charset="0"/>
            </a:endParaRPr>
          </a:p>
          <a:p>
            <a:pPr lvl="0" algn="just">
              <a:buFont typeface="Arial" pitchFamily="34" charset="0"/>
              <a:buChar char="•"/>
            </a:pPr>
            <a:r>
              <a:rPr lang="en-US" sz="2700" dirty="0">
                <a:solidFill>
                  <a:schemeClr val="bg1"/>
                </a:solidFill>
                <a:latin typeface="Times New Roman" pitchFamily="18" charset="0"/>
                <a:cs typeface="Times New Roman" pitchFamily="18" charset="0"/>
              </a:rPr>
              <a:t> </a:t>
            </a:r>
            <a:r>
              <a:rPr lang="vi-VN" sz="2700" dirty="0">
                <a:solidFill>
                  <a:schemeClr val="bg1"/>
                </a:solidFill>
                <a:latin typeface="Times New Roman" pitchFamily="18" charset="0"/>
                <a:cs typeface="Times New Roman" pitchFamily="18" charset="0"/>
              </a:rPr>
              <a:t>World Wide Web (WWW) là mạng thông tin toàn cầu, liên kết các website trên Internet.</a:t>
            </a:r>
            <a:endParaRPr lang="en-US" sz="2700" dirty="0">
              <a:solidFill>
                <a:schemeClr val="bg1"/>
              </a:solidFill>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0BC44601-7D08-4918-902E-83ADB82CC9B3}"/>
              </a:ext>
            </a:extLst>
          </p:cNvPr>
          <p:cNvPicPr>
            <a:picLocks noChangeAspect="1"/>
          </p:cNvPicPr>
          <p:nvPr/>
        </p:nvPicPr>
        <p:blipFill>
          <a:blip r:embed="rId3"/>
          <a:stretch>
            <a:fillRect/>
          </a:stretch>
        </p:blipFill>
        <p:spPr>
          <a:xfrm>
            <a:off x="654642" y="1485900"/>
            <a:ext cx="716960" cy="80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strips(downLeft)">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strips(downLeft)">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strips(downLeft)">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9" name="Folded Corner 8"/>
          <p:cNvSpPr/>
          <p:nvPr/>
        </p:nvSpPr>
        <p:spPr>
          <a:xfrm>
            <a:off x="914400" y="1219200"/>
            <a:ext cx="10363200" cy="4038600"/>
          </a:xfrm>
          <a:prstGeom prst="foldedCorner">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0" name="Rectangle 1"/>
          <p:cNvSpPr>
            <a:spLocks noChangeArrowheads="1"/>
          </p:cNvSpPr>
          <p:nvPr/>
        </p:nvSpPr>
        <p:spPr bwMode="auto">
          <a:xfrm>
            <a:off x="1447800" y="1866818"/>
            <a:ext cx="9220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vi-VN" sz="2800" b="1" i="0" u="none" strike="noStrike" cap="none" normalizeH="0" baseline="0" dirty="0">
                <a:ln>
                  <a:noFill/>
                </a:ln>
                <a:solidFill>
                  <a:srgbClr val="FF0066"/>
                </a:solidFill>
                <a:effectLst/>
                <a:latin typeface="Times New Roman" pitchFamily="18" charset="0"/>
                <a:ea typeface="VNI-Times" pitchFamily="2" charset="0"/>
                <a:cs typeface="Times New Roman" pitchFamily="18" charset="0"/>
              </a:rPr>
              <a:t>1. Em hãy chọn phương án</a:t>
            </a:r>
            <a:r>
              <a:rPr kumimoji="0" lang="en-US" sz="2800" b="1" i="0" u="none" strike="noStrike" cap="none" normalizeH="0" baseline="0" dirty="0">
                <a:ln>
                  <a:noFill/>
                </a:ln>
                <a:solidFill>
                  <a:srgbClr val="FF0066"/>
                </a:solidFill>
                <a:effectLst/>
                <a:latin typeface="Times New Roman" pitchFamily="18" charset="0"/>
                <a:ea typeface="VNI-Times" pitchFamily="2" charset="0"/>
                <a:cs typeface="Times New Roman" pitchFamily="18" charset="0"/>
              </a:rPr>
              <a:t> </a:t>
            </a:r>
            <a:r>
              <a:rPr kumimoji="0" lang="en-US" sz="2800" b="1" i="0" u="none" strike="noStrike" cap="none" normalizeH="0" baseline="0" dirty="0" err="1">
                <a:ln>
                  <a:noFill/>
                </a:ln>
                <a:solidFill>
                  <a:srgbClr val="FF0066"/>
                </a:solidFill>
                <a:effectLst/>
                <a:latin typeface="Times New Roman" pitchFamily="18" charset="0"/>
                <a:ea typeface="VNI-Times" pitchFamily="2" charset="0"/>
                <a:cs typeface="Times New Roman" pitchFamily="18" charset="0"/>
              </a:rPr>
              <a:t>đúng</a:t>
            </a:r>
            <a:r>
              <a:rPr kumimoji="0" lang="vi-VN" sz="2800" b="1" i="0" u="none" strike="noStrike" cap="none" normalizeH="0" baseline="0" dirty="0">
                <a:ln>
                  <a:noFill/>
                </a:ln>
                <a:solidFill>
                  <a:srgbClr val="FF0066"/>
                </a:solidFill>
                <a:effectLst/>
                <a:latin typeface="Times New Roman" pitchFamily="18" charset="0"/>
                <a:ea typeface="VNI-Times" pitchFamily="2" charset="0"/>
                <a:cs typeface="Times New Roman" pitchFamily="18" charset="0"/>
              </a:rPr>
              <a:t>.</a:t>
            </a:r>
          </a:p>
          <a:p>
            <a:pPr marL="0" marR="0" lvl="0" indent="0" algn="just" defTabSz="914400" rtl="0" eaLnBrk="0" fontAlgn="base" latinLnBrk="0" hangingPunct="0">
              <a:spcBef>
                <a:spcPct val="0"/>
              </a:spcBef>
              <a:spcAft>
                <a:spcPct val="0"/>
              </a:spcAft>
              <a:buClrTx/>
              <a:buSzTx/>
              <a:buFontTx/>
              <a:buNone/>
              <a:tabLst/>
            </a:pPr>
            <a:r>
              <a:rPr kumimoji="0" lang="vi-VN" sz="2800" b="1" i="0" u="none" strike="noStrike" cap="none" normalizeH="0" baseline="0" dirty="0">
                <a:ln>
                  <a:noFill/>
                </a:ln>
                <a:solidFill>
                  <a:srgbClr val="FF0066"/>
                </a:solidFill>
                <a:effectLst/>
                <a:latin typeface="Times New Roman" pitchFamily="18" charset="0"/>
                <a:ea typeface="VNI-Times" pitchFamily="2" charset="0"/>
                <a:cs typeface="Times New Roman" pitchFamily="18" charset="0"/>
              </a:rPr>
              <a:t> Trang siêu văn bản là: </a:t>
            </a:r>
          </a:p>
          <a:p>
            <a:pPr marL="0" marR="0" lvl="0" indent="0" algn="just" defTabSz="914400" rtl="0" eaLnBrk="0" fontAlgn="base" latinLnBrk="0" hangingPunct="0">
              <a:spcBef>
                <a:spcPct val="0"/>
              </a:spcBef>
              <a:spcAft>
                <a:spcPct val="0"/>
              </a:spcAft>
              <a:buClrTx/>
              <a:buSzTx/>
              <a:buFontTx/>
              <a:buNone/>
              <a:tabLst/>
            </a:pP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A. Trang văn bản thường không chứa liên kết.  </a:t>
            </a:r>
          </a:p>
          <a:p>
            <a:pPr marL="0" marR="0" lvl="0" indent="0" algn="just" defTabSz="914400" rtl="0" eaLnBrk="0" fontAlgn="base" latinLnBrk="0" hangingPunct="0">
              <a:spcBef>
                <a:spcPct val="0"/>
              </a:spcBef>
              <a:spcAft>
                <a:spcPct val="0"/>
              </a:spcAft>
              <a:buClrTx/>
              <a:buSzTx/>
              <a:buFontTx/>
              <a:buNone/>
              <a:tabLst/>
            </a:pP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B. Trang văn bản </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đ</a:t>
            </a: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ặc biệt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tích</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hợp nhiều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dạng</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dữ liệu  khác nhau và chứa các liên kết.  </a:t>
            </a:r>
          </a:p>
          <a:p>
            <a:pPr marL="0" marR="0" lvl="0" indent="0" algn="just" defTabSz="914400" rtl="0" eaLnBrk="0" fontAlgn="base" latinLnBrk="0" hangingPunct="0">
              <a:spcBef>
                <a:spcPct val="0"/>
              </a:spcBef>
              <a:spcAft>
                <a:spcPct val="0"/>
              </a:spcAft>
              <a:buClrTx/>
              <a:buSzTx/>
              <a:buFontTx/>
              <a:buNone/>
              <a:tabLst/>
            </a:pP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C.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Trang</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văn</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bản</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đặc</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biệt</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t</a:t>
            </a: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ích hợp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nhiều</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dạng</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dữ</a:t>
            </a:r>
            <a:r>
              <a:rPr kumimoji="0" lang="en-US" sz="2800" b="0" i="0" u="none" strike="noStrike" cap="none" normalizeH="0" baseline="0" dirty="0">
                <a:ln>
                  <a:noFill/>
                </a:ln>
                <a:effectLst/>
                <a:latin typeface="Times New Roman" pitchFamily="18" charset="0"/>
                <a:ea typeface="VNI-Times" pitchFamily="2" charset="0"/>
                <a:cs typeface="Times New Roman" pitchFamily="18" charset="0"/>
              </a:rPr>
              <a:t>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liệu</a:t>
            </a: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 khác nhau </a:t>
            </a:r>
            <a:r>
              <a:rPr kumimoji="0" lang="en-US" sz="2800" b="0" i="0" u="none" strike="noStrike" cap="none" normalizeH="0" baseline="0" dirty="0" err="1">
                <a:ln>
                  <a:noFill/>
                </a:ln>
                <a:effectLst/>
                <a:latin typeface="Times New Roman" pitchFamily="18" charset="0"/>
                <a:ea typeface="VNI-Times" pitchFamily="2" charset="0"/>
                <a:cs typeface="Times New Roman" pitchFamily="18" charset="0"/>
              </a:rPr>
              <a:t>và</a:t>
            </a:r>
            <a:r>
              <a:rPr kumimoji="0" lang="vi-VN" sz="2800" b="0" i="0" u="none" strike="noStrike" cap="none" normalizeH="0" baseline="0" dirty="0">
                <a:ln>
                  <a:noFill/>
                </a:ln>
                <a:effectLst/>
                <a:latin typeface="Times New Roman" pitchFamily="18" charset="0"/>
                <a:ea typeface="VNI-Times" pitchFamily="2" charset="0"/>
                <a:cs typeface="Times New Roman" pitchFamily="18" charset="0"/>
              </a:rPr>
              <a:t> không chứa liên kết.  </a:t>
            </a:r>
            <a:endParaRPr kumimoji="0" lang="en-US" sz="2800" b="0" i="0" u="none" strike="noStrike" cap="none" normalizeH="0" baseline="0" dirty="0">
              <a:ln>
                <a:noFill/>
              </a:ln>
              <a:effectLst/>
              <a:latin typeface="Times New Roman" pitchFamily="18" charset="0"/>
              <a:ea typeface="VNI-Times" pitchFamily="2" charset="0"/>
              <a:cs typeface="Times New Roman" pitchFamily="18" charset="0"/>
            </a:endParaRPr>
          </a:p>
          <a:p>
            <a:pPr lvl="0" algn="just" eaLnBrk="0" fontAlgn="base" hangingPunct="0">
              <a:spcBef>
                <a:spcPct val="0"/>
              </a:spcBef>
              <a:spcAft>
                <a:spcPct val="0"/>
              </a:spcAft>
            </a:pPr>
            <a:r>
              <a:rPr lang="vi-VN" sz="2800" b="1" dirty="0">
                <a:solidFill>
                  <a:srgbClr val="FF0000"/>
                </a:solidFill>
                <a:latin typeface="Times New Roman" pitchFamily="18" charset="0"/>
                <a:ea typeface="VNI-Times" pitchFamily="2" charset="0"/>
                <a:cs typeface="Times New Roman" pitchFamily="18" charset="0"/>
              </a:rPr>
              <a:t>2. Hãy nêu địa chỉ một số trang web phục vụ học tập?</a:t>
            </a:r>
            <a:endParaRPr lang="vi-VN" sz="2800" b="1" dirty="0">
              <a:solidFill>
                <a:srgbClr val="FF0000"/>
              </a:solidFill>
              <a:latin typeface="Times New Roman" pitchFamily="18" charset="0"/>
              <a:cs typeface="Times New Roman" pitchFamily="18" charset="0"/>
            </a:endParaRPr>
          </a:p>
        </p:txBody>
      </p:sp>
      <p:sp>
        <p:nvSpPr>
          <p:cNvPr id="6" name="Oval 5"/>
          <p:cNvSpPr/>
          <p:nvPr/>
        </p:nvSpPr>
        <p:spPr>
          <a:xfrm>
            <a:off x="1398896" y="3214616"/>
            <a:ext cx="457200" cy="4572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23F601-B130-451E-95AC-B09493DC752D}"/>
              </a:ext>
            </a:extLst>
          </p:cNvPr>
          <p:cNvPicPr>
            <a:picLocks noChangeAspect="1"/>
          </p:cNvPicPr>
          <p:nvPr/>
        </p:nvPicPr>
        <p:blipFill>
          <a:blip r:embed="rId3"/>
          <a:stretch>
            <a:fillRect/>
          </a:stretch>
        </p:blipFill>
        <p:spPr>
          <a:xfrm>
            <a:off x="526978" y="1866821"/>
            <a:ext cx="879881" cy="879881"/>
          </a:xfrm>
          <a:prstGeom prst="rect">
            <a:avLst/>
          </a:prstGeom>
        </p:spPr>
      </p:pic>
      <p:sp>
        <p:nvSpPr>
          <p:cNvPr id="13" name="Rectangle 12"/>
          <p:cNvSpPr/>
          <p:nvPr/>
        </p:nvSpPr>
        <p:spPr>
          <a:xfrm>
            <a:off x="3126306" y="1295400"/>
            <a:ext cx="5320688"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Times New Roman"/>
                <a:cs typeface="Times New Roman" pitchFamily="18" charset="0"/>
              </a:rPr>
              <a:t>Hoạt</a:t>
            </a:r>
            <a:r>
              <a:rPr kumimoji="0" lang="en-US" sz="4800" b="1" i="0" u="none" strike="noStrike" kern="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Times New Roman"/>
                <a:cs typeface="Times New Roman" pitchFamily="18" charset="0"/>
              </a:rPr>
              <a:t> </a:t>
            </a:r>
            <a:r>
              <a:rPr kumimoji="0" lang="en-US" sz="4800" b="1" i="0" u="none" strike="noStrike" kern="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Times New Roman"/>
                <a:cs typeface="Times New Roman" pitchFamily="18" charset="0"/>
              </a:rPr>
              <a:t>động</a:t>
            </a:r>
            <a:r>
              <a:rPr kumimoji="0" lang="en-US" sz="4800" b="1" i="0" u="none" strike="noStrike" kern="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Times New Roman"/>
                <a:cs typeface="Times New Roman" pitchFamily="18" charset="0"/>
              </a:rPr>
              <a:t> </a:t>
            </a:r>
            <a:r>
              <a:rPr kumimoji="0" lang="en-US" sz="4800" b="1" i="0" u="none" strike="noStrike" kern="0" cap="none" spc="0" normalizeH="0" baseline="0" noProof="0" dirty="0" err="1">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Times New Roman"/>
                <a:cs typeface="Times New Roman" pitchFamily="18" charset="0"/>
              </a:rPr>
              <a:t>nhóm</a:t>
            </a:r>
            <a:r>
              <a:rPr kumimoji="0" lang="en-US" sz="4800" b="1" i="0" u="none" strike="noStrike" kern="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ea typeface="Times New Roman"/>
                <a:cs typeface="Times New Roman" pitchFamily="18" charset="0"/>
              </a:rPr>
              <a:t> </a:t>
            </a:r>
            <a:endParaRPr kumimoji="0" lang="en-US" sz="4800" b="1" i="0" u="none" strike="noStrike" kern="0" cap="none" spc="0" normalizeH="0" baseline="0" noProof="0"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1025" name="Rectangle 1"/>
          <p:cNvSpPr>
            <a:spLocks noChangeArrowheads="1"/>
          </p:cNvSpPr>
          <p:nvPr/>
        </p:nvSpPr>
        <p:spPr bwMode="auto">
          <a:xfrm>
            <a:off x="2514602" y="1122980"/>
            <a:ext cx="891539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3400" b="1" dirty="0">
                <a:solidFill>
                  <a:srgbClr val="FF3300"/>
                </a:solidFill>
                <a:latin typeface="Times New Roman" pitchFamily="18" charset="0"/>
                <a:ea typeface="VNI-Times" pitchFamily="2" charset="0"/>
                <a:cs typeface="Times New Roman" pitchFamily="18" charset="0"/>
              </a:rPr>
              <a:t>2. Đ</a:t>
            </a:r>
            <a:r>
              <a:rPr lang="vi-VN" sz="3400" b="1" dirty="0">
                <a:solidFill>
                  <a:srgbClr val="FF3300"/>
                </a:solidFill>
                <a:latin typeface="Times New Roman" pitchFamily="18" charset="0"/>
                <a:ea typeface="VNI-Times" pitchFamily="2" charset="0"/>
                <a:cs typeface="Times New Roman" pitchFamily="18" charset="0"/>
              </a:rPr>
              <a:t>ịa chỉ một số trang web phục vụ học tập</a:t>
            </a:r>
            <a:r>
              <a:rPr lang="en-US" sz="3400" b="1" dirty="0">
                <a:solidFill>
                  <a:srgbClr val="FF3300"/>
                </a:solidFill>
                <a:latin typeface="Times New Roman" pitchFamily="18" charset="0"/>
                <a:ea typeface="VNI-Times" pitchFamily="2" charset="0"/>
                <a:cs typeface="Times New Roman" pitchFamily="18" charset="0"/>
              </a:rPr>
              <a:t> </a:t>
            </a:r>
            <a:r>
              <a:rPr lang="en-US" sz="3400" b="1" dirty="0" err="1">
                <a:solidFill>
                  <a:srgbClr val="FF3300"/>
                </a:solidFill>
                <a:latin typeface="Times New Roman" pitchFamily="18" charset="0"/>
                <a:ea typeface="VNI-Times" pitchFamily="2" charset="0"/>
                <a:cs typeface="Times New Roman" pitchFamily="18" charset="0"/>
              </a:rPr>
              <a:t>là</a:t>
            </a:r>
            <a:r>
              <a:rPr lang="en-US" sz="3400" b="1" dirty="0">
                <a:solidFill>
                  <a:srgbClr val="FF3300"/>
                </a:solidFill>
                <a:latin typeface="Times New Roman" pitchFamily="18" charset="0"/>
                <a:ea typeface="VNI-Times" pitchFamily="2" charset="0"/>
                <a:cs typeface="Times New Roman" pitchFamily="18" charset="0"/>
              </a:rPr>
              <a:t>:</a:t>
            </a:r>
            <a:endParaRPr kumimoji="0" lang="en-US" sz="3400" b="1" i="0" u="none" strike="noStrike" cap="none" normalizeH="0" baseline="0" dirty="0">
              <a:ln>
                <a:noFill/>
              </a:ln>
              <a:solidFill>
                <a:srgbClr val="FF3300"/>
              </a:solidFill>
              <a:effectLst/>
              <a:latin typeface="Times New Roman" pitchFamily="18" charset="0"/>
              <a:ea typeface="Calibri" pitchFamily="34" charset="0"/>
              <a:cs typeface="Times New Roman" pitchFamily="18" charset="0"/>
            </a:endParaRPr>
          </a:p>
        </p:txBody>
      </p:sp>
      <p:sp>
        <p:nvSpPr>
          <p:cNvPr id="7" name="Rectangle 6"/>
          <p:cNvSpPr/>
          <p:nvPr/>
        </p:nvSpPr>
        <p:spPr>
          <a:xfrm>
            <a:off x="2667000" y="1905000"/>
            <a:ext cx="5257800" cy="4435830"/>
          </a:xfrm>
          <a:prstGeom prst="rect">
            <a:avLst/>
          </a:prstGeom>
          <a:noFill/>
        </p:spPr>
        <p:txBody>
          <a:bodyPr wrap="square">
            <a:spAutoFit/>
          </a:bodyPr>
          <a:lstStyle/>
          <a:p>
            <a:pPr lvl="0" algn="just" fontAlgn="base">
              <a:lnSpc>
                <a:spcPct val="150000"/>
              </a:lnSpc>
              <a:spcBef>
                <a:spcPct val="0"/>
              </a:spcBef>
              <a:spcAft>
                <a:spcPct val="0"/>
              </a:spcAft>
              <a:buFont typeface="Arial" pitchFamily="34" charset="0"/>
              <a:buChar char="•"/>
            </a:pPr>
            <a:r>
              <a:rPr lang="en-US" sz="3200" dirty="0">
                <a:latin typeface="Times New Roman" pitchFamily="18" charset="0"/>
                <a:ea typeface="Calibri" pitchFamily="34" charset="0"/>
                <a:cs typeface="Times New Roman" pitchFamily="18" charset="0"/>
              </a:rPr>
              <a:t> </a:t>
            </a:r>
            <a:r>
              <a:rPr lang="vi-VN" sz="3200" dirty="0">
                <a:latin typeface="Times New Roman" pitchFamily="18" charset="0"/>
                <a:ea typeface="Calibri" pitchFamily="34" charset="0"/>
                <a:cs typeface="Times New Roman" pitchFamily="18" charset="0"/>
              </a:rPr>
              <a:t>https://hanhtrangso.nxbgd.vn </a:t>
            </a:r>
            <a:endParaRPr lang="en-US" sz="3200" dirty="0">
              <a:latin typeface="Times New Roman" pitchFamily="18" charset="0"/>
              <a:cs typeface="Times New Roman" pitchFamily="18" charset="0"/>
            </a:endParaRPr>
          </a:p>
          <a:p>
            <a:pPr lvl="0" algn="just" eaLnBrk="0" fontAlgn="base" hangingPunct="0">
              <a:lnSpc>
                <a:spcPct val="150000"/>
              </a:lnSpc>
              <a:spcBef>
                <a:spcPct val="0"/>
              </a:spcBef>
              <a:spcAft>
                <a:spcPct val="0"/>
              </a:spcAft>
              <a:buFont typeface="Arial" pitchFamily="34" charset="0"/>
              <a:buChar char="•"/>
            </a:pPr>
            <a:r>
              <a:rPr lang="en-US" sz="3200" dirty="0">
                <a:latin typeface="Times New Roman" pitchFamily="18" charset="0"/>
                <a:ea typeface="Calibri" pitchFamily="34" charset="0"/>
                <a:cs typeface="Times New Roman" pitchFamily="18" charset="0"/>
              </a:rPr>
              <a:t> </a:t>
            </a:r>
            <a:r>
              <a:rPr lang="vi-VN" sz="3200" dirty="0">
                <a:latin typeface="Times New Roman" pitchFamily="18" charset="0"/>
                <a:ea typeface="Calibri" pitchFamily="34" charset="0"/>
                <a:cs typeface="Times New Roman" pitchFamily="18" charset="0"/>
              </a:rPr>
              <a:t>https://taphuan.nxbgd.vn </a:t>
            </a:r>
            <a:endParaRPr lang="en-US" sz="3200" dirty="0">
              <a:latin typeface="Times New Roman" pitchFamily="18" charset="0"/>
              <a:cs typeface="Times New Roman" pitchFamily="18" charset="0"/>
            </a:endParaRPr>
          </a:p>
          <a:p>
            <a:pPr lvl="0" algn="just" eaLnBrk="0" fontAlgn="base" hangingPunct="0">
              <a:lnSpc>
                <a:spcPct val="150000"/>
              </a:lnSpc>
              <a:spcBef>
                <a:spcPct val="0"/>
              </a:spcBef>
              <a:spcAft>
                <a:spcPct val="0"/>
              </a:spcAft>
              <a:buFont typeface="Arial" pitchFamily="34" charset="0"/>
              <a:buChar char="•"/>
            </a:pPr>
            <a:r>
              <a:rPr lang="en-US" sz="3200" dirty="0">
                <a:latin typeface="Times New Roman" pitchFamily="18" charset="0"/>
                <a:ea typeface="Calibri" pitchFamily="34" charset="0"/>
                <a:cs typeface="Times New Roman" pitchFamily="18" charset="0"/>
              </a:rPr>
              <a:t> </a:t>
            </a:r>
            <a:r>
              <a:rPr lang="vi-VN" sz="3200" dirty="0">
                <a:latin typeface="Times New Roman" pitchFamily="18" charset="0"/>
                <a:ea typeface="Calibri" pitchFamily="34" charset="0"/>
                <a:cs typeface="Times New Roman" pitchFamily="18" charset="0"/>
              </a:rPr>
              <a:t>https://www.google.com </a:t>
            </a:r>
            <a:endParaRPr lang="en-US" sz="3200" dirty="0">
              <a:latin typeface="Times New Roman" pitchFamily="18" charset="0"/>
              <a:cs typeface="Times New Roman" pitchFamily="18" charset="0"/>
            </a:endParaRPr>
          </a:p>
          <a:p>
            <a:pPr lvl="0" algn="just" eaLnBrk="0" fontAlgn="base" hangingPunct="0">
              <a:lnSpc>
                <a:spcPct val="150000"/>
              </a:lnSpc>
              <a:spcBef>
                <a:spcPct val="0"/>
              </a:spcBef>
              <a:spcAft>
                <a:spcPct val="0"/>
              </a:spcAft>
              <a:buFont typeface="Arial" pitchFamily="34" charset="0"/>
              <a:buChar char="•"/>
            </a:pPr>
            <a:r>
              <a:rPr lang="en-US" sz="3200" dirty="0">
                <a:latin typeface="Times New Roman" pitchFamily="18" charset="0"/>
                <a:ea typeface="Calibri" pitchFamily="34" charset="0"/>
                <a:cs typeface="Times New Roman" pitchFamily="18" charset="0"/>
              </a:rPr>
              <a:t> </a:t>
            </a:r>
            <a:r>
              <a:rPr lang="vi-VN" sz="3200" dirty="0">
                <a:latin typeface="Times New Roman" pitchFamily="18" charset="0"/>
                <a:ea typeface="Calibri" pitchFamily="34" charset="0"/>
                <a:cs typeface="Times New Roman" pitchFamily="18" charset="0"/>
              </a:rPr>
              <a:t>https://www.youtube.com</a:t>
            </a:r>
            <a:endParaRPr lang="en-US" sz="3200" dirty="0">
              <a:latin typeface="Times New Roman" pitchFamily="18" charset="0"/>
              <a:cs typeface="Times New Roman" pitchFamily="18" charset="0"/>
            </a:endParaRPr>
          </a:p>
          <a:p>
            <a:pPr lvl="0" algn="just" eaLnBrk="0" fontAlgn="base" hangingPunct="0">
              <a:lnSpc>
                <a:spcPct val="150000"/>
              </a:lnSpc>
              <a:spcBef>
                <a:spcPct val="0"/>
              </a:spcBef>
              <a:spcAft>
                <a:spcPct val="0"/>
              </a:spcAft>
              <a:buFont typeface="Arial" pitchFamily="34" charset="0"/>
              <a:buChar char="•"/>
            </a:pPr>
            <a:r>
              <a:rPr lang="en-US" sz="3200" dirty="0">
                <a:latin typeface="Times New Roman" pitchFamily="18" charset="0"/>
                <a:ea typeface="Calibri" pitchFamily="34" charset="0"/>
                <a:cs typeface="Times New Roman" pitchFamily="18" charset="0"/>
              </a:rPr>
              <a:t> </a:t>
            </a:r>
            <a:r>
              <a:rPr lang="vi-VN" sz="3200" dirty="0">
                <a:latin typeface="Times New Roman" pitchFamily="18" charset="0"/>
                <a:ea typeface="Calibri" pitchFamily="34" charset="0"/>
                <a:cs typeface="Times New Roman" pitchFamily="18" charset="0"/>
              </a:rPr>
              <a:t>http://violympic.vn</a:t>
            </a:r>
            <a:endParaRPr lang="en-US" sz="3200" dirty="0">
              <a:latin typeface="Times New Roman" pitchFamily="18" charset="0"/>
              <a:cs typeface="Times New Roman" pitchFamily="18" charset="0"/>
            </a:endParaRPr>
          </a:p>
          <a:p>
            <a:pPr lvl="0" algn="just" eaLnBrk="0" fontAlgn="base" hangingPunct="0">
              <a:lnSpc>
                <a:spcPct val="150000"/>
              </a:lnSpc>
              <a:spcBef>
                <a:spcPct val="0"/>
              </a:spcBef>
              <a:spcAft>
                <a:spcPct val="0"/>
              </a:spcAft>
              <a:buFont typeface="Arial" pitchFamily="34" charset="0"/>
              <a:buChar char="•"/>
            </a:pPr>
            <a:r>
              <a:rPr lang="en-US" sz="3200" dirty="0">
                <a:latin typeface="Times New Roman" pitchFamily="18" charset="0"/>
                <a:ea typeface="Calibri" pitchFamily="34" charset="0"/>
                <a:cs typeface="Times New Roman" pitchFamily="18" charset="0"/>
              </a:rPr>
              <a:t> http://ioe.vn</a:t>
            </a:r>
            <a:endParaRPr lang="en-US" sz="3200"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5D23F601-B130-451E-95AC-B09493DC752D}"/>
              </a:ext>
            </a:extLst>
          </p:cNvPr>
          <p:cNvPicPr>
            <a:picLocks noChangeAspect="1"/>
          </p:cNvPicPr>
          <p:nvPr/>
        </p:nvPicPr>
        <p:blipFill>
          <a:blip r:embed="rId3"/>
          <a:stretch>
            <a:fillRect/>
          </a:stretch>
        </p:blipFill>
        <p:spPr>
          <a:xfrm>
            <a:off x="1425564" y="1054952"/>
            <a:ext cx="850048" cy="850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fltVal val="0"/>
                                          </p:val>
                                        </p:tav>
                                        <p:tav tm="100000">
                                          <p:val>
                                            <p:strVal val="#ppt_w"/>
                                          </p:val>
                                        </p:tav>
                                      </p:tavLst>
                                    </p:anim>
                                    <p:anim calcmode="lin" valueType="num">
                                      <p:cBhvr>
                                        <p:cTn id="8" dur="500" fill="hold"/>
                                        <p:tgtEl>
                                          <p:spTgt spid="10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pic>
        <p:nvPicPr>
          <p:cNvPr id="4" name="Picture 3" descr="image18-1619142816-540-width600height400.jpg"/>
          <p:cNvPicPr>
            <a:picLocks noChangeAspect="1"/>
          </p:cNvPicPr>
          <p:nvPr/>
        </p:nvPicPr>
        <p:blipFill>
          <a:blip r:embed="rId3"/>
          <a:stretch>
            <a:fillRect/>
          </a:stretch>
        </p:blipFill>
        <p:spPr>
          <a:xfrm>
            <a:off x="228603" y="1676400"/>
            <a:ext cx="6057612" cy="4572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524000" y="914401"/>
            <a:ext cx="4038600" cy="584775"/>
          </a:xfrm>
          <a:prstGeom prst="rect">
            <a:avLst/>
          </a:prstGeom>
          <a:noFill/>
        </p:spPr>
        <p:txBody>
          <a:bodyPr wrap="square" rtlCol="0">
            <a:spAutoFit/>
          </a:bodyPr>
          <a:lstStyle/>
          <a:p>
            <a:r>
              <a:rPr lang="en-US" sz="3200" b="1" dirty="0">
                <a:solidFill>
                  <a:srgbClr val="FF0066"/>
                </a:solidFill>
                <a:latin typeface="Times New Roman" pitchFamily="18" charset="0"/>
                <a:cs typeface="Times New Roman" pitchFamily="18" charset="0"/>
              </a:rPr>
              <a:t>2. TRÌNH DUYỆT</a:t>
            </a:r>
          </a:p>
        </p:txBody>
      </p:sp>
      <p:grpSp>
        <p:nvGrpSpPr>
          <p:cNvPr id="11" name="Group 10"/>
          <p:cNvGrpSpPr/>
          <p:nvPr/>
        </p:nvGrpSpPr>
        <p:grpSpPr>
          <a:xfrm>
            <a:off x="6477000" y="1524000"/>
            <a:ext cx="3810000" cy="3962400"/>
            <a:chOff x="6477000" y="1524000"/>
            <a:chExt cx="3810000" cy="3962400"/>
          </a:xfrm>
        </p:grpSpPr>
        <p:sp>
          <p:nvSpPr>
            <p:cNvPr id="8" name="Vertical Scroll 7"/>
            <p:cNvSpPr/>
            <p:nvPr/>
          </p:nvSpPr>
          <p:spPr>
            <a:xfrm>
              <a:off x="6477000" y="1524000"/>
              <a:ext cx="3810000" cy="3962400"/>
            </a:xfrm>
            <a:prstGeom prst="verticalScroll">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086600" y="2073057"/>
              <a:ext cx="2667000" cy="3108543"/>
            </a:xfrm>
            <a:prstGeom prst="rect">
              <a:avLst/>
            </a:prstGeom>
          </p:spPr>
          <p:txBody>
            <a:bodyPr wrap="square">
              <a:spAutoFit/>
            </a:bodyPr>
            <a:lstStyle/>
            <a:p>
              <a:pPr algn="just"/>
              <a:r>
                <a:rPr lang="vi-VN" sz="2800" dirty="0">
                  <a:solidFill>
                    <a:srgbClr val="0000FF"/>
                  </a:solidFill>
                  <a:latin typeface="Times New Roman" pitchFamily="18" charset="0"/>
                  <a:cs typeface="Times New Roman" pitchFamily="18" charset="0"/>
                </a:rPr>
                <a:t>Để truy cập vào một website, ta cần dùng một phần mềm ứng dụng được gọi là trình duyệt (web browser)</a:t>
              </a:r>
              <a:r>
                <a:rPr lang="en-US" sz="2800" dirty="0">
                  <a:solidFill>
                    <a:srgbClr val="0000FF"/>
                  </a:solidFill>
                  <a:latin typeface="Times New Roman" pitchFamily="18" charset="0"/>
                  <a:cs typeface="Times New Roman" pitchFamily="18" charset="0"/>
                </a:rPr>
                <a:t>.</a:t>
              </a:r>
            </a:p>
          </p:txBody>
        </p:sp>
      </p:grpSp>
      <p:sp>
        <p:nvSpPr>
          <p:cNvPr id="10" name="Cloud Callout 9"/>
          <p:cNvSpPr/>
          <p:nvPr/>
        </p:nvSpPr>
        <p:spPr>
          <a:xfrm>
            <a:off x="6477000" y="1295400"/>
            <a:ext cx="5029200" cy="2362200"/>
          </a:xfrm>
          <a:prstGeom prst="cloudCallout">
            <a:avLst>
              <a:gd name="adj1" fmla="val -52143"/>
              <a:gd name="adj2" fmla="val 61361"/>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lang="en-US" sz="2400" dirty="0">
                <a:solidFill>
                  <a:srgbClr val="0000FF"/>
                </a:solidFill>
                <a:latin typeface="Times New Roman" pitchFamily="18" charset="0"/>
                <a:cs typeface="Times New Roman" pitchFamily="18" charset="0"/>
              </a:rPr>
              <a:t>1. </a:t>
            </a:r>
            <a:r>
              <a:rPr lang="en-US" sz="2400" dirty="0" err="1">
                <a:solidFill>
                  <a:srgbClr val="0000FF"/>
                </a:solidFill>
                <a:latin typeface="Times New Roman" pitchFamily="18" charset="0"/>
                <a:cs typeface="Times New Roman" pitchFamily="18" charset="0"/>
              </a:rPr>
              <a:t>Trình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duyệt</a:t>
            </a:r>
            <a:r>
              <a:rPr lang="en-US" sz="2400" dirty="0">
                <a:solidFill>
                  <a:srgbClr val="0000FF"/>
                </a:solidFill>
                <a:latin typeface="Times New Roman" pitchFamily="18" charset="0"/>
                <a:cs typeface="Times New Roman" pitchFamily="18" charset="0"/>
              </a:rPr>
              <a:t> web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gì</a:t>
            </a:r>
            <a:r>
              <a:rPr lang="en-US" sz="2400" dirty="0">
                <a:solidFill>
                  <a:srgbClr val="0000FF"/>
                </a:solidFill>
                <a:latin typeface="Times New Roman" pitchFamily="18" charset="0"/>
                <a:cs typeface="Times New Roman" pitchFamily="18" charset="0"/>
              </a:rPr>
              <a:t>?</a:t>
            </a:r>
          </a:p>
          <a:p>
            <a:pPr algn="ctr"/>
            <a:r>
              <a:rPr lang="en-US" sz="2400" dirty="0">
                <a:solidFill>
                  <a:srgbClr val="0000FF"/>
                </a:solidFill>
                <a:latin typeface="Times New Roman" pitchFamily="18" charset="0"/>
                <a:cs typeface="Times New Roman" pitchFamily="18" charset="0"/>
              </a:rPr>
              <a:t>2. </a:t>
            </a:r>
            <a:r>
              <a:rPr lang="en-US" sz="2400" dirty="0" err="1">
                <a:solidFill>
                  <a:srgbClr val="0000FF"/>
                </a:solidFill>
                <a:latin typeface="Times New Roman" pitchFamily="18" charset="0"/>
                <a:cs typeface="Times New Roman" pitchFamily="18" charset="0"/>
              </a:rPr>
              <a:t>Khai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thông</a:t>
            </a:r>
            <a:r>
              <a:rPr lang="en-US" sz="2400" dirty="0">
                <a:solidFill>
                  <a:srgbClr val="0000FF"/>
                </a:solidFill>
                <a:latin typeface="Times New Roman" pitchFamily="18" charset="0"/>
                <a:cs typeface="Times New Roman" pitchFamily="18" charset="0"/>
              </a:rPr>
              <a:t> tin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trang</a:t>
            </a:r>
            <a:r>
              <a:rPr lang="en-US" sz="2400" dirty="0">
                <a:solidFill>
                  <a:srgbClr val="0000FF"/>
                </a:solidFill>
                <a:latin typeface="Times New Roman" pitchFamily="18" charset="0"/>
                <a:cs typeface="Times New Roman" pitchFamily="18" charset="0"/>
              </a:rPr>
              <a:t> web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thế</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a:t>
            </a:r>
          </a:p>
          <a:p>
            <a:pPr algn="ctr"/>
            <a:endParaRPr lang="en-US" sz="2400" dirty="0">
              <a:solidFill>
                <a:srgbClr val="0000FF"/>
              </a:solidFill>
              <a:latin typeface="Times New Roman" pitchFamily="18" charset="0"/>
              <a:cs typeface="Times New Roman" pitchFamily="18" charset="0"/>
            </a:endParaRPr>
          </a:p>
        </p:txBody>
      </p:sp>
      <p:sp>
        <p:nvSpPr>
          <p:cNvPr id="7170" name="Rectangle 2"/>
          <p:cNvSpPr>
            <a:spLocks noChangeArrowheads="1"/>
          </p:cNvSpPr>
          <p:nvPr/>
        </p:nvSpPr>
        <p:spPr bwMode="auto">
          <a:xfrm>
            <a:off x="6553200" y="2819400"/>
            <a:ext cx="5638800" cy="1569660"/>
          </a:xfrm>
          <a:prstGeom prst="rect">
            <a:avLst/>
          </a:prstGeom>
          <a:solidFill>
            <a:schemeClr val="accent6">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vi-VN" sz="2400" dirty="0">
                <a:solidFill>
                  <a:prstClr val="white"/>
                </a:solidFill>
                <a:latin typeface="Times New Roman" pitchFamily="18" charset="0"/>
                <a:ea typeface="Calibri" pitchFamily="34" charset="0"/>
                <a:cs typeface="Times New Roman" pitchFamily="18" charset="0"/>
              </a:rPr>
              <a:t>1.Trình duyệt </a:t>
            </a:r>
            <a:r>
              <a:rPr lang="en-US" sz="2400" dirty="0">
                <a:solidFill>
                  <a:prstClr val="white"/>
                </a:solidFill>
                <a:latin typeface="Times New Roman" pitchFamily="18" charset="0"/>
                <a:ea typeface="Calibri" pitchFamily="34" charset="0"/>
                <a:cs typeface="Times New Roman" pitchFamily="18" charset="0"/>
              </a:rPr>
              <a:t>web </a:t>
            </a:r>
            <a:r>
              <a:rPr lang="vi-VN" sz="2400" dirty="0">
                <a:solidFill>
                  <a:prstClr val="white"/>
                </a:solidFill>
                <a:latin typeface="Times New Roman" pitchFamily="18" charset="0"/>
                <a:ea typeface="Calibri" pitchFamily="34" charset="0"/>
                <a:cs typeface="Times New Roman" pitchFamily="18" charset="0"/>
              </a:rPr>
              <a:t>là phần mềm giúp nguời dùng truy cập các trang web trên Internet.  </a:t>
            </a:r>
            <a:endParaRPr lang="en-US" sz="2400" dirty="0">
              <a:solidFill>
                <a:prstClr val="white"/>
              </a:solidFill>
              <a:latin typeface="Times New Roman" pitchFamily="18" charset="0"/>
              <a:cs typeface="Times New Roman" pitchFamily="18" charset="0"/>
            </a:endParaRPr>
          </a:p>
          <a:p>
            <a:pPr algn="just" eaLnBrk="0" fontAlgn="base" hangingPunct="0">
              <a:spcBef>
                <a:spcPct val="0"/>
              </a:spcBef>
              <a:spcAft>
                <a:spcPct val="0"/>
              </a:spcAft>
            </a:pPr>
            <a:r>
              <a:rPr lang="vi-VN" sz="2400" dirty="0">
                <a:solidFill>
                  <a:prstClr val="white"/>
                </a:solidFill>
                <a:latin typeface="Times New Roman" pitchFamily="18" charset="0"/>
                <a:ea typeface="Calibri" pitchFamily="34" charset="0"/>
                <a:cs typeface="Times New Roman" pitchFamily="18" charset="0"/>
              </a:rPr>
              <a:t>2. Người sử dụng có thể theo các liên kết để khai thác thông tin từ các trang web.</a:t>
            </a:r>
            <a:endParaRPr lang="vi-VN" sz="24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74462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11"/>
                                        </p:tgtEl>
                                        <p:attrNameLst>
                                          <p:attrName>ppt_x</p:attrName>
                                        </p:attrNameLst>
                                      </p:cBhvr>
                                      <p:tavLst>
                                        <p:tav tm="0">
                                          <p:val>
                                            <p:strVal val="ppt_x"/>
                                          </p:val>
                                        </p:tav>
                                        <p:tav tm="100000">
                                          <p:val>
                                            <p:strVal val="ppt_x"/>
                                          </p:val>
                                        </p:tav>
                                      </p:tavLst>
                                    </p:anim>
                                    <p:anim calcmode="lin" valueType="num">
                                      <p:cBhvr additive="base">
                                        <p:cTn id="24" dur="500"/>
                                        <p:tgtEl>
                                          <p:spTgt spid="11"/>
                                        </p:tgtEl>
                                        <p:attrNameLst>
                                          <p:attrName>ppt_y</p:attrName>
                                        </p:attrNameLst>
                                      </p:cBhvr>
                                      <p:tavLst>
                                        <p:tav tm="0">
                                          <p:val>
                                            <p:strVal val="ppt_y"/>
                                          </p:val>
                                        </p:tav>
                                        <p:tav tm="100000">
                                          <p:val>
                                            <p:strVal val="1+ppt_h/2"/>
                                          </p:val>
                                        </p:tav>
                                      </p:tavLst>
                                    </p:anim>
                                    <p:set>
                                      <p:cBhvr>
                                        <p:cTn id="25" dur="1" fill="hold">
                                          <p:stCondLst>
                                            <p:cond delay="499"/>
                                          </p:stCondLst>
                                        </p:cTn>
                                        <p:tgtEl>
                                          <p:spTgt spid="11"/>
                                        </p:tgtEl>
                                        <p:attrNameLst>
                                          <p:attrName>style.visibility</p:attrName>
                                        </p:attrNameLst>
                                      </p:cBhvr>
                                      <p:to>
                                        <p:strVal val="hidden"/>
                                      </p:to>
                                    </p:set>
                                  </p:childTnLst>
                                </p:cTn>
                              </p:par>
                              <p:par>
                                <p:cTn id="26" presetID="16" presetClass="entr" presetSubtype="2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xit" presetSubtype="12" fill="hold" grpId="1" nodeType="clickEffect">
                                  <p:stCondLst>
                                    <p:cond delay="0"/>
                                  </p:stCondLst>
                                  <p:childTnLst>
                                    <p:animEffect transition="out" filter="strips(downLeft)">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8" presetClass="entr" presetSubtype="12" fill="hold" grpId="0" nodeType="withEffect">
                                  <p:stCondLst>
                                    <p:cond delay="0"/>
                                  </p:stCondLst>
                                  <p:childTnLst>
                                    <p:set>
                                      <p:cBhvr>
                                        <p:cTn id="35" dur="1" fill="hold">
                                          <p:stCondLst>
                                            <p:cond delay="0"/>
                                          </p:stCondLst>
                                        </p:cTn>
                                        <p:tgtEl>
                                          <p:spTgt spid="7170"/>
                                        </p:tgtEl>
                                        <p:attrNameLst>
                                          <p:attrName>style.visibility</p:attrName>
                                        </p:attrNameLst>
                                      </p:cBhvr>
                                      <p:to>
                                        <p:strVal val="visible"/>
                                      </p:to>
                                    </p:set>
                                    <p:animEffect transition="in" filter="strips(downLeft)">
                                      <p:cBhvr>
                                        <p:cTn id="3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71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inhnenxanh.jpg"/>
          <p:cNvPicPr>
            <a:picLocks noChangeAspect="1"/>
          </p:cNvPicPr>
          <p:nvPr/>
        </p:nvPicPr>
        <p:blipFill>
          <a:blip r:embed="rId2"/>
          <a:stretch>
            <a:fillRect/>
          </a:stretch>
        </p:blipFill>
        <p:spPr>
          <a:xfrm>
            <a:off x="0" y="0"/>
            <a:ext cx="12344400" cy="6858000"/>
          </a:xfrm>
          <a:prstGeom prst="rect">
            <a:avLst/>
          </a:prstGeom>
          <a:solidFill>
            <a:srgbClr val="FFFF00"/>
          </a:solidFill>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2362200" y="1219200"/>
            <a:ext cx="5410200" cy="2057400"/>
          </a:xfrm>
          <a:prstGeom prst="cloudCallout">
            <a:avLst>
              <a:gd name="adj1" fmla="val -57326"/>
              <a:gd name="adj2" fmla="val 69290"/>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t"/>
          <a:lstStyle/>
          <a:p>
            <a:pPr algn="ctr"/>
            <a:r>
              <a:rPr lang="vi-VN" sz="2800" dirty="0">
                <a:solidFill>
                  <a:srgbClr val="0000FF"/>
                </a:solidFill>
                <a:latin typeface="Times New Roman" pitchFamily="18" charset="0"/>
                <a:cs typeface="Times New Roman" pitchFamily="18" charset="0"/>
              </a:rPr>
              <a:t>Em hãy kể tên một số trình duyệt mà em biết.</a:t>
            </a:r>
            <a:endParaRPr lang="en-US" sz="2800" dirty="0">
              <a:solidFill>
                <a:srgbClr val="0000FF"/>
              </a:solidFill>
              <a:latin typeface="Times New Roman" pitchFamily="18" charset="0"/>
              <a:cs typeface="Times New Roman" pitchFamily="18" charset="0"/>
            </a:endParaRPr>
          </a:p>
        </p:txBody>
      </p:sp>
      <p:pic>
        <p:nvPicPr>
          <p:cNvPr id="6" name="Picture 21" descr="j0232133">
            <a:extLst>
              <a:ext uri="{FF2B5EF4-FFF2-40B4-BE49-F238E27FC236}">
                <a16:creationId xmlns:a16="http://schemas.microsoft.com/office/drawing/2014/main" id="{D82D734A-EDB6-4548-A9E7-232E3C39AE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3733805"/>
            <a:ext cx="2720881" cy="2794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descr="trinh-duyet-web-la-gi-cac-loai-trinh-duyet-web.jpg"/>
          <p:cNvPicPr>
            <a:picLocks noChangeAspect="1"/>
          </p:cNvPicPr>
          <p:nvPr/>
        </p:nvPicPr>
        <p:blipFill>
          <a:blip r:embed="rId4"/>
          <a:stretch>
            <a:fillRect/>
          </a:stretch>
        </p:blipFill>
        <p:spPr>
          <a:xfrm>
            <a:off x="750628" y="1575181"/>
            <a:ext cx="6553200" cy="4546949"/>
          </a:xfrm>
          <a:prstGeom prst="rect">
            <a:avLst/>
          </a:prstGeom>
        </p:spPr>
      </p:pic>
      <p:grpSp>
        <p:nvGrpSpPr>
          <p:cNvPr id="13" name="Group 12"/>
          <p:cNvGrpSpPr/>
          <p:nvPr/>
        </p:nvGrpSpPr>
        <p:grpSpPr>
          <a:xfrm>
            <a:off x="8382000" y="1636399"/>
            <a:ext cx="2590800" cy="2743200"/>
            <a:chOff x="7315200" y="1524000"/>
            <a:chExt cx="2143125" cy="2657476"/>
          </a:xfrm>
        </p:grpSpPr>
        <p:pic>
          <p:nvPicPr>
            <p:cNvPr id="11" name="Picture 10" descr="tải xuống (1).jpg"/>
            <p:cNvPicPr>
              <a:picLocks noChangeAspect="1"/>
            </p:cNvPicPr>
            <p:nvPr/>
          </p:nvPicPr>
          <p:blipFill>
            <a:blip r:embed="rId5"/>
            <a:stretch>
              <a:fillRect/>
            </a:stretch>
          </p:blipFill>
          <p:spPr>
            <a:xfrm>
              <a:off x="7315200" y="1524000"/>
              <a:ext cx="2143125" cy="2143125"/>
            </a:xfrm>
            <a:prstGeom prst="rect">
              <a:avLst/>
            </a:prstGeom>
          </p:spPr>
        </p:pic>
        <p:sp>
          <p:nvSpPr>
            <p:cNvPr id="12" name="TextBox 11"/>
            <p:cNvSpPr txBox="1"/>
            <p:nvPr/>
          </p:nvSpPr>
          <p:spPr>
            <a:xfrm>
              <a:off x="8001000" y="3812144"/>
              <a:ext cx="1066800" cy="369332"/>
            </a:xfrm>
            <a:prstGeom prst="rect">
              <a:avLst/>
            </a:prstGeom>
            <a:noFill/>
          </p:spPr>
          <p:txBody>
            <a:bodyPr wrap="square" rtlCol="0">
              <a:spAutoFit/>
            </a:bodyPr>
            <a:lstStyle/>
            <a:p>
              <a:r>
                <a:rPr lang="en-US" dirty="0" err="1">
                  <a:latin typeface="Times New Roman" pitchFamily="18" charset="0"/>
                  <a:cs typeface="Times New Roman" pitchFamily="18" charset="0"/>
                </a:rPr>
                <a:t>Cốc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cốc</a:t>
              </a:r>
              <a:endParaRPr lang="en-US" dirty="0">
                <a:latin typeface="Times New Roman" pitchFamily="18" charset="0"/>
                <a:cs typeface="Times New Roman" pitchFamily="18" charset="0"/>
              </a:endParaRPr>
            </a:p>
          </p:txBody>
        </p:sp>
      </p:grpSp>
      <p:sp>
        <p:nvSpPr>
          <p:cNvPr id="14" name="TextBox 13"/>
          <p:cNvSpPr txBox="1"/>
          <p:nvPr/>
        </p:nvSpPr>
        <p:spPr>
          <a:xfrm>
            <a:off x="1066803" y="768111"/>
            <a:ext cx="5257800" cy="584775"/>
          </a:xfrm>
          <a:prstGeom prst="rect">
            <a:avLst/>
          </a:prstGeom>
          <a:noFill/>
        </p:spPr>
        <p:txBody>
          <a:bodyPr wrap="square" rtlCol="0">
            <a:spAutoFit/>
          </a:bodyPr>
          <a:lstStyle/>
          <a:p>
            <a:pPr>
              <a:buFont typeface="Arial" pitchFamily="34" charset="0"/>
              <a:buChar char="•"/>
            </a:pP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duyệt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phổ</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biến</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1" nodeType="clickEffect">
                                  <p:stCondLst>
                                    <p:cond delay="0"/>
                                  </p:stCondLst>
                                  <p:childTnLst>
                                    <p:animEffect transition="out" filter="strips(down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8534403" y="1975408"/>
            <a:ext cx="2819400" cy="2159748"/>
            <a:chOff x="8534400" y="1975408"/>
            <a:chExt cx="2819400" cy="2159748"/>
          </a:xfrm>
        </p:grpSpPr>
        <p:pic>
          <p:nvPicPr>
            <p:cNvPr id="12" name="Picture 11" descr="Capture.PNG"/>
            <p:cNvPicPr>
              <a:picLocks noChangeAspect="1"/>
            </p:cNvPicPr>
            <p:nvPr/>
          </p:nvPicPr>
          <p:blipFill>
            <a:blip r:embed="rId3"/>
            <a:stretch>
              <a:fillRect/>
            </a:stretch>
          </p:blipFill>
          <p:spPr>
            <a:xfrm>
              <a:off x="8534400" y="1975408"/>
              <a:ext cx="2819400" cy="2159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images (1).png"/>
            <p:cNvPicPr>
              <a:picLocks noChangeAspect="1"/>
            </p:cNvPicPr>
            <p:nvPr/>
          </p:nvPicPr>
          <p:blipFill>
            <a:blip r:embed="rId4"/>
            <a:srcRect l="19753" t="19753" r="20988" b="20988"/>
            <a:stretch>
              <a:fillRect/>
            </a:stretch>
          </p:blipFill>
          <p:spPr>
            <a:xfrm>
              <a:off x="10134600" y="2133600"/>
              <a:ext cx="228600" cy="228600"/>
            </a:xfrm>
            <a:prstGeom prst="rect">
              <a:avLst/>
            </a:prstGeom>
          </p:spPr>
        </p:pic>
      </p:grpSp>
      <p:sp>
        <p:nvSpPr>
          <p:cNvPr id="14" name="TextBox 13"/>
          <p:cNvSpPr txBox="1"/>
          <p:nvPr/>
        </p:nvSpPr>
        <p:spPr>
          <a:xfrm>
            <a:off x="990600" y="1066806"/>
            <a:ext cx="6324600" cy="584775"/>
          </a:xfrm>
          <a:prstGeom prst="rect">
            <a:avLst/>
          </a:prstGeom>
          <a:noFill/>
        </p:spPr>
        <p:txBody>
          <a:bodyPr wrap="square" rtlCol="0">
            <a:spAutoFit/>
          </a:bodyPr>
          <a:lstStyle/>
          <a:p>
            <a:pPr>
              <a:buFont typeface="Arial" pitchFamily="34" charset="0"/>
              <a:buChar char="•"/>
            </a:pPr>
            <a:r>
              <a:rPr lang="en-US" sz="28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truy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trang</a:t>
            </a:r>
            <a:r>
              <a:rPr lang="en-US" sz="3200" b="1" dirty="0">
                <a:solidFill>
                  <a:srgbClr val="FF0000"/>
                </a:solidFill>
                <a:latin typeface="Times New Roman" pitchFamily="18" charset="0"/>
                <a:cs typeface="Times New Roman" pitchFamily="18" charset="0"/>
              </a:rPr>
              <a:t> web</a:t>
            </a:r>
          </a:p>
        </p:txBody>
      </p:sp>
      <p:sp>
        <p:nvSpPr>
          <p:cNvPr id="15" name="Right Arrow 14"/>
          <p:cNvSpPr/>
          <p:nvPr/>
        </p:nvSpPr>
        <p:spPr>
          <a:xfrm>
            <a:off x="8001000" y="2514600"/>
            <a:ext cx="228600" cy="3048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114800" y="2514600"/>
            <a:ext cx="228600" cy="304800"/>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601200" y="3810000"/>
            <a:ext cx="2514600" cy="2011680"/>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sz="2400" dirty="0" err="1">
                <a:latin typeface="Times New Roman" pitchFamily="18" charset="0"/>
                <a:cs typeface="Times New Roman" pitchFamily="18" charset="0"/>
              </a:rPr>
              <a:t>Nháy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web </a:t>
            </a:r>
            <a:r>
              <a:rPr lang="en-US" sz="2400" dirty="0" err="1">
                <a:latin typeface="Times New Roman" pitchFamily="18" charset="0"/>
                <a:cs typeface="Times New Roman" pitchFamily="18" charset="0"/>
              </a:rPr>
              <a:t>khác</a:t>
            </a:r>
            <a:endParaRPr lang="en-US" sz="2400" dirty="0">
              <a:latin typeface="Times New Roman" pitchFamily="18" charset="0"/>
              <a:cs typeface="Times New Roman" pitchFamily="18" charset="0"/>
            </a:endParaRPr>
          </a:p>
        </p:txBody>
      </p:sp>
      <p:sp>
        <p:nvSpPr>
          <p:cNvPr id="20" name="Cloud Callout 19"/>
          <p:cNvSpPr/>
          <p:nvPr/>
        </p:nvSpPr>
        <p:spPr>
          <a:xfrm>
            <a:off x="3124203" y="990600"/>
            <a:ext cx="5410200" cy="2057400"/>
          </a:xfrm>
          <a:prstGeom prst="cloudCallout">
            <a:avLst>
              <a:gd name="adj1" fmla="val -57326"/>
              <a:gd name="adj2" fmla="val 69290"/>
            </a:avLst>
          </a:prstGeom>
          <a:solidFill>
            <a:srgbClr val="FF6600"/>
          </a:solidFill>
        </p:spPr>
        <p:style>
          <a:lnRef idx="1">
            <a:schemeClr val="accent6"/>
          </a:lnRef>
          <a:fillRef idx="2">
            <a:schemeClr val="accent6"/>
          </a:fillRef>
          <a:effectRef idx="1">
            <a:schemeClr val="accent6"/>
          </a:effectRef>
          <a:fontRef idx="minor">
            <a:schemeClr val="dk1"/>
          </a:fontRef>
        </p:style>
        <p:txBody>
          <a:bodyPr rtlCol="0" anchor="t"/>
          <a:lstStyle/>
          <a:p>
            <a:pPr algn="ctr"/>
            <a:r>
              <a:rPr lang="vi-VN" sz="2800" b="1" dirty="0">
                <a:solidFill>
                  <a:srgbClr val="FFFF00"/>
                </a:solidFill>
                <a:latin typeface="Times New Roman" pitchFamily="18" charset="0"/>
                <a:cs typeface="Times New Roman" pitchFamily="18" charset="0"/>
              </a:rPr>
              <a:t>Để truy cập một trang web, chúng ta cần làm </a:t>
            </a:r>
            <a:r>
              <a:rPr lang="en-US" sz="2800" b="1" dirty="0" err="1">
                <a:solidFill>
                  <a:srgbClr val="FFFF00"/>
                </a:solidFill>
                <a:latin typeface="Times New Roman" pitchFamily="18" charset="0"/>
                <a:cs typeface="Times New Roman" pitchFamily="18" charset="0"/>
              </a:rPr>
              <a:t>như</a:t>
            </a:r>
            <a:r>
              <a:rPr lang="en-US" sz="2800" b="1" dirty="0">
                <a:solidFill>
                  <a:srgbClr val="FFFF00"/>
                </a:solidFill>
                <a:latin typeface="Times New Roman" pitchFamily="18" charset="0"/>
                <a:cs typeface="Times New Roman" pitchFamily="18" charset="0"/>
              </a:rPr>
              <a:t> </a:t>
            </a:r>
            <a:r>
              <a:rPr lang="vi-VN" sz="2800" b="1" dirty="0">
                <a:solidFill>
                  <a:srgbClr val="FFFF00"/>
                </a:solidFill>
                <a:latin typeface="Times New Roman" pitchFamily="18" charset="0"/>
                <a:cs typeface="Times New Roman" pitchFamily="18" charset="0"/>
              </a:rPr>
              <a:t>thế nào?  </a:t>
            </a:r>
            <a:endParaRPr lang="en-US" sz="2800" b="1" dirty="0">
              <a:solidFill>
                <a:srgbClr val="FFFF00"/>
              </a:solidFill>
              <a:latin typeface="Times New Roman" pitchFamily="18" charset="0"/>
              <a:cs typeface="Times New Roman" pitchFamily="18" charset="0"/>
            </a:endParaRPr>
          </a:p>
        </p:txBody>
      </p:sp>
      <p:pic>
        <p:nvPicPr>
          <p:cNvPr id="21" name="Picture 21" descr="j0232133">
            <a:extLst>
              <a:ext uri="{FF2B5EF4-FFF2-40B4-BE49-F238E27FC236}">
                <a16:creationId xmlns:a16="http://schemas.microsoft.com/office/drawing/2014/main" id="{D82D734A-EDB6-4548-A9E7-232E3C39AE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04800" y="3733805"/>
            <a:ext cx="2720881" cy="27948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1" descr="trinh-duyet-1.jpg"/>
          <p:cNvPicPr>
            <a:picLocks noChangeAspect="1"/>
          </p:cNvPicPr>
          <p:nvPr/>
        </p:nvPicPr>
        <p:blipFill>
          <a:blip r:embed="rId6"/>
          <a:stretch>
            <a:fillRect/>
          </a:stretch>
        </p:blipFill>
        <p:spPr>
          <a:xfrm>
            <a:off x="685803" y="1828800"/>
            <a:ext cx="3179011"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ounded Rectangle 16"/>
          <p:cNvSpPr/>
          <p:nvPr/>
        </p:nvSpPr>
        <p:spPr>
          <a:xfrm>
            <a:off x="1905000" y="3855720"/>
            <a:ext cx="2286000" cy="201168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vi-VN" sz="2400" dirty="0">
                <a:latin typeface="Times New Roman" pitchFamily="18" charset="0"/>
                <a:cs typeface="Times New Roman" pitchFamily="18" charset="0"/>
              </a:rPr>
              <a:t>Nháy đúp chuột vào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trình duyệt.  </a:t>
            </a:r>
            <a:endParaRPr lang="en-US" sz="2400" dirty="0">
              <a:latin typeface="Times New Roman" pitchFamily="18" charset="0"/>
              <a:cs typeface="Times New Roman" pitchFamily="18" charset="0"/>
            </a:endParaRPr>
          </a:p>
        </p:txBody>
      </p:sp>
      <p:pic>
        <p:nvPicPr>
          <p:cNvPr id="23" name="Picture 22" descr="unnamed.png"/>
          <p:cNvPicPr>
            <a:picLocks noChangeAspect="1"/>
          </p:cNvPicPr>
          <p:nvPr/>
        </p:nvPicPr>
        <p:blipFill>
          <a:blip r:embed="rId7"/>
          <a:stretch>
            <a:fillRect/>
          </a:stretch>
        </p:blipFill>
        <p:spPr>
          <a:xfrm>
            <a:off x="4572001" y="1852018"/>
            <a:ext cx="3200400" cy="2262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Rounded Rectangle 17"/>
          <p:cNvSpPr/>
          <p:nvPr/>
        </p:nvSpPr>
        <p:spPr>
          <a:xfrm>
            <a:off x="5867400" y="3810000"/>
            <a:ext cx="2286000" cy="2011680"/>
          </a:xfrm>
          <a:prstGeom prst="round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vi-VN" sz="2400" dirty="0">
                <a:latin typeface="Times New Roman" pitchFamily="18" charset="0"/>
                <a:cs typeface="Times New Roman" pitchFamily="18" charset="0"/>
              </a:rPr>
              <a:t>Nhập địa chỉ trang web vào ô địa chỉ của trình duyệt.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1" nodeType="clickEffect">
                                  <p:stCondLst>
                                    <p:cond delay="0"/>
                                  </p:stCondLst>
                                  <p:childTnLst>
                                    <p:animEffect transition="out" filter="strips(downLeft)">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22" presetClass="exit" presetSubtype="4" fill="hold" nodeType="withEffect">
                                  <p:stCondLst>
                                    <p:cond delay="0"/>
                                  </p:stCondLst>
                                  <p:childTnLst>
                                    <p:animEffect transition="out" filter="wipe(down)">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plus(in)">
                                      <p:cBhvr>
                                        <p:cTn id="27" dur="2000"/>
                                        <p:tgtEl>
                                          <p:spTgt spid="22"/>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plus(in)">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i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plus(in)">
                                      <p:cBhvr>
                                        <p:cTn id="40" dur="2000"/>
                                        <p:tgtEl>
                                          <p:spTgt spid="23"/>
                                        </p:tgtEl>
                                      </p:cBhvr>
                                    </p:animEffect>
                                  </p:childTnLst>
                                </p:cTn>
                              </p:par>
                              <p:par>
                                <p:cTn id="41" presetID="1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plus(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ox(in)">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plus(in)">
                                      <p:cBhvr>
                                        <p:cTn id="53" dur="2000"/>
                                        <p:tgtEl>
                                          <p:spTgt spid="13"/>
                                        </p:tgtEl>
                                      </p:cBhvr>
                                    </p:animEffect>
                                  </p:childTnLst>
                                </p:cTn>
                              </p:par>
                              <p:par>
                                <p:cTn id="54" presetID="13"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plus(in)">
                                      <p:cBhvr>
                                        <p:cTn id="5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0" grpId="0" animBg="1"/>
      <p:bldP spid="20" grpId="1"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4" name="Round Same Side Corner Rectangle 3"/>
          <p:cNvSpPr/>
          <p:nvPr/>
        </p:nvSpPr>
        <p:spPr>
          <a:xfrm>
            <a:off x="1524000" y="2133600"/>
            <a:ext cx="2057400" cy="838200"/>
          </a:xfrm>
          <a:prstGeom prst="round2Same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700" b="1" u="sng" dirty="0" err="1">
                <a:latin typeface="Times New Roman" pitchFamily="18" charset="0"/>
                <a:cs typeface="Times New Roman" pitchFamily="18" charset="0"/>
              </a:rPr>
              <a:t>Ghi</a:t>
            </a:r>
            <a:r>
              <a:rPr lang="en-US" sz="2700" b="1" u="sng" dirty="0">
                <a:latin typeface="Times New Roman" pitchFamily="18" charset="0"/>
                <a:cs typeface="Times New Roman" pitchFamily="18" charset="0"/>
              </a:rPr>
              <a:t> </a:t>
            </a:r>
            <a:r>
              <a:rPr lang="en-US" sz="2700" b="1" u="sng" dirty="0" err="1">
                <a:latin typeface="Times New Roman" pitchFamily="18" charset="0"/>
                <a:cs typeface="Times New Roman" pitchFamily="18" charset="0"/>
              </a:rPr>
              <a:t>nhớ</a:t>
            </a:r>
            <a:endParaRPr lang="en-US" sz="2700" b="1" u="sng" dirty="0">
              <a:latin typeface="Times New Roman" pitchFamily="18" charset="0"/>
              <a:cs typeface="Times New Roman" pitchFamily="18" charset="0"/>
            </a:endParaRPr>
          </a:p>
        </p:txBody>
      </p:sp>
      <p:sp>
        <p:nvSpPr>
          <p:cNvPr id="6" name="Rounded Rectangle 5"/>
          <p:cNvSpPr/>
          <p:nvPr/>
        </p:nvSpPr>
        <p:spPr>
          <a:xfrm>
            <a:off x="1485900" y="2887022"/>
            <a:ext cx="9677400" cy="24384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700" dirty="0">
                <a:solidFill>
                  <a:schemeClr val="bg1"/>
                </a:solidFill>
                <a:latin typeface="Times New Roman" pitchFamily="18" charset="0"/>
                <a:cs typeface="Times New Roman" pitchFamily="18" charset="0"/>
              </a:rPr>
              <a:t> </a:t>
            </a:r>
          </a:p>
          <a:p>
            <a:pPr lvl="0" algn="just">
              <a:buFont typeface="Arial" pitchFamily="34" charset="0"/>
              <a:buChar char="•"/>
            </a:pPr>
            <a:endParaRPr lang="en-US" sz="2700" dirty="0"/>
          </a:p>
        </p:txBody>
      </p:sp>
      <p:sp>
        <p:nvSpPr>
          <p:cNvPr id="5121" name="Rectangle 1"/>
          <p:cNvSpPr>
            <a:spLocks noChangeArrowheads="1"/>
          </p:cNvSpPr>
          <p:nvPr/>
        </p:nvSpPr>
        <p:spPr bwMode="auto">
          <a:xfrm>
            <a:off x="1973239" y="4082342"/>
            <a:ext cx="8686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n-US" sz="2800" dirty="0">
                <a:solidFill>
                  <a:schemeClr val="bg1"/>
                </a:solidFill>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Người</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dùng</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có</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thể</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theo</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liên</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kết</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để</a:t>
            </a:r>
            <a:r>
              <a:rPr kumimoji="0" lang="en-US" sz="2800" b="0" i="0" u="none" strike="noStrike" cap="none" normalizeH="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khai</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thác</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từ</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trang</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web.</a:t>
            </a:r>
            <a:endParaRPr kumimoji="0" lang="en-US" sz="2800" b="0" i="0" u="none" strike="noStrike" cap="none" normalizeH="0" baseline="0" dirty="0">
              <a:ln>
                <a:noFill/>
              </a:ln>
              <a:solidFill>
                <a:schemeClr val="bg1"/>
              </a:solidFill>
              <a:effectLst/>
              <a:latin typeface="Times New Roman" pitchFamily="18" charset="0"/>
              <a:cs typeface="Times New Roman" pitchFamily="18" charset="0"/>
            </a:endParaRPr>
          </a:p>
        </p:txBody>
      </p:sp>
      <p:sp>
        <p:nvSpPr>
          <p:cNvPr id="5122" name="Rectangle 2"/>
          <p:cNvSpPr>
            <a:spLocks noChangeArrowheads="1"/>
          </p:cNvSpPr>
          <p:nvPr/>
        </p:nvSpPr>
        <p:spPr bwMode="auto">
          <a:xfrm>
            <a:off x="1866900" y="3152119"/>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Trình</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duyệt</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Web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phần</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mềm</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ứng</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dụng</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giúp</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người</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dùng</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truy</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cập</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trang</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web </a:t>
            </a:r>
            <a:r>
              <a:rPr kumimoji="0" lang="en-US" sz="2800" b="0" i="0" u="none"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trên</a:t>
            </a:r>
            <a:r>
              <a:rPr kumimoji="0" lang="en-US" sz="2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Internet</a:t>
            </a:r>
            <a:endParaRPr kumimoji="0" lang="en-US" sz="2800" b="0" i="0" u="none" strike="noStrike" cap="none" normalizeH="0" baseline="0" dirty="0">
              <a:ln>
                <a:noFill/>
              </a:ln>
              <a:solidFill>
                <a:schemeClr val="bg1"/>
              </a:solidFill>
              <a:effectLst/>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0BC44601-7D08-4918-902E-83ADB82CC9B3}"/>
              </a:ext>
            </a:extLst>
          </p:cNvPr>
          <p:cNvPicPr>
            <a:picLocks noChangeAspect="1"/>
          </p:cNvPicPr>
          <p:nvPr/>
        </p:nvPicPr>
        <p:blipFill>
          <a:blip r:embed="rId3"/>
          <a:stretch>
            <a:fillRect/>
          </a:stretch>
        </p:blipFill>
        <p:spPr>
          <a:xfrm>
            <a:off x="609600" y="2133600"/>
            <a:ext cx="685126" cy="80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500" fill="hold"/>
                                        <p:tgtEl>
                                          <p:spTgt spid="5122"/>
                                        </p:tgtEl>
                                        <p:attrNameLst>
                                          <p:attrName>ppt_w</p:attrName>
                                        </p:attrNameLst>
                                      </p:cBhvr>
                                      <p:tavLst>
                                        <p:tav tm="0">
                                          <p:val>
                                            <p:fltVal val="0"/>
                                          </p:val>
                                        </p:tav>
                                        <p:tav tm="100000">
                                          <p:val>
                                            <p:strVal val="#ppt_w"/>
                                          </p:val>
                                        </p:tav>
                                      </p:tavLst>
                                    </p:anim>
                                    <p:anim calcmode="lin" valueType="num">
                                      <p:cBhvr>
                                        <p:cTn id="16"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121"/>
                                        </p:tgtEl>
                                        <p:attrNameLst>
                                          <p:attrName>style.visibility</p:attrName>
                                        </p:attrNameLst>
                                      </p:cBhvr>
                                      <p:to>
                                        <p:strVal val="visible"/>
                                      </p:to>
                                    </p:set>
                                    <p:anim calcmode="lin" valueType="num">
                                      <p:cBhvr>
                                        <p:cTn id="21" dur="500" fill="hold"/>
                                        <p:tgtEl>
                                          <p:spTgt spid="5121"/>
                                        </p:tgtEl>
                                        <p:attrNameLst>
                                          <p:attrName>ppt_w</p:attrName>
                                        </p:attrNameLst>
                                      </p:cBhvr>
                                      <p:tavLst>
                                        <p:tav tm="0">
                                          <p:val>
                                            <p:fltVal val="0"/>
                                          </p:val>
                                        </p:tav>
                                        <p:tav tm="100000">
                                          <p:val>
                                            <p:strVal val="#ppt_w"/>
                                          </p:val>
                                        </p:tav>
                                      </p:tavLst>
                                    </p:anim>
                                    <p:anim calcmode="lin" valueType="num">
                                      <p:cBhvr>
                                        <p:cTn id="22" dur="500" fill="hold"/>
                                        <p:tgtEl>
                                          <p:spTgt spid="5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121" grpId="0"/>
      <p:bldP spid="5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2960" y="152400"/>
            <a:ext cx="10904220" cy="1295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b="1" dirty="0">
                <a:solidFill>
                  <a:srgbClr val="FF0000"/>
                </a:solidFill>
                <a:latin typeface="Times New Roman" pitchFamily="18" charset="0"/>
                <a:cs typeface="Times New Roman" pitchFamily="18" charset="0"/>
              </a:rPr>
              <a:t> TRÒ CHƠI: GIÚP ONG VỀ TỔ</a:t>
            </a:r>
          </a:p>
        </p:txBody>
      </p:sp>
      <p:pic>
        <p:nvPicPr>
          <p:cNvPr id="5" name="Picture 4" descr="560ec1f238fa36f16d98f82a4df1b695.png"/>
          <p:cNvPicPr>
            <a:picLocks noChangeAspect="1"/>
          </p:cNvPicPr>
          <p:nvPr/>
        </p:nvPicPr>
        <p:blipFill>
          <a:blip r:embed="rId2" cstate="print"/>
          <a:stretch>
            <a:fillRect/>
          </a:stretch>
        </p:blipFill>
        <p:spPr>
          <a:xfrm flipH="1">
            <a:off x="1131570" y="2819400"/>
            <a:ext cx="2777490" cy="2436244"/>
          </a:xfrm>
          <a:prstGeom prst="rect">
            <a:avLst/>
          </a:prstGeom>
        </p:spPr>
      </p:pic>
      <p:pic>
        <p:nvPicPr>
          <p:cNvPr id="6" name="Picture 5" descr="07bd8c3cac6524c1da824b5c116ad819.png"/>
          <p:cNvPicPr>
            <a:picLocks noChangeAspect="1"/>
          </p:cNvPicPr>
          <p:nvPr/>
        </p:nvPicPr>
        <p:blipFill>
          <a:blip r:embed="rId3" cstate="print"/>
          <a:stretch>
            <a:fillRect/>
          </a:stretch>
        </p:blipFill>
        <p:spPr>
          <a:xfrm flipH="1">
            <a:off x="8126730" y="1752600"/>
            <a:ext cx="4217670" cy="2438400"/>
          </a:xfrm>
          <a:prstGeom prst="rect">
            <a:avLst/>
          </a:prstGeom>
        </p:spPr>
      </p:pic>
      <p:sp>
        <p:nvSpPr>
          <p:cNvPr id="8" name="Cloud 7">
            <a:hlinkClick r:id="rId4" action="ppaction://hlinksldjump"/>
          </p:cNvPr>
          <p:cNvSpPr/>
          <p:nvPr/>
        </p:nvSpPr>
        <p:spPr>
          <a:xfrm>
            <a:off x="4732020" y="1600200"/>
            <a:ext cx="3497580" cy="22098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9" name="Oval 8"/>
          <p:cNvSpPr/>
          <p:nvPr/>
        </p:nvSpPr>
        <p:spPr>
          <a:xfrm>
            <a:off x="3703320" y="3429000"/>
            <a:ext cx="205740" cy="152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4217670" y="3124200"/>
            <a:ext cx="411480" cy="228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hlinkClick r:id="rId4" action="ppaction://hlinksldjump"/>
          </p:cNvPr>
          <p:cNvSpPr/>
          <p:nvPr/>
        </p:nvSpPr>
        <p:spPr>
          <a:xfrm>
            <a:off x="5422999" y="2124670"/>
            <a:ext cx="2057302" cy="923330"/>
          </a:xfrm>
          <a:prstGeom prst="rect">
            <a:avLst/>
          </a:prstGeom>
          <a:noFill/>
        </p:spPr>
        <p:txBody>
          <a:bodyPr wrap="none" lIns="91440" tIns="45720" rIns="91440" bIns="45720">
            <a:spAutoFit/>
          </a:bodyPr>
          <a:lstStyle/>
          <a:p>
            <a:pPr algn="ctr"/>
            <a:r>
              <a:rPr lang="en-US" sz="5400" b="1" spc="50" dirty="0">
                <a:ln w="12700" cmpd="sng">
                  <a:solidFill>
                    <a:srgbClr val="0000FF"/>
                  </a:solidFill>
                  <a:prstDash val="solid"/>
                </a:ln>
                <a:solidFill>
                  <a:srgbClr val="0000FF"/>
                </a:solidFill>
                <a:effectLst>
                  <a:glow rad="53100">
                    <a:schemeClr val="accent6">
                      <a:satMod val="180000"/>
                      <a:alpha val="30000"/>
                    </a:schemeClr>
                  </a:glow>
                </a:effectLst>
                <a:latin typeface="Times New Roman" pitchFamily="18" charset="0"/>
                <a:cs typeface="Times New Roman" pitchFamily="18" charset="0"/>
              </a:rPr>
              <a:t>PLAY</a:t>
            </a:r>
            <a:endParaRPr lang="en-US" sz="5400" b="1" spc="50" dirty="0">
              <a:ln w="12700" cmpd="sng">
                <a:solidFill>
                  <a:srgbClr val="0000FF"/>
                </a:solidFill>
                <a:prstDash val="solid"/>
              </a:ln>
              <a:solidFill>
                <a:srgbClr val="0000FF"/>
              </a:solidFill>
              <a:effectLst>
                <a:glow rad="53100">
                  <a:schemeClr val="accent6">
                    <a:satMod val="180000"/>
                    <a:alpha val="30000"/>
                  </a:schemeClr>
                </a:glo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inhnenxanh.jpg"/>
          <p:cNvPicPr>
            <a:picLocks noChangeAspect="1"/>
          </p:cNvPicPr>
          <p:nvPr/>
        </p:nvPicPr>
        <p:blipFill>
          <a:blip r:embed="rId2"/>
          <a:stretch>
            <a:fillRect/>
          </a:stretch>
        </p:blipFill>
        <p:spPr>
          <a:xfrm>
            <a:off x="0" y="0"/>
            <a:ext cx="12344400" cy="6858000"/>
          </a:xfrm>
          <a:prstGeom prst="rect">
            <a:avLst/>
          </a:prstGeom>
          <a:solidFill>
            <a:srgbClr val="FFFF00"/>
          </a:solidFill>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52722" y="1796618"/>
            <a:ext cx="10329678" cy="4031873"/>
          </a:xfrm>
          <a:prstGeom prst="rect">
            <a:avLst/>
          </a:prstGeom>
        </p:spPr>
        <p:txBody>
          <a:bodyPr wrap="square">
            <a:spAutoFit/>
          </a:bodyPr>
          <a:lstStyle/>
          <a:p>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Một</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số</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trình</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duyệt</a:t>
            </a:r>
            <a:r>
              <a:rPr lang="en-US" sz="3200" b="1" dirty="0">
                <a:solidFill>
                  <a:srgbClr val="FF0000"/>
                </a:solidFill>
                <a:latin typeface="Times New Roman" pitchFamily="18" charset="0"/>
                <a:ea typeface="Times New Roman"/>
                <a:cs typeface="Times New Roman" pitchFamily="18" charset="0"/>
              </a:rPr>
              <a:t>: </a:t>
            </a:r>
            <a:r>
              <a:rPr lang="en-US" sz="3200" dirty="0">
                <a:solidFill>
                  <a:srgbClr val="FF0000"/>
                </a:solidFill>
                <a:latin typeface="Times New Roman" pitchFamily="18" charset="0"/>
                <a:ea typeface="Times New Roman"/>
                <a:cs typeface="Times New Roman" pitchFamily="18" charset="0"/>
              </a:rPr>
              <a:t>Mozilla Firefox, Google Chrome, Microsoft Edge, Safari, </a:t>
            </a:r>
            <a:r>
              <a:rPr lang="en-US" sz="3200" dirty="0" err="1">
                <a:solidFill>
                  <a:srgbClr val="FF0000"/>
                </a:solidFill>
                <a:latin typeface="Times New Roman" pitchFamily="18" charset="0"/>
                <a:ea typeface="Times New Roman"/>
                <a:cs typeface="Times New Roman" pitchFamily="18" charset="0"/>
              </a:rPr>
              <a:t>Cốc</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Cốc</a:t>
            </a:r>
            <a:r>
              <a:rPr lang="en-US" sz="3200" dirty="0">
                <a:solidFill>
                  <a:srgbClr val="FF0000"/>
                </a:solidFill>
                <a:latin typeface="Times New Roman" pitchFamily="18" charset="0"/>
                <a:ea typeface="Times New Roman"/>
                <a:cs typeface="Times New Roman" pitchFamily="18" charset="0"/>
              </a:rPr>
              <a:t>, Opera, Internet Explorer, ...</a:t>
            </a:r>
          </a:p>
          <a:p>
            <a:r>
              <a:rPr lang="en-US" sz="3200" dirty="0">
                <a:solidFill>
                  <a:srgbClr val="FF0000"/>
                </a:solidFill>
                <a:latin typeface="Times New Roman" pitchFamily="18" charset="0"/>
                <a:ea typeface="Times New Roman"/>
                <a:cs typeface="Times New Roman" pitchFamily="18" charset="0"/>
              </a:rPr>
              <a:t> </a:t>
            </a:r>
          </a:p>
          <a:p>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Muốn</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truy</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cập</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vào</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một</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trang</a:t>
            </a:r>
            <a:r>
              <a:rPr lang="en-US" sz="3200" b="1" dirty="0">
                <a:solidFill>
                  <a:srgbClr val="FF0000"/>
                </a:solidFill>
                <a:latin typeface="Times New Roman" pitchFamily="18" charset="0"/>
                <a:ea typeface="Times New Roman"/>
                <a:cs typeface="Times New Roman" pitchFamily="18" charset="0"/>
              </a:rPr>
              <a:t> web, </a:t>
            </a:r>
            <a:r>
              <a:rPr lang="en-US" sz="3200" b="1" dirty="0" err="1">
                <a:solidFill>
                  <a:srgbClr val="FF0000"/>
                </a:solidFill>
                <a:latin typeface="Times New Roman" pitchFamily="18" charset="0"/>
                <a:ea typeface="Times New Roman"/>
                <a:cs typeface="Times New Roman" pitchFamily="18" charset="0"/>
              </a:rPr>
              <a:t>chúng</a:t>
            </a:r>
            <a:r>
              <a:rPr lang="en-US" sz="3200" b="1" dirty="0">
                <a:solidFill>
                  <a:srgbClr val="FF0000"/>
                </a:solidFill>
                <a:latin typeface="Times New Roman" pitchFamily="18" charset="0"/>
                <a:ea typeface="Times New Roman"/>
                <a:cs typeface="Times New Roman" pitchFamily="18" charset="0"/>
              </a:rPr>
              <a:t> ta </a:t>
            </a:r>
            <a:r>
              <a:rPr lang="en-US" sz="3200" b="1" dirty="0" err="1">
                <a:solidFill>
                  <a:srgbClr val="FF0000"/>
                </a:solidFill>
                <a:latin typeface="Times New Roman" pitchFamily="18" charset="0"/>
                <a:ea typeface="Times New Roman"/>
                <a:cs typeface="Times New Roman" pitchFamily="18" charset="0"/>
              </a:rPr>
              <a:t>cần</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sử</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dụng</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một</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trình</a:t>
            </a:r>
            <a:r>
              <a:rPr lang="en-US" sz="3200" b="1" dirty="0">
                <a:solidFill>
                  <a:srgbClr val="FF0000"/>
                </a:solidFill>
                <a:latin typeface="Times New Roman" pitchFamily="18" charset="0"/>
                <a:ea typeface="Times New Roman"/>
                <a:cs typeface="Times New Roman" pitchFamily="18" charset="0"/>
              </a:rPr>
              <a:t> </a:t>
            </a:r>
            <a:r>
              <a:rPr lang="en-US" sz="3200" b="1" dirty="0" err="1">
                <a:solidFill>
                  <a:srgbClr val="FF0000"/>
                </a:solidFill>
                <a:latin typeface="Times New Roman" pitchFamily="18" charset="0"/>
                <a:ea typeface="Times New Roman"/>
                <a:cs typeface="Times New Roman" pitchFamily="18" charset="0"/>
              </a:rPr>
              <a:t>duyệt</a:t>
            </a:r>
            <a:r>
              <a:rPr lang="en-US" sz="3200" b="1" dirty="0">
                <a:solidFill>
                  <a:srgbClr val="FF0000"/>
                </a:solidFill>
                <a:latin typeface="Times New Roman" pitchFamily="18" charset="0"/>
                <a:ea typeface="Times New Roman"/>
                <a:cs typeface="Times New Roman" pitchFamily="18" charset="0"/>
              </a:rPr>
              <a:t>.  </a:t>
            </a:r>
          </a:p>
          <a:p>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Nháy</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đúp</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chuột</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vào</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trình</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duyệt</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biểu</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tượng</a:t>
            </a:r>
            <a:r>
              <a:rPr lang="en-US" sz="3200" dirty="0">
                <a:solidFill>
                  <a:srgbClr val="FF0000"/>
                </a:solidFill>
                <a:latin typeface="Times New Roman" pitchFamily="18" charset="0"/>
                <a:ea typeface="Times New Roman"/>
                <a:cs typeface="Times New Roman" pitchFamily="18" charset="0"/>
              </a:rPr>
              <a:t>.  </a:t>
            </a:r>
          </a:p>
          <a:p>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Nhập</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địa</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chỉ</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trang</a:t>
            </a:r>
            <a:r>
              <a:rPr lang="en-US" sz="3200" dirty="0">
                <a:solidFill>
                  <a:srgbClr val="FF0000"/>
                </a:solidFill>
                <a:latin typeface="Times New Roman" pitchFamily="18" charset="0"/>
                <a:ea typeface="Times New Roman"/>
                <a:cs typeface="Times New Roman" pitchFamily="18" charset="0"/>
              </a:rPr>
              <a:t> web </a:t>
            </a:r>
            <a:r>
              <a:rPr lang="en-US" sz="3200" dirty="0" err="1">
                <a:solidFill>
                  <a:srgbClr val="FF0000"/>
                </a:solidFill>
                <a:latin typeface="Times New Roman" pitchFamily="18" charset="0"/>
                <a:ea typeface="Times New Roman"/>
                <a:cs typeface="Times New Roman" pitchFamily="18" charset="0"/>
              </a:rPr>
              <a:t>vào</a:t>
            </a:r>
            <a:r>
              <a:rPr lang="en-US" sz="3200" dirty="0">
                <a:solidFill>
                  <a:srgbClr val="FF0000"/>
                </a:solidFill>
                <a:latin typeface="Times New Roman" pitchFamily="18" charset="0"/>
                <a:ea typeface="Times New Roman"/>
                <a:cs typeface="Times New Roman" pitchFamily="18" charset="0"/>
              </a:rPr>
              <a:t> ô </a:t>
            </a:r>
            <a:r>
              <a:rPr lang="en-US" sz="3200" dirty="0" err="1">
                <a:solidFill>
                  <a:srgbClr val="FF0000"/>
                </a:solidFill>
                <a:latin typeface="Times New Roman" pitchFamily="18" charset="0"/>
                <a:ea typeface="Times New Roman"/>
                <a:cs typeface="Times New Roman" pitchFamily="18" charset="0"/>
              </a:rPr>
              <a:t>địa</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chỉ</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của</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trình</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duyệt</a:t>
            </a:r>
            <a:r>
              <a:rPr lang="en-US" sz="3200" dirty="0">
                <a:solidFill>
                  <a:srgbClr val="FF0000"/>
                </a:solidFill>
                <a:latin typeface="Times New Roman" pitchFamily="18" charset="0"/>
                <a:ea typeface="Times New Roman"/>
                <a:cs typeface="Times New Roman" pitchFamily="18" charset="0"/>
              </a:rPr>
              <a:t>.  </a:t>
            </a:r>
          </a:p>
          <a:p>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Nhấn</a:t>
            </a:r>
            <a:r>
              <a:rPr lang="en-US" sz="3200" dirty="0">
                <a:solidFill>
                  <a:srgbClr val="FF0000"/>
                </a:solidFill>
                <a:latin typeface="Times New Roman" pitchFamily="18" charset="0"/>
                <a:ea typeface="Times New Roman"/>
                <a:cs typeface="Times New Roman" pitchFamily="18" charset="0"/>
              </a:rPr>
              <a:t> </a:t>
            </a:r>
            <a:r>
              <a:rPr lang="en-US" sz="3200" dirty="0" err="1">
                <a:solidFill>
                  <a:srgbClr val="FF0000"/>
                </a:solidFill>
                <a:latin typeface="Times New Roman" pitchFamily="18" charset="0"/>
                <a:ea typeface="Times New Roman"/>
                <a:cs typeface="Times New Roman" pitchFamily="18" charset="0"/>
              </a:rPr>
              <a:t>phím</a:t>
            </a:r>
            <a:r>
              <a:rPr lang="en-US" sz="3200" dirty="0">
                <a:solidFill>
                  <a:srgbClr val="FF0000"/>
                </a:solidFill>
                <a:latin typeface="Times New Roman" pitchFamily="18" charset="0"/>
                <a:ea typeface="Times New Roman"/>
                <a:cs typeface="Times New Roman" pitchFamily="18" charset="0"/>
              </a:rPr>
              <a:t> Enter.  </a:t>
            </a:r>
          </a:p>
        </p:txBody>
      </p:sp>
    </p:spTree>
    <p:extLst>
      <p:ext uri="{BB962C8B-B14F-4D97-AF65-F5344CB8AC3E}">
        <p14:creationId xmlns:p14="http://schemas.microsoft.com/office/powerpoint/2010/main" val="39454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xanh.jpg"/>
          <p:cNvPicPr>
            <a:picLocks noChangeAspect="1"/>
          </p:cNvPicPr>
          <p:nvPr/>
        </p:nvPicPr>
        <p:blipFill>
          <a:blip r:embed="rId2"/>
          <a:stretch>
            <a:fillRect/>
          </a:stretch>
        </p:blipFill>
        <p:spPr>
          <a:xfrm>
            <a:off x="0" y="0"/>
            <a:ext cx="12344400" cy="6858000"/>
          </a:xfrm>
          <a:prstGeom prst="rect">
            <a:avLst/>
          </a:prstGeom>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743473"/>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11: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457200" y="2588780"/>
            <a:ext cx="10868891" cy="1297420"/>
          </a:xfrm>
          <a:prstGeom prst="rect">
            <a:avLst/>
          </a:prstGeom>
        </p:spPr>
        <p:txBody>
          <a:bodyPr numCol="1"/>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LUYỆN TẬP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inhnenxanh.jpg"/>
          <p:cNvPicPr>
            <a:picLocks noChangeAspect="1"/>
          </p:cNvPicPr>
          <p:nvPr/>
        </p:nvPicPr>
        <p:blipFill>
          <a:blip r:embed="rId2"/>
          <a:stretch>
            <a:fillRect/>
          </a:stretch>
        </p:blipFill>
        <p:spPr>
          <a:xfrm>
            <a:off x="0" y="0"/>
            <a:ext cx="12344400" cy="6858000"/>
          </a:xfrm>
          <a:prstGeom prst="rect">
            <a:avLst/>
          </a:prstGeom>
        </p:spPr>
      </p:pic>
      <p:pic>
        <p:nvPicPr>
          <p:cNvPr id="15" name="Shape 276"/>
          <p:cNvPicPr/>
          <p:nvPr/>
        </p:nvPicPr>
        <p:blipFill>
          <a:blip r:embed="rId3"/>
          <a:stretch/>
        </p:blipFill>
        <p:spPr>
          <a:xfrm>
            <a:off x="3429000" y="2057400"/>
            <a:ext cx="4876800" cy="3505200"/>
          </a:xfrm>
          <a:prstGeom prst="rect">
            <a:avLst/>
          </a:prstGeom>
        </p:spPr>
      </p:pic>
      <p:sp>
        <p:nvSpPr>
          <p:cNvPr id="6" name="WordArt 5">
            <a:hlinkClick r:id="rId4" action="ppaction://hlinksldjump"/>
          </p:cNvPr>
          <p:cNvSpPr>
            <a:spLocks noChangeArrowheads="1" noChangeShapeType="1" noTextEdit="1"/>
          </p:cNvSpPr>
          <p:nvPr/>
        </p:nvSpPr>
        <p:spPr bwMode="auto">
          <a:xfrm>
            <a:off x="1797718" y="457200"/>
            <a:ext cx="9559062" cy="648081"/>
          </a:xfrm>
          <a:prstGeom prst="rect">
            <a:avLst/>
          </a:prstGeom>
        </p:spPr>
        <p:txBody>
          <a:bodyPr wrap="none" lIns="91432" tIns="45716" rIns="91432" bIns="45716" fromWordArt="1">
            <a:prstTxWarp prst="textPlain">
              <a:avLst>
                <a:gd name="adj" fmla="val 50000"/>
              </a:avLst>
            </a:prstTxWarp>
          </a:bodyPr>
          <a:lstStyle/>
          <a:p>
            <a:pPr>
              <a:defRPr/>
            </a:pPr>
            <a:r>
              <a:rPr lang="vi-VN" sz="3600" b="1" kern="10" dirty="0">
                <a:ln w="12700">
                  <a:solidFill>
                    <a:srgbClr val="EAEAEA"/>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Trò chơi</a:t>
            </a:r>
            <a:r>
              <a:rPr lang="en-US" sz="3600" b="1" kern="10" dirty="0">
                <a:ln w="12700">
                  <a:solidFill>
                    <a:srgbClr val="EAEAEA"/>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 BỨC TRANH BÍ ẨN</a:t>
            </a:r>
          </a:p>
        </p:txBody>
      </p:sp>
      <p:sp>
        <p:nvSpPr>
          <p:cNvPr id="7" name="Rounded Rectangle 6">
            <a:hlinkClick r:id="rId5" action="ppaction://hlinksldjump"/>
          </p:cNvPr>
          <p:cNvSpPr/>
          <p:nvPr/>
        </p:nvSpPr>
        <p:spPr>
          <a:xfrm>
            <a:off x="2590803" y="1495911"/>
            <a:ext cx="3777258" cy="141099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1</a:t>
            </a:r>
          </a:p>
        </p:txBody>
      </p:sp>
      <p:sp>
        <p:nvSpPr>
          <p:cNvPr id="8" name="Rounded Rectangle 7">
            <a:hlinkClick r:id="rId6" action="ppaction://hlinksldjump"/>
          </p:cNvPr>
          <p:cNvSpPr/>
          <p:nvPr/>
        </p:nvSpPr>
        <p:spPr>
          <a:xfrm>
            <a:off x="2590803" y="2867511"/>
            <a:ext cx="3777258" cy="148154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2</a:t>
            </a:r>
          </a:p>
        </p:txBody>
      </p:sp>
      <p:sp>
        <p:nvSpPr>
          <p:cNvPr id="10" name="Rounded Rectangle 9">
            <a:hlinkClick r:id="rId4" action="ppaction://hlinksldjump"/>
          </p:cNvPr>
          <p:cNvSpPr/>
          <p:nvPr/>
        </p:nvSpPr>
        <p:spPr>
          <a:xfrm>
            <a:off x="6324600" y="4315317"/>
            <a:ext cx="3777257" cy="155208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400" b="1" dirty="0">
                <a:latin typeface="Times New Roman" pitchFamily="18" charset="0"/>
                <a:cs typeface="Times New Roman" pitchFamily="18" charset="0"/>
              </a:rPr>
              <a:t>Câu hỏi 6</a:t>
            </a:r>
          </a:p>
        </p:txBody>
      </p:sp>
      <p:sp>
        <p:nvSpPr>
          <p:cNvPr id="11" name="Rounded Rectangle 10">
            <a:hlinkClick r:id="rId7" action="ppaction://hlinksldjump"/>
          </p:cNvPr>
          <p:cNvSpPr/>
          <p:nvPr/>
        </p:nvSpPr>
        <p:spPr>
          <a:xfrm>
            <a:off x="2590803" y="4315317"/>
            <a:ext cx="3777258" cy="155208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3</a:t>
            </a:r>
          </a:p>
        </p:txBody>
      </p:sp>
      <p:sp>
        <p:nvSpPr>
          <p:cNvPr id="12" name="Rounded Rectangle 11">
            <a:hlinkClick r:id="rId8" action="ppaction://hlinksldjump"/>
          </p:cNvPr>
          <p:cNvSpPr/>
          <p:nvPr/>
        </p:nvSpPr>
        <p:spPr>
          <a:xfrm>
            <a:off x="6324600" y="2867511"/>
            <a:ext cx="3777257" cy="14815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400" b="1" dirty="0">
                <a:latin typeface="Times New Roman" pitchFamily="18" charset="0"/>
                <a:cs typeface="Times New Roman" pitchFamily="18" charset="0"/>
              </a:rPr>
              <a:t>Câu hỏi 5</a:t>
            </a:r>
          </a:p>
        </p:txBody>
      </p:sp>
      <p:sp>
        <p:nvSpPr>
          <p:cNvPr id="13" name="Rounded Rectangle 12">
            <a:hlinkClick r:id="rId9" action="ppaction://hlinksldjump"/>
          </p:cNvPr>
          <p:cNvSpPr/>
          <p:nvPr/>
        </p:nvSpPr>
        <p:spPr>
          <a:xfrm>
            <a:off x="6324600" y="1495911"/>
            <a:ext cx="3777257" cy="141099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4</a:t>
            </a:r>
          </a:p>
        </p:txBody>
      </p:sp>
      <p:sp>
        <p:nvSpPr>
          <p:cNvPr id="14" name="Right Arrow 13">
            <a:hlinkClick r:id="rId10" action="ppaction://hlinksldjump"/>
          </p:cNvPr>
          <p:cNvSpPr/>
          <p:nvPr/>
        </p:nvSpPr>
        <p:spPr>
          <a:xfrm>
            <a:off x="11658600" y="6575802"/>
            <a:ext cx="514350" cy="282198"/>
          </a:xfrm>
          <a:prstGeom prst="rightArrow">
            <a:avLst>
              <a:gd name="adj1" fmla="val 50000"/>
              <a:gd name="adj2" fmla="val 45556"/>
            </a:avLst>
          </a:prstGeom>
          <a:solidFill>
            <a:srgbClr val="35CB5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anchor="ctr"/>
          <a:lstStyle/>
          <a:p>
            <a:pPr algn="ctr">
              <a:defRPr/>
            </a:pPr>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grpId="0" nodeType="clickEffect">
                                  <p:stCondLst>
                                    <p:cond delay="0"/>
                                  </p:stCondLst>
                                  <p:childTnLst>
                                    <p:anim calcmode="lin" valueType="num">
                                      <p:cBhvr>
                                        <p:cTn id="15" dur="1000"/>
                                        <p:tgtEl>
                                          <p:spTgt spid="8"/>
                                        </p:tgtEl>
                                        <p:attrNameLst>
                                          <p:attrName>ppt_w</p:attrName>
                                        </p:attrNameLst>
                                      </p:cBhvr>
                                      <p:tavLst>
                                        <p:tav tm="0">
                                          <p:val>
                                            <p:strVal val="ppt_w"/>
                                          </p:val>
                                        </p:tav>
                                        <p:tav tm="100000">
                                          <p:val>
                                            <p:fltVal val="0"/>
                                          </p:val>
                                        </p:tav>
                                      </p:tavLst>
                                    </p:anim>
                                    <p:anim calcmode="lin" valueType="num">
                                      <p:cBhvr>
                                        <p:cTn id="16" dur="1000"/>
                                        <p:tgtEl>
                                          <p:spTgt spid="8"/>
                                        </p:tgtEl>
                                        <p:attrNameLst>
                                          <p:attrName>ppt_h</p:attrName>
                                        </p:attrNameLst>
                                      </p:cBhvr>
                                      <p:tavLst>
                                        <p:tav tm="0">
                                          <p:val>
                                            <p:strVal val="ppt_h"/>
                                          </p:val>
                                        </p:tav>
                                        <p:tav tm="100000">
                                          <p:val>
                                            <p:fltVal val="0"/>
                                          </p:val>
                                        </p:tav>
                                      </p:tavLst>
                                    </p:anim>
                                    <p:anim calcmode="lin" valueType="num">
                                      <p:cBhvr>
                                        <p:cTn id="17" dur="1000"/>
                                        <p:tgtEl>
                                          <p:spTgt spid="8"/>
                                        </p:tgtEl>
                                        <p:attrNameLst>
                                          <p:attrName>style.rotation</p:attrName>
                                        </p:attrNameLst>
                                      </p:cBhvr>
                                      <p:tavLst>
                                        <p:tav tm="0">
                                          <p:val>
                                            <p:fltVal val="0"/>
                                          </p:val>
                                        </p:tav>
                                        <p:tav tm="100000">
                                          <p:val>
                                            <p:fltVal val="90"/>
                                          </p:val>
                                        </p:tav>
                                      </p:tavLst>
                                    </p:anim>
                                    <p:animEffect transition="out" filter="fad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31" presetClass="exit" presetSubtype="0" fill="hold" grpId="0" nodeType="clickEffect">
                                  <p:stCondLst>
                                    <p:cond delay="0"/>
                                  </p:stCondLst>
                                  <p:childTnLst>
                                    <p:anim calcmode="lin" valueType="num">
                                      <p:cBhvr>
                                        <p:cTn id="24" dur="1000"/>
                                        <p:tgtEl>
                                          <p:spTgt spid="11"/>
                                        </p:tgtEl>
                                        <p:attrNameLst>
                                          <p:attrName>ppt_w</p:attrName>
                                        </p:attrNameLst>
                                      </p:cBhvr>
                                      <p:tavLst>
                                        <p:tav tm="0">
                                          <p:val>
                                            <p:strVal val="ppt_w"/>
                                          </p:val>
                                        </p:tav>
                                        <p:tav tm="100000">
                                          <p:val>
                                            <p:fltVal val="0"/>
                                          </p:val>
                                        </p:tav>
                                      </p:tavLst>
                                    </p:anim>
                                    <p:anim calcmode="lin" valueType="num">
                                      <p:cBhvr>
                                        <p:cTn id="25" dur="1000"/>
                                        <p:tgtEl>
                                          <p:spTgt spid="11"/>
                                        </p:tgtEl>
                                        <p:attrNameLst>
                                          <p:attrName>ppt_h</p:attrName>
                                        </p:attrNameLst>
                                      </p:cBhvr>
                                      <p:tavLst>
                                        <p:tav tm="0">
                                          <p:val>
                                            <p:strVal val="ppt_h"/>
                                          </p:val>
                                        </p:tav>
                                        <p:tav tm="100000">
                                          <p:val>
                                            <p:fltVal val="0"/>
                                          </p:val>
                                        </p:tav>
                                      </p:tavLst>
                                    </p:anim>
                                    <p:anim calcmode="lin" valueType="num">
                                      <p:cBhvr>
                                        <p:cTn id="26" dur="1000"/>
                                        <p:tgtEl>
                                          <p:spTgt spid="11"/>
                                        </p:tgtEl>
                                        <p:attrNameLst>
                                          <p:attrName>style.rotation</p:attrName>
                                        </p:attrNameLst>
                                      </p:cBhvr>
                                      <p:tavLst>
                                        <p:tav tm="0">
                                          <p:val>
                                            <p:fltVal val="0"/>
                                          </p:val>
                                        </p:tav>
                                        <p:tav tm="100000">
                                          <p:val>
                                            <p:fltVal val="90"/>
                                          </p:val>
                                        </p:tav>
                                      </p:tavLst>
                                    </p:anim>
                                    <p:animEffect transition="out" filter="fade">
                                      <p:cBhvr>
                                        <p:cTn id="27" dur="1000"/>
                                        <p:tgtEl>
                                          <p:spTgt spid="11"/>
                                        </p:tgtEl>
                                      </p:cBhvr>
                                    </p:animEffect>
                                    <p:set>
                                      <p:cBhvr>
                                        <p:cTn id="28"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1" presetClass="exit" presetSubtype="0" fill="hold" grpId="0" nodeType="clickEffect">
                                  <p:stCondLst>
                                    <p:cond delay="0"/>
                                  </p:stCondLst>
                                  <p:childTnLst>
                                    <p:anim calcmode="lin" valueType="num">
                                      <p:cBhvr>
                                        <p:cTn id="33" dur="1000"/>
                                        <p:tgtEl>
                                          <p:spTgt spid="13"/>
                                        </p:tgtEl>
                                        <p:attrNameLst>
                                          <p:attrName>ppt_w</p:attrName>
                                        </p:attrNameLst>
                                      </p:cBhvr>
                                      <p:tavLst>
                                        <p:tav tm="0">
                                          <p:val>
                                            <p:strVal val="ppt_w"/>
                                          </p:val>
                                        </p:tav>
                                        <p:tav tm="100000">
                                          <p:val>
                                            <p:fltVal val="0"/>
                                          </p:val>
                                        </p:tav>
                                      </p:tavLst>
                                    </p:anim>
                                    <p:anim calcmode="lin" valueType="num">
                                      <p:cBhvr>
                                        <p:cTn id="34" dur="1000"/>
                                        <p:tgtEl>
                                          <p:spTgt spid="13"/>
                                        </p:tgtEl>
                                        <p:attrNameLst>
                                          <p:attrName>ppt_h</p:attrName>
                                        </p:attrNameLst>
                                      </p:cBhvr>
                                      <p:tavLst>
                                        <p:tav tm="0">
                                          <p:val>
                                            <p:strVal val="ppt_h"/>
                                          </p:val>
                                        </p:tav>
                                        <p:tav tm="100000">
                                          <p:val>
                                            <p:fltVal val="0"/>
                                          </p:val>
                                        </p:tav>
                                      </p:tavLst>
                                    </p:anim>
                                    <p:anim calcmode="lin" valueType="num">
                                      <p:cBhvr>
                                        <p:cTn id="35" dur="1000"/>
                                        <p:tgtEl>
                                          <p:spTgt spid="13"/>
                                        </p:tgtEl>
                                        <p:attrNameLst>
                                          <p:attrName>style.rotation</p:attrName>
                                        </p:attrNameLst>
                                      </p:cBhvr>
                                      <p:tavLst>
                                        <p:tav tm="0">
                                          <p:val>
                                            <p:fltVal val="0"/>
                                          </p:val>
                                        </p:tav>
                                        <p:tav tm="100000">
                                          <p:val>
                                            <p:fltVal val="90"/>
                                          </p:val>
                                        </p:tav>
                                      </p:tavLst>
                                    </p:anim>
                                    <p:animEffect transition="out" filter="fade">
                                      <p:cBhvr>
                                        <p:cTn id="36" dur="1000"/>
                                        <p:tgtEl>
                                          <p:spTgt spid="13"/>
                                        </p:tgtEl>
                                      </p:cBhvr>
                                    </p:animEffect>
                                    <p:set>
                                      <p:cBhvr>
                                        <p:cTn id="3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31" presetClass="exit" presetSubtype="0" fill="hold" grpId="0" nodeType="clickEffect">
                                  <p:stCondLst>
                                    <p:cond delay="0"/>
                                  </p:stCondLst>
                                  <p:childTnLst>
                                    <p:anim calcmode="lin" valueType="num">
                                      <p:cBhvr>
                                        <p:cTn id="42" dur="1000"/>
                                        <p:tgtEl>
                                          <p:spTgt spid="12"/>
                                        </p:tgtEl>
                                        <p:attrNameLst>
                                          <p:attrName>ppt_w</p:attrName>
                                        </p:attrNameLst>
                                      </p:cBhvr>
                                      <p:tavLst>
                                        <p:tav tm="0">
                                          <p:val>
                                            <p:strVal val="ppt_w"/>
                                          </p:val>
                                        </p:tav>
                                        <p:tav tm="100000">
                                          <p:val>
                                            <p:fltVal val="0"/>
                                          </p:val>
                                        </p:tav>
                                      </p:tavLst>
                                    </p:anim>
                                    <p:anim calcmode="lin" valueType="num">
                                      <p:cBhvr>
                                        <p:cTn id="43" dur="1000"/>
                                        <p:tgtEl>
                                          <p:spTgt spid="12"/>
                                        </p:tgtEl>
                                        <p:attrNameLst>
                                          <p:attrName>ppt_h</p:attrName>
                                        </p:attrNameLst>
                                      </p:cBhvr>
                                      <p:tavLst>
                                        <p:tav tm="0">
                                          <p:val>
                                            <p:strVal val="ppt_h"/>
                                          </p:val>
                                        </p:tav>
                                        <p:tav tm="100000">
                                          <p:val>
                                            <p:fltVal val="0"/>
                                          </p:val>
                                        </p:tav>
                                      </p:tavLst>
                                    </p:anim>
                                    <p:anim calcmode="lin" valueType="num">
                                      <p:cBhvr>
                                        <p:cTn id="44" dur="1000"/>
                                        <p:tgtEl>
                                          <p:spTgt spid="12"/>
                                        </p:tgtEl>
                                        <p:attrNameLst>
                                          <p:attrName>style.rotation</p:attrName>
                                        </p:attrNameLst>
                                      </p:cBhvr>
                                      <p:tavLst>
                                        <p:tav tm="0">
                                          <p:val>
                                            <p:fltVal val="0"/>
                                          </p:val>
                                        </p:tav>
                                        <p:tav tm="100000">
                                          <p:val>
                                            <p:fltVal val="90"/>
                                          </p:val>
                                        </p:tav>
                                      </p:tavLst>
                                    </p:anim>
                                    <p:animEffect transition="out" filter="fade">
                                      <p:cBhvr>
                                        <p:cTn id="45" dur="1000"/>
                                        <p:tgtEl>
                                          <p:spTgt spid="12"/>
                                        </p:tgtEl>
                                      </p:cBhvr>
                                    </p:animEffect>
                                    <p:set>
                                      <p:cBhvr>
                                        <p:cTn id="46"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0"/>
                    </p:tgtEl>
                  </p:cond>
                </p:stCondLst>
                <p:endSync evt="end" delay="0">
                  <p:rtn val="all"/>
                </p:endSync>
                <p:childTnLst>
                  <p:par>
                    <p:cTn id="48" fill="hold">
                      <p:stCondLst>
                        <p:cond delay="0"/>
                      </p:stCondLst>
                      <p:childTnLst>
                        <p:par>
                          <p:cTn id="49" fill="hold">
                            <p:stCondLst>
                              <p:cond delay="0"/>
                            </p:stCondLst>
                            <p:childTnLst>
                              <p:par>
                                <p:cTn id="50" presetID="31" presetClass="exit" presetSubtype="0" fill="hold" grpId="0" nodeType="clickEffect">
                                  <p:stCondLst>
                                    <p:cond delay="0"/>
                                  </p:stCondLst>
                                  <p:childTnLst>
                                    <p:anim calcmode="lin" valueType="num">
                                      <p:cBhvr>
                                        <p:cTn id="51" dur="1000"/>
                                        <p:tgtEl>
                                          <p:spTgt spid="10"/>
                                        </p:tgtEl>
                                        <p:attrNameLst>
                                          <p:attrName>ppt_w</p:attrName>
                                        </p:attrNameLst>
                                      </p:cBhvr>
                                      <p:tavLst>
                                        <p:tav tm="0">
                                          <p:val>
                                            <p:strVal val="ppt_w"/>
                                          </p:val>
                                        </p:tav>
                                        <p:tav tm="100000">
                                          <p:val>
                                            <p:fltVal val="0"/>
                                          </p:val>
                                        </p:tav>
                                      </p:tavLst>
                                    </p:anim>
                                    <p:anim calcmode="lin" valueType="num">
                                      <p:cBhvr>
                                        <p:cTn id="52" dur="1000"/>
                                        <p:tgtEl>
                                          <p:spTgt spid="10"/>
                                        </p:tgtEl>
                                        <p:attrNameLst>
                                          <p:attrName>ppt_h</p:attrName>
                                        </p:attrNameLst>
                                      </p:cBhvr>
                                      <p:tavLst>
                                        <p:tav tm="0">
                                          <p:val>
                                            <p:strVal val="ppt_h"/>
                                          </p:val>
                                        </p:tav>
                                        <p:tav tm="100000">
                                          <p:val>
                                            <p:fltVal val="0"/>
                                          </p:val>
                                        </p:tav>
                                      </p:tavLst>
                                    </p:anim>
                                    <p:anim calcmode="lin" valueType="num">
                                      <p:cBhvr>
                                        <p:cTn id="53" dur="1000"/>
                                        <p:tgtEl>
                                          <p:spTgt spid="10"/>
                                        </p:tgtEl>
                                        <p:attrNameLst>
                                          <p:attrName>style.rotation</p:attrName>
                                        </p:attrNameLst>
                                      </p:cBhvr>
                                      <p:tavLst>
                                        <p:tav tm="0">
                                          <p:val>
                                            <p:fltVal val="0"/>
                                          </p:val>
                                        </p:tav>
                                        <p:tav tm="100000">
                                          <p:val>
                                            <p:fltVal val="90"/>
                                          </p:val>
                                        </p:tav>
                                      </p:tavLst>
                                    </p:anim>
                                    <p:animEffect transition="out" filter="fade">
                                      <p:cBhvr>
                                        <p:cTn id="54" dur="1000"/>
                                        <p:tgtEl>
                                          <p:spTgt spid="10"/>
                                        </p:tgtEl>
                                      </p:cBhvr>
                                    </p:animEffect>
                                    <p:set>
                                      <p:cBhvr>
                                        <p:cTn id="5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8"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hinhnenxanh.jpg"/>
          <p:cNvPicPr>
            <a:picLocks noChangeAspect="1"/>
          </p:cNvPicPr>
          <p:nvPr/>
        </p:nvPicPr>
        <p:blipFill>
          <a:blip r:embed="rId6"/>
          <a:stretch>
            <a:fillRect/>
          </a:stretch>
        </p:blipFill>
        <p:spPr>
          <a:xfrm>
            <a:off x="0" y="0"/>
            <a:ext cx="12344400" cy="6858000"/>
          </a:xfrm>
          <a:prstGeom prst="rect">
            <a:avLst/>
          </a:prstGeom>
        </p:spPr>
      </p:pic>
      <p:sp>
        <p:nvSpPr>
          <p:cNvPr id="2" name="Rectangle 2"/>
          <p:cNvSpPr>
            <a:spLocks noChangeArrowheads="1"/>
          </p:cNvSpPr>
          <p:nvPr/>
        </p:nvSpPr>
        <p:spPr bwMode="auto">
          <a:xfrm>
            <a:off x="10595610" y="0"/>
            <a:ext cx="1748790" cy="6858000"/>
          </a:xfrm>
          <a:prstGeom prst="rect">
            <a:avLst/>
          </a:prstGeom>
          <a:solidFill>
            <a:srgbClr val="008000"/>
          </a:solidFill>
          <a:ln w="9525">
            <a:solidFill>
              <a:schemeClr val="tx1"/>
            </a:solidFill>
            <a:miter lim="800000"/>
            <a:headEnd/>
            <a:tailEnd/>
          </a:ln>
        </p:spPr>
        <p:txBody>
          <a:bodyPr wrap="none" lIns="118168" tIns="59084" rIns="118168" bIns="59084" anchor="ctr"/>
          <a:lstStyle/>
          <a:p>
            <a:endParaRPr lang="en-US">
              <a:latin typeface="Times New Roman" pitchFamily="18" charset="0"/>
              <a:cs typeface="Times New Roman" pitchFamily="18" charset="0"/>
            </a:endParaRPr>
          </a:p>
        </p:txBody>
      </p:sp>
      <p:grpSp>
        <p:nvGrpSpPr>
          <p:cNvPr id="3" name="Group 3"/>
          <p:cNvGrpSpPr>
            <a:grpSpLocks/>
          </p:cNvGrpSpPr>
          <p:nvPr/>
        </p:nvGrpSpPr>
        <p:grpSpPr bwMode="auto">
          <a:xfrm>
            <a:off x="1131570" y="5715000"/>
            <a:ext cx="9464040" cy="838200"/>
            <a:chOff x="504" y="1008"/>
            <a:chExt cx="4416" cy="765"/>
          </a:xfrm>
        </p:grpSpPr>
        <p:sp>
          <p:nvSpPr>
            <p:cNvPr id="4"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5" name="Text Box 5"/>
            <p:cNvSpPr txBox="1">
              <a:spLocks noChangeArrowheads="1"/>
            </p:cNvSpPr>
            <p:nvPr/>
          </p:nvSpPr>
          <p:spPr bwMode="gray">
            <a:xfrm>
              <a:off x="801" y="1012"/>
              <a:ext cx="3976" cy="590"/>
            </a:xfrm>
            <a:prstGeom prst="rect">
              <a:avLst/>
            </a:prstGeom>
            <a:noFill/>
            <a:ln w="9525" algn="ctr">
              <a:noFill/>
              <a:miter lim="800000"/>
              <a:headEnd/>
              <a:tailEnd/>
            </a:ln>
          </p:spPr>
          <p:txBody>
            <a:bodyPr>
              <a:spAutoFit/>
            </a:bodyPr>
            <a:lstStyle/>
            <a:p>
              <a:pPr>
                <a:buFont typeface="Wingdings" pitchFamily="2" charset="2"/>
                <a:buNone/>
              </a:pPr>
              <a:r>
                <a:rPr lang="vi-VN" sz="3600" dirty="0">
                  <a:latin typeface="Times New Roman" pitchFamily="18" charset="0"/>
                  <a:ea typeface="Calibri" pitchFamily="34" charset="0"/>
                  <a:cs typeface="Times New Roman" pitchFamily="18" charset="0"/>
                </a:rPr>
                <a:t>Một cách t</a:t>
              </a:r>
              <a:r>
                <a:rPr lang="en-US" sz="3600" dirty="0" err="1">
                  <a:latin typeface="Times New Roman" pitchFamily="18" charset="0"/>
                  <a:ea typeface="Calibri" pitchFamily="34" charset="0"/>
                  <a:cs typeface="Times New Roman" pitchFamily="18" charset="0"/>
                </a:rPr>
                <a:t>ùy</a:t>
              </a:r>
              <a:r>
                <a:rPr lang="en-US" sz="3600" dirty="0">
                  <a:latin typeface="Times New Roman" pitchFamily="18" charset="0"/>
                  <a:ea typeface="Calibri" pitchFamily="34" charset="0"/>
                  <a:cs typeface="Times New Roman" pitchFamily="18" charset="0"/>
                </a:rPr>
                <a:t> ý</a:t>
              </a:r>
              <a:r>
                <a:rPr lang="vi-VN" sz="3600" dirty="0">
                  <a:latin typeface="Times New Roman" pitchFamily="18" charset="0"/>
                  <a:ea typeface="Calibri" pitchFamily="34" charset="0"/>
                  <a:cs typeface="Times New Roman" pitchFamily="18" charset="0"/>
                </a:rPr>
                <a:t>.</a:t>
              </a:r>
              <a:endParaRPr lang="en-US" sz="3600" dirty="0">
                <a:solidFill>
                  <a:srgbClr val="0033CC"/>
                </a:solidFill>
                <a:latin typeface="Times New Roman" pitchFamily="18" charset="0"/>
                <a:cs typeface="Times New Roman" pitchFamily="18" charset="0"/>
                <a:sym typeface="Symbol" pitchFamily="18" charset="2"/>
              </a:endParaRPr>
            </a:p>
          </p:txBody>
        </p:sp>
      </p:grpSp>
      <p:grpSp>
        <p:nvGrpSpPr>
          <p:cNvPr id="6" name="Group 6"/>
          <p:cNvGrpSpPr>
            <a:grpSpLocks/>
          </p:cNvGrpSpPr>
          <p:nvPr/>
        </p:nvGrpSpPr>
        <p:grpSpPr bwMode="auto">
          <a:xfrm>
            <a:off x="925830" y="4511040"/>
            <a:ext cx="9665970" cy="822960"/>
            <a:chOff x="504" y="1008"/>
            <a:chExt cx="4416" cy="765"/>
          </a:xfrm>
        </p:grpSpPr>
        <p:sp>
          <p:nvSpPr>
            <p:cNvPr id="7"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8" name="Text Box 8"/>
            <p:cNvSpPr txBox="1">
              <a:spLocks noChangeArrowheads="1"/>
            </p:cNvSpPr>
            <p:nvPr/>
          </p:nvSpPr>
          <p:spPr bwMode="gray">
            <a:xfrm>
              <a:off x="801" y="1011"/>
              <a:ext cx="3927" cy="601"/>
            </a:xfrm>
            <a:prstGeom prst="rect">
              <a:avLst/>
            </a:prstGeom>
            <a:noFill/>
            <a:ln w="9525" algn="ctr">
              <a:noFill/>
              <a:miter lim="800000"/>
              <a:headEnd/>
              <a:tailEnd/>
            </a:ln>
          </p:spPr>
          <p:txBody>
            <a:bodyPr>
              <a:spAutoFit/>
            </a:bodyPr>
            <a:lstStyle/>
            <a:p>
              <a:r>
                <a:rPr lang="vi-VN" sz="3600" dirty="0">
                  <a:latin typeface="Times New Roman" pitchFamily="18" charset="0"/>
                  <a:ea typeface="Calibri" pitchFamily="34" charset="0"/>
                  <a:cs typeface="Times New Roman" pitchFamily="18" charset="0"/>
                </a:rPr>
                <a:t>Thành từng bản rời rạc.</a:t>
              </a:r>
              <a:endParaRPr lang="en-US" sz="3600" dirty="0">
                <a:solidFill>
                  <a:srgbClr val="FF0000"/>
                </a:solidFill>
                <a:latin typeface="Times New Roman" pitchFamily="18" charset="0"/>
                <a:cs typeface="Times New Roman" pitchFamily="18" charset="0"/>
                <a:sym typeface="Wingdings" pitchFamily="2" charset="2"/>
              </a:endParaRPr>
            </a:p>
          </p:txBody>
        </p:sp>
      </p:grpSp>
      <p:grpSp>
        <p:nvGrpSpPr>
          <p:cNvPr id="9" name="Group 9"/>
          <p:cNvGrpSpPr>
            <a:grpSpLocks/>
          </p:cNvGrpSpPr>
          <p:nvPr/>
        </p:nvGrpSpPr>
        <p:grpSpPr bwMode="auto">
          <a:xfrm>
            <a:off x="1099424" y="3215640"/>
            <a:ext cx="9464040" cy="822960"/>
            <a:chOff x="504" y="1008"/>
            <a:chExt cx="4416" cy="765"/>
          </a:xfrm>
        </p:grpSpPr>
        <p:sp>
          <p:nvSpPr>
            <p:cNvPr id="10"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11" name="Text Box 11"/>
            <p:cNvSpPr txBox="1">
              <a:spLocks noChangeArrowheads="1"/>
            </p:cNvSpPr>
            <p:nvPr/>
          </p:nvSpPr>
          <p:spPr bwMode="gray">
            <a:xfrm>
              <a:off x="702" y="1118"/>
              <a:ext cx="4196" cy="544"/>
            </a:xfrm>
            <a:prstGeom prst="rect">
              <a:avLst/>
            </a:prstGeom>
            <a:noFill/>
            <a:ln w="9525" algn="ctr">
              <a:noFill/>
              <a:miter lim="800000"/>
              <a:headEnd/>
              <a:tailEnd/>
            </a:ln>
          </p:spPr>
          <p:txBody>
            <a:bodyPr wrap="square">
              <a:spAutoFit/>
            </a:bodyPr>
            <a:lstStyle/>
            <a:p>
              <a:r>
                <a:rPr lang="vi-VN" sz="3200" dirty="0">
                  <a:latin typeface="Times New Roman" pitchFamily="18" charset="0"/>
                  <a:ea typeface="Calibri" pitchFamily="34" charset="0"/>
                  <a:cs typeface="Times New Roman" pitchFamily="18" charset="0"/>
                </a:rPr>
                <a:t>Các siêu văn bản liên kết với nhau bởi các liên kết.</a:t>
              </a:r>
              <a:r>
                <a:rPr lang="en-US" sz="3200" dirty="0">
                  <a:latin typeface="Times New Roman" pitchFamily="18" charset="0"/>
                  <a:cs typeface="Times New Roman" pitchFamily="18" charset="0"/>
                  <a:sym typeface="Symbol" pitchFamily="18" charset="2"/>
                </a:rPr>
                <a:t> </a:t>
              </a:r>
            </a:p>
          </p:txBody>
        </p:sp>
      </p:grpSp>
      <p:grpSp>
        <p:nvGrpSpPr>
          <p:cNvPr id="12" name="Group 12"/>
          <p:cNvGrpSpPr>
            <a:grpSpLocks/>
          </p:cNvGrpSpPr>
          <p:nvPr/>
        </p:nvGrpSpPr>
        <p:grpSpPr bwMode="auto">
          <a:xfrm rot="5400000">
            <a:off x="342900" y="4368166"/>
            <a:ext cx="1371600" cy="205740"/>
            <a:chOff x="0" y="1896"/>
            <a:chExt cx="5760" cy="120"/>
          </a:xfrm>
        </p:grpSpPr>
        <p:sp>
          <p:nvSpPr>
            <p:cNvPr id="13"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14"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15" name="Group 15"/>
          <p:cNvGrpSpPr>
            <a:grpSpLocks/>
          </p:cNvGrpSpPr>
          <p:nvPr/>
        </p:nvGrpSpPr>
        <p:grpSpPr bwMode="auto">
          <a:xfrm rot="5400000">
            <a:off x="409575" y="3291841"/>
            <a:ext cx="1238250" cy="205740"/>
            <a:chOff x="0" y="1896"/>
            <a:chExt cx="5760" cy="120"/>
          </a:xfrm>
        </p:grpSpPr>
        <p:sp>
          <p:nvSpPr>
            <p:cNvPr id="16"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17"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18" name="Group 18"/>
          <p:cNvGrpSpPr>
            <a:grpSpLocks/>
          </p:cNvGrpSpPr>
          <p:nvPr/>
        </p:nvGrpSpPr>
        <p:grpSpPr bwMode="auto">
          <a:xfrm rot="5400000">
            <a:off x="342900" y="5663566"/>
            <a:ext cx="1371600" cy="205740"/>
            <a:chOff x="0" y="1896"/>
            <a:chExt cx="5760" cy="120"/>
          </a:xfrm>
        </p:grpSpPr>
        <p:sp>
          <p:nvSpPr>
            <p:cNvPr id="19"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20"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21" name="Group 21"/>
          <p:cNvGrpSpPr>
            <a:grpSpLocks/>
          </p:cNvGrpSpPr>
          <p:nvPr/>
        </p:nvGrpSpPr>
        <p:grpSpPr bwMode="auto">
          <a:xfrm rot="5400000">
            <a:off x="485775" y="1844041"/>
            <a:ext cx="1085850" cy="205740"/>
            <a:chOff x="0" y="1896"/>
            <a:chExt cx="5760" cy="120"/>
          </a:xfrm>
        </p:grpSpPr>
        <p:sp>
          <p:nvSpPr>
            <p:cNvPr id="22"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23"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24" name="Group 24"/>
          <p:cNvGrpSpPr>
            <a:grpSpLocks/>
          </p:cNvGrpSpPr>
          <p:nvPr/>
        </p:nvGrpSpPr>
        <p:grpSpPr bwMode="auto">
          <a:xfrm>
            <a:off x="1105852" y="1998346"/>
            <a:ext cx="9464040" cy="796290"/>
            <a:chOff x="504" y="1008"/>
            <a:chExt cx="4416" cy="765"/>
          </a:xfrm>
        </p:grpSpPr>
        <p:sp>
          <p:nvSpPr>
            <p:cNvPr id="25"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26" name="Text Box 26"/>
            <p:cNvSpPr txBox="1">
              <a:spLocks noChangeArrowheads="1"/>
            </p:cNvSpPr>
            <p:nvPr/>
          </p:nvSpPr>
          <p:spPr bwMode="gray">
            <a:xfrm>
              <a:off x="708" y="1013"/>
              <a:ext cx="4176" cy="621"/>
            </a:xfrm>
            <a:prstGeom prst="rect">
              <a:avLst/>
            </a:prstGeom>
            <a:noFill/>
            <a:ln w="9525" algn="ctr">
              <a:noFill/>
              <a:miter lim="800000"/>
              <a:headEnd/>
              <a:tailEnd/>
            </a:ln>
          </p:spPr>
          <p:txBody>
            <a:bodyPr>
              <a:spAutoFit/>
            </a:bodyPr>
            <a:lstStyle/>
            <a:p>
              <a:r>
                <a:rPr lang="vi-VN" sz="3600" dirty="0">
                  <a:latin typeface="Times New Roman" pitchFamily="18" charset="0"/>
                  <a:ea typeface="Calibri" pitchFamily="34" charset="0"/>
                  <a:cs typeface="Times New Roman" pitchFamily="18" charset="0"/>
                </a:rPr>
                <a:t>Tương tự như thông tin trong cuốn sách.</a:t>
              </a:r>
              <a:endParaRPr lang="en-US" sz="3600" b="1" dirty="0">
                <a:solidFill>
                  <a:srgbClr val="0033CC"/>
                </a:solidFill>
                <a:latin typeface="Times New Roman" pitchFamily="18" charset="0"/>
                <a:cs typeface="Times New Roman" pitchFamily="18" charset="0"/>
                <a:sym typeface="Symbol" pitchFamily="18" charset="2"/>
              </a:endParaRPr>
            </a:p>
          </p:txBody>
        </p:sp>
      </p:grpSp>
      <p:grpSp>
        <p:nvGrpSpPr>
          <p:cNvPr id="27" name="Group 27"/>
          <p:cNvGrpSpPr>
            <a:grpSpLocks/>
          </p:cNvGrpSpPr>
          <p:nvPr/>
        </p:nvGrpSpPr>
        <p:grpSpPr bwMode="auto">
          <a:xfrm>
            <a:off x="274281" y="1884680"/>
            <a:ext cx="1260180" cy="983931"/>
            <a:chOff x="139" y="1180"/>
            <a:chExt cx="587" cy="620"/>
          </a:xfrm>
        </p:grpSpPr>
        <p:grpSp>
          <p:nvGrpSpPr>
            <p:cNvPr id="28" name="Group 28"/>
            <p:cNvGrpSpPr>
              <a:grpSpLocks/>
            </p:cNvGrpSpPr>
            <p:nvPr/>
          </p:nvGrpSpPr>
          <p:grpSpPr bwMode="auto">
            <a:xfrm rot="5400000">
              <a:off x="123" y="1196"/>
              <a:ext cx="620" cy="587"/>
              <a:chOff x="1868" y="1824"/>
              <a:chExt cx="1987" cy="1820"/>
            </a:xfrm>
          </p:grpSpPr>
          <p:sp>
            <p:nvSpPr>
              <p:cNvPr id="30" name="AutoShape 29"/>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1" name="AutoShape 30"/>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2" name="AutoShape 31"/>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3"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34"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35" name="Oval 34"/>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36" name="Oval 35"/>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37" name="Oval 36"/>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38" name="Oval 37"/>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29" name="Text Box 38"/>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A</a:t>
              </a:r>
            </a:p>
          </p:txBody>
        </p:sp>
      </p:grpSp>
      <p:grpSp>
        <p:nvGrpSpPr>
          <p:cNvPr id="39" name="Group 39"/>
          <p:cNvGrpSpPr>
            <a:grpSpLocks/>
          </p:cNvGrpSpPr>
          <p:nvPr/>
        </p:nvGrpSpPr>
        <p:grpSpPr bwMode="auto">
          <a:xfrm>
            <a:off x="297854" y="3128649"/>
            <a:ext cx="1260180" cy="983931"/>
            <a:chOff x="139" y="1180"/>
            <a:chExt cx="587" cy="620"/>
          </a:xfrm>
        </p:grpSpPr>
        <p:grpSp>
          <p:nvGrpSpPr>
            <p:cNvPr id="40" name="Group 40"/>
            <p:cNvGrpSpPr>
              <a:grpSpLocks/>
            </p:cNvGrpSpPr>
            <p:nvPr/>
          </p:nvGrpSpPr>
          <p:grpSpPr bwMode="auto">
            <a:xfrm rot="5400000">
              <a:off x="123" y="1196"/>
              <a:ext cx="620" cy="587"/>
              <a:chOff x="1868" y="1824"/>
              <a:chExt cx="1987" cy="1820"/>
            </a:xfrm>
          </p:grpSpPr>
          <p:sp>
            <p:nvSpPr>
              <p:cNvPr id="42" name="AutoShape 41"/>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3" name="AutoShape 42"/>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4" name="AutoShape 43"/>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5"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46"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47" name="Oval 46"/>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48" name="Oval 47"/>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49" name="Oval 48"/>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50" name="Oval 49"/>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41" name="Text Box 50"/>
            <p:cNvSpPr txBox="1">
              <a:spLocks noChangeArrowheads="1"/>
            </p:cNvSpPr>
            <p:nvPr/>
          </p:nvSpPr>
          <p:spPr bwMode="gray">
            <a:xfrm>
              <a:off x="342" y="1297"/>
              <a:ext cx="232"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B</a:t>
              </a:r>
            </a:p>
          </p:txBody>
        </p:sp>
      </p:grpSp>
      <p:grpSp>
        <p:nvGrpSpPr>
          <p:cNvPr id="51" name="Group 51"/>
          <p:cNvGrpSpPr>
            <a:grpSpLocks/>
          </p:cNvGrpSpPr>
          <p:nvPr/>
        </p:nvGrpSpPr>
        <p:grpSpPr bwMode="auto">
          <a:xfrm>
            <a:off x="297854" y="4424049"/>
            <a:ext cx="1260180" cy="983931"/>
            <a:chOff x="139" y="1180"/>
            <a:chExt cx="587" cy="620"/>
          </a:xfrm>
        </p:grpSpPr>
        <p:grpSp>
          <p:nvGrpSpPr>
            <p:cNvPr id="52" name="Group 52"/>
            <p:cNvGrpSpPr>
              <a:grpSpLocks/>
            </p:cNvGrpSpPr>
            <p:nvPr/>
          </p:nvGrpSpPr>
          <p:grpSpPr bwMode="auto">
            <a:xfrm rot="5400000">
              <a:off x="123" y="1196"/>
              <a:ext cx="620" cy="587"/>
              <a:chOff x="1868" y="1824"/>
              <a:chExt cx="1987" cy="1820"/>
            </a:xfrm>
          </p:grpSpPr>
          <p:sp>
            <p:nvSpPr>
              <p:cNvPr id="54" name="AutoShape 53"/>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5" name="AutoShape 54"/>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6" name="AutoShape 55"/>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7"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58"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59" name="Oval 58"/>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60" name="Oval 59"/>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61" name="Oval 60"/>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62" name="Oval 61"/>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53" name="Text Box 62"/>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C</a:t>
              </a:r>
            </a:p>
          </p:txBody>
        </p:sp>
      </p:grpSp>
      <p:grpSp>
        <p:nvGrpSpPr>
          <p:cNvPr id="63" name="Group 63"/>
          <p:cNvGrpSpPr>
            <a:grpSpLocks/>
          </p:cNvGrpSpPr>
          <p:nvPr/>
        </p:nvGrpSpPr>
        <p:grpSpPr bwMode="auto">
          <a:xfrm>
            <a:off x="323572" y="5618484"/>
            <a:ext cx="1260180" cy="983931"/>
            <a:chOff x="139" y="1180"/>
            <a:chExt cx="587" cy="620"/>
          </a:xfrm>
        </p:grpSpPr>
        <p:grpSp>
          <p:nvGrpSpPr>
            <p:cNvPr id="64" name="Group 64"/>
            <p:cNvGrpSpPr>
              <a:grpSpLocks/>
            </p:cNvGrpSpPr>
            <p:nvPr/>
          </p:nvGrpSpPr>
          <p:grpSpPr bwMode="auto">
            <a:xfrm rot="5400000">
              <a:off x="123" y="1196"/>
              <a:ext cx="620" cy="587"/>
              <a:chOff x="1868" y="1824"/>
              <a:chExt cx="1987" cy="1820"/>
            </a:xfrm>
          </p:grpSpPr>
          <p:sp>
            <p:nvSpPr>
              <p:cNvPr id="66" name="AutoShape 65"/>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7" name="AutoShape 66"/>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8" name="AutoShape 67"/>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9"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70"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71" name="Oval 70"/>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72" name="Oval 71"/>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73" name="Oval 72"/>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74" name="Oval 73"/>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65" name="Text Box 74"/>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D</a:t>
              </a:r>
            </a:p>
          </p:txBody>
        </p:sp>
      </p:grpSp>
      <p:pic>
        <p:nvPicPr>
          <p:cNvPr id="75" name="Picture 81" descr="614040"/>
          <p:cNvPicPr>
            <a:picLocks noChangeAspect="1" noChangeArrowheads="1"/>
          </p:cNvPicPr>
          <p:nvPr/>
        </p:nvPicPr>
        <p:blipFill>
          <a:blip r:embed="rId7"/>
          <a:srcRect/>
          <a:stretch>
            <a:fillRect/>
          </a:stretch>
        </p:blipFill>
        <p:spPr bwMode="auto">
          <a:xfrm>
            <a:off x="10882790" y="5777866"/>
            <a:ext cx="1375886" cy="733424"/>
          </a:xfrm>
          <a:prstGeom prst="rect">
            <a:avLst/>
          </a:prstGeom>
          <a:noFill/>
          <a:ln w="9525">
            <a:noFill/>
            <a:miter lim="800000"/>
            <a:headEnd/>
            <a:tailEnd/>
          </a:ln>
        </p:spPr>
      </p:pic>
      <p:pic>
        <p:nvPicPr>
          <p:cNvPr id="76" name="Picture 116" descr="614040"/>
          <p:cNvPicPr>
            <a:picLocks noChangeAspect="1" noChangeArrowheads="1"/>
          </p:cNvPicPr>
          <p:nvPr/>
        </p:nvPicPr>
        <p:blipFill>
          <a:blip r:embed="rId7"/>
          <a:srcRect/>
          <a:stretch>
            <a:fillRect/>
          </a:stretch>
        </p:blipFill>
        <p:spPr bwMode="auto">
          <a:xfrm>
            <a:off x="10790635" y="4495800"/>
            <a:ext cx="1440180" cy="809626"/>
          </a:xfrm>
          <a:prstGeom prst="rect">
            <a:avLst/>
          </a:prstGeom>
          <a:noFill/>
          <a:ln w="9525">
            <a:noFill/>
            <a:miter lim="800000"/>
            <a:headEnd/>
            <a:tailEnd/>
          </a:ln>
        </p:spPr>
      </p:pic>
      <p:pic>
        <p:nvPicPr>
          <p:cNvPr id="77" name="Picture 117" descr="614040"/>
          <p:cNvPicPr>
            <a:picLocks noChangeAspect="1" noChangeArrowheads="1"/>
          </p:cNvPicPr>
          <p:nvPr/>
        </p:nvPicPr>
        <p:blipFill>
          <a:blip r:embed="rId7"/>
          <a:srcRect/>
          <a:stretch>
            <a:fillRect/>
          </a:stretch>
        </p:blipFill>
        <p:spPr bwMode="auto">
          <a:xfrm>
            <a:off x="10908507" y="2108836"/>
            <a:ext cx="1375886" cy="733424"/>
          </a:xfrm>
          <a:prstGeom prst="rect">
            <a:avLst/>
          </a:prstGeom>
          <a:noFill/>
          <a:ln w="9525">
            <a:noFill/>
            <a:miter lim="800000"/>
            <a:headEnd/>
            <a:tailEnd/>
          </a:ln>
        </p:spPr>
      </p:pic>
      <p:pic>
        <p:nvPicPr>
          <p:cNvPr id="78" name="Picture 118" descr="614030"/>
          <p:cNvPicPr>
            <a:picLocks noChangeAspect="1" noChangeArrowheads="1"/>
          </p:cNvPicPr>
          <p:nvPr/>
        </p:nvPicPr>
        <p:blipFill>
          <a:blip r:embed="rId8"/>
          <a:srcRect/>
          <a:stretch>
            <a:fillRect/>
          </a:stretch>
        </p:blipFill>
        <p:spPr bwMode="auto">
          <a:xfrm>
            <a:off x="10848502" y="3249930"/>
            <a:ext cx="1446610" cy="817246"/>
          </a:xfrm>
          <a:prstGeom prst="rect">
            <a:avLst/>
          </a:prstGeom>
          <a:noFill/>
          <a:ln w="9525">
            <a:noFill/>
            <a:miter lim="800000"/>
            <a:headEnd/>
            <a:tailEnd/>
          </a:ln>
        </p:spPr>
      </p:pic>
      <p:sp>
        <p:nvSpPr>
          <p:cNvPr id="79" name="AutoShape 17"/>
          <p:cNvSpPr>
            <a:spLocks noChangeArrowheads="1"/>
          </p:cNvSpPr>
          <p:nvPr/>
        </p:nvSpPr>
        <p:spPr bwMode="gray">
          <a:xfrm>
            <a:off x="173560" y="84843"/>
            <a:ext cx="10418243" cy="128016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46523" tIns="46523" rIns="46523" bIns="46523" anchor="ctr"/>
          <a:lstStyle/>
          <a:p>
            <a:pPr lvl="0" algn="just">
              <a:defRPr/>
            </a:pPr>
            <a:r>
              <a:rPr lang="en-US" sz="4400" b="1" dirty="0" err="1">
                <a:solidFill>
                  <a:schemeClr val="bg1"/>
                </a:solidFill>
                <a:latin typeface="Times New Roman" pitchFamily="18" charset="0"/>
                <a:cs typeface="Times New Roman" pitchFamily="18" charset="0"/>
              </a:rPr>
              <a:t>Câu</a:t>
            </a:r>
            <a:r>
              <a:rPr lang="en-US" sz="4400" b="1" dirty="0">
                <a:solidFill>
                  <a:schemeClr val="bg1"/>
                </a:solidFill>
                <a:latin typeface="Times New Roman" pitchFamily="18" charset="0"/>
                <a:cs typeface="Times New Roman" pitchFamily="18" charset="0"/>
              </a:rPr>
              <a:t> 1: </a:t>
            </a:r>
            <a:r>
              <a:rPr lang="vi-VN" sz="4400" dirty="0">
                <a:solidFill>
                  <a:srgbClr val="FFFF00"/>
                </a:solidFill>
                <a:latin typeface="Times New Roman" pitchFamily="18" charset="0"/>
                <a:ea typeface="Calibri" pitchFamily="34" charset="0"/>
                <a:cs typeface="Times New Roman" pitchFamily="18" charset="0"/>
              </a:rPr>
              <a:t>Thông tin trên Internet được tổ chức như thế nào?  </a:t>
            </a:r>
            <a:endParaRPr lang="en-US" sz="4400" dirty="0">
              <a:solidFill>
                <a:srgbClr val="FFFF00"/>
              </a:solidFill>
              <a:latin typeface="Times New Roman" pitchFamily="18" charset="0"/>
              <a:cs typeface="Times New Roman" pitchFamily="18" charset="0"/>
            </a:endParaRPr>
          </a:p>
        </p:txBody>
      </p:sp>
      <p:sp>
        <p:nvSpPr>
          <p:cNvPr id="80" name="Action Button: Home 2">
            <a:hlinkClick r:id="rId9" action="ppaction://hlinksldjump" highlightClick="1"/>
          </p:cNvPr>
          <p:cNvSpPr>
            <a:spLocks noChangeArrowheads="1"/>
          </p:cNvSpPr>
          <p:nvPr/>
        </p:nvSpPr>
        <p:spPr bwMode="auto">
          <a:xfrm>
            <a:off x="11955426" y="6553206"/>
            <a:ext cx="388977" cy="396321"/>
          </a:xfrm>
          <a:prstGeom prst="actionButtonHome">
            <a:avLst/>
          </a:prstGeom>
          <a:solidFill>
            <a:srgbClr val="663300"/>
          </a:solidFill>
          <a:ln w="9525">
            <a:noFill/>
            <a:miter lim="800000"/>
            <a:headEnd/>
            <a:tailEnd/>
          </a:ln>
        </p:spPr>
        <p:txBody>
          <a:bodyPr wrap="square" lIns="118168" tIns="59084" rIns="118168" bIns="59084">
            <a:spAutoFit/>
          </a:bodyPr>
          <a:lstStyle/>
          <a:p>
            <a:endParaRPr lang="en-US">
              <a:latin typeface="Times New Roman" pitchFamily="18" charset="0"/>
              <a:cs typeface="Times New Roman" pitchFamily="18" charset="0"/>
            </a:endParaRPr>
          </a:p>
        </p:txBody>
      </p:sp>
      <p:pic>
        <p:nvPicPr>
          <p:cNvPr id="81" name="Picture 28" descr="dong-ho-cat"/>
          <p:cNvPicPr>
            <a:picLocks noChangeAspect="1" noChangeArrowheads="1"/>
          </p:cNvPicPr>
          <p:nvPr/>
        </p:nvPicPr>
        <p:blipFill>
          <a:blip r:embed="rId10"/>
          <a:srcRect/>
          <a:stretch>
            <a:fillRect/>
          </a:stretch>
        </p:blipFill>
        <p:spPr bwMode="auto">
          <a:xfrm>
            <a:off x="10769204" y="304800"/>
            <a:ext cx="1465898" cy="1447800"/>
          </a:xfrm>
          <a:prstGeom prst="rect">
            <a:avLst/>
          </a:prstGeom>
          <a:noFill/>
          <a:ln w="9525">
            <a:noFill/>
            <a:miter lim="800000"/>
            <a:headEnd/>
            <a:tailEnd/>
          </a:ln>
        </p:spPr>
      </p:pic>
      <p:sp>
        <p:nvSpPr>
          <p:cNvPr id="82" name="WordArt 29" descr="Purple mesh"/>
          <p:cNvSpPr>
            <a:spLocks noChangeArrowheads="1" noChangeShapeType="1" noTextEdit="1"/>
          </p:cNvSpPr>
          <p:nvPr/>
        </p:nvSpPr>
        <p:spPr bwMode="auto">
          <a:xfrm>
            <a:off x="11154967" y="89154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0</a:t>
            </a:r>
          </a:p>
        </p:txBody>
      </p:sp>
      <p:sp>
        <p:nvSpPr>
          <p:cNvPr id="83" name="WordArt 30" descr="Purple mesh"/>
          <p:cNvSpPr>
            <a:spLocks noChangeArrowheads="1" noChangeShapeType="1" noTextEdit="1"/>
          </p:cNvSpPr>
          <p:nvPr/>
        </p:nvSpPr>
        <p:spPr bwMode="auto">
          <a:xfrm>
            <a:off x="11154967"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a:t>
            </a:r>
          </a:p>
        </p:txBody>
      </p:sp>
      <p:sp>
        <p:nvSpPr>
          <p:cNvPr id="84" name="WordArt 31"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2</a:t>
            </a:r>
          </a:p>
        </p:txBody>
      </p:sp>
      <p:sp>
        <p:nvSpPr>
          <p:cNvPr id="85" name="WordArt 32"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3</a:t>
            </a:r>
          </a:p>
        </p:txBody>
      </p:sp>
      <p:sp>
        <p:nvSpPr>
          <p:cNvPr id="86" name="WordArt 33"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4</a:t>
            </a:r>
          </a:p>
        </p:txBody>
      </p:sp>
      <p:sp>
        <p:nvSpPr>
          <p:cNvPr id="87" name="WordArt 34"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5</a:t>
            </a:r>
          </a:p>
        </p:txBody>
      </p:sp>
      <p:sp>
        <p:nvSpPr>
          <p:cNvPr id="88" name="WordArt 35"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6</a:t>
            </a:r>
          </a:p>
        </p:txBody>
      </p:sp>
      <p:sp>
        <p:nvSpPr>
          <p:cNvPr id="89" name="WordArt 36" descr="Purple mesh"/>
          <p:cNvSpPr>
            <a:spLocks noChangeArrowheads="1" noChangeShapeType="1" noTextEdit="1"/>
          </p:cNvSpPr>
          <p:nvPr/>
        </p:nvSpPr>
        <p:spPr bwMode="auto">
          <a:xfrm>
            <a:off x="11167826" y="920116"/>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7</a:t>
            </a:r>
          </a:p>
        </p:txBody>
      </p:sp>
      <p:sp>
        <p:nvSpPr>
          <p:cNvPr id="90" name="WordArt 37"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8</a:t>
            </a:r>
          </a:p>
        </p:txBody>
      </p:sp>
      <p:sp>
        <p:nvSpPr>
          <p:cNvPr id="91" name="WordArt 38" descr="Purple mesh"/>
          <p:cNvSpPr>
            <a:spLocks noChangeArrowheads="1" noChangeShapeType="1" noTextEdit="1"/>
          </p:cNvSpPr>
          <p:nvPr/>
        </p:nvSpPr>
        <p:spPr bwMode="auto">
          <a:xfrm>
            <a:off x="11172114" y="914401"/>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9</a:t>
            </a:r>
          </a:p>
        </p:txBody>
      </p:sp>
      <p:sp>
        <p:nvSpPr>
          <p:cNvPr id="92" name="WordArt 39" descr="Purple mesh"/>
          <p:cNvSpPr>
            <a:spLocks noChangeArrowheads="1" noChangeShapeType="1" noTextEdit="1"/>
          </p:cNvSpPr>
          <p:nvPr/>
        </p:nvSpPr>
        <p:spPr bwMode="auto">
          <a:xfrm>
            <a:off x="11159253"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10</a:t>
            </a:r>
          </a:p>
        </p:txBody>
      </p:sp>
      <p:sp>
        <p:nvSpPr>
          <p:cNvPr id="93" name="WordArt 40" descr="Purple mesh"/>
          <p:cNvSpPr>
            <a:spLocks noChangeArrowheads="1" noChangeShapeType="1" noTextEdit="1"/>
          </p:cNvSpPr>
          <p:nvPr/>
        </p:nvSpPr>
        <p:spPr bwMode="auto">
          <a:xfrm>
            <a:off x="11167826"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11</a:t>
            </a:r>
          </a:p>
        </p:txBody>
      </p:sp>
      <p:sp>
        <p:nvSpPr>
          <p:cNvPr id="94" name="WordArt 41"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12</a:t>
            </a:r>
          </a:p>
        </p:txBody>
      </p:sp>
      <p:sp>
        <p:nvSpPr>
          <p:cNvPr id="95" name="WordArt 42"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13</a:t>
            </a:r>
          </a:p>
        </p:txBody>
      </p:sp>
      <p:sp>
        <p:nvSpPr>
          <p:cNvPr id="96" name="WordArt 43"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14</a:t>
            </a:r>
          </a:p>
        </p:txBody>
      </p:sp>
      <p:sp>
        <p:nvSpPr>
          <p:cNvPr id="97" name="WordArt 44"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Top)">
                                      <p:cBhvr>
                                        <p:cTn id="7" dur="500"/>
                                        <p:tgtEl>
                                          <p:spTgt spid="21"/>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 calcmode="lin" valueType="num">
                                      <p:cBhvr>
                                        <p:cTn id="13" dur="500" fill="hold"/>
                                        <p:tgtEl>
                                          <p:spTgt spid="27"/>
                                        </p:tgtEl>
                                        <p:attrNameLst>
                                          <p:attrName>style.rotation</p:attrName>
                                        </p:attrNameLst>
                                      </p:cBhvr>
                                      <p:tavLst>
                                        <p:tav tm="0">
                                          <p:val>
                                            <p:fltVal val="360"/>
                                          </p:val>
                                        </p:tav>
                                        <p:tav tm="100000">
                                          <p:val>
                                            <p:fltVal val="0"/>
                                          </p:val>
                                        </p:tav>
                                      </p:tavLst>
                                    </p:anim>
                                    <p:animEffect transition="in" filter="fade">
                                      <p:cBhvr>
                                        <p:cTn id="14" dur="500"/>
                                        <p:tgtEl>
                                          <p:spTgt spid="27"/>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ppt_w/2"/>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Top)">
                                      <p:cBhvr>
                                        <p:cTn id="25" dur="500"/>
                                        <p:tgtEl>
                                          <p:spTgt spid="15"/>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childTnLst>
                          </p:cTn>
                        </p:par>
                        <p:par>
                          <p:cTn id="33" fill="hold">
                            <p:stCondLst>
                              <p:cond delay="2500"/>
                            </p:stCondLst>
                            <p:childTnLst>
                              <p:par>
                                <p:cTn id="34" presetID="17"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ppt_w/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Top)">
                                      <p:cBhvr>
                                        <p:cTn id="43" dur="500"/>
                                        <p:tgtEl>
                                          <p:spTgt spid="12"/>
                                        </p:tgtEl>
                                      </p:cBhvr>
                                    </p:animEffect>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 calcmode="lin" valueType="num">
                                      <p:cBhvr>
                                        <p:cTn id="49" dur="500" fill="hold"/>
                                        <p:tgtEl>
                                          <p:spTgt spid="51"/>
                                        </p:tgtEl>
                                        <p:attrNameLst>
                                          <p:attrName>style.rotation</p:attrName>
                                        </p:attrNameLst>
                                      </p:cBhvr>
                                      <p:tavLst>
                                        <p:tav tm="0">
                                          <p:val>
                                            <p:fltVal val="360"/>
                                          </p:val>
                                        </p:tav>
                                        <p:tav tm="100000">
                                          <p:val>
                                            <p:fltVal val="0"/>
                                          </p:val>
                                        </p:tav>
                                      </p:tavLst>
                                    </p:anim>
                                    <p:animEffect transition="in" filter="fade">
                                      <p:cBhvr>
                                        <p:cTn id="50" dur="500"/>
                                        <p:tgtEl>
                                          <p:spTgt spid="51"/>
                                        </p:tgtEl>
                                      </p:cBhvr>
                                    </p:animEffect>
                                  </p:childTnLst>
                                </p:cTn>
                              </p:par>
                            </p:childTnLst>
                          </p:cTn>
                        </p:par>
                        <p:par>
                          <p:cTn id="51" fill="hold">
                            <p:stCondLst>
                              <p:cond delay="4000"/>
                            </p:stCondLst>
                            <p:childTnLst>
                              <p:par>
                                <p:cTn id="52" presetID="17" presetClass="entr" presetSubtype="8"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ppt_x</p:attrName>
                                        </p:attrNameLst>
                                      </p:cBhvr>
                                      <p:tavLst>
                                        <p:tav tm="0">
                                          <p:val>
                                            <p:strVal val="#ppt_x-#ppt_w/2"/>
                                          </p:val>
                                        </p:tav>
                                        <p:tav tm="100000">
                                          <p:val>
                                            <p:strVal val="#ppt_x"/>
                                          </p:val>
                                        </p:tav>
                                      </p:tavLst>
                                    </p:anim>
                                    <p:anim calcmode="lin" valueType="num">
                                      <p:cBhvr>
                                        <p:cTn id="55" dur="500" fill="hold"/>
                                        <p:tgtEl>
                                          <p:spTgt spid="6"/>
                                        </p:tgtEl>
                                        <p:attrNameLst>
                                          <p:attrName>ppt_y</p:attrName>
                                        </p:attrNameLst>
                                      </p:cBhvr>
                                      <p:tavLst>
                                        <p:tav tm="0">
                                          <p:val>
                                            <p:strVal val="#ppt_y"/>
                                          </p:val>
                                        </p:tav>
                                        <p:tav tm="100000">
                                          <p:val>
                                            <p:strVal val="#ppt_y"/>
                                          </p:val>
                                        </p:tav>
                                      </p:tavLst>
                                    </p:anim>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12" presetClass="entr" presetSubtype="1"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slide(fromTop)">
                                      <p:cBhvr>
                                        <p:cTn id="61" dur="500"/>
                                        <p:tgtEl>
                                          <p:spTgt spid="18"/>
                                        </p:tgtEl>
                                      </p:cBhvr>
                                    </p:animEffect>
                                  </p:childTnLst>
                                </p:cTn>
                              </p:par>
                            </p:childTnLst>
                          </p:cTn>
                        </p:par>
                        <p:par>
                          <p:cTn id="62" fill="hold">
                            <p:stCondLst>
                              <p:cond delay="5000"/>
                            </p:stCondLst>
                            <p:childTnLst>
                              <p:par>
                                <p:cTn id="63" presetID="49" presetClass="entr" presetSubtype="0" decel="10000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 calcmode="lin" valueType="num">
                                      <p:cBhvr>
                                        <p:cTn id="67" dur="500" fill="hold"/>
                                        <p:tgtEl>
                                          <p:spTgt spid="63"/>
                                        </p:tgtEl>
                                        <p:attrNameLst>
                                          <p:attrName>style.rotation</p:attrName>
                                        </p:attrNameLst>
                                      </p:cBhvr>
                                      <p:tavLst>
                                        <p:tav tm="0">
                                          <p:val>
                                            <p:fltVal val="360"/>
                                          </p:val>
                                        </p:tav>
                                        <p:tav tm="100000">
                                          <p:val>
                                            <p:fltVal val="0"/>
                                          </p:val>
                                        </p:tav>
                                      </p:tavLst>
                                    </p:anim>
                                    <p:animEffect transition="in" filter="fade">
                                      <p:cBhvr>
                                        <p:cTn id="68" dur="500"/>
                                        <p:tgtEl>
                                          <p:spTgt spid="63"/>
                                        </p:tgtEl>
                                      </p:cBhvr>
                                    </p:animEffect>
                                  </p:childTnLst>
                                </p:cTn>
                              </p:par>
                            </p:childTnLst>
                          </p:cTn>
                        </p:par>
                        <p:par>
                          <p:cTn id="69" fill="hold">
                            <p:stCondLst>
                              <p:cond delay="5500"/>
                            </p:stCondLst>
                            <p:childTnLst>
                              <p:par>
                                <p:cTn id="70" presetID="17"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ppt_w/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8" presetClass="exit" presetSubtype="16" fill="hold" grpId="0" nodeType="clickEffect">
                                  <p:stCondLst>
                                    <p:cond delay="0"/>
                                  </p:stCondLst>
                                  <p:childTnLst>
                                    <p:animEffect transition="out" filter="diamond(in)">
                                      <p:cBhvr>
                                        <p:cTn id="79" dur="500"/>
                                        <p:tgtEl>
                                          <p:spTgt spid="97"/>
                                        </p:tgtEl>
                                      </p:cBhvr>
                                    </p:animEffect>
                                    <p:set>
                                      <p:cBhvr>
                                        <p:cTn id="80" dur="1" fill="hold">
                                          <p:stCondLst>
                                            <p:cond delay="499"/>
                                          </p:stCondLst>
                                        </p:cTn>
                                        <p:tgtEl>
                                          <p:spTgt spid="97"/>
                                        </p:tgtEl>
                                        <p:attrNameLst>
                                          <p:attrName>style.visibility</p:attrName>
                                        </p:attrNameLst>
                                      </p:cBhvr>
                                      <p:to>
                                        <p:strVal val="hidden"/>
                                      </p:to>
                                    </p:set>
                                  </p:childTnLst>
                                </p:cTn>
                              </p:par>
                            </p:childTnLst>
                          </p:cTn>
                        </p:par>
                        <p:par>
                          <p:cTn id="81" fill="hold">
                            <p:stCondLst>
                              <p:cond delay="500"/>
                            </p:stCondLst>
                            <p:childTnLst>
                              <p:par>
                                <p:cTn id="82" presetID="6" presetClass="entr" presetSubtype="32" fill="hold" grpId="0" nodeType="after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circle(out)">
                                      <p:cBhvr>
                                        <p:cTn id="84" dur="500"/>
                                        <p:tgtEl>
                                          <p:spTgt spid="96"/>
                                        </p:tgtEl>
                                      </p:cBhvr>
                                    </p:animEffect>
                                  </p:childTnLst>
                                  <p:subTnLst>
                                    <p:audio>
                                      <p:cMediaNode>
                                        <p:cTn display="0" masterRel="sameClick">
                                          <p:stCondLst>
                                            <p:cond evt="begin" delay="0">
                                              <p:tn val="82"/>
                                            </p:cond>
                                          </p:stCondLst>
                                          <p:endCondLst>
                                            <p:cond evt="onStopAudio" delay="0">
                                              <p:tgtEl>
                                                <p:sldTgt/>
                                              </p:tgtEl>
                                            </p:cond>
                                          </p:endCondLst>
                                        </p:cTn>
                                        <p:tgtEl>
                                          <p:sndTgt r:embed="rId2" name="ding.wav"/>
                                        </p:tgtEl>
                                      </p:cMediaNode>
                                    </p:audio>
                                  </p:subTnLst>
                                </p:cTn>
                              </p:par>
                            </p:childTnLst>
                          </p:cTn>
                        </p:par>
                        <p:par>
                          <p:cTn id="85" fill="hold">
                            <p:stCondLst>
                              <p:cond delay="1000"/>
                            </p:stCondLst>
                            <p:childTnLst>
                              <p:par>
                                <p:cTn id="86" presetID="8" presetClass="exit" presetSubtype="16" fill="hold" grpId="1" nodeType="afterEffect">
                                  <p:stCondLst>
                                    <p:cond delay="0"/>
                                  </p:stCondLst>
                                  <p:childTnLst>
                                    <p:animEffect transition="out" filter="diamond(in)">
                                      <p:cBhvr>
                                        <p:cTn id="87" dur="500"/>
                                        <p:tgtEl>
                                          <p:spTgt spid="96"/>
                                        </p:tgtEl>
                                      </p:cBhvr>
                                    </p:animEffect>
                                    <p:set>
                                      <p:cBhvr>
                                        <p:cTn id="88" dur="1" fill="hold">
                                          <p:stCondLst>
                                            <p:cond delay="499"/>
                                          </p:stCondLst>
                                        </p:cTn>
                                        <p:tgtEl>
                                          <p:spTgt spid="96"/>
                                        </p:tgtEl>
                                        <p:attrNameLst>
                                          <p:attrName>style.visibility</p:attrName>
                                        </p:attrNameLst>
                                      </p:cBhvr>
                                      <p:to>
                                        <p:strVal val="hidden"/>
                                      </p:to>
                                    </p:set>
                                  </p:childTnLst>
                                </p:cTn>
                              </p:par>
                            </p:childTnLst>
                          </p:cTn>
                        </p:par>
                        <p:par>
                          <p:cTn id="89" fill="hold">
                            <p:stCondLst>
                              <p:cond delay="1500"/>
                            </p:stCondLst>
                            <p:childTnLst>
                              <p:par>
                                <p:cTn id="90" presetID="6" presetClass="entr" presetSubtype="32" fill="hold" grpId="0" nodeType="after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circle(out)">
                                      <p:cBhvr>
                                        <p:cTn id="92" dur="500"/>
                                        <p:tgtEl>
                                          <p:spTgt spid="95"/>
                                        </p:tgtEl>
                                      </p:cBhvr>
                                    </p:animEffect>
                                  </p:childTnLst>
                                  <p:subTnLst>
                                    <p:audio>
                                      <p:cMediaNode>
                                        <p:cTn display="0" masterRel="sameClick">
                                          <p:stCondLst>
                                            <p:cond evt="begin" delay="0">
                                              <p:tn val="90"/>
                                            </p:cond>
                                          </p:stCondLst>
                                          <p:endCondLst>
                                            <p:cond evt="onStopAudio" delay="0">
                                              <p:tgtEl>
                                                <p:sldTgt/>
                                              </p:tgtEl>
                                            </p:cond>
                                          </p:endCondLst>
                                        </p:cTn>
                                        <p:tgtEl>
                                          <p:sndTgt r:embed="rId2" name="ding.wav"/>
                                        </p:tgtEl>
                                      </p:cMediaNode>
                                    </p:audio>
                                  </p:subTnLst>
                                </p:cTn>
                              </p:par>
                            </p:childTnLst>
                          </p:cTn>
                        </p:par>
                        <p:par>
                          <p:cTn id="93" fill="hold">
                            <p:stCondLst>
                              <p:cond delay="2000"/>
                            </p:stCondLst>
                            <p:childTnLst>
                              <p:par>
                                <p:cTn id="94" presetID="8" presetClass="exit" presetSubtype="16" fill="hold" grpId="1" nodeType="afterEffect">
                                  <p:stCondLst>
                                    <p:cond delay="0"/>
                                  </p:stCondLst>
                                  <p:childTnLst>
                                    <p:animEffect transition="out" filter="diamond(in)">
                                      <p:cBhvr>
                                        <p:cTn id="95" dur="500"/>
                                        <p:tgtEl>
                                          <p:spTgt spid="95"/>
                                        </p:tgtEl>
                                      </p:cBhvr>
                                    </p:animEffect>
                                    <p:set>
                                      <p:cBhvr>
                                        <p:cTn id="96" dur="1" fill="hold">
                                          <p:stCondLst>
                                            <p:cond delay="499"/>
                                          </p:stCondLst>
                                        </p:cTn>
                                        <p:tgtEl>
                                          <p:spTgt spid="95"/>
                                        </p:tgtEl>
                                        <p:attrNameLst>
                                          <p:attrName>style.visibility</p:attrName>
                                        </p:attrNameLst>
                                      </p:cBhvr>
                                      <p:to>
                                        <p:strVal val="hidden"/>
                                      </p:to>
                                    </p:set>
                                  </p:childTnLst>
                                </p:cTn>
                              </p:par>
                            </p:childTnLst>
                          </p:cTn>
                        </p:par>
                        <p:par>
                          <p:cTn id="97" fill="hold">
                            <p:stCondLst>
                              <p:cond delay="2500"/>
                            </p:stCondLst>
                            <p:childTnLst>
                              <p:par>
                                <p:cTn id="98" presetID="6" presetClass="entr" presetSubtype="32" fill="hold" grpId="0" nodeType="after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circle(out)">
                                      <p:cBhvr>
                                        <p:cTn id="100" dur="500"/>
                                        <p:tgtEl>
                                          <p:spTgt spid="94"/>
                                        </p:tgtEl>
                                      </p:cBhvr>
                                    </p:animEffect>
                                  </p:childTnLst>
                                  <p:subTnLst>
                                    <p:audio>
                                      <p:cMediaNode>
                                        <p:cTn display="0" masterRel="sameClick">
                                          <p:stCondLst>
                                            <p:cond evt="begin" delay="0">
                                              <p:tn val="98"/>
                                            </p:cond>
                                          </p:stCondLst>
                                          <p:endCondLst>
                                            <p:cond evt="onStopAudio" delay="0">
                                              <p:tgtEl>
                                                <p:sldTgt/>
                                              </p:tgtEl>
                                            </p:cond>
                                          </p:endCondLst>
                                        </p:cTn>
                                        <p:tgtEl>
                                          <p:sndTgt r:embed="rId2" name="ding.wav"/>
                                        </p:tgtEl>
                                      </p:cMediaNode>
                                    </p:audio>
                                  </p:subTnLst>
                                </p:cTn>
                              </p:par>
                            </p:childTnLst>
                          </p:cTn>
                        </p:par>
                        <p:par>
                          <p:cTn id="101" fill="hold">
                            <p:stCondLst>
                              <p:cond delay="3000"/>
                            </p:stCondLst>
                            <p:childTnLst>
                              <p:par>
                                <p:cTn id="102" presetID="8" presetClass="exit" presetSubtype="16" fill="hold" grpId="1" nodeType="afterEffect">
                                  <p:stCondLst>
                                    <p:cond delay="0"/>
                                  </p:stCondLst>
                                  <p:childTnLst>
                                    <p:animEffect transition="out" filter="diamond(in)">
                                      <p:cBhvr>
                                        <p:cTn id="103" dur="500"/>
                                        <p:tgtEl>
                                          <p:spTgt spid="94"/>
                                        </p:tgtEl>
                                      </p:cBhvr>
                                    </p:animEffect>
                                    <p:set>
                                      <p:cBhvr>
                                        <p:cTn id="104" dur="1" fill="hold">
                                          <p:stCondLst>
                                            <p:cond delay="499"/>
                                          </p:stCondLst>
                                        </p:cTn>
                                        <p:tgtEl>
                                          <p:spTgt spid="94"/>
                                        </p:tgtEl>
                                        <p:attrNameLst>
                                          <p:attrName>style.visibility</p:attrName>
                                        </p:attrNameLst>
                                      </p:cBhvr>
                                      <p:to>
                                        <p:strVal val="hidden"/>
                                      </p:to>
                                    </p:set>
                                  </p:childTnLst>
                                </p:cTn>
                              </p:par>
                            </p:childTnLst>
                          </p:cTn>
                        </p:par>
                        <p:par>
                          <p:cTn id="105" fill="hold">
                            <p:stCondLst>
                              <p:cond delay="3500"/>
                            </p:stCondLst>
                            <p:childTnLst>
                              <p:par>
                                <p:cTn id="106" presetID="6" presetClass="entr" presetSubtype="32" fill="hold" grpId="0" nodeType="after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circle(out)">
                                      <p:cBhvr>
                                        <p:cTn id="108" dur="500"/>
                                        <p:tgtEl>
                                          <p:spTgt spid="93"/>
                                        </p:tgtEl>
                                      </p:cBhvr>
                                    </p:animEffect>
                                  </p:childTnLst>
                                  <p:subTnLst>
                                    <p:audio>
                                      <p:cMediaNode>
                                        <p:cTn display="0" masterRel="sameClick">
                                          <p:stCondLst>
                                            <p:cond evt="begin" delay="0">
                                              <p:tn val="106"/>
                                            </p:cond>
                                          </p:stCondLst>
                                          <p:endCondLst>
                                            <p:cond evt="onStopAudio" delay="0">
                                              <p:tgtEl>
                                                <p:sldTgt/>
                                              </p:tgtEl>
                                            </p:cond>
                                          </p:endCondLst>
                                        </p:cTn>
                                        <p:tgtEl>
                                          <p:sndTgt r:embed="rId2" name="ding.wav"/>
                                        </p:tgtEl>
                                      </p:cMediaNode>
                                    </p:audio>
                                  </p:subTnLst>
                                </p:cTn>
                              </p:par>
                            </p:childTnLst>
                          </p:cTn>
                        </p:par>
                        <p:par>
                          <p:cTn id="109" fill="hold">
                            <p:stCondLst>
                              <p:cond delay="4000"/>
                            </p:stCondLst>
                            <p:childTnLst>
                              <p:par>
                                <p:cTn id="110" presetID="8" presetClass="exit" presetSubtype="16" fill="hold" grpId="1" nodeType="afterEffect">
                                  <p:stCondLst>
                                    <p:cond delay="0"/>
                                  </p:stCondLst>
                                  <p:childTnLst>
                                    <p:animEffect transition="out" filter="diamond(in)">
                                      <p:cBhvr>
                                        <p:cTn id="111" dur="500"/>
                                        <p:tgtEl>
                                          <p:spTgt spid="93"/>
                                        </p:tgtEl>
                                      </p:cBhvr>
                                    </p:animEffect>
                                    <p:set>
                                      <p:cBhvr>
                                        <p:cTn id="112" dur="1" fill="hold">
                                          <p:stCondLst>
                                            <p:cond delay="499"/>
                                          </p:stCondLst>
                                        </p:cTn>
                                        <p:tgtEl>
                                          <p:spTgt spid="93"/>
                                        </p:tgtEl>
                                        <p:attrNameLst>
                                          <p:attrName>style.visibility</p:attrName>
                                        </p:attrNameLst>
                                      </p:cBhvr>
                                      <p:to>
                                        <p:strVal val="hidden"/>
                                      </p:to>
                                    </p:set>
                                  </p:childTnLst>
                                </p:cTn>
                              </p:par>
                            </p:childTnLst>
                          </p:cTn>
                        </p:par>
                        <p:par>
                          <p:cTn id="113" fill="hold">
                            <p:stCondLst>
                              <p:cond delay="4500"/>
                            </p:stCondLst>
                            <p:childTnLst>
                              <p:par>
                                <p:cTn id="114" presetID="6" presetClass="entr" presetSubtype="32" fill="hold" grpId="0" nodeType="after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circle(out)">
                                      <p:cBhvr>
                                        <p:cTn id="116" dur="500"/>
                                        <p:tgtEl>
                                          <p:spTgt spid="92"/>
                                        </p:tgtEl>
                                      </p:cBhvr>
                                    </p:animEffect>
                                  </p:childTnLst>
                                  <p:subTnLst>
                                    <p:audio>
                                      <p:cMediaNode>
                                        <p:cTn display="0" masterRel="sameClick">
                                          <p:stCondLst>
                                            <p:cond evt="begin" delay="0">
                                              <p:tn val="114"/>
                                            </p:cond>
                                          </p:stCondLst>
                                          <p:endCondLst>
                                            <p:cond evt="onStopAudio" delay="0">
                                              <p:tgtEl>
                                                <p:sldTgt/>
                                              </p:tgtEl>
                                            </p:cond>
                                          </p:endCondLst>
                                        </p:cTn>
                                        <p:tgtEl>
                                          <p:sndTgt r:embed="rId2" name="ding.wav"/>
                                        </p:tgtEl>
                                      </p:cMediaNode>
                                    </p:audio>
                                  </p:subTnLst>
                                </p:cTn>
                              </p:par>
                            </p:childTnLst>
                          </p:cTn>
                        </p:par>
                        <p:par>
                          <p:cTn id="117" fill="hold">
                            <p:stCondLst>
                              <p:cond delay="5000"/>
                            </p:stCondLst>
                            <p:childTnLst>
                              <p:par>
                                <p:cTn id="118" presetID="8" presetClass="exit" presetSubtype="16" fill="hold" grpId="1" nodeType="afterEffect">
                                  <p:stCondLst>
                                    <p:cond delay="0"/>
                                  </p:stCondLst>
                                  <p:childTnLst>
                                    <p:animEffect transition="out" filter="diamond(in)">
                                      <p:cBhvr>
                                        <p:cTn id="119" dur="500"/>
                                        <p:tgtEl>
                                          <p:spTgt spid="92"/>
                                        </p:tgtEl>
                                      </p:cBhvr>
                                    </p:animEffect>
                                    <p:set>
                                      <p:cBhvr>
                                        <p:cTn id="120" dur="1" fill="hold">
                                          <p:stCondLst>
                                            <p:cond delay="499"/>
                                          </p:stCondLst>
                                        </p:cTn>
                                        <p:tgtEl>
                                          <p:spTgt spid="92"/>
                                        </p:tgtEl>
                                        <p:attrNameLst>
                                          <p:attrName>style.visibility</p:attrName>
                                        </p:attrNameLst>
                                      </p:cBhvr>
                                      <p:to>
                                        <p:strVal val="hidden"/>
                                      </p:to>
                                    </p:set>
                                  </p:childTnLst>
                                </p:cTn>
                              </p:par>
                            </p:childTnLst>
                          </p:cTn>
                        </p:par>
                        <p:par>
                          <p:cTn id="121" fill="hold">
                            <p:stCondLst>
                              <p:cond delay="5500"/>
                            </p:stCondLst>
                            <p:childTnLst>
                              <p:par>
                                <p:cTn id="122" presetID="6" presetClass="entr" presetSubtype="32" fill="hold" grpId="0" nodeType="afterEffect">
                                  <p:stCondLst>
                                    <p:cond delay="0"/>
                                  </p:stCondLst>
                                  <p:childTnLst>
                                    <p:set>
                                      <p:cBhvr>
                                        <p:cTn id="123" dur="1" fill="hold">
                                          <p:stCondLst>
                                            <p:cond delay="0"/>
                                          </p:stCondLst>
                                        </p:cTn>
                                        <p:tgtEl>
                                          <p:spTgt spid="91"/>
                                        </p:tgtEl>
                                        <p:attrNameLst>
                                          <p:attrName>style.visibility</p:attrName>
                                        </p:attrNameLst>
                                      </p:cBhvr>
                                      <p:to>
                                        <p:strVal val="visible"/>
                                      </p:to>
                                    </p:set>
                                    <p:animEffect transition="in" filter="circle(out)">
                                      <p:cBhvr>
                                        <p:cTn id="124" dur="500"/>
                                        <p:tgtEl>
                                          <p:spTgt spid="91"/>
                                        </p:tgtEl>
                                      </p:cBhvr>
                                    </p:animEffect>
                                  </p:childTnLst>
                                  <p:subTnLst>
                                    <p:audio>
                                      <p:cMediaNode>
                                        <p:cTn display="0" masterRel="sameClick">
                                          <p:stCondLst>
                                            <p:cond evt="begin" delay="0">
                                              <p:tn val="122"/>
                                            </p:cond>
                                          </p:stCondLst>
                                          <p:endCondLst>
                                            <p:cond evt="onStopAudio" delay="0">
                                              <p:tgtEl>
                                                <p:sldTgt/>
                                              </p:tgtEl>
                                            </p:cond>
                                          </p:endCondLst>
                                        </p:cTn>
                                        <p:tgtEl>
                                          <p:sndTgt r:embed="rId2" name="ding.wav"/>
                                        </p:tgtEl>
                                      </p:cMediaNode>
                                    </p:audio>
                                  </p:subTnLst>
                                </p:cTn>
                              </p:par>
                            </p:childTnLst>
                          </p:cTn>
                        </p:par>
                        <p:par>
                          <p:cTn id="125" fill="hold">
                            <p:stCondLst>
                              <p:cond delay="6000"/>
                            </p:stCondLst>
                            <p:childTnLst>
                              <p:par>
                                <p:cTn id="126" presetID="8" presetClass="exit" presetSubtype="32" fill="hold" grpId="1" nodeType="afterEffect">
                                  <p:stCondLst>
                                    <p:cond delay="0"/>
                                  </p:stCondLst>
                                  <p:childTnLst>
                                    <p:animEffect transition="out" filter="diamond(out)">
                                      <p:cBhvr>
                                        <p:cTn id="127" dur="500"/>
                                        <p:tgtEl>
                                          <p:spTgt spid="91"/>
                                        </p:tgtEl>
                                      </p:cBhvr>
                                    </p:animEffect>
                                    <p:set>
                                      <p:cBhvr>
                                        <p:cTn id="128" dur="1" fill="hold">
                                          <p:stCondLst>
                                            <p:cond delay="499"/>
                                          </p:stCondLst>
                                        </p:cTn>
                                        <p:tgtEl>
                                          <p:spTgt spid="91"/>
                                        </p:tgtEl>
                                        <p:attrNameLst>
                                          <p:attrName>style.visibility</p:attrName>
                                        </p:attrNameLst>
                                      </p:cBhvr>
                                      <p:to>
                                        <p:strVal val="hidden"/>
                                      </p:to>
                                    </p:set>
                                  </p:childTnLst>
                                </p:cTn>
                              </p:par>
                            </p:childTnLst>
                          </p:cTn>
                        </p:par>
                        <p:par>
                          <p:cTn id="129" fill="hold">
                            <p:stCondLst>
                              <p:cond delay="6500"/>
                            </p:stCondLst>
                            <p:childTnLst>
                              <p:par>
                                <p:cTn id="130" presetID="6" presetClass="entr" presetSubtype="32" fill="hold" grpId="0" nodeType="after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circle(out)">
                                      <p:cBhvr>
                                        <p:cTn id="132" dur="500"/>
                                        <p:tgtEl>
                                          <p:spTgt spid="90"/>
                                        </p:tgtEl>
                                      </p:cBhvr>
                                    </p:animEffect>
                                  </p:childTnLst>
                                  <p:subTnLst>
                                    <p:audio>
                                      <p:cMediaNode>
                                        <p:cTn display="0" masterRel="sameClick">
                                          <p:stCondLst>
                                            <p:cond evt="begin" delay="0">
                                              <p:tn val="130"/>
                                            </p:cond>
                                          </p:stCondLst>
                                          <p:endCondLst>
                                            <p:cond evt="onStopAudio" delay="0">
                                              <p:tgtEl>
                                                <p:sldTgt/>
                                              </p:tgtEl>
                                            </p:cond>
                                          </p:endCondLst>
                                        </p:cTn>
                                        <p:tgtEl>
                                          <p:sndTgt r:embed="rId2" name="ding.wav"/>
                                        </p:tgtEl>
                                      </p:cMediaNode>
                                    </p:audio>
                                  </p:subTnLst>
                                </p:cTn>
                              </p:par>
                            </p:childTnLst>
                          </p:cTn>
                        </p:par>
                        <p:par>
                          <p:cTn id="133" fill="hold">
                            <p:stCondLst>
                              <p:cond delay="7000"/>
                            </p:stCondLst>
                            <p:childTnLst>
                              <p:par>
                                <p:cTn id="134" presetID="8" presetClass="exit" presetSubtype="32" fill="hold" grpId="1" nodeType="afterEffect">
                                  <p:stCondLst>
                                    <p:cond delay="0"/>
                                  </p:stCondLst>
                                  <p:childTnLst>
                                    <p:animEffect transition="out" filter="diamond(out)">
                                      <p:cBhvr>
                                        <p:cTn id="135" dur="500"/>
                                        <p:tgtEl>
                                          <p:spTgt spid="90"/>
                                        </p:tgtEl>
                                      </p:cBhvr>
                                    </p:animEffect>
                                    <p:set>
                                      <p:cBhvr>
                                        <p:cTn id="136" dur="1" fill="hold">
                                          <p:stCondLst>
                                            <p:cond delay="499"/>
                                          </p:stCondLst>
                                        </p:cTn>
                                        <p:tgtEl>
                                          <p:spTgt spid="90"/>
                                        </p:tgtEl>
                                        <p:attrNameLst>
                                          <p:attrName>style.visibility</p:attrName>
                                        </p:attrNameLst>
                                      </p:cBhvr>
                                      <p:to>
                                        <p:strVal val="hidden"/>
                                      </p:to>
                                    </p:set>
                                  </p:childTnLst>
                                </p:cTn>
                              </p:par>
                            </p:childTnLst>
                          </p:cTn>
                        </p:par>
                        <p:par>
                          <p:cTn id="137" fill="hold">
                            <p:stCondLst>
                              <p:cond delay="7500"/>
                            </p:stCondLst>
                            <p:childTnLst>
                              <p:par>
                                <p:cTn id="138" presetID="6" presetClass="entr" presetSubtype="32" fill="hold" grpId="0"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circle(out)">
                                      <p:cBhvr>
                                        <p:cTn id="140" dur="500"/>
                                        <p:tgtEl>
                                          <p:spTgt spid="89"/>
                                        </p:tgtEl>
                                      </p:cBhvr>
                                    </p:animEffect>
                                  </p:childTnLst>
                                  <p:subTnLst>
                                    <p:audio>
                                      <p:cMediaNode>
                                        <p:cTn display="0" masterRel="sameClick">
                                          <p:stCondLst>
                                            <p:cond evt="begin" delay="0">
                                              <p:tn val="138"/>
                                            </p:cond>
                                          </p:stCondLst>
                                          <p:endCondLst>
                                            <p:cond evt="onStopAudio" delay="0">
                                              <p:tgtEl>
                                                <p:sldTgt/>
                                              </p:tgtEl>
                                            </p:cond>
                                          </p:endCondLst>
                                        </p:cTn>
                                        <p:tgtEl>
                                          <p:sndTgt r:embed="rId2" name="ding.wav"/>
                                        </p:tgtEl>
                                      </p:cMediaNode>
                                    </p:audio>
                                  </p:subTnLst>
                                </p:cTn>
                              </p:par>
                            </p:childTnLst>
                          </p:cTn>
                        </p:par>
                        <p:par>
                          <p:cTn id="141" fill="hold">
                            <p:stCondLst>
                              <p:cond delay="8000"/>
                            </p:stCondLst>
                            <p:childTnLst>
                              <p:par>
                                <p:cTn id="142" presetID="8" presetClass="exit" presetSubtype="32" fill="hold" grpId="1" nodeType="afterEffect">
                                  <p:stCondLst>
                                    <p:cond delay="0"/>
                                  </p:stCondLst>
                                  <p:childTnLst>
                                    <p:animEffect transition="out" filter="diamond(out)">
                                      <p:cBhvr>
                                        <p:cTn id="143" dur="500"/>
                                        <p:tgtEl>
                                          <p:spTgt spid="89"/>
                                        </p:tgtEl>
                                      </p:cBhvr>
                                    </p:animEffect>
                                    <p:set>
                                      <p:cBhvr>
                                        <p:cTn id="144" dur="1" fill="hold">
                                          <p:stCondLst>
                                            <p:cond delay="499"/>
                                          </p:stCondLst>
                                        </p:cTn>
                                        <p:tgtEl>
                                          <p:spTgt spid="89"/>
                                        </p:tgtEl>
                                        <p:attrNameLst>
                                          <p:attrName>style.visibility</p:attrName>
                                        </p:attrNameLst>
                                      </p:cBhvr>
                                      <p:to>
                                        <p:strVal val="hidden"/>
                                      </p:to>
                                    </p:set>
                                  </p:childTnLst>
                                </p:cTn>
                              </p:par>
                            </p:childTnLst>
                          </p:cTn>
                        </p:par>
                        <p:par>
                          <p:cTn id="145" fill="hold">
                            <p:stCondLst>
                              <p:cond delay="8500"/>
                            </p:stCondLst>
                            <p:childTnLst>
                              <p:par>
                                <p:cTn id="146" presetID="6" presetClass="entr" presetSubtype="32" fill="hold" grpId="0" nodeType="afterEffect">
                                  <p:stCondLst>
                                    <p:cond delay="0"/>
                                  </p:stCondLst>
                                  <p:childTnLst>
                                    <p:set>
                                      <p:cBhvr>
                                        <p:cTn id="147" dur="1" fill="hold">
                                          <p:stCondLst>
                                            <p:cond delay="0"/>
                                          </p:stCondLst>
                                        </p:cTn>
                                        <p:tgtEl>
                                          <p:spTgt spid="88"/>
                                        </p:tgtEl>
                                        <p:attrNameLst>
                                          <p:attrName>style.visibility</p:attrName>
                                        </p:attrNameLst>
                                      </p:cBhvr>
                                      <p:to>
                                        <p:strVal val="visible"/>
                                      </p:to>
                                    </p:set>
                                    <p:animEffect transition="in" filter="circle(out)">
                                      <p:cBhvr>
                                        <p:cTn id="148" dur="500"/>
                                        <p:tgtEl>
                                          <p:spTgt spid="88"/>
                                        </p:tgtEl>
                                      </p:cBhvr>
                                    </p:animEffect>
                                  </p:childTnLst>
                                  <p:subTnLst>
                                    <p:audio>
                                      <p:cMediaNode>
                                        <p:cTn display="0" masterRel="sameClick">
                                          <p:stCondLst>
                                            <p:cond evt="begin" delay="0">
                                              <p:tn val="146"/>
                                            </p:cond>
                                          </p:stCondLst>
                                          <p:endCondLst>
                                            <p:cond evt="onStopAudio" delay="0">
                                              <p:tgtEl>
                                                <p:sldTgt/>
                                              </p:tgtEl>
                                            </p:cond>
                                          </p:endCondLst>
                                        </p:cTn>
                                        <p:tgtEl>
                                          <p:sndTgt r:embed="rId2" name="ding.wav"/>
                                        </p:tgtEl>
                                      </p:cMediaNode>
                                    </p:audio>
                                  </p:subTnLst>
                                </p:cTn>
                              </p:par>
                            </p:childTnLst>
                          </p:cTn>
                        </p:par>
                        <p:par>
                          <p:cTn id="149" fill="hold">
                            <p:stCondLst>
                              <p:cond delay="9000"/>
                            </p:stCondLst>
                            <p:childTnLst>
                              <p:par>
                                <p:cTn id="150" presetID="8" presetClass="exit" presetSubtype="32" fill="hold" grpId="1" nodeType="afterEffect">
                                  <p:stCondLst>
                                    <p:cond delay="0"/>
                                  </p:stCondLst>
                                  <p:childTnLst>
                                    <p:animEffect transition="out" filter="diamond(out)">
                                      <p:cBhvr>
                                        <p:cTn id="151" dur="500"/>
                                        <p:tgtEl>
                                          <p:spTgt spid="88"/>
                                        </p:tgtEl>
                                      </p:cBhvr>
                                    </p:animEffect>
                                    <p:set>
                                      <p:cBhvr>
                                        <p:cTn id="152" dur="1" fill="hold">
                                          <p:stCondLst>
                                            <p:cond delay="499"/>
                                          </p:stCondLst>
                                        </p:cTn>
                                        <p:tgtEl>
                                          <p:spTgt spid="88"/>
                                        </p:tgtEl>
                                        <p:attrNameLst>
                                          <p:attrName>style.visibility</p:attrName>
                                        </p:attrNameLst>
                                      </p:cBhvr>
                                      <p:to>
                                        <p:strVal val="hidden"/>
                                      </p:to>
                                    </p:set>
                                  </p:childTnLst>
                                </p:cTn>
                              </p:par>
                            </p:childTnLst>
                          </p:cTn>
                        </p:par>
                        <p:par>
                          <p:cTn id="153" fill="hold">
                            <p:stCondLst>
                              <p:cond delay="9500"/>
                            </p:stCondLst>
                            <p:childTnLst>
                              <p:par>
                                <p:cTn id="154" presetID="6" presetClass="entr" presetSubtype="32" fill="hold" grpId="0" nodeType="after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circle(out)">
                                      <p:cBhvr>
                                        <p:cTn id="156" dur="500"/>
                                        <p:tgtEl>
                                          <p:spTgt spid="87"/>
                                        </p:tgtEl>
                                      </p:cBhvr>
                                    </p:animEffect>
                                  </p:childTnLst>
                                  <p:subTnLst>
                                    <p:audio>
                                      <p:cMediaNode>
                                        <p:cTn display="0" masterRel="sameClick">
                                          <p:stCondLst>
                                            <p:cond evt="begin" delay="0">
                                              <p:tn val="154"/>
                                            </p:cond>
                                          </p:stCondLst>
                                          <p:endCondLst>
                                            <p:cond evt="onStopAudio" delay="0">
                                              <p:tgtEl>
                                                <p:sldTgt/>
                                              </p:tgtEl>
                                            </p:cond>
                                          </p:endCondLst>
                                        </p:cTn>
                                        <p:tgtEl>
                                          <p:sndTgt r:embed="rId2" name="ding.wav"/>
                                        </p:tgtEl>
                                      </p:cMediaNode>
                                    </p:audio>
                                  </p:subTnLst>
                                </p:cTn>
                              </p:par>
                            </p:childTnLst>
                          </p:cTn>
                        </p:par>
                        <p:par>
                          <p:cTn id="157" fill="hold">
                            <p:stCondLst>
                              <p:cond delay="10000"/>
                            </p:stCondLst>
                            <p:childTnLst>
                              <p:par>
                                <p:cTn id="158" presetID="8" presetClass="exit" presetSubtype="32" fill="hold" grpId="1" nodeType="afterEffect">
                                  <p:stCondLst>
                                    <p:cond delay="0"/>
                                  </p:stCondLst>
                                  <p:childTnLst>
                                    <p:animEffect transition="out" filter="diamond(out)">
                                      <p:cBhvr>
                                        <p:cTn id="159" dur="500"/>
                                        <p:tgtEl>
                                          <p:spTgt spid="87"/>
                                        </p:tgtEl>
                                      </p:cBhvr>
                                    </p:animEffect>
                                    <p:set>
                                      <p:cBhvr>
                                        <p:cTn id="160" dur="1" fill="hold">
                                          <p:stCondLst>
                                            <p:cond delay="499"/>
                                          </p:stCondLst>
                                        </p:cTn>
                                        <p:tgtEl>
                                          <p:spTgt spid="87"/>
                                        </p:tgtEl>
                                        <p:attrNameLst>
                                          <p:attrName>style.visibility</p:attrName>
                                        </p:attrNameLst>
                                      </p:cBhvr>
                                      <p:to>
                                        <p:strVal val="hidden"/>
                                      </p:to>
                                    </p:set>
                                  </p:childTnLst>
                                </p:cTn>
                              </p:par>
                            </p:childTnLst>
                          </p:cTn>
                        </p:par>
                        <p:par>
                          <p:cTn id="161" fill="hold">
                            <p:stCondLst>
                              <p:cond delay="10500"/>
                            </p:stCondLst>
                            <p:childTnLst>
                              <p:par>
                                <p:cTn id="162" presetID="6" presetClass="entr" presetSubtype="32" fill="hold" grpId="0" nodeType="afterEffect">
                                  <p:stCondLst>
                                    <p:cond delay="0"/>
                                  </p:stCondLst>
                                  <p:childTnLst>
                                    <p:set>
                                      <p:cBhvr>
                                        <p:cTn id="163" dur="1" fill="hold">
                                          <p:stCondLst>
                                            <p:cond delay="0"/>
                                          </p:stCondLst>
                                        </p:cTn>
                                        <p:tgtEl>
                                          <p:spTgt spid="86"/>
                                        </p:tgtEl>
                                        <p:attrNameLst>
                                          <p:attrName>style.visibility</p:attrName>
                                        </p:attrNameLst>
                                      </p:cBhvr>
                                      <p:to>
                                        <p:strVal val="visible"/>
                                      </p:to>
                                    </p:set>
                                    <p:animEffect transition="in" filter="circle(out)">
                                      <p:cBhvr>
                                        <p:cTn id="164" dur="500"/>
                                        <p:tgtEl>
                                          <p:spTgt spid="86"/>
                                        </p:tgtEl>
                                      </p:cBhvr>
                                    </p:animEffect>
                                  </p:childTnLst>
                                  <p:subTnLst>
                                    <p:audio>
                                      <p:cMediaNode>
                                        <p:cTn display="0" masterRel="sameClick">
                                          <p:stCondLst>
                                            <p:cond evt="begin" delay="0">
                                              <p:tn val="162"/>
                                            </p:cond>
                                          </p:stCondLst>
                                          <p:endCondLst>
                                            <p:cond evt="onStopAudio" delay="0">
                                              <p:tgtEl>
                                                <p:sldTgt/>
                                              </p:tgtEl>
                                            </p:cond>
                                          </p:endCondLst>
                                        </p:cTn>
                                        <p:tgtEl>
                                          <p:sndTgt r:embed="rId2" name="ding.wav"/>
                                        </p:tgtEl>
                                      </p:cMediaNode>
                                    </p:audio>
                                  </p:subTnLst>
                                </p:cTn>
                              </p:par>
                            </p:childTnLst>
                          </p:cTn>
                        </p:par>
                        <p:par>
                          <p:cTn id="165" fill="hold">
                            <p:stCondLst>
                              <p:cond delay="11000"/>
                            </p:stCondLst>
                            <p:childTnLst>
                              <p:par>
                                <p:cTn id="166" presetID="8" presetClass="exit" presetSubtype="32" fill="hold" grpId="1" nodeType="afterEffect">
                                  <p:stCondLst>
                                    <p:cond delay="0"/>
                                  </p:stCondLst>
                                  <p:childTnLst>
                                    <p:animEffect transition="out" filter="diamond(out)">
                                      <p:cBhvr>
                                        <p:cTn id="167" dur="500"/>
                                        <p:tgtEl>
                                          <p:spTgt spid="86"/>
                                        </p:tgtEl>
                                      </p:cBhvr>
                                    </p:animEffect>
                                    <p:set>
                                      <p:cBhvr>
                                        <p:cTn id="168" dur="1" fill="hold">
                                          <p:stCondLst>
                                            <p:cond delay="499"/>
                                          </p:stCondLst>
                                        </p:cTn>
                                        <p:tgtEl>
                                          <p:spTgt spid="86"/>
                                        </p:tgtEl>
                                        <p:attrNameLst>
                                          <p:attrName>style.visibility</p:attrName>
                                        </p:attrNameLst>
                                      </p:cBhvr>
                                      <p:to>
                                        <p:strVal val="hidden"/>
                                      </p:to>
                                    </p:set>
                                  </p:childTnLst>
                                </p:cTn>
                              </p:par>
                            </p:childTnLst>
                          </p:cTn>
                        </p:par>
                        <p:par>
                          <p:cTn id="169" fill="hold">
                            <p:stCondLst>
                              <p:cond delay="11500"/>
                            </p:stCondLst>
                            <p:childTnLst>
                              <p:par>
                                <p:cTn id="170" presetID="6" presetClass="entr" presetSubtype="32" fill="hold" grpId="0" nodeType="afterEffect">
                                  <p:stCondLst>
                                    <p:cond delay="0"/>
                                  </p:stCondLst>
                                  <p:childTnLst>
                                    <p:set>
                                      <p:cBhvr>
                                        <p:cTn id="171" dur="1" fill="hold">
                                          <p:stCondLst>
                                            <p:cond delay="0"/>
                                          </p:stCondLst>
                                        </p:cTn>
                                        <p:tgtEl>
                                          <p:spTgt spid="85"/>
                                        </p:tgtEl>
                                        <p:attrNameLst>
                                          <p:attrName>style.visibility</p:attrName>
                                        </p:attrNameLst>
                                      </p:cBhvr>
                                      <p:to>
                                        <p:strVal val="visible"/>
                                      </p:to>
                                    </p:set>
                                    <p:animEffect transition="in" filter="circle(out)">
                                      <p:cBhvr>
                                        <p:cTn id="172" dur="500"/>
                                        <p:tgtEl>
                                          <p:spTgt spid="85"/>
                                        </p:tgtEl>
                                      </p:cBhvr>
                                    </p:animEffect>
                                  </p:childTnLst>
                                  <p:subTnLst>
                                    <p:audio>
                                      <p:cMediaNode>
                                        <p:cTn display="0" masterRel="sameClick">
                                          <p:stCondLst>
                                            <p:cond evt="begin" delay="0">
                                              <p:tn val="170"/>
                                            </p:cond>
                                          </p:stCondLst>
                                          <p:endCondLst>
                                            <p:cond evt="onStopAudio" delay="0">
                                              <p:tgtEl>
                                                <p:sldTgt/>
                                              </p:tgtEl>
                                            </p:cond>
                                          </p:endCondLst>
                                        </p:cTn>
                                        <p:tgtEl>
                                          <p:sndTgt r:embed="rId2" name="ding.wav"/>
                                        </p:tgtEl>
                                      </p:cMediaNode>
                                    </p:audio>
                                  </p:subTnLst>
                                </p:cTn>
                              </p:par>
                            </p:childTnLst>
                          </p:cTn>
                        </p:par>
                        <p:par>
                          <p:cTn id="173" fill="hold">
                            <p:stCondLst>
                              <p:cond delay="12000"/>
                            </p:stCondLst>
                            <p:childTnLst>
                              <p:par>
                                <p:cTn id="174" presetID="8" presetClass="exit" presetSubtype="32" fill="hold" grpId="1" nodeType="afterEffect">
                                  <p:stCondLst>
                                    <p:cond delay="0"/>
                                  </p:stCondLst>
                                  <p:childTnLst>
                                    <p:animEffect transition="out" filter="diamond(out)">
                                      <p:cBhvr>
                                        <p:cTn id="175" dur="500"/>
                                        <p:tgtEl>
                                          <p:spTgt spid="85"/>
                                        </p:tgtEl>
                                      </p:cBhvr>
                                    </p:animEffect>
                                    <p:set>
                                      <p:cBhvr>
                                        <p:cTn id="176" dur="1" fill="hold">
                                          <p:stCondLst>
                                            <p:cond delay="499"/>
                                          </p:stCondLst>
                                        </p:cTn>
                                        <p:tgtEl>
                                          <p:spTgt spid="85"/>
                                        </p:tgtEl>
                                        <p:attrNameLst>
                                          <p:attrName>style.visibility</p:attrName>
                                        </p:attrNameLst>
                                      </p:cBhvr>
                                      <p:to>
                                        <p:strVal val="hidden"/>
                                      </p:to>
                                    </p:set>
                                  </p:childTnLst>
                                </p:cTn>
                              </p:par>
                            </p:childTnLst>
                          </p:cTn>
                        </p:par>
                        <p:par>
                          <p:cTn id="177" fill="hold">
                            <p:stCondLst>
                              <p:cond delay="12500"/>
                            </p:stCondLst>
                            <p:childTnLst>
                              <p:par>
                                <p:cTn id="178" presetID="6" presetClass="entr" presetSubtype="32" fill="hold" grpId="0" nodeType="afterEffect">
                                  <p:stCondLst>
                                    <p:cond delay="0"/>
                                  </p:stCondLst>
                                  <p:childTnLst>
                                    <p:set>
                                      <p:cBhvr>
                                        <p:cTn id="179" dur="1" fill="hold">
                                          <p:stCondLst>
                                            <p:cond delay="0"/>
                                          </p:stCondLst>
                                        </p:cTn>
                                        <p:tgtEl>
                                          <p:spTgt spid="84"/>
                                        </p:tgtEl>
                                        <p:attrNameLst>
                                          <p:attrName>style.visibility</p:attrName>
                                        </p:attrNameLst>
                                      </p:cBhvr>
                                      <p:to>
                                        <p:strVal val="visible"/>
                                      </p:to>
                                    </p:set>
                                    <p:animEffect transition="in" filter="circle(out)">
                                      <p:cBhvr>
                                        <p:cTn id="180" dur="500"/>
                                        <p:tgtEl>
                                          <p:spTgt spid="84"/>
                                        </p:tgtEl>
                                      </p:cBhvr>
                                    </p:animEffect>
                                  </p:childTnLst>
                                  <p:subTnLst>
                                    <p:audio>
                                      <p:cMediaNode>
                                        <p:cTn display="0" masterRel="sameClick">
                                          <p:stCondLst>
                                            <p:cond evt="begin" delay="0">
                                              <p:tn val="178"/>
                                            </p:cond>
                                          </p:stCondLst>
                                          <p:endCondLst>
                                            <p:cond evt="onStopAudio" delay="0">
                                              <p:tgtEl>
                                                <p:sldTgt/>
                                              </p:tgtEl>
                                            </p:cond>
                                          </p:endCondLst>
                                        </p:cTn>
                                        <p:tgtEl>
                                          <p:sndTgt r:embed="rId2" name="ding.wav"/>
                                        </p:tgtEl>
                                      </p:cMediaNode>
                                    </p:audio>
                                  </p:subTnLst>
                                </p:cTn>
                              </p:par>
                            </p:childTnLst>
                          </p:cTn>
                        </p:par>
                        <p:par>
                          <p:cTn id="181" fill="hold">
                            <p:stCondLst>
                              <p:cond delay="13000"/>
                            </p:stCondLst>
                            <p:childTnLst>
                              <p:par>
                                <p:cTn id="182" presetID="8" presetClass="exit" presetSubtype="32" fill="hold" grpId="1" nodeType="afterEffect">
                                  <p:stCondLst>
                                    <p:cond delay="0"/>
                                  </p:stCondLst>
                                  <p:childTnLst>
                                    <p:animEffect transition="out" filter="diamond(out)">
                                      <p:cBhvr>
                                        <p:cTn id="183" dur="500"/>
                                        <p:tgtEl>
                                          <p:spTgt spid="84"/>
                                        </p:tgtEl>
                                      </p:cBhvr>
                                    </p:animEffect>
                                    <p:set>
                                      <p:cBhvr>
                                        <p:cTn id="184" dur="1" fill="hold">
                                          <p:stCondLst>
                                            <p:cond delay="499"/>
                                          </p:stCondLst>
                                        </p:cTn>
                                        <p:tgtEl>
                                          <p:spTgt spid="84"/>
                                        </p:tgtEl>
                                        <p:attrNameLst>
                                          <p:attrName>style.visibility</p:attrName>
                                        </p:attrNameLst>
                                      </p:cBhvr>
                                      <p:to>
                                        <p:strVal val="hidden"/>
                                      </p:to>
                                    </p:set>
                                  </p:childTnLst>
                                </p:cTn>
                              </p:par>
                            </p:childTnLst>
                          </p:cTn>
                        </p:par>
                        <p:par>
                          <p:cTn id="185" fill="hold">
                            <p:stCondLst>
                              <p:cond delay="13500"/>
                            </p:stCondLst>
                            <p:childTnLst>
                              <p:par>
                                <p:cTn id="186" presetID="6" presetClass="entr" presetSubtype="32" fill="hold" grpId="0" nodeType="afterEffect">
                                  <p:stCondLst>
                                    <p:cond delay="0"/>
                                  </p:stCondLst>
                                  <p:childTnLst>
                                    <p:set>
                                      <p:cBhvr>
                                        <p:cTn id="187" dur="1" fill="hold">
                                          <p:stCondLst>
                                            <p:cond delay="0"/>
                                          </p:stCondLst>
                                        </p:cTn>
                                        <p:tgtEl>
                                          <p:spTgt spid="83"/>
                                        </p:tgtEl>
                                        <p:attrNameLst>
                                          <p:attrName>style.visibility</p:attrName>
                                        </p:attrNameLst>
                                      </p:cBhvr>
                                      <p:to>
                                        <p:strVal val="visible"/>
                                      </p:to>
                                    </p:set>
                                    <p:animEffect transition="in" filter="circle(out)">
                                      <p:cBhvr>
                                        <p:cTn id="188" dur="500"/>
                                        <p:tgtEl>
                                          <p:spTgt spid="83"/>
                                        </p:tgtEl>
                                      </p:cBhvr>
                                    </p:animEffect>
                                  </p:childTnLst>
                                  <p:subTnLst>
                                    <p:audio>
                                      <p:cMediaNode>
                                        <p:cTn display="0" masterRel="sameClick">
                                          <p:stCondLst>
                                            <p:cond evt="begin" delay="0">
                                              <p:tn val="186"/>
                                            </p:cond>
                                          </p:stCondLst>
                                          <p:endCondLst>
                                            <p:cond evt="onStopAudio" delay="0">
                                              <p:tgtEl>
                                                <p:sldTgt/>
                                              </p:tgtEl>
                                            </p:cond>
                                          </p:endCondLst>
                                        </p:cTn>
                                        <p:tgtEl>
                                          <p:sndTgt r:embed="rId2" name="ding.wav"/>
                                        </p:tgtEl>
                                      </p:cMediaNode>
                                    </p:audio>
                                  </p:subTnLst>
                                </p:cTn>
                              </p:par>
                            </p:childTnLst>
                          </p:cTn>
                        </p:par>
                        <p:par>
                          <p:cTn id="189" fill="hold">
                            <p:stCondLst>
                              <p:cond delay="14000"/>
                            </p:stCondLst>
                            <p:childTnLst>
                              <p:par>
                                <p:cTn id="190" presetID="8" presetClass="exit" presetSubtype="32" fill="hold" grpId="1" nodeType="afterEffect">
                                  <p:stCondLst>
                                    <p:cond delay="0"/>
                                  </p:stCondLst>
                                  <p:childTnLst>
                                    <p:animEffect transition="out" filter="diamond(out)">
                                      <p:cBhvr>
                                        <p:cTn id="191" dur="500"/>
                                        <p:tgtEl>
                                          <p:spTgt spid="83"/>
                                        </p:tgtEl>
                                      </p:cBhvr>
                                    </p:animEffect>
                                    <p:set>
                                      <p:cBhvr>
                                        <p:cTn id="192" dur="1" fill="hold">
                                          <p:stCondLst>
                                            <p:cond delay="499"/>
                                          </p:stCondLst>
                                        </p:cTn>
                                        <p:tgtEl>
                                          <p:spTgt spid="83"/>
                                        </p:tgtEl>
                                        <p:attrNameLst>
                                          <p:attrName>style.visibility</p:attrName>
                                        </p:attrNameLst>
                                      </p:cBhvr>
                                      <p:to>
                                        <p:strVal val="hidden"/>
                                      </p:to>
                                    </p:set>
                                  </p:childTnLst>
                                </p:cTn>
                              </p:par>
                            </p:childTnLst>
                          </p:cTn>
                        </p:par>
                        <p:par>
                          <p:cTn id="193" fill="hold">
                            <p:stCondLst>
                              <p:cond delay="14500"/>
                            </p:stCondLst>
                            <p:childTnLst>
                              <p:par>
                                <p:cTn id="194" presetID="6" presetClass="entr" presetSubtype="32" fill="hold" grpId="0" nodeType="afterEffect">
                                  <p:stCondLst>
                                    <p:cond delay="0"/>
                                  </p:stCondLst>
                                  <p:childTnLst>
                                    <p:set>
                                      <p:cBhvr>
                                        <p:cTn id="195" dur="1" fill="hold">
                                          <p:stCondLst>
                                            <p:cond delay="0"/>
                                          </p:stCondLst>
                                        </p:cTn>
                                        <p:tgtEl>
                                          <p:spTgt spid="82"/>
                                        </p:tgtEl>
                                        <p:attrNameLst>
                                          <p:attrName>style.visibility</p:attrName>
                                        </p:attrNameLst>
                                      </p:cBhvr>
                                      <p:to>
                                        <p:strVal val="visible"/>
                                      </p:to>
                                    </p:set>
                                    <p:animEffect transition="in" filter="circle(out)">
                                      <p:cBhvr>
                                        <p:cTn id="196" dur="500"/>
                                        <p:tgtEl>
                                          <p:spTgt spid="82"/>
                                        </p:tgtEl>
                                      </p:cBhvr>
                                    </p:animEffect>
                                  </p:childTnLst>
                                  <p:subTnLst>
                                    <p:audio>
                                      <p:cMediaNode>
                                        <p:cTn display="0" masterRel="sameClick">
                                          <p:stCondLst>
                                            <p:cond evt="begin" delay="0">
                                              <p:tn val="194"/>
                                            </p:cond>
                                          </p:stCondLst>
                                          <p:endCondLst>
                                            <p:cond evt="onStopAudio" delay="0">
                                              <p:tgtEl>
                                                <p:sldTgt/>
                                              </p:tgtEl>
                                            </p:cond>
                                          </p:endCondLst>
                                        </p:cTn>
                                        <p:tgtEl>
                                          <p:sndTgt r:embed="rId3" name="tada.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7" restart="whenNotActive" fill="hold" evtFilter="cancelBubble" nodeType="interactiveSeq">
                <p:stCondLst>
                  <p:cond evt="onClick" delay="0">
                    <p:tgtEl>
                      <p:spTgt spid="24"/>
                    </p:tgtEl>
                  </p:cond>
                </p:stCondLst>
                <p:endSync evt="end" delay="0">
                  <p:rtn val="all"/>
                </p:endSync>
                <p:childTnLst>
                  <p:par>
                    <p:cTn id="198" fill="hold">
                      <p:stCondLst>
                        <p:cond delay="0"/>
                      </p:stCondLst>
                      <p:childTnLst>
                        <p:par>
                          <p:cTn id="199" fill="hold">
                            <p:stCondLst>
                              <p:cond delay="0"/>
                            </p:stCondLst>
                            <p:childTnLst>
                              <p:par>
                                <p:cTn id="200" presetID="23" presetClass="entr" presetSubtype="16" fill="hold" nodeType="clickEffect">
                                  <p:stCondLst>
                                    <p:cond delay="0"/>
                                  </p:stCondLst>
                                  <p:childTnLst>
                                    <p:set>
                                      <p:cBhvr>
                                        <p:cTn id="201" dur="1" fill="hold">
                                          <p:stCondLst>
                                            <p:cond delay="0"/>
                                          </p:stCondLst>
                                        </p:cTn>
                                        <p:tgtEl>
                                          <p:spTgt spid="77"/>
                                        </p:tgtEl>
                                        <p:attrNameLst>
                                          <p:attrName>style.visibility</p:attrName>
                                        </p:attrNameLst>
                                      </p:cBhvr>
                                      <p:to>
                                        <p:strVal val="visible"/>
                                      </p:to>
                                    </p:set>
                                    <p:anim calcmode="lin" valueType="num">
                                      <p:cBhvr>
                                        <p:cTn id="202" dur="500" fill="hold"/>
                                        <p:tgtEl>
                                          <p:spTgt spid="77"/>
                                        </p:tgtEl>
                                        <p:attrNameLst>
                                          <p:attrName>ppt_w</p:attrName>
                                        </p:attrNameLst>
                                      </p:cBhvr>
                                      <p:tavLst>
                                        <p:tav tm="0">
                                          <p:val>
                                            <p:fltVal val="0"/>
                                          </p:val>
                                        </p:tav>
                                        <p:tav tm="100000">
                                          <p:val>
                                            <p:strVal val="#ppt_w"/>
                                          </p:val>
                                        </p:tav>
                                      </p:tavLst>
                                    </p:anim>
                                    <p:anim calcmode="lin" valueType="num">
                                      <p:cBhvr>
                                        <p:cTn id="203" dur="500" fill="hold"/>
                                        <p:tgtEl>
                                          <p:spTgt spid="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0"/>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4"/>
                  </p:tgtEl>
                </p:cond>
              </p:nextCondLst>
            </p:seq>
            <p:seq concurrent="1" nextAc="seek">
              <p:cTn id="204" restart="whenNotActive" fill="hold" evtFilter="cancelBubble" nodeType="interactiveSeq">
                <p:stCondLst>
                  <p:cond evt="onClick" delay="0">
                    <p:tgtEl>
                      <p:spTgt spid="6"/>
                    </p:tgtEl>
                  </p:cond>
                </p:stCondLst>
                <p:endSync evt="end" delay="0">
                  <p:rtn val="all"/>
                </p:endSync>
                <p:childTnLst>
                  <p:par>
                    <p:cTn id="205" fill="hold">
                      <p:stCondLst>
                        <p:cond delay="0"/>
                      </p:stCondLst>
                      <p:childTnLst>
                        <p:par>
                          <p:cTn id="206" fill="hold">
                            <p:stCondLst>
                              <p:cond delay="0"/>
                            </p:stCondLst>
                            <p:childTnLst>
                              <p:par>
                                <p:cTn id="207" presetID="23" presetClass="entr" presetSubtype="16" fill="hold" nodeType="clickEffect">
                                  <p:stCondLst>
                                    <p:cond delay="0"/>
                                  </p:stCondLst>
                                  <p:childTnLst>
                                    <p:set>
                                      <p:cBhvr>
                                        <p:cTn id="208" dur="1" fill="hold">
                                          <p:stCondLst>
                                            <p:cond delay="0"/>
                                          </p:stCondLst>
                                        </p:cTn>
                                        <p:tgtEl>
                                          <p:spTgt spid="76"/>
                                        </p:tgtEl>
                                        <p:attrNameLst>
                                          <p:attrName>style.visibility</p:attrName>
                                        </p:attrNameLst>
                                      </p:cBhvr>
                                      <p:to>
                                        <p:strVal val="visible"/>
                                      </p:to>
                                    </p:set>
                                    <p:anim calcmode="lin" valueType="num">
                                      <p:cBhvr>
                                        <p:cTn id="209" dur="500" fill="hold"/>
                                        <p:tgtEl>
                                          <p:spTgt spid="76"/>
                                        </p:tgtEl>
                                        <p:attrNameLst>
                                          <p:attrName>ppt_w</p:attrName>
                                        </p:attrNameLst>
                                      </p:cBhvr>
                                      <p:tavLst>
                                        <p:tav tm="0">
                                          <p:val>
                                            <p:fltVal val="0"/>
                                          </p:val>
                                        </p:tav>
                                        <p:tav tm="100000">
                                          <p:val>
                                            <p:strVal val="#ppt_w"/>
                                          </p:val>
                                        </p:tav>
                                      </p:tavLst>
                                    </p:anim>
                                    <p:anim calcmode="lin" valueType="num">
                                      <p:cBhvr>
                                        <p:cTn id="210" dur="500" fill="hold"/>
                                        <p:tgtEl>
                                          <p:spTgt spid="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7"/>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
                  </p:tgtEl>
                </p:cond>
              </p:nextCondLst>
            </p:seq>
            <p:seq concurrent="1" nextAc="seek">
              <p:cTn id="211" restart="whenNotActive" fill="hold" evtFilter="cancelBubble" nodeType="interactiveSeq">
                <p:stCondLst>
                  <p:cond evt="onClick" delay="0">
                    <p:tgtEl>
                      <p:spTgt spid="3"/>
                    </p:tgtEl>
                  </p:cond>
                </p:stCondLst>
                <p:endSync evt="end" delay="0">
                  <p:rtn val="all"/>
                </p:endSync>
                <p:childTnLst>
                  <p:par>
                    <p:cTn id="212" fill="hold">
                      <p:stCondLst>
                        <p:cond delay="0"/>
                      </p:stCondLst>
                      <p:childTnLst>
                        <p:par>
                          <p:cTn id="213" fill="hold">
                            <p:stCondLst>
                              <p:cond delay="0"/>
                            </p:stCondLst>
                            <p:childTnLst>
                              <p:par>
                                <p:cTn id="214" presetID="23" presetClass="entr" presetSubtype="16" fill="hold" nodeType="clickEffect">
                                  <p:stCondLst>
                                    <p:cond delay="0"/>
                                  </p:stCondLst>
                                  <p:childTnLst>
                                    <p:set>
                                      <p:cBhvr>
                                        <p:cTn id="215" dur="1" fill="hold">
                                          <p:stCondLst>
                                            <p:cond delay="0"/>
                                          </p:stCondLst>
                                        </p:cTn>
                                        <p:tgtEl>
                                          <p:spTgt spid="75"/>
                                        </p:tgtEl>
                                        <p:attrNameLst>
                                          <p:attrName>style.visibility</p:attrName>
                                        </p:attrNameLst>
                                      </p:cBhvr>
                                      <p:to>
                                        <p:strVal val="visible"/>
                                      </p:to>
                                    </p:set>
                                    <p:anim calcmode="lin" valueType="num">
                                      <p:cBhvr>
                                        <p:cTn id="216" dur="500" fill="hold"/>
                                        <p:tgtEl>
                                          <p:spTgt spid="75"/>
                                        </p:tgtEl>
                                        <p:attrNameLst>
                                          <p:attrName>ppt_w</p:attrName>
                                        </p:attrNameLst>
                                      </p:cBhvr>
                                      <p:tavLst>
                                        <p:tav tm="0">
                                          <p:val>
                                            <p:fltVal val="0"/>
                                          </p:val>
                                        </p:tav>
                                        <p:tav tm="100000">
                                          <p:val>
                                            <p:strVal val="#ppt_w"/>
                                          </p:val>
                                        </p:tav>
                                      </p:tavLst>
                                    </p:anim>
                                    <p:anim calcmode="lin" valueType="num">
                                      <p:cBhvr>
                                        <p:cTn id="217" dur="500" fill="hold"/>
                                        <p:tgtEl>
                                          <p:spTgt spid="75"/>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214"/>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3"/>
                  </p:tgtEl>
                </p:cond>
              </p:nextCondLst>
            </p:seq>
            <p:seq concurrent="1" nextAc="seek">
              <p:cTn id="218" restart="whenNotActive" fill="hold" evtFilter="cancelBubble" nodeType="interactiveSeq">
                <p:stCondLst>
                  <p:cond evt="onClick" delay="0">
                    <p:tgtEl>
                      <p:spTgt spid="9"/>
                    </p:tgtEl>
                  </p:cond>
                </p:stCondLst>
                <p:endSync evt="end" delay="0">
                  <p:rtn val="all"/>
                </p:endSync>
                <p:childTnLst>
                  <p:par>
                    <p:cTn id="219" fill="hold">
                      <p:stCondLst>
                        <p:cond delay="0"/>
                      </p:stCondLst>
                      <p:childTnLst>
                        <p:par>
                          <p:cTn id="220" fill="hold">
                            <p:stCondLst>
                              <p:cond delay="0"/>
                            </p:stCondLst>
                            <p:childTnLst>
                              <p:par>
                                <p:cTn id="221" presetID="23" presetClass="entr" presetSubtype="16" repeatCount="3000" fill="hold" nodeType="clickEffect">
                                  <p:stCondLst>
                                    <p:cond delay="0"/>
                                  </p:stCondLst>
                                  <p:childTnLst>
                                    <p:set>
                                      <p:cBhvr>
                                        <p:cTn id="222" dur="1" fill="hold">
                                          <p:stCondLst>
                                            <p:cond delay="0"/>
                                          </p:stCondLst>
                                        </p:cTn>
                                        <p:tgtEl>
                                          <p:spTgt spid="78"/>
                                        </p:tgtEl>
                                        <p:attrNameLst>
                                          <p:attrName>style.visibility</p:attrName>
                                        </p:attrNameLst>
                                      </p:cBhvr>
                                      <p:to>
                                        <p:strVal val="visible"/>
                                      </p:to>
                                    </p:set>
                                    <p:anim calcmode="lin" valueType="num">
                                      <p:cBhvr>
                                        <p:cTn id="223" dur="500" fill="hold"/>
                                        <p:tgtEl>
                                          <p:spTgt spid="78"/>
                                        </p:tgtEl>
                                        <p:attrNameLst>
                                          <p:attrName>ppt_w</p:attrName>
                                        </p:attrNameLst>
                                      </p:cBhvr>
                                      <p:tavLst>
                                        <p:tav tm="0">
                                          <p:val>
                                            <p:fltVal val="0"/>
                                          </p:val>
                                        </p:tav>
                                        <p:tav tm="100000">
                                          <p:val>
                                            <p:strVal val="#ppt_w"/>
                                          </p:val>
                                        </p:tav>
                                      </p:tavLst>
                                    </p:anim>
                                    <p:anim calcmode="lin" valueType="num">
                                      <p:cBhvr>
                                        <p:cTn id="224" dur="500" fill="hold"/>
                                        <p:tgtEl>
                                          <p:spTgt spid="7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2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9"/>
                  </p:tgtEl>
                </p:cond>
              </p:nextCondLst>
            </p:seq>
          </p:childTnLst>
        </p:cTn>
      </p:par>
    </p:tnLst>
    <p:bldLst>
      <p:bldP spid="82" grpId="0"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descr="hinhnenxanh.jpg"/>
          <p:cNvPicPr>
            <a:picLocks noChangeAspect="1"/>
          </p:cNvPicPr>
          <p:nvPr/>
        </p:nvPicPr>
        <p:blipFill>
          <a:blip r:embed="rId6"/>
          <a:stretch>
            <a:fillRect/>
          </a:stretch>
        </p:blipFill>
        <p:spPr>
          <a:xfrm>
            <a:off x="0" y="0"/>
            <a:ext cx="12344400" cy="6858000"/>
          </a:xfrm>
          <a:prstGeom prst="rect">
            <a:avLst/>
          </a:prstGeom>
        </p:spPr>
      </p:pic>
      <p:sp>
        <p:nvSpPr>
          <p:cNvPr id="2" name="Rectangle 2"/>
          <p:cNvSpPr>
            <a:spLocks noChangeArrowheads="1"/>
          </p:cNvSpPr>
          <p:nvPr/>
        </p:nvSpPr>
        <p:spPr bwMode="auto">
          <a:xfrm>
            <a:off x="10595610" y="0"/>
            <a:ext cx="1748790" cy="6858000"/>
          </a:xfrm>
          <a:prstGeom prst="rect">
            <a:avLst/>
          </a:prstGeom>
          <a:solidFill>
            <a:srgbClr val="008000"/>
          </a:solidFill>
          <a:ln w="9525">
            <a:solidFill>
              <a:schemeClr val="tx1"/>
            </a:solidFill>
            <a:miter lim="800000"/>
            <a:headEnd/>
            <a:tailEnd/>
          </a:ln>
        </p:spPr>
        <p:txBody>
          <a:bodyPr wrap="none" lIns="118168" tIns="59084" rIns="118168" bIns="59084" anchor="ctr"/>
          <a:lstStyle/>
          <a:p>
            <a:endParaRPr lang="en-US">
              <a:latin typeface="Times New Roman" pitchFamily="18" charset="0"/>
              <a:cs typeface="Times New Roman" pitchFamily="18" charset="0"/>
            </a:endParaRPr>
          </a:p>
        </p:txBody>
      </p:sp>
      <p:grpSp>
        <p:nvGrpSpPr>
          <p:cNvPr id="3" name="Group 3"/>
          <p:cNvGrpSpPr>
            <a:grpSpLocks/>
          </p:cNvGrpSpPr>
          <p:nvPr/>
        </p:nvGrpSpPr>
        <p:grpSpPr bwMode="auto">
          <a:xfrm>
            <a:off x="1131570" y="5638306"/>
            <a:ext cx="9464040" cy="923663"/>
            <a:chOff x="504" y="938"/>
            <a:chExt cx="4416" cy="843"/>
          </a:xfrm>
        </p:grpSpPr>
        <p:sp>
          <p:nvSpPr>
            <p:cNvPr id="4"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5" name="Text Box 5"/>
            <p:cNvSpPr txBox="1">
              <a:spLocks noChangeArrowheads="1"/>
            </p:cNvSpPr>
            <p:nvPr/>
          </p:nvSpPr>
          <p:spPr bwMode="gray">
            <a:xfrm>
              <a:off x="801" y="938"/>
              <a:ext cx="3976" cy="843"/>
            </a:xfrm>
            <a:prstGeom prst="rect">
              <a:avLst/>
            </a:prstGeom>
            <a:noFill/>
            <a:ln w="9525" algn="ctr">
              <a:noFill/>
              <a:miter lim="800000"/>
              <a:headEnd/>
              <a:tailEnd/>
            </a:ln>
          </p:spPr>
          <p:txBody>
            <a:bodyPr>
              <a:spAutoFit/>
            </a:bodyPr>
            <a:lstStyle/>
            <a:p>
              <a:pPr>
                <a:lnSpc>
                  <a:spcPct val="150000"/>
                </a:lnSpc>
              </a:pPr>
              <a:r>
                <a:rPr lang="vi-VN" sz="3600" dirty="0">
                  <a:latin typeface="Times New Roman" pitchFamily="18" charset="0"/>
                  <a:cs typeface="Times New Roman" pitchFamily="18" charset="0"/>
                </a:rPr>
                <a:t>Hy</a:t>
              </a:r>
              <a:r>
                <a:rPr lang="en-US" sz="3600" dirty="0" err="1">
                  <a:latin typeface="Times New Roman" pitchFamily="18" charset="0"/>
                  <a:cs typeface="Times New Roman" pitchFamily="18" charset="0"/>
                </a:rPr>
                <a:t>pertext</a:t>
              </a:r>
              <a:endParaRPr lang="en-US" sz="3600" dirty="0">
                <a:latin typeface="Times New Roman" pitchFamily="18" charset="0"/>
                <a:cs typeface="Times New Roman" pitchFamily="18" charset="0"/>
              </a:endParaRPr>
            </a:p>
          </p:txBody>
        </p:sp>
      </p:grpSp>
      <p:grpSp>
        <p:nvGrpSpPr>
          <p:cNvPr id="6" name="Group 6"/>
          <p:cNvGrpSpPr>
            <a:grpSpLocks/>
          </p:cNvGrpSpPr>
          <p:nvPr/>
        </p:nvGrpSpPr>
        <p:grpSpPr bwMode="auto">
          <a:xfrm>
            <a:off x="925830" y="4511040"/>
            <a:ext cx="9665970" cy="822960"/>
            <a:chOff x="504" y="1008"/>
            <a:chExt cx="4416" cy="765"/>
          </a:xfrm>
        </p:grpSpPr>
        <p:sp>
          <p:nvSpPr>
            <p:cNvPr id="7"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8" name="Text Box 8"/>
            <p:cNvSpPr txBox="1">
              <a:spLocks noChangeArrowheads="1"/>
            </p:cNvSpPr>
            <p:nvPr/>
          </p:nvSpPr>
          <p:spPr bwMode="gray">
            <a:xfrm>
              <a:off x="801" y="1101"/>
              <a:ext cx="3927" cy="601"/>
            </a:xfrm>
            <a:prstGeom prst="rect">
              <a:avLst/>
            </a:prstGeom>
            <a:noFill/>
            <a:ln w="9525" algn="ctr">
              <a:noFill/>
              <a:miter lim="800000"/>
              <a:headEnd/>
              <a:tailEnd/>
            </a:ln>
          </p:spPr>
          <p:txBody>
            <a:bodyPr>
              <a:spAutoFit/>
            </a:bodyPr>
            <a:lstStyle/>
            <a:p>
              <a:r>
                <a:rPr lang="en-US" sz="3600" dirty="0">
                  <a:latin typeface="Times New Roman" pitchFamily="18" charset="0"/>
                  <a:cs typeface="Times New Roman" pitchFamily="18" charset="0"/>
                </a:rPr>
                <a:t>World wide web (WWW)</a:t>
              </a:r>
              <a:endParaRPr lang="en-US" sz="3600" dirty="0">
                <a:solidFill>
                  <a:srgbClr val="FF0000"/>
                </a:solidFill>
                <a:latin typeface="Times New Roman" pitchFamily="18" charset="0"/>
                <a:cs typeface="Times New Roman" pitchFamily="18" charset="0"/>
                <a:sym typeface="Wingdings" pitchFamily="2" charset="2"/>
              </a:endParaRPr>
            </a:p>
          </p:txBody>
        </p:sp>
      </p:grpSp>
      <p:grpSp>
        <p:nvGrpSpPr>
          <p:cNvPr id="9" name="Group 9"/>
          <p:cNvGrpSpPr>
            <a:grpSpLocks/>
          </p:cNvGrpSpPr>
          <p:nvPr/>
        </p:nvGrpSpPr>
        <p:grpSpPr bwMode="auto">
          <a:xfrm>
            <a:off x="1099424" y="3215640"/>
            <a:ext cx="9464040" cy="822960"/>
            <a:chOff x="504" y="1008"/>
            <a:chExt cx="4416" cy="765"/>
          </a:xfrm>
        </p:grpSpPr>
        <p:sp>
          <p:nvSpPr>
            <p:cNvPr id="10"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11" name="Text Box 11"/>
            <p:cNvSpPr txBox="1">
              <a:spLocks noChangeArrowheads="1"/>
            </p:cNvSpPr>
            <p:nvPr/>
          </p:nvSpPr>
          <p:spPr bwMode="gray">
            <a:xfrm>
              <a:off x="702" y="1118"/>
              <a:ext cx="4196" cy="601"/>
            </a:xfrm>
            <a:prstGeom prst="rect">
              <a:avLst/>
            </a:prstGeom>
            <a:noFill/>
            <a:ln w="9525" algn="ctr">
              <a:noFill/>
              <a:miter lim="800000"/>
              <a:headEnd/>
              <a:tailEnd/>
            </a:ln>
          </p:spPr>
          <p:txBody>
            <a:bodyPr wrap="square">
              <a:spAutoFit/>
            </a:bodyPr>
            <a:lstStyle/>
            <a:p>
              <a:r>
                <a:rPr lang="en-US" sz="3600" dirty="0">
                  <a:latin typeface="Times New Roman" pitchFamily="18" charset="0"/>
                  <a:cs typeface="Times New Roman" pitchFamily="18" charset="0"/>
                </a:rPr>
                <a:t>Homepage</a:t>
              </a:r>
              <a:endParaRPr lang="en-US" sz="3600" dirty="0">
                <a:latin typeface="Times New Roman" pitchFamily="18" charset="0"/>
                <a:cs typeface="Times New Roman" pitchFamily="18" charset="0"/>
                <a:sym typeface="Symbol" pitchFamily="18" charset="2"/>
              </a:endParaRPr>
            </a:p>
          </p:txBody>
        </p:sp>
      </p:grpSp>
      <p:grpSp>
        <p:nvGrpSpPr>
          <p:cNvPr id="12" name="Group 12"/>
          <p:cNvGrpSpPr>
            <a:grpSpLocks/>
          </p:cNvGrpSpPr>
          <p:nvPr/>
        </p:nvGrpSpPr>
        <p:grpSpPr bwMode="auto">
          <a:xfrm rot="5400000">
            <a:off x="342900" y="4368166"/>
            <a:ext cx="1371600" cy="205740"/>
            <a:chOff x="0" y="1896"/>
            <a:chExt cx="5760" cy="120"/>
          </a:xfrm>
        </p:grpSpPr>
        <p:sp>
          <p:nvSpPr>
            <p:cNvPr id="13"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14"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15" name="Group 15"/>
          <p:cNvGrpSpPr>
            <a:grpSpLocks/>
          </p:cNvGrpSpPr>
          <p:nvPr/>
        </p:nvGrpSpPr>
        <p:grpSpPr bwMode="auto">
          <a:xfrm rot="5400000">
            <a:off x="409575" y="3291841"/>
            <a:ext cx="1238250" cy="205740"/>
            <a:chOff x="0" y="1896"/>
            <a:chExt cx="5760" cy="120"/>
          </a:xfrm>
        </p:grpSpPr>
        <p:sp>
          <p:nvSpPr>
            <p:cNvPr id="16"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17"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18" name="Group 18"/>
          <p:cNvGrpSpPr>
            <a:grpSpLocks/>
          </p:cNvGrpSpPr>
          <p:nvPr/>
        </p:nvGrpSpPr>
        <p:grpSpPr bwMode="auto">
          <a:xfrm rot="5400000">
            <a:off x="342900" y="5663566"/>
            <a:ext cx="1371600" cy="205740"/>
            <a:chOff x="0" y="1896"/>
            <a:chExt cx="5760" cy="120"/>
          </a:xfrm>
        </p:grpSpPr>
        <p:sp>
          <p:nvSpPr>
            <p:cNvPr id="19"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20"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21" name="Group 21"/>
          <p:cNvGrpSpPr>
            <a:grpSpLocks/>
          </p:cNvGrpSpPr>
          <p:nvPr/>
        </p:nvGrpSpPr>
        <p:grpSpPr bwMode="auto">
          <a:xfrm rot="5400000">
            <a:off x="485775" y="1844041"/>
            <a:ext cx="1085850" cy="205740"/>
            <a:chOff x="0" y="1896"/>
            <a:chExt cx="5760" cy="120"/>
          </a:xfrm>
        </p:grpSpPr>
        <p:sp>
          <p:nvSpPr>
            <p:cNvPr id="22"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23"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24" name="Group 24"/>
          <p:cNvGrpSpPr>
            <a:grpSpLocks/>
          </p:cNvGrpSpPr>
          <p:nvPr/>
        </p:nvGrpSpPr>
        <p:grpSpPr bwMode="auto">
          <a:xfrm>
            <a:off x="1105852" y="1998346"/>
            <a:ext cx="9464040" cy="796290"/>
            <a:chOff x="504" y="1008"/>
            <a:chExt cx="4416" cy="765"/>
          </a:xfrm>
        </p:grpSpPr>
        <p:sp>
          <p:nvSpPr>
            <p:cNvPr id="25"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26" name="Text Box 26"/>
            <p:cNvSpPr txBox="1">
              <a:spLocks noChangeArrowheads="1"/>
            </p:cNvSpPr>
            <p:nvPr/>
          </p:nvSpPr>
          <p:spPr bwMode="gray">
            <a:xfrm>
              <a:off x="708" y="1013"/>
              <a:ext cx="4176" cy="621"/>
            </a:xfrm>
            <a:prstGeom prst="rect">
              <a:avLst/>
            </a:prstGeom>
            <a:noFill/>
            <a:ln w="9525" algn="ctr">
              <a:noFill/>
              <a:miter lim="800000"/>
              <a:headEnd/>
              <a:tailEnd/>
            </a:ln>
          </p:spPr>
          <p:txBody>
            <a:bodyPr>
              <a:spAutoFit/>
            </a:bodyPr>
            <a:lstStyle/>
            <a:p>
              <a:r>
                <a:rPr lang="en-US" sz="3600" dirty="0">
                  <a:latin typeface="Times New Roman" pitchFamily="18" charset="0"/>
                  <a:cs typeface="Times New Roman" pitchFamily="18" charset="0"/>
                </a:rPr>
                <a:t>Website</a:t>
              </a:r>
              <a:endParaRPr lang="en-US" sz="3600" b="1" dirty="0">
                <a:solidFill>
                  <a:srgbClr val="0033CC"/>
                </a:solidFill>
                <a:latin typeface="Times New Roman" pitchFamily="18" charset="0"/>
                <a:cs typeface="Times New Roman" pitchFamily="18" charset="0"/>
                <a:sym typeface="Symbol" pitchFamily="18" charset="2"/>
              </a:endParaRPr>
            </a:p>
          </p:txBody>
        </p:sp>
      </p:grpSp>
      <p:grpSp>
        <p:nvGrpSpPr>
          <p:cNvPr id="27" name="Group 27"/>
          <p:cNvGrpSpPr>
            <a:grpSpLocks/>
          </p:cNvGrpSpPr>
          <p:nvPr/>
        </p:nvGrpSpPr>
        <p:grpSpPr bwMode="auto">
          <a:xfrm>
            <a:off x="269988" y="1884680"/>
            <a:ext cx="1260180" cy="983931"/>
            <a:chOff x="137" y="1180"/>
            <a:chExt cx="587" cy="620"/>
          </a:xfrm>
        </p:grpSpPr>
        <p:grpSp>
          <p:nvGrpSpPr>
            <p:cNvPr id="28" name="Group 28"/>
            <p:cNvGrpSpPr>
              <a:grpSpLocks/>
            </p:cNvGrpSpPr>
            <p:nvPr/>
          </p:nvGrpSpPr>
          <p:grpSpPr bwMode="auto">
            <a:xfrm rot="5400000">
              <a:off x="121" y="1196"/>
              <a:ext cx="620" cy="587"/>
              <a:chOff x="1868" y="1824"/>
              <a:chExt cx="1987" cy="1820"/>
            </a:xfrm>
          </p:grpSpPr>
          <p:sp>
            <p:nvSpPr>
              <p:cNvPr id="30" name="AutoShape 29"/>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1" name="AutoShape 30"/>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2" name="AutoShape 31"/>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3"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34"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35" name="Oval 34"/>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36" name="Oval 35"/>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37" name="Oval 36"/>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38" name="Oval 37"/>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29" name="Text Box 38"/>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A</a:t>
              </a:r>
            </a:p>
          </p:txBody>
        </p:sp>
      </p:grpSp>
      <p:grpSp>
        <p:nvGrpSpPr>
          <p:cNvPr id="39" name="Group 39"/>
          <p:cNvGrpSpPr>
            <a:grpSpLocks/>
          </p:cNvGrpSpPr>
          <p:nvPr/>
        </p:nvGrpSpPr>
        <p:grpSpPr bwMode="auto">
          <a:xfrm>
            <a:off x="293561" y="3128649"/>
            <a:ext cx="1260180" cy="983931"/>
            <a:chOff x="137" y="1180"/>
            <a:chExt cx="587" cy="620"/>
          </a:xfrm>
        </p:grpSpPr>
        <p:grpSp>
          <p:nvGrpSpPr>
            <p:cNvPr id="40" name="Group 40"/>
            <p:cNvGrpSpPr>
              <a:grpSpLocks/>
            </p:cNvGrpSpPr>
            <p:nvPr/>
          </p:nvGrpSpPr>
          <p:grpSpPr bwMode="auto">
            <a:xfrm rot="5400000">
              <a:off x="121" y="1196"/>
              <a:ext cx="620" cy="587"/>
              <a:chOff x="1868" y="1824"/>
              <a:chExt cx="1987" cy="1820"/>
            </a:xfrm>
          </p:grpSpPr>
          <p:sp>
            <p:nvSpPr>
              <p:cNvPr id="42" name="AutoShape 41"/>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3" name="AutoShape 42"/>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4" name="AutoShape 43"/>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5"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46"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47" name="Oval 46"/>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48" name="Oval 47"/>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49" name="Oval 48"/>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50" name="Oval 49"/>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41" name="Text Box 50"/>
            <p:cNvSpPr txBox="1">
              <a:spLocks noChangeArrowheads="1"/>
            </p:cNvSpPr>
            <p:nvPr/>
          </p:nvSpPr>
          <p:spPr bwMode="gray">
            <a:xfrm>
              <a:off x="342" y="1297"/>
              <a:ext cx="232"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B</a:t>
              </a:r>
            </a:p>
          </p:txBody>
        </p:sp>
      </p:grpSp>
      <p:grpSp>
        <p:nvGrpSpPr>
          <p:cNvPr id="51" name="Group 51"/>
          <p:cNvGrpSpPr>
            <a:grpSpLocks/>
          </p:cNvGrpSpPr>
          <p:nvPr/>
        </p:nvGrpSpPr>
        <p:grpSpPr bwMode="auto">
          <a:xfrm>
            <a:off x="293561" y="4424049"/>
            <a:ext cx="1260180" cy="983931"/>
            <a:chOff x="137" y="1180"/>
            <a:chExt cx="587" cy="620"/>
          </a:xfrm>
        </p:grpSpPr>
        <p:grpSp>
          <p:nvGrpSpPr>
            <p:cNvPr id="52" name="Group 52"/>
            <p:cNvGrpSpPr>
              <a:grpSpLocks/>
            </p:cNvGrpSpPr>
            <p:nvPr/>
          </p:nvGrpSpPr>
          <p:grpSpPr bwMode="auto">
            <a:xfrm rot="5400000">
              <a:off x="121" y="1196"/>
              <a:ext cx="620" cy="587"/>
              <a:chOff x="1868" y="1824"/>
              <a:chExt cx="1987" cy="1820"/>
            </a:xfrm>
          </p:grpSpPr>
          <p:sp>
            <p:nvSpPr>
              <p:cNvPr id="54" name="AutoShape 53"/>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5" name="AutoShape 54"/>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6" name="AutoShape 55"/>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7"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58"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59" name="Oval 58"/>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60" name="Oval 59"/>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61" name="Oval 60"/>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62" name="Oval 61"/>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53" name="Text Box 62"/>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C</a:t>
              </a:r>
            </a:p>
          </p:txBody>
        </p:sp>
      </p:grpSp>
      <p:grpSp>
        <p:nvGrpSpPr>
          <p:cNvPr id="63" name="Group 63"/>
          <p:cNvGrpSpPr>
            <a:grpSpLocks/>
          </p:cNvGrpSpPr>
          <p:nvPr/>
        </p:nvGrpSpPr>
        <p:grpSpPr bwMode="auto">
          <a:xfrm>
            <a:off x="319279" y="5618484"/>
            <a:ext cx="1260180" cy="983931"/>
            <a:chOff x="137" y="1180"/>
            <a:chExt cx="587" cy="620"/>
          </a:xfrm>
        </p:grpSpPr>
        <p:grpSp>
          <p:nvGrpSpPr>
            <p:cNvPr id="64" name="Group 64"/>
            <p:cNvGrpSpPr>
              <a:grpSpLocks/>
            </p:cNvGrpSpPr>
            <p:nvPr/>
          </p:nvGrpSpPr>
          <p:grpSpPr bwMode="auto">
            <a:xfrm rot="5400000">
              <a:off x="121" y="1196"/>
              <a:ext cx="620" cy="587"/>
              <a:chOff x="1868" y="1824"/>
              <a:chExt cx="1987" cy="1820"/>
            </a:xfrm>
          </p:grpSpPr>
          <p:sp>
            <p:nvSpPr>
              <p:cNvPr id="66" name="AutoShape 65"/>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7" name="AutoShape 66"/>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8" name="AutoShape 67"/>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9"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70"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71" name="Oval 70"/>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72" name="Oval 71"/>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73" name="Oval 72"/>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74" name="Oval 73"/>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65" name="Text Box 74"/>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D</a:t>
              </a:r>
            </a:p>
          </p:txBody>
        </p:sp>
      </p:grpSp>
      <p:pic>
        <p:nvPicPr>
          <p:cNvPr id="75" name="Picture 81" descr="614040"/>
          <p:cNvPicPr>
            <a:picLocks noChangeAspect="1" noChangeArrowheads="1"/>
          </p:cNvPicPr>
          <p:nvPr/>
        </p:nvPicPr>
        <p:blipFill>
          <a:blip r:embed="rId7"/>
          <a:srcRect/>
          <a:stretch>
            <a:fillRect/>
          </a:stretch>
        </p:blipFill>
        <p:spPr bwMode="auto">
          <a:xfrm>
            <a:off x="10744200" y="5777866"/>
            <a:ext cx="1375886" cy="733424"/>
          </a:xfrm>
          <a:prstGeom prst="rect">
            <a:avLst/>
          </a:prstGeom>
          <a:noFill/>
          <a:ln w="9525">
            <a:noFill/>
            <a:miter lim="800000"/>
            <a:headEnd/>
            <a:tailEnd/>
          </a:ln>
        </p:spPr>
      </p:pic>
      <p:pic>
        <p:nvPicPr>
          <p:cNvPr id="76" name="Picture 116" descr="614040"/>
          <p:cNvPicPr>
            <a:picLocks noChangeAspect="1" noChangeArrowheads="1"/>
          </p:cNvPicPr>
          <p:nvPr/>
        </p:nvPicPr>
        <p:blipFill>
          <a:blip r:embed="rId7"/>
          <a:srcRect/>
          <a:stretch>
            <a:fillRect/>
          </a:stretch>
        </p:blipFill>
        <p:spPr bwMode="auto">
          <a:xfrm>
            <a:off x="10744200" y="3276600"/>
            <a:ext cx="1440180" cy="809626"/>
          </a:xfrm>
          <a:prstGeom prst="rect">
            <a:avLst/>
          </a:prstGeom>
          <a:noFill/>
          <a:ln w="9525">
            <a:noFill/>
            <a:miter lim="800000"/>
            <a:headEnd/>
            <a:tailEnd/>
          </a:ln>
        </p:spPr>
      </p:pic>
      <p:pic>
        <p:nvPicPr>
          <p:cNvPr id="77" name="Picture 117" descr="614040"/>
          <p:cNvPicPr>
            <a:picLocks noChangeAspect="1" noChangeArrowheads="1"/>
          </p:cNvPicPr>
          <p:nvPr/>
        </p:nvPicPr>
        <p:blipFill>
          <a:blip r:embed="rId7"/>
          <a:srcRect/>
          <a:stretch>
            <a:fillRect/>
          </a:stretch>
        </p:blipFill>
        <p:spPr bwMode="auto">
          <a:xfrm>
            <a:off x="10816114" y="2108836"/>
            <a:ext cx="1375886" cy="733424"/>
          </a:xfrm>
          <a:prstGeom prst="rect">
            <a:avLst/>
          </a:prstGeom>
          <a:noFill/>
          <a:ln w="9525">
            <a:noFill/>
            <a:miter lim="800000"/>
            <a:headEnd/>
            <a:tailEnd/>
          </a:ln>
        </p:spPr>
      </p:pic>
      <p:pic>
        <p:nvPicPr>
          <p:cNvPr id="78" name="Picture 118" descr="614030"/>
          <p:cNvPicPr>
            <a:picLocks noChangeAspect="1" noChangeArrowheads="1"/>
          </p:cNvPicPr>
          <p:nvPr/>
        </p:nvPicPr>
        <p:blipFill>
          <a:blip r:embed="rId8"/>
          <a:srcRect/>
          <a:stretch>
            <a:fillRect/>
          </a:stretch>
        </p:blipFill>
        <p:spPr bwMode="auto">
          <a:xfrm>
            <a:off x="10744200" y="4572000"/>
            <a:ext cx="1446610" cy="817246"/>
          </a:xfrm>
          <a:prstGeom prst="rect">
            <a:avLst/>
          </a:prstGeom>
          <a:noFill/>
          <a:ln w="9525">
            <a:noFill/>
            <a:miter lim="800000"/>
            <a:headEnd/>
            <a:tailEnd/>
          </a:ln>
        </p:spPr>
      </p:pic>
      <p:sp>
        <p:nvSpPr>
          <p:cNvPr id="79" name="AutoShape 17"/>
          <p:cNvSpPr>
            <a:spLocks noChangeArrowheads="1"/>
          </p:cNvSpPr>
          <p:nvPr/>
        </p:nvSpPr>
        <p:spPr bwMode="gray">
          <a:xfrm>
            <a:off x="173560" y="84843"/>
            <a:ext cx="10418243" cy="128016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46523" tIns="46523" rIns="46523" bIns="46523" anchor="ctr"/>
          <a:lstStyle/>
          <a:p>
            <a:pPr algn="just">
              <a:defRPr/>
            </a:pPr>
            <a:r>
              <a:rPr lang="en-US" sz="4400" b="1" dirty="0" err="1">
                <a:solidFill>
                  <a:schemeClr val="bg1"/>
                </a:solidFill>
                <a:latin typeface="Times New Roman" pitchFamily="18" charset="0"/>
                <a:cs typeface="Times New Roman" pitchFamily="18" charset="0"/>
              </a:rPr>
              <a:t>Câu</a:t>
            </a:r>
            <a:r>
              <a:rPr lang="en-US" sz="4400" b="1" dirty="0">
                <a:solidFill>
                  <a:schemeClr val="bg1"/>
                </a:solidFill>
                <a:latin typeface="Times New Roman" pitchFamily="18" charset="0"/>
                <a:cs typeface="Times New Roman" pitchFamily="18" charset="0"/>
              </a:rPr>
              <a:t> 2:</a:t>
            </a:r>
            <a:r>
              <a:rPr lang="en-US" sz="4400" b="1" dirty="0">
                <a:solidFill>
                  <a:srgbClr val="FF00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Mạng</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thông</a:t>
            </a:r>
            <a:r>
              <a:rPr lang="en-US" sz="4400" dirty="0">
                <a:solidFill>
                  <a:srgbClr val="FFFF00"/>
                </a:solidFill>
                <a:latin typeface="Times New Roman" pitchFamily="18" charset="0"/>
                <a:cs typeface="Times New Roman" pitchFamily="18" charset="0"/>
              </a:rPr>
              <a:t> tin </a:t>
            </a:r>
            <a:r>
              <a:rPr lang="en-US" sz="4400" dirty="0" err="1">
                <a:solidFill>
                  <a:srgbClr val="FFFF00"/>
                </a:solidFill>
                <a:latin typeface="Times New Roman" pitchFamily="18" charset="0"/>
                <a:cs typeface="Times New Roman" pitchFamily="18" charset="0"/>
              </a:rPr>
              <a:t>toàn</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cầu</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có</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tên</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tiếng</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anh</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là</a:t>
            </a:r>
            <a:r>
              <a:rPr lang="en-US" sz="4400" dirty="0">
                <a:solidFill>
                  <a:srgbClr val="FFFF00"/>
                </a:solidFill>
                <a:latin typeface="Times New Roman" pitchFamily="18" charset="0"/>
                <a:cs typeface="Times New Roman" pitchFamily="18" charset="0"/>
              </a:rPr>
              <a:t>:</a:t>
            </a:r>
          </a:p>
        </p:txBody>
      </p:sp>
      <p:pic>
        <p:nvPicPr>
          <p:cNvPr id="81" name="Picture 28" descr="dong-ho-cat"/>
          <p:cNvPicPr>
            <a:picLocks noChangeAspect="1" noChangeArrowheads="1"/>
          </p:cNvPicPr>
          <p:nvPr/>
        </p:nvPicPr>
        <p:blipFill>
          <a:blip r:embed="rId9"/>
          <a:srcRect/>
          <a:stretch>
            <a:fillRect/>
          </a:stretch>
        </p:blipFill>
        <p:spPr bwMode="auto">
          <a:xfrm>
            <a:off x="10769204" y="304800"/>
            <a:ext cx="1465898" cy="1447800"/>
          </a:xfrm>
          <a:prstGeom prst="rect">
            <a:avLst/>
          </a:prstGeom>
          <a:noFill/>
          <a:ln w="9525">
            <a:noFill/>
            <a:miter lim="800000"/>
            <a:headEnd/>
            <a:tailEnd/>
          </a:ln>
        </p:spPr>
      </p:pic>
      <p:sp>
        <p:nvSpPr>
          <p:cNvPr id="82" name="WordArt 29" descr="Purple mesh"/>
          <p:cNvSpPr>
            <a:spLocks noChangeArrowheads="1" noChangeShapeType="1" noTextEdit="1"/>
          </p:cNvSpPr>
          <p:nvPr/>
        </p:nvSpPr>
        <p:spPr bwMode="auto">
          <a:xfrm>
            <a:off x="11154967" y="89154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0</a:t>
            </a:r>
          </a:p>
        </p:txBody>
      </p:sp>
      <p:sp>
        <p:nvSpPr>
          <p:cNvPr id="83" name="WordArt 30" descr="Purple mesh"/>
          <p:cNvSpPr>
            <a:spLocks noChangeArrowheads="1" noChangeShapeType="1" noTextEdit="1"/>
          </p:cNvSpPr>
          <p:nvPr/>
        </p:nvSpPr>
        <p:spPr bwMode="auto">
          <a:xfrm>
            <a:off x="11154967"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a:t>
            </a:r>
          </a:p>
        </p:txBody>
      </p:sp>
      <p:sp>
        <p:nvSpPr>
          <p:cNvPr id="84" name="WordArt 31"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2</a:t>
            </a:r>
          </a:p>
        </p:txBody>
      </p:sp>
      <p:sp>
        <p:nvSpPr>
          <p:cNvPr id="85" name="WordArt 32"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3</a:t>
            </a:r>
          </a:p>
        </p:txBody>
      </p:sp>
      <p:sp>
        <p:nvSpPr>
          <p:cNvPr id="86" name="WordArt 33"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4</a:t>
            </a:r>
          </a:p>
        </p:txBody>
      </p:sp>
      <p:sp>
        <p:nvSpPr>
          <p:cNvPr id="87" name="WordArt 34"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5</a:t>
            </a:r>
          </a:p>
        </p:txBody>
      </p:sp>
      <p:sp>
        <p:nvSpPr>
          <p:cNvPr id="88" name="WordArt 35"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6</a:t>
            </a:r>
          </a:p>
        </p:txBody>
      </p:sp>
      <p:sp>
        <p:nvSpPr>
          <p:cNvPr id="89" name="WordArt 36" descr="Purple mesh"/>
          <p:cNvSpPr>
            <a:spLocks noChangeArrowheads="1" noChangeShapeType="1" noTextEdit="1"/>
          </p:cNvSpPr>
          <p:nvPr/>
        </p:nvSpPr>
        <p:spPr bwMode="auto">
          <a:xfrm>
            <a:off x="11167826" y="920116"/>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7</a:t>
            </a:r>
          </a:p>
        </p:txBody>
      </p:sp>
      <p:sp>
        <p:nvSpPr>
          <p:cNvPr id="90" name="WordArt 37"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8</a:t>
            </a:r>
          </a:p>
        </p:txBody>
      </p:sp>
      <p:sp>
        <p:nvSpPr>
          <p:cNvPr id="91" name="WordArt 38" descr="Purple mesh"/>
          <p:cNvSpPr>
            <a:spLocks noChangeArrowheads="1" noChangeShapeType="1" noTextEdit="1"/>
          </p:cNvSpPr>
          <p:nvPr/>
        </p:nvSpPr>
        <p:spPr bwMode="auto">
          <a:xfrm>
            <a:off x="11172114" y="914401"/>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9</a:t>
            </a:r>
          </a:p>
        </p:txBody>
      </p:sp>
      <p:sp>
        <p:nvSpPr>
          <p:cNvPr id="92" name="WordArt 39" descr="Purple mesh"/>
          <p:cNvSpPr>
            <a:spLocks noChangeArrowheads="1" noChangeShapeType="1" noTextEdit="1"/>
          </p:cNvSpPr>
          <p:nvPr/>
        </p:nvSpPr>
        <p:spPr bwMode="auto">
          <a:xfrm>
            <a:off x="11159253"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10</a:t>
            </a:r>
          </a:p>
        </p:txBody>
      </p:sp>
      <p:sp>
        <p:nvSpPr>
          <p:cNvPr id="93" name="WordArt 40" descr="Purple mesh"/>
          <p:cNvSpPr>
            <a:spLocks noChangeArrowheads="1" noChangeShapeType="1" noTextEdit="1"/>
          </p:cNvSpPr>
          <p:nvPr/>
        </p:nvSpPr>
        <p:spPr bwMode="auto">
          <a:xfrm>
            <a:off x="11167826"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11</a:t>
            </a:r>
          </a:p>
        </p:txBody>
      </p:sp>
      <p:sp>
        <p:nvSpPr>
          <p:cNvPr id="94" name="WordArt 41"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12</a:t>
            </a:r>
          </a:p>
        </p:txBody>
      </p:sp>
      <p:sp>
        <p:nvSpPr>
          <p:cNvPr id="95" name="WordArt 42"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13</a:t>
            </a:r>
          </a:p>
        </p:txBody>
      </p:sp>
      <p:sp>
        <p:nvSpPr>
          <p:cNvPr id="96" name="WordArt 43"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14</a:t>
            </a:r>
          </a:p>
        </p:txBody>
      </p:sp>
      <p:sp>
        <p:nvSpPr>
          <p:cNvPr id="97" name="WordArt 44"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15</a:t>
            </a:r>
          </a:p>
        </p:txBody>
      </p:sp>
      <p:sp>
        <p:nvSpPr>
          <p:cNvPr id="98" name="Action Button: Home 2">
            <a:hlinkClick r:id="rId10" action="ppaction://hlinksldjump" highlightClick="1"/>
          </p:cNvPr>
          <p:cNvSpPr>
            <a:spLocks noChangeArrowheads="1"/>
          </p:cNvSpPr>
          <p:nvPr/>
        </p:nvSpPr>
        <p:spPr bwMode="auto">
          <a:xfrm>
            <a:off x="11955426" y="6477006"/>
            <a:ext cx="388977" cy="396321"/>
          </a:xfrm>
          <a:prstGeom prst="actionButtonHome">
            <a:avLst/>
          </a:prstGeom>
          <a:solidFill>
            <a:srgbClr val="663300"/>
          </a:solidFill>
          <a:ln w="9525">
            <a:noFill/>
            <a:miter lim="800000"/>
            <a:headEnd/>
            <a:tailEnd/>
          </a:ln>
        </p:spPr>
        <p:txBody>
          <a:bodyPr wrap="square" lIns="118168" tIns="59084" rIns="118168" bIns="59084">
            <a:spAutoFit/>
          </a:bodyP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Top)">
                                      <p:cBhvr>
                                        <p:cTn id="7" dur="500"/>
                                        <p:tgtEl>
                                          <p:spTgt spid="21"/>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 calcmode="lin" valueType="num">
                                      <p:cBhvr>
                                        <p:cTn id="13" dur="500" fill="hold"/>
                                        <p:tgtEl>
                                          <p:spTgt spid="27"/>
                                        </p:tgtEl>
                                        <p:attrNameLst>
                                          <p:attrName>style.rotation</p:attrName>
                                        </p:attrNameLst>
                                      </p:cBhvr>
                                      <p:tavLst>
                                        <p:tav tm="0">
                                          <p:val>
                                            <p:fltVal val="360"/>
                                          </p:val>
                                        </p:tav>
                                        <p:tav tm="100000">
                                          <p:val>
                                            <p:fltVal val="0"/>
                                          </p:val>
                                        </p:tav>
                                      </p:tavLst>
                                    </p:anim>
                                    <p:animEffect transition="in" filter="fade">
                                      <p:cBhvr>
                                        <p:cTn id="14" dur="500"/>
                                        <p:tgtEl>
                                          <p:spTgt spid="27"/>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ppt_w/2"/>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Top)">
                                      <p:cBhvr>
                                        <p:cTn id="25" dur="500"/>
                                        <p:tgtEl>
                                          <p:spTgt spid="15"/>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childTnLst>
                          </p:cTn>
                        </p:par>
                        <p:par>
                          <p:cTn id="33" fill="hold">
                            <p:stCondLst>
                              <p:cond delay="2500"/>
                            </p:stCondLst>
                            <p:childTnLst>
                              <p:par>
                                <p:cTn id="34" presetID="17"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ppt_w/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Top)">
                                      <p:cBhvr>
                                        <p:cTn id="43" dur="500"/>
                                        <p:tgtEl>
                                          <p:spTgt spid="12"/>
                                        </p:tgtEl>
                                      </p:cBhvr>
                                    </p:animEffect>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 calcmode="lin" valueType="num">
                                      <p:cBhvr>
                                        <p:cTn id="49" dur="500" fill="hold"/>
                                        <p:tgtEl>
                                          <p:spTgt spid="51"/>
                                        </p:tgtEl>
                                        <p:attrNameLst>
                                          <p:attrName>style.rotation</p:attrName>
                                        </p:attrNameLst>
                                      </p:cBhvr>
                                      <p:tavLst>
                                        <p:tav tm="0">
                                          <p:val>
                                            <p:fltVal val="360"/>
                                          </p:val>
                                        </p:tav>
                                        <p:tav tm="100000">
                                          <p:val>
                                            <p:fltVal val="0"/>
                                          </p:val>
                                        </p:tav>
                                      </p:tavLst>
                                    </p:anim>
                                    <p:animEffect transition="in" filter="fade">
                                      <p:cBhvr>
                                        <p:cTn id="50" dur="500"/>
                                        <p:tgtEl>
                                          <p:spTgt spid="51"/>
                                        </p:tgtEl>
                                      </p:cBhvr>
                                    </p:animEffect>
                                  </p:childTnLst>
                                </p:cTn>
                              </p:par>
                            </p:childTnLst>
                          </p:cTn>
                        </p:par>
                        <p:par>
                          <p:cTn id="51" fill="hold">
                            <p:stCondLst>
                              <p:cond delay="4000"/>
                            </p:stCondLst>
                            <p:childTnLst>
                              <p:par>
                                <p:cTn id="52" presetID="17" presetClass="entr" presetSubtype="8"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ppt_x</p:attrName>
                                        </p:attrNameLst>
                                      </p:cBhvr>
                                      <p:tavLst>
                                        <p:tav tm="0">
                                          <p:val>
                                            <p:strVal val="#ppt_x-#ppt_w/2"/>
                                          </p:val>
                                        </p:tav>
                                        <p:tav tm="100000">
                                          <p:val>
                                            <p:strVal val="#ppt_x"/>
                                          </p:val>
                                        </p:tav>
                                      </p:tavLst>
                                    </p:anim>
                                    <p:anim calcmode="lin" valueType="num">
                                      <p:cBhvr>
                                        <p:cTn id="55" dur="500" fill="hold"/>
                                        <p:tgtEl>
                                          <p:spTgt spid="6"/>
                                        </p:tgtEl>
                                        <p:attrNameLst>
                                          <p:attrName>ppt_y</p:attrName>
                                        </p:attrNameLst>
                                      </p:cBhvr>
                                      <p:tavLst>
                                        <p:tav tm="0">
                                          <p:val>
                                            <p:strVal val="#ppt_y"/>
                                          </p:val>
                                        </p:tav>
                                        <p:tav tm="100000">
                                          <p:val>
                                            <p:strVal val="#ppt_y"/>
                                          </p:val>
                                        </p:tav>
                                      </p:tavLst>
                                    </p:anim>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12" presetClass="entr" presetSubtype="1"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slide(fromTop)">
                                      <p:cBhvr>
                                        <p:cTn id="61" dur="500"/>
                                        <p:tgtEl>
                                          <p:spTgt spid="18"/>
                                        </p:tgtEl>
                                      </p:cBhvr>
                                    </p:animEffect>
                                  </p:childTnLst>
                                </p:cTn>
                              </p:par>
                            </p:childTnLst>
                          </p:cTn>
                        </p:par>
                        <p:par>
                          <p:cTn id="62" fill="hold">
                            <p:stCondLst>
                              <p:cond delay="5000"/>
                            </p:stCondLst>
                            <p:childTnLst>
                              <p:par>
                                <p:cTn id="63" presetID="49" presetClass="entr" presetSubtype="0" decel="10000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 calcmode="lin" valueType="num">
                                      <p:cBhvr>
                                        <p:cTn id="67" dur="500" fill="hold"/>
                                        <p:tgtEl>
                                          <p:spTgt spid="63"/>
                                        </p:tgtEl>
                                        <p:attrNameLst>
                                          <p:attrName>style.rotation</p:attrName>
                                        </p:attrNameLst>
                                      </p:cBhvr>
                                      <p:tavLst>
                                        <p:tav tm="0">
                                          <p:val>
                                            <p:fltVal val="360"/>
                                          </p:val>
                                        </p:tav>
                                        <p:tav tm="100000">
                                          <p:val>
                                            <p:fltVal val="0"/>
                                          </p:val>
                                        </p:tav>
                                      </p:tavLst>
                                    </p:anim>
                                    <p:animEffect transition="in" filter="fade">
                                      <p:cBhvr>
                                        <p:cTn id="68" dur="500"/>
                                        <p:tgtEl>
                                          <p:spTgt spid="63"/>
                                        </p:tgtEl>
                                      </p:cBhvr>
                                    </p:animEffect>
                                  </p:childTnLst>
                                </p:cTn>
                              </p:par>
                            </p:childTnLst>
                          </p:cTn>
                        </p:par>
                        <p:par>
                          <p:cTn id="69" fill="hold">
                            <p:stCondLst>
                              <p:cond delay="5500"/>
                            </p:stCondLst>
                            <p:childTnLst>
                              <p:par>
                                <p:cTn id="70" presetID="17"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ppt_w/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8" presetClass="exit" presetSubtype="16" fill="hold" grpId="0" nodeType="clickEffect">
                                  <p:stCondLst>
                                    <p:cond delay="0"/>
                                  </p:stCondLst>
                                  <p:childTnLst>
                                    <p:animEffect transition="out" filter="diamond(in)">
                                      <p:cBhvr>
                                        <p:cTn id="79" dur="500"/>
                                        <p:tgtEl>
                                          <p:spTgt spid="97"/>
                                        </p:tgtEl>
                                      </p:cBhvr>
                                    </p:animEffect>
                                    <p:set>
                                      <p:cBhvr>
                                        <p:cTn id="80" dur="1" fill="hold">
                                          <p:stCondLst>
                                            <p:cond delay="499"/>
                                          </p:stCondLst>
                                        </p:cTn>
                                        <p:tgtEl>
                                          <p:spTgt spid="97"/>
                                        </p:tgtEl>
                                        <p:attrNameLst>
                                          <p:attrName>style.visibility</p:attrName>
                                        </p:attrNameLst>
                                      </p:cBhvr>
                                      <p:to>
                                        <p:strVal val="hidden"/>
                                      </p:to>
                                    </p:set>
                                  </p:childTnLst>
                                </p:cTn>
                              </p:par>
                            </p:childTnLst>
                          </p:cTn>
                        </p:par>
                        <p:par>
                          <p:cTn id="81" fill="hold">
                            <p:stCondLst>
                              <p:cond delay="500"/>
                            </p:stCondLst>
                            <p:childTnLst>
                              <p:par>
                                <p:cTn id="82" presetID="6" presetClass="entr" presetSubtype="32" fill="hold" grpId="0" nodeType="afterEffect">
                                  <p:stCondLst>
                                    <p:cond delay="0"/>
                                  </p:stCondLst>
                                  <p:childTnLst>
                                    <p:set>
                                      <p:cBhvr>
                                        <p:cTn id="83" dur="1" fill="hold">
                                          <p:stCondLst>
                                            <p:cond delay="0"/>
                                          </p:stCondLst>
                                        </p:cTn>
                                        <p:tgtEl>
                                          <p:spTgt spid="96"/>
                                        </p:tgtEl>
                                        <p:attrNameLst>
                                          <p:attrName>style.visibility</p:attrName>
                                        </p:attrNameLst>
                                      </p:cBhvr>
                                      <p:to>
                                        <p:strVal val="visible"/>
                                      </p:to>
                                    </p:set>
                                    <p:animEffect transition="in" filter="circle(out)">
                                      <p:cBhvr>
                                        <p:cTn id="84" dur="500"/>
                                        <p:tgtEl>
                                          <p:spTgt spid="96"/>
                                        </p:tgtEl>
                                      </p:cBhvr>
                                    </p:animEffect>
                                  </p:childTnLst>
                                  <p:subTnLst>
                                    <p:audio>
                                      <p:cMediaNode>
                                        <p:cTn display="0" masterRel="sameClick">
                                          <p:stCondLst>
                                            <p:cond evt="begin" delay="0">
                                              <p:tn val="82"/>
                                            </p:cond>
                                          </p:stCondLst>
                                          <p:endCondLst>
                                            <p:cond evt="onStopAudio" delay="0">
                                              <p:tgtEl>
                                                <p:sldTgt/>
                                              </p:tgtEl>
                                            </p:cond>
                                          </p:endCondLst>
                                        </p:cTn>
                                        <p:tgtEl>
                                          <p:sndTgt r:embed="rId2" name="ding.wav"/>
                                        </p:tgtEl>
                                      </p:cMediaNode>
                                    </p:audio>
                                  </p:subTnLst>
                                </p:cTn>
                              </p:par>
                            </p:childTnLst>
                          </p:cTn>
                        </p:par>
                        <p:par>
                          <p:cTn id="85" fill="hold">
                            <p:stCondLst>
                              <p:cond delay="1000"/>
                            </p:stCondLst>
                            <p:childTnLst>
                              <p:par>
                                <p:cTn id="86" presetID="8" presetClass="exit" presetSubtype="16" fill="hold" grpId="1" nodeType="afterEffect">
                                  <p:stCondLst>
                                    <p:cond delay="0"/>
                                  </p:stCondLst>
                                  <p:childTnLst>
                                    <p:animEffect transition="out" filter="diamond(in)">
                                      <p:cBhvr>
                                        <p:cTn id="87" dur="500"/>
                                        <p:tgtEl>
                                          <p:spTgt spid="96"/>
                                        </p:tgtEl>
                                      </p:cBhvr>
                                    </p:animEffect>
                                    <p:set>
                                      <p:cBhvr>
                                        <p:cTn id="88" dur="1" fill="hold">
                                          <p:stCondLst>
                                            <p:cond delay="499"/>
                                          </p:stCondLst>
                                        </p:cTn>
                                        <p:tgtEl>
                                          <p:spTgt spid="96"/>
                                        </p:tgtEl>
                                        <p:attrNameLst>
                                          <p:attrName>style.visibility</p:attrName>
                                        </p:attrNameLst>
                                      </p:cBhvr>
                                      <p:to>
                                        <p:strVal val="hidden"/>
                                      </p:to>
                                    </p:set>
                                  </p:childTnLst>
                                </p:cTn>
                              </p:par>
                            </p:childTnLst>
                          </p:cTn>
                        </p:par>
                        <p:par>
                          <p:cTn id="89" fill="hold">
                            <p:stCondLst>
                              <p:cond delay="1500"/>
                            </p:stCondLst>
                            <p:childTnLst>
                              <p:par>
                                <p:cTn id="90" presetID="6" presetClass="entr" presetSubtype="32" fill="hold" grpId="0" nodeType="after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circle(out)">
                                      <p:cBhvr>
                                        <p:cTn id="92" dur="500"/>
                                        <p:tgtEl>
                                          <p:spTgt spid="95"/>
                                        </p:tgtEl>
                                      </p:cBhvr>
                                    </p:animEffect>
                                  </p:childTnLst>
                                  <p:subTnLst>
                                    <p:audio>
                                      <p:cMediaNode>
                                        <p:cTn display="0" masterRel="sameClick">
                                          <p:stCondLst>
                                            <p:cond evt="begin" delay="0">
                                              <p:tn val="90"/>
                                            </p:cond>
                                          </p:stCondLst>
                                          <p:endCondLst>
                                            <p:cond evt="onStopAudio" delay="0">
                                              <p:tgtEl>
                                                <p:sldTgt/>
                                              </p:tgtEl>
                                            </p:cond>
                                          </p:endCondLst>
                                        </p:cTn>
                                        <p:tgtEl>
                                          <p:sndTgt r:embed="rId2" name="ding.wav"/>
                                        </p:tgtEl>
                                      </p:cMediaNode>
                                    </p:audio>
                                  </p:subTnLst>
                                </p:cTn>
                              </p:par>
                            </p:childTnLst>
                          </p:cTn>
                        </p:par>
                        <p:par>
                          <p:cTn id="93" fill="hold">
                            <p:stCondLst>
                              <p:cond delay="2000"/>
                            </p:stCondLst>
                            <p:childTnLst>
                              <p:par>
                                <p:cTn id="94" presetID="8" presetClass="exit" presetSubtype="16" fill="hold" grpId="1" nodeType="afterEffect">
                                  <p:stCondLst>
                                    <p:cond delay="0"/>
                                  </p:stCondLst>
                                  <p:childTnLst>
                                    <p:animEffect transition="out" filter="diamond(in)">
                                      <p:cBhvr>
                                        <p:cTn id="95" dur="500"/>
                                        <p:tgtEl>
                                          <p:spTgt spid="95"/>
                                        </p:tgtEl>
                                      </p:cBhvr>
                                    </p:animEffect>
                                    <p:set>
                                      <p:cBhvr>
                                        <p:cTn id="96" dur="1" fill="hold">
                                          <p:stCondLst>
                                            <p:cond delay="499"/>
                                          </p:stCondLst>
                                        </p:cTn>
                                        <p:tgtEl>
                                          <p:spTgt spid="95"/>
                                        </p:tgtEl>
                                        <p:attrNameLst>
                                          <p:attrName>style.visibility</p:attrName>
                                        </p:attrNameLst>
                                      </p:cBhvr>
                                      <p:to>
                                        <p:strVal val="hidden"/>
                                      </p:to>
                                    </p:set>
                                  </p:childTnLst>
                                </p:cTn>
                              </p:par>
                            </p:childTnLst>
                          </p:cTn>
                        </p:par>
                        <p:par>
                          <p:cTn id="97" fill="hold">
                            <p:stCondLst>
                              <p:cond delay="2500"/>
                            </p:stCondLst>
                            <p:childTnLst>
                              <p:par>
                                <p:cTn id="98" presetID="6" presetClass="entr" presetSubtype="32" fill="hold" grpId="0" nodeType="afterEffect">
                                  <p:stCondLst>
                                    <p:cond delay="0"/>
                                  </p:stCondLst>
                                  <p:childTnLst>
                                    <p:set>
                                      <p:cBhvr>
                                        <p:cTn id="99" dur="1" fill="hold">
                                          <p:stCondLst>
                                            <p:cond delay="0"/>
                                          </p:stCondLst>
                                        </p:cTn>
                                        <p:tgtEl>
                                          <p:spTgt spid="94"/>
                                        </p:tgtEl>
                                        <p:attrNameLst>
                                          <p:attrName>style.visibility</p:attrName>
                                        </p:attrNameLst>
                                      </p:cBhvr>
                                      <p:to>
                                        <p:strVal val="visible"/>
                                      </p:to>
                                    </p:set>
                                    <p:animEffect transition="in" filter="circle(out)">
                                      <p:cBhvr>
                                        <p:cTn id="100" dur="500"/>
                                        <p:tgtEl>
                                          <p:spTgt spid="94"/>
                                        </p:tgtEl>
                                      </p:cBhvr>
                                    </p:animEffect>
                                  </p:childTnLst>
                                  <p:subTnLst>
                                    <p:audio>
                                      <p:cMediaNode>
                                        <p:cTn display="0" masterRel="sameClick">
                                          <p:stCondLst>
                                            <p:cond evt="begin" delay="0">
                                              <p:tn val="98"/>
                                            </p:cond>
                                          </p:stCondLst>
                                          <p:endCondLst>
                                            <p:cond evt="onStopAudio" delay="0">
                                              <p:tgtEl>
                                                <p:sldTgt/>
                                              </p:tgtEl>
                                            </p:cond>
                                          </p:endCondLst>
                                        </p:cTn>
                                        <p:tgtEl>
                                          <p:sndTgt r:embed="rId2" name="ding.wav"/>
                                        </p:tgtEl>
                                      </p:cMediaNode>
                                    </p:audio>
                                  </p:subTnLst>
                                </p:cTn>
                              </p:par>
                            </p:childTnLst>
                          </p:cTn>
                        </p:par>
                        <p:par>
                          <p:cTn id="101" fill="hold">
                            <p:stCondLst>
                              <p:cond delay="3000"/>
                            </p:stCondLst>
                            <p:childTnLst>
                              <p:par>
                                <p:cTn id="102" presetID="8" presetClass="exit" presetSubtype="16" fill="hold" grpId="1" nodeType="afterEffect">
                                  <p:stCondLst>
                                    <p:cond delay="0"/>
                                  </p:stCondLst>
                                  <p:childTnLst>
                                    <p:animEffect transition="out" filter="diamond(in)">
                                      <p:cBhvr>
                                        <p:cTn id="103" dur="500"/>
                                        <p:tgtEl>
                                          <p:spTgt spid="94"/>
                                        </p:tgtEl>
                                      </p:cBhvr>
                                    </p:animEffect>
                                    <p:set>
                                      <p:cBhvr>
                                        <p:cTn id="104" dur="1" fill="hold">
                                          <p:stCondLst>
                                            <p:cond delay="499"/>
                                          </p:stCondLst>
                                        </p:cTn>
                                        <p:tgtEl>
                                          <p:spTgt spid="94"/>
                                        </p:tgtEl>
                                        <p:attrNameLst>
                                          <p:attrName>style.visibility</p:attrName>
                                        </p:attrNameLst>
                                      </p:cBhvr>
                                      <p:to>
                                        <p:strVal val="hidden"/>
                                      </p:to>
                                    </p:set>
                                  </p:childTnLst>
                                </p:cTn>
                              </p:par>
                            </p:childTnLst>
                          </p:cTn>
                        </p:par>
                        <p:par>
                          <p:cTn id="105" fill="hold">
                            <p:stCondLst>
                              <p:cond delay="3500"/>
                            </p:stCondLst>
                            <p:childTnLst>
                              <p:par>
                                <p:cTn id="106" presetID="6" presetClass="entr" presetSubtype="32" fill="hold" grpId="0" nodeType="after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circle(out)">
                                      <p:cBhvr>
                                        <p:cTn id="108" dur="500"/>
                                        <p:tgtEl>
                                          <p:spTgt spid="93"/>
                                        </p:tgtEl>
                                      </p:cBhvr>
                                    </p:animEffect>
                                  </p:childTnLst>
                                  <p:subTnLst>
                                    <p:audio>
                                      <p:cMediaNode>
                                        <p:cTn display="0" masterRel="sameClick">
                                          <p:stCondLst>
                                            <p:cond evt="begin" delay="0">
                                              <p:tn val="106"/>
                                            </p:cond>
                                          </p:stCondLst>
                                          <p:endCondLst>
                                            <p:cond evt="onStopAudio" delay="0">
                                              <p:tgtEl>
                                                <p:sldTgt/>
                                              </p:tgtEl>
                                            </p:cond>
                                          </p:endCondLst>
                                        </p:cTn>
                                        <p:tgtEl>
                                          <p:sndTgt r:embed="rId2" name="ding.wav"/>
                                        </p:tgtEl>
                                      </p:cMediaNode>
                                    </p:audio>
                                  </p:subTnLst>
                                </p:cTn>
                              </p:par>
                            </p:childTnLst>
                          </p:cTn>
                        </p:par>
                        <p:par>
                          <p:cTn id="109" fill="hold">
                            <p:stCondLst>
                              <p:cond delay="4000"/>
                            </p:stCondLst>
                            <p:childTnLst>
                              <p:par>
                                <p:cTn id="110" presetID="8" presetClass="exit" presetSubtype="16" fill="hold" grpId="1" nodeType="afterEffect">
                                  <p:stCondLst>
                                    <p:cond delay="0"/>
                                  </p:stCondLst>
                                  <p:childTnLst>
                                    <p:animEffect transition="out" filter="diamond(in)">
                                      <p:cBhvr>
                                        <p:cTn id="111" dur="500"/>
                                        <p:tgtEl>
                                          <p:spTgt spid="93"/>
                                        </p:tgtEl>
                                      </p:cBhvr>
                                    </p:animEffect>
                                    <p:set>
                                      <p:cBhvr>
                                        <p:cTn id="112" dur="1" fill="hold">
                                          <p:stCondLst>
                                            <p:cond delay="499"/>
                                          </p:stCondLst>
                                        </p:cTn>
                                        <p:tgtEl>
                                          <p:spTgt spid="93"/>
                                        </p:tgtEl>
                                        <p:attrNameLst>
                                          <p:attrName>style.visibility</p:attrName>
                                        </p:attrNameLst>
                                      </p:cBhvr>
                                      <p:to>
                                        <p:strVal val="hidden"/>
                                      </p:to>
                                    </p:set>
                                  </p:childTnLst>
                                </p:cTn>
                              </p:par>
                            </p:childTnLst>
                          </p:cTn>
                        </p:par>
                        <p:par>
                          <p:cTn id="113" fill="hold">
                            <p:stCondLst>
                              <p:cond delay="4500"/>
                            </p:stCondLst>
                            <p:childTnLst>
                              <p:par>
                                <p:cTn id="114" presetID="6" presetClass="entr" presetSubtype="32" fill="hold" grpId="0" nodeType="afterEffect">
                                  <p:stCondLst>
                                    <p:cond delay="0"/>
                                  </p:stCondLst>
                                  <p:childTnLst>
                                    <p:set>
                                      <p:cBhvr>
                                        <p:cTn id="115" dur="1" fill="hold">
                                          <p:stCondLst>
                                            <p:cond delay="0"/>
                                          </p:stCondLst>
                                        </p:cTn>
                                        <p:tgtEl>
                                          <p:spTgt spid="92"/>
                                        </p:tgtEl>
                                        <p:attrNameLst>
                                          <p:attrName>style.visibility</p:attrName>
                                        </p:attrNameLst>
                                      </p:cBhvr>
                                      <p:to>
                                        <p:strVal val="visible"/>
                                      </p:to>
                                    </p:set>
                                    <p:animEffect transition="in" filter="circle(out)">
                                      <p:cBhvr>
                                        <p:cTn id="116" dur="500"/>
                                        <p:tgtEl>
                                          <p:spTgt spid="92"/>
                                        </p:tgtEl>
                                      </p:cBhvr>
                                    </p:animEffect>
                                  </p:childTnLst>
                                  <p:subTnLst>
                                    <p:audio>
                                      <p:cMediaNode>
                                        <p:cTn display="0" masterRel="sameClick">
                                          <p:stCondLst>
                                            <p:cond evt="begin" delay="0">
                                              <p:tn val="114"/>
                                            </p:cond>
                                          </p:stCondLst>
                                          <p:endCondLst>
                                            <p:cond evt="onStopAudio" delay="0">
                                              <p:tgtEl>
                                                <p:sldTgt/>
                                              </p:tgtEl>
                                            </p:cond>
                                          </p:endCondLst>
                                        </p:cTn>
                                        <p:tgtEl>
                                          <p:sndTgt r:embed="rId2" name="ding.wav"/>
                                        </p:tgtEl>
                                      </p:cMediaNode>
                                    </p:audio>
                                  </p:subTnLst>
                                </p:cTn>
                              </p:par>
                            </p:childTnLst>
                          </p:cTn>
                        </p:par>
                        <p:par>
                          <p:cTn id="117" fill="hold">
                            <p:stCondLst>
                              <p:cond delay="5000"/>
                            </p:stCondLst>
                            <p:childTnLst>
                              <p:par>
                                <p:cTn id="118" presetID="8" presetClass="exit" presetSubtype="16" fill="hold" grpId="1" nodeType="afterEffect">
                                  <p:stCondLst>
                                    <p:cond delay="0"/>
                                  </p:stCondLst>
                                  <p:childTnLst>
                                    <p:animEffect transition="out" filter="diamond(in)">
                                      <p:cBhvr>
                                        <p:cTn id="119" dur="500"/>
                                        <p:tgtEl>
                                          <p:spTgt spid="92"/>
                                        </p:tgtEl>
                                      </p:cBhvr>
                                    </p:animEffect>
                                    <p:set>
                                      <p:cBhvr>
                                        <p:cTn id="120" dur="1" fill="hold">
                                          <p:stCondLst>
                                            <p:cond delay="499"/>
                                          </p:stCondLst>
                                        </p:cTn>
                                        <p:tgtEl>
                                          <p:spTgt spid="92"/>
                                        </p:tgtEl>
                                        <p:attrNameLst>
                                          <p:attrName>style.visibility</p:attrName>
                                        </p:attrNameLst>
                                      </p:cBhvr>
                                      <p:to>
                                        <p:strVal val="hidden"/>
                                      </p:to>
                                    </p:set>
                                  </p:childTnLst>
                                </p:cTn>
                              </p:par>
                            </p:childTnLst>
                          </p:cTn>
                        </p:par>
                        <p:par>
                          <p:cTn id="121" fill="hold">
                            <p:stCondLst>
                              <p:cond delay="5500"/>
                            </p:stCondLst>
                            <p:childTnLst>
                              <p:par>
                                <p:cTn id="122" presetID="6" presetClass="entr" presetSubtype="32" fill="hold" grpId="0" nodeType="afterEffect">
                                  <p:stCondLst>
                                    <p:cond delay="0"/>
                                  </p:stCondLst>
                                  <p:childTnLst>
                                    <p:set>
                                      <p:cBhvr>
                                        <p:cTn id="123" dur="1" fill="hold">
                                          <p:stCondLst>
                                            <p:cond delay="0"/>
                                          </p:stCondLst>
                                        </p:cTn>
                                        <p:tgtEl>
                                          <p:spTgt spid="91"/>
                                        </p:tgtEl>
                                        <p:attrNameLst>
                                          <p:attrName>style.visibility</p:attrName>
                                        </p:attrNameLst>
                                      </p:cBhvr>
                                      <p:to>
                                        <p:strVal val="visible"/>
                                      </p:to>
                                    </p:set>
                                    <p:animEffect transition="in" filter="circle(out)">
                                      <p:cBhvr>
                                        <p:cTn id="124" dur="500"/>
                                        <p:tgtEl>
                                          <p:spTgt spid="91"/>
                                        </p:tgtEl>
                                      </p:cBhvr>
                                    </p:animEffect>
                                  </p:childTnLst>
                                  <p:subTnLst>
                                    <p:audio>
                                      <p:cMediaNode>
                                        <p:cTn display="0" masterRel="sameClick">
                                          <p:stCondLst>
                                            <p:cond evt="begin" delay="0">
                                              <p:tn val="122"/>
                                            </p:cond>
                                          </p:stCondLst>
                                          <p:endCondLst>
                                            <p:cond evt="onStopAudio" delay="0">
                                              <p:tgtEl>
                                                <p:sldTgt/>
                                              </p:tgtEl>
                                            </p:cond>
                                          </p:endCondLst>
                                        </p:cTn>
                                        <p:tgtEl>
                                          <p:sndTgt r:embed="rId2" name="ding.wav"/>
                                        </p:tgtEl>
                                      </p:cMediaNode>
                                    </p:audio>
                                  </p:subTnLst>
                                </p:cTn>
                              </p:par>
                            </p:childTnLst>
                          </p:cTn>
                        </p:par>
                        <p:par>
                          <p:cTn id="125" fill="hold">
                            <p:stCondLst>
                              <p:cond delay="6000"/>
                            </p:stCondLst>
                            <p:childTnLst>
                              <p:par>
                                <p:cTn id="126" presetID="8" presetClass="exit" presetSubtype="32" fill="hold" grpId="1" nodeType="afterEffect">
                                  <p:stCondLst>
                                    <p:cond delay="0"/>
                                  </p:stCondLst>
                                  <p:childTnLst>
                                    <p:animEffect transition="out" filter="diamond(out)">
                                      <p:cBhvr>
                                        <p:cTn id="127" dur="500"/>
                                        <p:tgtEl>
                                          <p:spTgt spid="91"/>
                                        </p:tgtEl>
                                      </p:cBhvr>
                                    </p:animEffect>
                                    <p:set>
                                      <p:cBhvr>
                                        <p:cTn id="128" dur="1" fill="hold">
                                          <p:stCondLst>
                                            <p:cond delay="499"/>
                                          </p:stCondLst>
                                        </p:cTn>
                                        <p:tgtEl>
                                          <p:spTgt spid="91"/>
                                        </p:tgtEl>
                                        <p:attrNameLst>
                                          <p:attrName>style.visibility</p:attrName>
                                        </p:attrNameLst>
                                      </p:cBhvr>
                                      <p:to>
                                        <p:strVal val="hidden"/>
                                      </p:to>
                                    </p:set>
                                  </p:childTnLst>
                                </p:cTn>
                              </p:par>
                            </p:childTnLst>
                          </p:cTn>
                        </p:par>
                        <p:par>
                          <p:cTn id="129" fill="hold">
                            <p:stCondLst>
                              <p:cond delay="6500"/>
                            </p:stCondLst>
                            <p:childTnLst>
                              <p:par>
                                <p:cTn id="130" presetID="6" presetClass="entr" presetSubtype="32" fill="hold" grpId="0" nodeType="afterEffect">
                                  <p:stCondLst>
                                    <p:cond delay="0"/>
                                  </p:stCondLst>
                                  <p:childTnLst>
                                    <p:set>
                                      <p:cBhvr>
                                        <p:cTn id="131" dur="1" fill="hold">
                                          <p:stCondLst>
                                            <p:cond delay="0"/>
                                          </p:stCondLst>
                                        </p:cTn>
                                        <p:tgtEl>
                                          <p:spTgt spid="90"/>
                                        </p:tgtEl>
                                        <p:attrNameLst>
                                          <p:attrName>style.visibility</p:attrName>
                                        </p:attrNameLst>
                                      </p:cBhvr>
                                      <p:to>
                                        <p:strVal val="visible"/>
                                      </p:to>
                                    </p:set>
                                    <p:animEffect transition="in" filter="circle(out)">
                                      <p:cBhvr>
                                        <p:cTn id="132" dur="500"/>
                                        <p:tgtEl>
                                          <p:spTgt spid="90"/>
                                        </p:tgtEl>
                                      </p:cBhvr>
                                    </p:animEffect>
                                  </p:childTnLst>
                                  <p:subTnLst>
                                    <p:audio>
                                      <p:cMediaNode>
                                        <p:cTn display="0" masterRel="sameClick">
                                          <p:stCondLst>
                                            <p:cond evt="begin" delay="0">
                                              <p:tn val="130"/>
                                            </p:cond>
                                          </p:stCondLst>
                                          <p:endCondLst>
                                            <p:cond evt="onStopAudio" delay="0">
                                              <p:tgtEl>
                                                <p:sldTgt/>
                                              </p:tgtEl>
                                            </p:cond>
                                          </p:endCondLst>
                                        </p:cTn>
                                        <p:tgtEl>
                                          <p:sndTgt r:embed="rId2" name="ding.wav"/>
                                        </p:tgtEl>
                                      </p:cMediaNode>
                                    </p:audio>
                                  </p:subTnLst>
                                </p:cTn>
                              </p:par>
                            </p:childTnLst>
                          </p:cTn>
                        </p:par>
                        <p:par>
                          <p:cTn id="133" fill="hold">
                            <p:stCondLst>
                              <p:cond delay="7000"/>
                            </p:stCondLst>
                            <p:childTnLst>
                              <p:par>
                                <p:cTn id="134" presetID="8" presetClass="exit" presetSubtype="32" fill="hold" grpId="1" nodeType="afterEffect">
                                  <p:stCondLst>
                                    <p:cond delay="0"/>
                                  </p:stCondLst>
                                  <p:childTnLst>
                                    <p:animEffect transition="out" filter="diamond(out)">
                                      <p:cBhvr>
                                        <p:cTn id="135" dur="500"/>
                                        <p:tgtEl>
                                          <p:spTgt spid="90"/>
                                        </p:tgtEl>
                                      </p:cBhvr>
                                    </p:animEffect>
                                    <p:set>
                                      <p:cBhvr>
                                        <p:cTn id="136" dur="1" fill="hold">
                                          <p:stCondLst>
                                            <p:cond delay="499"/>
                                          </p:stCondLst>
                                        </p:cTn>
                                        <p:tgtEl>
                                          <p:spTgt spid="90"/>
                                        </p:tgtEl>
                                        <p:attrNameLst>
                                          <p:attrName>style.visibility</p:attrName>
                                        </p:attrNameLst>
                                      </p:cBhvr>
                                      <p:to>
                                        <p:strVal val="hidden"/>
                                      </p:to>
                                    </p:set>
                                  </p:childTnLst>
                                </p:cTn>
                              </p:par>
                            </p:childTnLst>
                          </p:cTn>
                        </p:par>
                        <p:par>
                          <p:cTn id="137" fill="hold">
                            <p:stCondLst>
                              <p:cond delay="7500"/>
                            </p:stCondLst>
                            <p:childTnLst>
                              <p:par>
                                <p:cTn id="138" presetID="6" presetClass="entr" presetSubtype="32" fill="hold" grpId="0"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circle(out)">
                                      <p:cBhvr>
                                        <p:cTn id="140" dur="500"/>
                                        <p:tgtEl>
                                          <p:spTgt spid="89"/>
                                        </p:tgtEl>
                                      </p:cBhvr>
                                    </p:animEffect>
                                  </p:childTnLst>
                                  <p:subTnLst>
                                    <p:audio>
                                      <p:cMediaNode>
                                        <p:cTn display="0" masterRel="sameClick">
                                          <p:stCondLst>
                                            <p:cond evt="begin" delay="0">
                                              <p:tn val="138"/>
                                            </p:cond>
                                          </p:stCondLst>
                                          <p:endCondLst>
                                            <p:cond evt="onStopAudio" delay="0">
                                              <p:tgtEl>
                                                <p:sldTgt/>
                                              </p:tgtEl>
                                            </p:cond>
                                          </p:endCondLst>
                                        </p:cTn>
                                        <p:tgtEl>
                                          <p:sndTgt r:embed="rId2" name="ding.wav"/>
                                        </p:tgtEl>
                                      </p:cMediaNode>
                                    </p:audio>
                                  </p:subTnLst>
                                </p:cTn>
                              </p:par>
                            </p:childTnLst>
                          </p:cTn>
                        </p:par>
                        <p:par>
                          <p:cTn id="141" fill="hold">
                            <p:stCondLst>
                              <p:cond delay="8000"/>
                            </p:stCondLst>
                            <p:childTnLst>
                              <p:par>
                                <p:cTn id="142" presetID="8" presetClass="exit" presetSubtype="32" fill="hold" grpId="1" nodeType="afterEffect">
                                  <p:stCondLst>
                                    <p:cond delay="0"/>
                                  </p:stCondLst>
                                  <p:childTnLst>
                                    <p:animEffect transition="out" filter="diamond(out)">
                                      <p:cBhvr>
                                        <p:cTn id="143" dur="500"/>
                                        <p:tgtEl>
                                          <p:spTgt spid="89"/>
                                        </p:tgtEl>
                                      </p:cBhvr>
                                    </p:animEffect>
                                    <p:set>
                                      <p:cBhvr>
                                        <p:cTn id="144" dur="1" fill="hold">
                                          <p:stCondLst>
                                            <p:cond delay="499"/>
                                          </p:stCondLst>
                                        </p:cTn>
                                        <p:tgtEl>
                                          <p:spTgt spid="89"/>
                                        </p:tgtEl>
                                        <p:attrNameLst>
                                          <p:attrName>style.visibility</p:attrName>
                                        </p:attrNameLst>
                                      </p:cBhvr>
                                      <p:to>
                                        <p:strVal val="hidden"/>
                                      </p:to>
                                    </p:set>
                                  </p:childTnLst>
                                </p:cTn>
                              </p:par>
                            </p:childTnLst>
                          </p:cTn>
                        </p:par>
                        <p:par>
                          <p:cTn id="145" fill="hold">
                            <p:stCondLst>
                              <p:cond delay="8500"/>
                            </p:stCondLst>
                            <p:childTnLst>
                              <p:par>
                                <p:cTn id="146" presetID="6" presetClass="entr" presetSubtype="32" fill="hold" grpId="0" nodeType="afterEffect">
                                  <p:stCondLst>
                                    <p:cond delay="0"/>
                                  </p:stCondLst>
                                  <p:childTnLst>
                                    <p:set>
                                      <p:cBhvr>
                                        <p:cTn id="147" dur="1" fill="hold">
                                          <p:stCondLst>
                                            <p:cond delay="0"/>
                                          </p:stCondLst>
                                        </p:cTn>
                                        <p:tgtEl>
                                          <p:spTgt spid="88"/>
                                        </p:tgtEl>
                                        <p:attrNameLst>
                                          <p:attrName>style.visibility</p:attrName>
                                        </p:attrNameLst>
                                      </p:cBhvr>
                                      <p:to>
                                        <p:strVal val="visible"/>
                                      </p:to>
                                    </p:set>
                                    <p:animEffect transition="in" filter="circle(out)">
                                      <p:cBhvr>
                                        <p:cTn id="148" dur="500"/>
                                        <p:tgtEl>
                                          <p:spTgt spid="88"/>
                                        </p:tgtEl>
                                      </p:cBhvr>
                                    </p:animEffect>
                                  </p:childTnLst>
                                  <p:subTnLst>
                                    <p:audio>
                                      <p:cMediaNode>
                                        <p:cTn display="0" masterRel="sameClick">
                                          <p:stCondLst>
                                            <p:cond evt="begin" delay="0">
                                              <p:tn val="146"/>
                                            </p:cond>
                                          </p:stCondLst>
                                          <p:endCondLst>
                                            <p:cond evt="onStopAudio" delay="0">
                                              <p:tgtEl>
                                                <p:sldTgt/>
                                              </p:tgtEl>
                                            </p:cond>
                                          </p:endCondLst>
                                        </p:cTn>
                                        <p:tgtEl>
                                          <p:sndTgt r:embed="rId2" name="ding.wav"/>
                                        </p:tgtEl>
                                      </p:cMediaNode>
                                    </p:audio>
                                  </p:subTnLst>
                                </p:cTn>
                              </p:par>
                            </p:childTnLst>
                          </p:cTn>
                        </p:par>
                        <p:par>
                          <p:cTn id="149" fill="hold">
                            <p:stCondLst>
                              <p:cond delay="9000"/>
                            </p:stCondLst>
                            <p:childTnLst>
                              <p:par>
                                <p:cTn id="150" presetID="8" presetClass="exit" presetSubtype="32" fill="hold" grpId="1" nodeType="afterEffect">
                                  <p:stCondLst>
                                    <p:cond delay="0"/>
                                  </p:stCondLst>
                                  <p:childTnLst>
                                    <p:animEffect transition="out" filter="diamond(out)">
                                      <p:cBhvr>
                                        <p:cTn id="151" dur="500"/>
                                        <p:tgtEl>
                                          <p:spTgt spid="88"/>
                                        </p:tgtEl>
                                      </p:cBhvr>
                                    </p:animEffect>
                                    <p:set>
                                      <p:cBhvr>
                                        <p:cTn id="152" dur="1" fill="hold">
                                          <p:stCondLst>
                                            <p:cond delay="499"/>
                                          </p:stCondLst>
                                        </p:cTn>
                                        <p:tgtEl>
                                          <p:spTgt spid="88"/>
                                        </p:tgtEl>
                                        <p:attrNameLst>
                                          <p:attrName>style.visibility</p:attrName>
                                        </p:attrNameLst>
                                      </p:cBhvr>
                                      <p:to>
                                        <p:strVal val="hidden"/>
                                      </p:to>
                                    </p:set>
                                  </p:childTnLst>
                                </p:cTn>
                              </p:par>
                            </p:childTnLst>
                          </p:cTn>
                        </p:par>
                        <p:par>
                          <p:cTn id="153" fill="hold">
                            <p:stCondLst>
                              <p:cond delay="9500"/>
                            </p:stCondLst>
                            <p:childTnLst>
                              <p:par>
                                <p:cTn id="154" presetID="6" presetClass="entr" presetSubtype="32" fill="hold" grpId="0" nodeType="after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circle(out)">
                                      <p:cBhvr>
                                        <p:cTn id="156" dur="500"/>
                                        <p:tgtEl>
                                          <p:spTgt spid="87"/>
                                        </p:tgtEl>
                                      </p:cBhvr>
                                    </p:animEffect>
                                  </p:childTnLst>
                                  <p:subTnLst>
                                    <p:audio>
                                      <p:cMediaNode>
                                        <p:cTn display="0" masterRel="sameClick">
                                          <p:stCondLst>
                                            <p:cond evt="begin" delay="0">
                                              <p:tn val="154"/>
                                            </p:cond>
                                          </p:stCondLst>
                                          <p:endCondLst>
                                            <p:cond evt="onStopAudio" delay="0">
                                              <p:tgtEl>
                                                <p:sldTgt/>
                                              </p:tgtEl>
                                            </p:cond>
                                          </p:endCondLst>
                                        </p:cTn>
                                        <p:tgtEl>
                                          <p:sndTgt r:embed="rId2" name="ding.wav"/>
                                        </p:tgtEl>
                                      </p:cMediaNode>
                                    </p:audio>
                                  </p:subTnLst>
                                </p:cTn>
                              </p:par>
                            </p:childTnLst>
                          </p:cTn>
                        </p:par>
                        <p:par>
                          <p:cTn id="157" fill="hold">
                            <p:stCondLst>
                              <p:cond delay="10000"/>
                            </p:stCondLst>
                            <p:childTnLst>
                              <p:par>
                                <p:cTn id="158" presetID="8" presetClass="exit" presetSubtype="32" fill="hold" grpId="1" nodeType="afterEffect">
                                  <p:stCondLst>
                                    <p:cond delay="0"/>
                                  </p:stCondLst>
                                  <p:childTnLst>
                                    <p:animEffect transition="out" filter="diamond(out)">
                                      <p:cBhvr>
                                        <p:cTn id="159" dur="500"/>
                                        <p:tgtEl>
                                          <p:spTgt spid="87"/>
                                        </p:tgtEl>
                                      </p:cBhvr>
                                    </p:animEffect>
                                    <p:set>
                                      <p:cBhvr>
                                        <p:cTn id="160" dur="1" fill="hold">
                                          <p:stCondLst>
                                            <p:cond delay="499"/>
                                          </p:stCondLst>
                                        </p:cTn>
                                        <p:tgtEl>
                                          <p:spTgt spid="87"/>
                                        </p:tgtEl>
                                        <p:attrNameLst>
                                          <p:attrName>style.visibility</p:attrName>
                                        </p:attrNameLst>
                                      </p:cBhvr>
                                      <p:to>
                                        <p:strVal val="hidden"/>
                                      </p:to>
                                    </p:set>
                                  </p:childTnLst>
                                </p:cTn>
                              </p:par>
                            </p:childTnLst>
                          </p:cTn>
                        </p:par>
                        <p:par>
                          <p:cTn id="161" fill="hold">
                            <p:stCondLst>
                              <p:cond delay="10500"/>
                            </p:stCondLst>
                            <p:childTnLst>
                              <p:par>
                                <p:cTn id="162" presetID="6" presetClass="entr" presetSubtype="32" fill="hold" grpId="0" nodeType="afterEffect">
                                  <p:stCondLst>
                                    <p:cond delay="0"/>
                                  </p:stCondLst>
                                  <p:childTnLst>
                                    <p:set>
                                      <p:cBhvr>
                                        <p:cTn id="163" dur="1" fill="hold">
                                          <p:stCondLst>
                                            <p:cond delay="0"/>
                                          </p:stCondLst>
                                        </p:cTn>
                                        <p:tgtEl>
                                          <p:spTgt spid="86"/>
                                        </p:tgtEl>
                                        <p:attrNameLst>
                                          <p:attrName>style.visibility</p:attrName>
                                        </p:attrNameLst>
                                      </p:cBhvr>
                                      <p:to>
                                        <p:strVal val="visible"/>
                                      </p:to>
                                    </p:set>
                                    <p:animEffect transition="in" filter="circle(out)">
                                      <p:cBhvr>
                                        <p:cTn id="164" dur="500"/>
                                        <p:tgtEl>
                                          <p:spTgt spid="86"/>
                                        </p:tgtEl>
                                      </p:cBhvr>
                                    </p:animEffect>
                                  </p:childTnLst>
                                  <p:subTnLst>
                                    <p:audio>
                                      <p:cMediaNode>
                                        <p:cTn display="0" masterRel="sameClick">
                                          <p:stCondLst>
                                            <p:cond evt="begin" delay="0">
                                              <p:tn val="162"/>
                                            </p:cond>
                                          </p:stCondLst>
                                          <p:endCondLst>
                                            <p:cond evt="onStopAudio" delay="0">
                                              <p:tgtEl>
                                                <p:sldTgt/>
                                              </p:tgtEl>
                                            </p:cond>
                                          </p:endCondLst>
                                        </p:cTn>
                                        <p:tgtEl>
                                          <p:sndTgt r:embed="rId2" name="ding.wav"/>
                                        </p:tgtEl>
                                      </p:cMediaNode>
                                    </p:audio>
                                  </p:subTnLst>
                                </p:cTn>
                              </p:par>
                            </p:childTnLst>
                          </p:cTn>
                        </p:par>
                        <p:par>
                          <p:cTn id="165" fill="hold">
                            <p:stCondLst>
                              <p:cond delay="11000"/>
                            </p:stCondLst>
                            <p:childTnLst>
                              <p:par>
                                <p:cTn id="166" presetID="8" presetClass="exit" presetSubtype="32" fill="hold" grpId="1" nodeType="afterEffect">
                                  <p:stCondLst>
                                    <p:cond delay="0"/>
                                  </p:stCondLst>
                                  <p:childTnLst>
                                    <p:animEffect transition="out" filter="diamond(out)">
                                      <p:cBhvr>
                                        <p:cTn id="167" dur="500"/>
                                        <p:tgtEl>
                                          <p:spTgt spid="86"/>
                                        </p:tgtEl>
                                      </p:cBhvr>
                                    </p:animEffect>
                                    <p:set>
                                      <p:cBhvr>
                                        <p:cTn id="168" dur="1" fill="hold">
                                          <p:stCondLst>
                                            <p:cond delay="499"/>
                                          </p:stCondLst>
                                        </p:cTn>
                                        <p:tgtEl>
                                          <p:spTgt spid="86"/>
                                        </p:tgtEl>
                                        <p:attrNameLst>
                                          <p:attrName>style.visibility</p:attrName>
                                        </p:attrNameLst>
                                      </p:cBhvr>
                                      <p:to>
                                        <p:strVal val="hidden"/>
                                      </p:to>
                                    </p:set>
                                  </p:childTnLst>
                                </p:cTn>
                              </p:par>
                            </p:childTnLst>
                          </p:cTn>
                        </p:par>
                        <p:par>
                          <p:cTn id="169" fill="hold">
                            <p:stCondLst>
                              <p:cond delay="11500"/>
                            </p:stCondLst>
                            <p:childTnLst>
                              <p:par>
                                <p:cTn id="170" presetID="6" presetClass="entr" presetSubtype="32" fill="hold" grpId="0" nodeType="afterEffect">
                                  <p:stCondLst>
                                    <p:cond delay="0"/>
                                  </p:stCondLst>
                                  <p:childTnLst>
                                    <p:set>
                                      <p:cBhvr>
                                        <p:cTn id="171" dur="1" fill="hold">
                                          <p:stCondLst>
                                            <p:cond delay="0"/>
                                          </p:stCondLst>
                                        </p:cTn>
                                        <p:tgtEl>
                                          <p:spTgt spid="85"/>
                                        </p:tgtEl>
                                        <p:attrNameLst>
                                          <p:attrName>style.visibility</p:attrName>
                                        </p:attrNameLst>
                                      </p:cBhvr>
                                      <p:to>
                                        <p:strVal val="visible"/>
                                      </p:to>
                                    </p:set>
                                    <p:animEffect transition="in" filter="circle(out)">
                                      <p:cBhvr>
                                        <p:cTn id="172" dur="500"/>
                                        <p:tgtEl>
                                          <p:spTgt spid="85"/>
                                        </p:tgtEl>
                                      </p:cBhvr>
                                    </p:animEffect>
                                  </p:childTnLst>
                                  <p:subTnLst>
                                    <p:audio>
                                      <p:cMediaNode>
                                        <p:cTn display="0" masterRel="sameClick">
                                          <p:stCondLst>
                                            <p:cond evt="begin" delay="0">
                                              <p:tn val="170"/>
                                            </p:cond>
                                          </p:stCondLst>
                                          <p:endCondLst>
                                            <p:cond evt="onStopAudio" delay="0">
                                              <p:tgtEl>
                                                <p:sldTgt/>
                                              </p:tgtEl>
                                            </p:cond>
                                          </p:endCondLst>
                                        </p:cTn>
                                        <p:tgtEl>
                                          <p:sndTgt r:embed="rId2" name="ding.wav"/>
                                        </p:tgtEl>
                                      </p:cMediaNode>
                                    </p:audio>
                                  </p:subTnLst>
                                </p:cTn>
                              </p:par>
                            </p:childTnLst>
                          </p:cTn>
                        </p:par>
                        <p:par>
                          <p:cTn id="173" fill="hold">
                            <p:stCondLst>
                              <p:cond delay="12000"/>
                            </p:stCondLst>
                            <p:childTnLst>
                              <p:par>
                                <p:cTn id="174" presetID="8" presetClass="exit" presetSubtype="32" fill="hold" grpId="1" nodeType="afterEffect">
                                  <p:stCondLst>
                                    <p:cond delay="0"/>
                                  </p:stCondLst>
                                  <p:childTnLst>
                                    <p:animEffect transition="out" filter="diamond(out)">
                                      <p:cBhvr>
                                        <p:cTn id="175" dur="500"/>
                                        <p:tgtEl>
                                          <p:spTgt spid="85"/>
                                        </p:tgtEl>
                                      </p:cBhvr>
                                    </p:animEffect>
                                    <p:set>
                                      <p:cBhvr>
                                        <p:cTn id="176" dur="1" fill="hold">
                                          <p:stCondLst>
                                            <p:cond delay="499"/>
                                          </p:stCondLst>
                                        </p:cTn>
                                        <p:tgtEl>
                                          <p:spTgt spid="85"/>
                                        </p:tgtEl>
                                        <p:attrNameLst>
                                          <p:attrName>style.visibility</p:attrName>
                                        </p:attrNameLst>
                                      </p:cBhvr>
                                      <p:to>
                                        <p:strVal val="hidden"/>
                                      </p:to>
                                    </p:set>
                                  </p:childTnLst>
                                </p:cTn>
                              </p:par>
                            </p:childTnLst>
                          </p:cTn>
                        </p:par>
                        <p:par>
                          <p:cTn id="177" fill="hold">
                            <p:stCondLst>
                              <p:cond delay="12500"/>
                            </p:stCondLst>
                            <p:childTnLst>
                              <p:par>
                                <p:cTn id="178" presetID="6" presetClass="entr" presetSubtype="32" fill="hold" grpId="0" nodeType="afterEffect">
                                  <p:stCondLst>
                                    <p:cond delay="0"/>
                                  </p:stCondLst>
                                  <p:childTnLst>
                                    <p:set>
                                      <p:cBhvr>
                                        <p:cTn id="179" dur="1" fill="hold">
                                          <p:stCondLst>
                                            <p:cond delay="0"/>
                                          </p:stCondLst>
                                        </p:cTn>
                                        <p:tgtEl>
                                          <p:spTgt spid="84"/>
                                        </p:tgtEl>
                                        <p:attrNameLst>
                                          <p:attrName>style.visibility</p:attrName>
                                        </p:attrNameLst>
                                      </p:cBhvr>
                                      <p:to>
                                        <p:strVal val="visible"/>
                                      </p:to>
                                    </p:set>
                                    <p:animEffect transition="in" filter="circle(out)">
                                      <p:cBhvr>
                                        <p:cTn id="180" dur="500"/>
                                        <p:tgtEl>
                                          <p:spTgt spid="84"/>
                                        </p:tgtEl>
                                      </p:cBhvr>
                                    </p:animEffect>
                                  </p:childTnLst>
                                  <p:subTnLst>
                                    <p:audio>
                                      <p:cMediaNode>
                                        <p:cTn display="0" masterRel="sameClick">
                                          <p:stCondLst>
                                            <p:cond evt="begin" delay="0">
                                              <p:tn val="178"/>
                                            </p:cond>
                                          </p:stCondLst>
                                          <p:endCondLst>
                                            <p:cond evt="onStopAudio" delay="0">
                                              <p:tgtEl>
                                                <p:sldTgt/>
                                              </p:tgtEl>
                                            </p:cond>
                                          </p:endCondLst>
                                        </p:cTn>
                                        <p:tgtEl>
                                          <p:sndTgt r:embed="rId2" name="ding.wav"/>
                                        </p:tgtEl>
                                      </p:cMediaNode>
                                    </p:audio>
                                  </p:subTnLst>
                                </p:cTn>
                              </p:par>
                            </p:childTnLst>
                          </p:cTn>
                        </p:par>
                        <p:par>
                          <p:cTn id="181" fill="hold">
                            <p:stCondLst>
                              <p:cond delay="13000"/>
                            </p:stCondLst>
                            <p:childTnLst>
                              <p:par>
                                <p:cTn id="182" presetID="8" presetClass="exit" presetSubtype="32" fill="hold" grpId="1" nodeType="afterEffect">
                                  <p:stCondLst>
                                    <p:cond delay="0"/>
                                  </p:stCondLst>
                                  <p:childTnLst>
                                    <p:animEffect transition="out" filter="diamond(out)">
                                      <p:cBhvr>
                                        <p:cTn id="183" dur="500"/>
                                        <p:tgtEl>
                                          <p:spTgt spid="84"/>
                                        </p:tgtEl>
                                      </p:cBhvr>
                                    </p:animEffect>
                                    <p:set>
                                      <p:cBhvr>
                                        <p:cTn id="184" dur="1" fill="hold">
                                          <p:stCondLst>
                                            <p:cond delay="499"/>
                                          </p:stCondLst>
                                        </p:cTn>
                                        <p:tgtEl>
                                          <p:spTgt spid="84"/>
                                        </p:tgtEl>
                                        <p:attrNameLst>
                                          <p:attrName>style.visibility</p:attrName>
                                        </p:attrNameLst>
                                      </p:cBhvr>
                                      <p:to>
                                        <p:strVal val="hidden"/>
                                      </p:to>
                                    </p:set>
                                  </p:childTnLst>
                                </p:cTn>
                              </p:par>
                            </p:childTnLst>
                          </p:cTn>
                        </p:par>
                        <p:par>
                          <p:cTn id="185" fill="hold">
                            <p:stCondLst>
                              <p:cond delay="13500"/>
                            </p:stCondLst>
                            <p:childTnLst>
                              <p:par>
                                <p:cTn id="186" presetID="6" presetClass="entr" presetSubtype="32" fill="hold" grpId="0" nodeType="afterEffect">
                                  <p:stCondLst>
                                    <p:cond delay="0"/>
                                  </p:stCondLst>
                                  <p:childTnLst>
                                    <p:set>
                                      <p:cBhvr>
                                        <p:cTn id="187" dur="1" fill="hold">
                                          <p:stCondLst>
                                            <p:cond delay="0"/>
                                          </p:stCondLst>
                                        </p:cTn>
                                        <p:tgtEl>
                                          <p:spTgt spid="83"/>
                                        </p:tgtEl>
                                        <p:attrNameLst>
                                          <p:attrName>style.visibility</p:attrName>
                                        </p:attrNameLst>
                                      </p:cBhvr>
                                      <p:to>
                                        <p:strVal val="visible"/>
                                      </p:to>
                                    </p:set>
                                    <p:animEffect transition="in" filter="circle(out)">
                                      <p:cBhvr>
                                        <p:cTn id="188" dur="500"/>
                                        <p:tgtEl>
                                          <p:spTgt spid="83"/>
                                        </p:tgtEl>
                                      </p:cBhvr>
                                    </p:animEffect>
                                  </p:childTnLst>
                                  <p:subTnLst>
                                    <p:audio>
                                      <p:cMediaNode>
                                        <p:cTn display="0" masterRel="sameClick">
                                          <p:stCondLst>
                                            <p:cond evt="begin" delay="0">
                                              <p:tn val="186"/>
                                            </p:cond>
                                          </p:stCondLst>
                                          <p:endCondLst>
                                            <p:cond evt="onStopAudio" delay="0">
                                              <p:tgtEl>
                                                <p:sldTgt/>
                                              </p:tgtEl>
                                            </p:cond>
                                          </p:endCondLst>
                                        </p:cTn>
                                        <p:tgtEl>
                                          <p:sndTgt r:embed="rId2" name="ding.wav"/>
                                        </p:tgtEl>
                                      </p:cMediaNode>
                                    </p:audio>
                                  </p:subTnLst>
                                </p:cTn>
                              </p:par>
                            </p:childTnLst>
                          </p:cTn>
                        </p:par>
                        <p:par>
                          <p:cTn id="189" fill="hold">
                            <p:stCondLst>
                              <p:cond delay="14000"/>
                            </p:stCondLst>
                            <p:childTnLst>
                              <p:par>
                                <p:cTn id="190" presetID="8" presetClass="exit" presetSubtype="32" fill="hold" grpId="1" nodeType="afterEffect">
                                  <p:stCondLst>
                                    <p:cond delay="0"/>
                                  </p:stCondLst>
                                  <p:childTnLst>
                                    <p:animEffect transition="out" filter="diamond(out)">
                                      <p:cBhvr>
                                        <p:cTn id="191" dur="500"/>
                                        <p:tgtEl>
                                          <p:spTgt spid="83"/>
                                        </p:tgtEl>
                                      </p:cBhvr>
                                    </p:animEffect>
                                    <p:set>
                                      <p:cBhvr>
                                        <p:cTn id="192" dur="1" fill="hold">
                                          <p:stCondLst>
                                            <p:cond delay="499"/>
                                          </p:stCondLst>
                                        </p:cTn>
                                        <p:tgtEl>
                                          <p:spTgt spid="83"/>
                                        </p:tgtEl>
                                        <p:attrNameLst>
                                          <p:attrName>style.visibility</p:attrName>
                                        </p:attrNameLst>
                                      </p:cBhvr>
                                      <p:to>
                                        <p:strVal val="hidden"/>
                                      </p:to>
                                    </p:set>
                                  </p:childTnLst>
                                </p:cTn>
                              </p:par>
                            </p:childTnLst>
                          </p:cTn>
                        </p:par>
                        <p:par>
                          <p:cTn id="193" fill="hold">
                            <p:stCondLst>
                              <p:cond delay="14500"/>
                            </p:stCondLst>
                            <p:childTnLst>
                              <p:par>
                                <p:cTn id="194" presetID="6" presetClass="entr" presetSubtype="32" fill="hold" grpId="0" nodeType="afterEffect">
                                  <p:stCondLst>
                                    <p:cond delay="0"/>
                                  </p:stCondLst>
                                  <p:childTnLst>
                                    <p:set>
                                      <p:cBhvr>
                                        <p:cTn id="195" dur="1" fill="hold">
                                          <p:stCondLst>
                                            <p:cond delay="0"/>
                                          </p:stCondLst>
                                        </p:cTn>
                                        <p:tgtEl>
                                          <p:spTgt spid="82"/>
                                        </p:tgtEl>
                                        <p:attrNameLst>
                                          <p:attrName>style.visibility</p:attrName>
                                        </p:attrNameLst>
                                      </p:cBhvr>
                                      <p:to>
                                        <p:strVal val="visible"/>
                                      </p:to>
                                    </p:set>
                                    <p:animEffect transition="in" filter="circle(out)">
                                      <p:cBhvr>
                                        <p:cTn id="196" dur="500"/>
                                        <p:tgtEl>
                                          <p:spTgt spid="82"/>
                                        </p:tgtEl>
                                      </p:cBhvr>
                                    </p:animEffect>
                                  </p:childTnLst>
                                  <p:subTnLst>
                                    <p:audio>
                                      <p:cMediaNode>
                                        <p:cTn display="0" masterRel="sameClick">
                                          <p:stCondLst>
                                            <p:cond evt="begin" delay="0">
                                              <p:tn val="194"/>
                                            </p:cond>
                                          </p:stCondLst>
                                          <p:endCondLst>
                                            <p:cond evt="onStopAudio" delay="0">
                                              <p:tgtEl>
                                                <p:sldTgt/>
                                              </p:tgtEl>
                                            </p:cond>
                                          </p:endCondLst>
                                        </p:cTn>
                                        <p:tgtEl>
                                          <p:sndTgt r:embed="rId3" name="tada.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7" restart="whenNotActive" fill="hold" evtFilter="cancelBubble" nodeType="interactiveSeq">
                <p:stCondLst>
                  <p:cond evt="onClick" delay="0">
                    <p:tgtEl>
                      <p:spTgt spid="24"/>
                    </p:tgtEl>
                  </p:cond>
                </p:stCondLst>
                <p:endSync evt="end" delay="0">
                  <p:rtn val="all"/>
                </p:endSync>
                <p:childTnLst>
                  <p:par>
                    <p:cTn id="198" fill="hold">
                      <p:stCondLst>
                        <p:cond delay="0"/>
                      </p:stCondLst>
                      <p:childTnLst>
                        <p:par>
                          <p:cTn id="199" fill="hold">
                            <p:stCondLst>
                              <p:cond delay="0"/>
                            </p:stCondLst>
                            <p:childTnLst>
                              <p:par>
                                <p:cTn id="200" presetID="23" presetClass="entr" presetSubtype="16" fill="hold" nodeType="clickEffect">
                                  <p:stCondLst>
                                    <p:cond delay="0"/>
                                  </p:stCondLst>
                                  <p:childTnLst>
                                    <p:set>
                                      <p:cBhvr>
                                        <p:cTn id="201" dur="1" fill="hold">
                                          <p:stCondLst>
                                            <p:cond delay="0"/>
                                          </p:stCondLst>
                                        </p:cTn>
                                        <p:tgtEl>
                                          <p:spTgt spid="77"/>
                                        </p:tgtEl>
                                        <p:attrNameLst>
                                          <p:attrName>style.visibility</p:attrName>
                                        </p:attrNameLst>
                                      </p:cBhvr>
                                      <p:to>
                                        <p:strVal val="visible"/>
                                      </p:to>
                                    </p:set>
                                    <p:anim calcmode="lin" valueType="num">
                                      <p:cBhvr>
                                        <p:cTn id="202" dur="500" fill="hold"/>
                                        <p:tgtEl>
                                          <p:spTgt spid="77"/>
                                        </p:tgtEl>
                                        <p:attrNameLst>
                                          <p:attrName>ppt_w</p:attrName>
                                        </p:attrNameLst>
                                      </p:cBhvr>
                                      <p:tavLst>
                                        <p:tav tm="0">
                                          <p:val>
                                            <p:fltVal val="0"/>
                                          </p:val>
                                        </p:tav>
                                        <p:tav tm="100000">
                                          <p:val>
                                            <p:strVal val="#ppt_w"/>
                                          </p:val>
                                        </p:tav>
                                      </p:tavLst>
                                    </p:anim>
                                    <p:anim calcmode="lin" valueType="num">
                                      <p:cBhvr>
                                        <p:cTn id="203" dur="500" fill="hold"/>
                                        <p:tgtEl>
                                          <p:spTgt spid="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0"/>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4"/>
                  </p:tgtEl>
                </p:cond>
              </p:nextCondLst>
            </p:seq>
            <p:seq concurrent="1" nextAc="seek">
              <p:cTn id="204" restart="whenNotActive" fill="hold" evtFilter="cancelBubble" nodeType="interactiveSeq">
                <p:stCondLst>
                  <p:cond evt="onClick" delay="0">
                    <p:tgtEl>
                      <p:spTgt spid="6"/>
                    </p:tgtEl>
                  </p:cond>
                </p:stCondLst>
                <p:endSync evt="end" delay="0">
                  <p:rtn val="all"/>
                </p:endSync>
                <p:childTnLst>
                  <p:par>
                    <p:cTn id="205" fill="hold">
                      <p:stCondLst>
                        <p:cond delay="0"/>
                      </p:stCondLst>
                      <p:childTnLst>
                        <p:par>
                          <p:cTn id="206" fill="hold">
                            <p:stCondLst>
                              <p:cond delay="0"/>
                            </p:stCondLst>
                            <p:childTnLst>
                              <p:par>
                                <p:cTn id="207" presetID="23" presetClass="entr" presetSubtype="16" repeatCount="3000" fill="hold" nodeType="clickEffect">
                                  <p:stCondLst>
                                    <p:cond delay="0"/>
                                  </p:stCondLst>
                                  <p:childTnLst>
                                    <p:set>
                                      <p:cBhvr>
                                        <p:cTn id="208" dur="1" fill="hold">
                                          <p:stCondLst>
                                            <p:cond delay="0"/>
                                          </p:stCondLst>
                                        </p:cTn>
                                        <p:tgtEl>
                                          <p:spTgt spid="78"/>
                                        </p:tgtEl>
                                        <p:attrNameLst>
                                          <p:attrName>style.visibility</p:attrName>
                                        </p:attrNameLst>
                                      </p:cBhvr>
                                      <p:to>
                                        <p:strVal val="visible"/>
                                      </p:to>
                                    </p:set>
                                    <p:anim calcmode="lin" valueType="num">
                                      <p:cBhvr>
                                        <p:cTn id="209" dur="500" fill="hold"/>
                                        <p:tgtEl>
                                          <p:spTgt spid="78"/>
                                        </p:tgtEl>
                                        <p:attrNameLst>
                                          <p:attrName>ppt_w</p:attrName>
                                        </p:attrNameLst>
                                      </p:cBhvr>
                                      <p:tavLst>
                                        <p:tav tm="0">
                                          <p:val>
                                            <p:fltVal val="0"/>
                                          </p:val>
                                        </p:tav>
                                        <p:tav tm="100000">
                                          <p:val>
                                            <p:strVal val="#ppt_w"/>
                                          </p:val>
                                        </p:tav>
                                      </p:tavLst>
                                    </p:anim>
                                    <p:anim calcmode="lin" valueType="num">
                                      <p:cBhvr>
                                        <p:cTn id="210" dur="500" fill="hold"/>
                                        <p:tgtEl>
                                          <p:spTgt spid="7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0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6"/>
                  </p:tgtEl>
                </p:cond>
              </p:nextCondLst>
            </p:seq>
            <p:seq concurrent="1" nextAc="seek">
              <p:cTn id="211" restart="whenNotActive" fill="hold" evtFilter="cancelBubble" nodeType="interactiveSeq">
                <p:stCondLst>
                  <p:cond evt="onClick" delay="0">
                    <p:tgtEl>
                      <p:spTgt spid="3"/>
                    </p:tgtEl>
                  </p:cond>
                </p:stCondLst>
                <p:endSync evt="end" delay="0">
                  <p:rtn val="all"/>
                </p:endSync>
                <p:childTnLst>
                  <p:par>
                    <p:cTn id="212" fill="hold">
                      <p:stCondLst>
                        <p:cond delay="0"/>
                      </p:stCondLst>
                      <p:childTnLst>
                        <p:par>
                          <p:cTn id="213" fill="hold">
                            <p:stCondLst>
                              <p:cond delay="0"/>
                            </p:stCondLst>
                            <p:childTnLst>
                              <p:par>
                                <p:cTn id="214" presetID="23" presetClass="entr" presetSubtype="16" fill="hold" nodeType="clickEffect">
                                  <p:stCondLst>
                                    <p:cond delay="0"/>
                                  </p:stCondLst>
                                  <p:childTnLst>
                                    <p:set>
                                      <p:cBhvr>
                                        <p:cTn id="215" dur="1" fill="hold">
                                          <p:stCondLst>
                                            <p:cond delay="0"/>
                                          </p:stCondLst>
                                        </p:cTn>
                                        <p:tgtEl>
                                          <p:spTgt spid="75"/>
                                        </p:tgtEl>
                                        <p:attrNameLst>
                                          <p:attrName>style.visibility</p:attrName>
                                        </p:attrNameLst>
                                      </p:cBhvr>
                                      <p:to>
                                        <p:strVal val="visible"/>
                                      </p:to>
                                    </p:set>
                                    <p:anim calcmode="lin" valueType="num">
                                      <p:cBhvr>
                                        <p:cTn id="216" dur="500" fill="hold"/>
                                        <p:tgtEl>
                                          <p:spTgt spid="75"/>
                                        </p:tgtEl>
                                        <p:attrNameLst>
                                          <p:attrName>ppt_w</p:attrName>
                                        </p:attrNameLst>
                                      </p:cBhvr>
                                      <p:tavLst>
                                        <p:tav tm="0">
                                          <p:val>
                                            <p:fltVal val="0"/>
                                          </p:val>
                                        </p:tav>
                                        <p:tav tm="100000">
                                          <p:val>
                                            <p:strVal val="#ppt_w"/>
                                          </p:val>
                                        </p:tav>
                                      </p:tavLst>
                                    </p:anim>
                                    <p:anim calcmode="lin" valueType="num">
                                      <p:cBhvr>
                                        <p:cTn id="217" dur="500" fill="hold"/>
                                        <p:tgtEl>
                                          <p:spTgt spid="75"/>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214"/>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3"/>
                  </p:tgtEl>
                </p:cond>
              </p:nextCondLst>
            </p:seq>
            <p:seq concurrent="1" nextAc="seek">
              <p:cTn id="218" restart="whenNotActive" fill="hold" evtFilter="cancelBubble" nodeType="interactiveSeq">
                <p:stCondLst>
                  <p:cond evt="onClick" delay="0">
                    <p:tgtEl>
                      <p:spTgt spid="9"/>
                    </p:tgtEl>
                  </p:cond>
                </p:stCondLst>
                <p:endSync evt="end" delay="0">
                  <p:rtn val="all"/>
                </p:endSync>
                <p:childTnLst>
                  <p:par>
                    <p:cTn id="219" fill="hold">
                      <p:stCondLst>
                        <p:cond delay="0"/>
                      </p:stCondLst>
                      <p:childTnLst>
                        <p:par>
                          <p:cTn id="220" fill="hold">
                            <p:stCondLst>
                              <p:cond delay="0"/>
                            </p:stCondLst>
                            <p:childTnLst>
                              <p:par>
                                <p:cTn id="221" presetID="23" presetClass="entr" presetSubtype="16" fill="hold" nodeType="clickEffect">
                                  <p:stCondLst>
                                    <p:cond delay="0"/>
                                  </p:stCondLst>
                                  <p:childTnLst>
                                    <p:set>
                                      <p:cBhvr>
                                        <p:cTn id="222" dur="1" fill="hold">
                                          <p:stCondLst>
                                            <p:cond delay="0"/>
                                          </p:stCondLst>
                                        </p:cTn>
                                        <p:tgtEl>
                                          <p:spTgt spid="76"/>
                                        </p:tgtEl>
                                        <p:attrNameLst>
                                          <p:attrName>style.visibility</p:attrName>
                                        </p:attrNameLst>
                                      </p:cBhvr>
                                      <p:to>
                                        <p:strVal val="visible"/>
                                      </p:to>
                                    </p:set>
                                    <p:anim calcmode="lin" valueType="num">
                                      <p:cBhvr>
                                        <p:cTn id="223" dur="500" fill="hold"/>
                                        <p:tgtEl>
                                          <p:spTgt spid="76"/>
                                        </p:tgtEl>
                                        <p:attrNameLst>
                                          <p:attrName>ppt_w</p:attrName>
                                        </p:attrNameLst>
                                      </p:cBhvr>
                                      <p:tavLst>
                                        <p:tav tm="0">
                                          <p:val>
                                            <p:fltVal val="0"/>
                                          </p:val>
                                        </p:tav>
                                        <p:tav tm="100000">
                                          <p:val>
                                            <p:strVal val="#ppt_w"/>
                                          </p:val>
                                        </p:tav>
                                      </p:tavLst>
                                    </p:anim>
                                    <p:anim calcmode="lin" valueType="num">
                                      <p:cBhvr>
                                        <p:cTn id="224" dur="500" fill="hold"/>
                                        <p:tgtEl>
                                          <p:spTgt spid="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1"/>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9"/>
                  </p:tgtEl>
                </p:cond>
              </p:nextCondLst>
            </p:seq>
          </p:childTnLst>
        </p:cTn>
      </p:par>
    </p:tnLst>
    <p:bldLst>
      <p:bldP spid="82" grpId="0"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hinhnenxanh.jpg"/>
          <p:cNvPicPr>
            <a:picLocks noChangeAspect="1"/>
          </p:cNvPicPr>
          <p:nvPr/>
        </p:nvPicPr>
        <p:blipFill>
          <a:blip r:embed="rId6"/>
          <a:stretch>
            <a:fillRect/>
          </a:stretch>
        </p:blipFill>
        <p:spPr>
          <a:xfrm>
            <a:off x="0" y="0"/>
            <a:ext cx="12344400" cy="6858000"/>
          </a:xfrm>
          <a:prstGeom prst="rect">
            <a:avLst/>
          </a:prstGeom>
        </p:spPr>
      </p:pic>
      <p:sp>
        <p:nvSpPr>
          <p:cNvPr id="2" name="Rectangle 2"/>
          <p:cNvSpPr>
            <a:spLocks noChangeArrowheads="1"/>
          </p:cNvSpPr>
          <p:nvPr/>
        </p:nvSpPr>
        <p:spPr bwMode="auto">
          <a:xfrm>
            <a:off x="10595610" y="0"/>
            <a:ext cx="1748790" cy="6858000"/>
          </a:xfrm>
          <a:prstGeom prst="rect">
            <a:avLst/>
          </a:prstGeom>
          <a:solidFill>
            <a:srgbClr val="008000"/>
          </a:solidFill>
          <a:ln w="9525">
            <a:solidFill>
              <a:schemeClr val="tx1"/>
            </a:solidFill>
            <a:miter lim="800000"/>
            <a:headEnd/>
            <a:tailEnd/>
          </a:ln>
        </p:spPr>
        <p:txBody>
          <a:bodyPr wrap="none" lIns="118168" tIns="59084" rIns="118168" bIns="59084" anchor="ctr"/>
          <a:lstStyle/>
          <a:p>
            <a:endParaRPr lang="en-US">
              <a:latin typeface="Times New Roman" pitchFamily="18" charset="0"/>
              <a:cs typeface="Times New Roman" pitchFamily="18" charset="0"/>
            </a:endParaRPr>
          </a:p>
        </p:txBody>
      </p:sp>
      <p:grpSp>
        <p:nvGrpSpPr>
          <p:cNvPr id="3" name="Group 3"/>
          <p:cNvGrpSpPr>
            <a:grpSpLocks/>
          </p:cNvGrpSpPr>
          <p:nvPr/>
        </p:nvGrpSpPr>
        <p:grpSpPr bwMode="auto">
          <a:xfrm>
            <a:off x="1131570" y="5715000"/>
            <a:ext cx="9464040" cy="838200"/>
            <a:chOff x="504" y="1008"/>
            <a:chExt cx="4416" cy="765"/>
          </a:xfrm>
        </p:grpSpPr>
        <p:sp>
          <p:nvSpPr>
            <p:cNvPr id="4"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5" name="Text Box 5"/>
            <p:cNvSpPr txBox="1">
              <a:spLocks noChangeArrowheads="1"/>
            </p:cNvSpPr>
            <p:nvPr/>
          </p:nvSpPr>
          <p:spPr bwMode="gray">
            <a:xfrm>
              <a:off x="801" y="1114"/>
              <a:ext cx="3976" cy="590"/>
            </a:xfrm>
            <a:prstGeom prst="rect">
              <a:avLst/>
            </a:prstGeom>
            <a:noFill/>
            <a:ln w="9525" algn="ctr">
              <a:noFill/>
              <a:miter lim="800000"/>
              <a:headEnd/>
              <a:tailEnd/>
            </a:ln>
          </p:spPr>
          <p:txBody>
            <a:bodyPr>
              <a:spAutoFit/>
            </a:bodyPr>
            <a:lstStyle/>
            <a:p>
              <a:r>
                <a:rPr lang="en-US" sz="3600" dirty="0">
                  <a:latin typeface="Times New Roman" pitchFamily="18" charset="0"/>
                  <a:cs typeface="Times New Roman" pitchFamily="18" charset="0"/>
                </a:rPr>
                <a:t>www.ngoisao.net/News/Home/</a:t>
              </a:r>
            </a:p>
          </p:txBody>
        </p:sp>
      </p:grpSp>
      <p:grpSp>
        <p:nvGrpSpPr>
          <p:cNvPr id="6" name="Group 6"/>
          <p:cNvGrpSpPr>
            <a:grpSpLocks/>
          </p:cNvGrpSpPr>
          <p:nvPr/>
        </p:nvGrpSpPr>
        <p:grpSpPr bwMode="auto">
          <a:xfrm>
            <a:off x="925830" y="4511040"/>
            <a:ext cx="9665970" cy="822960"/>
            <a:chOff x="504" y="1008"/>
            <a:chExt cx="4416" cy="765"/>
          </a:xfrm>
        </p:grpSpPr>
        <p:sp>
          <p:nvSpPr>
            <p:cNvPr id="7"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8" name="Text Box 8"/>
            <p:cNvSpPr txBox="1">
              <a:spLocks noChangeArrowheads="1"/>
            </p:cNvSpPr>
            <p:nvPr/>
          </p:nvSpPr>
          <p:spPr bwMode="gray">
            <a:xfrm>
              <a:off x="801" y="1101"/>
              <a:ext cx="3927" cy="601"/>
            </a:xfrm>
            <a:prstGeom prst="rect">
              <a:avLst/>
            </a:prstGeom>
            <a:noFill/>
            <a:ln w="9525" algn="ctr">
              <a:noFill/>
              <a:miter lim="800000"/>
              <a:headEnd/>
              <a:tailEnd/>
            </a:ln>
          </p:spPr>
          <p:txBody>
            <a:bodyPr>
              <a:spAutoFit/>
            </a:bodyPr>
            <a:lstStyle/>
            <a:p>
              <a:r>
                <a:rPr lang="en-US" sz="3600" dirty="0">
                  <a:latin typeface="Times New Roman" pitchFamily="18" charset="0"/>
                  <a:cs typeface="Times New Roman" pitchFamily="18" charset="0"/>
                </a:rPr>
                <a:t>www.yahoo@.com</a:t>
              </a:r>
              <a:endParaRPr lang="en-US" sz="3600" dirty="0">
                <a:solidFill>
                  <a:srgbClr val="FF0000"/>
                </a:solidFill>
                <a:latin typeface="Times New Roman" pitchFamily="18" charset="0"/>
                <a:cs typeface="Times New Roman" pitchFamily="18" charset="0"/>
                <a:sym typeface="Wingdings" pitchFamily="2" charset="2"/>
              </a:endParaRPr>
            </a:p>
          </p:txBody>
        </p:sp>
      </p:grpSp>
      <p:grpSp>
        <p:nvGrpSpPr>
          <p:cNvPr id="9" name="Group 9"/>
          <p:cNvGrpSpPr>
            <a:grpSpLocks/>
          </p:cNvGrpSpPr>
          <p:nvPr/>
        </p:nvGrpSpPr>
        <p:grpSpPr bwMode="auto">
          <a:xfrm>
            <a:off x="1099424" y="3215640"/>
            <a:ext cx="9464040" cy="822960"/>
            <a:chOff x="504" y="1008"/>
            <a:chExt cx="4416" cy="765"/>
          </a:xfrm>
        </p:grpSpPr>
        <p:sp>
          <p:nvSpPr>
            <p:cNvPr id="10"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11" name="Text Box 11"/>
            <p:cNvSpPr txBox="1">
              <a:spLocks noChangeArrowheads="1"/>
            </p:cNvSpPr>
            <p:nvPr/>
          </p:nvSpPr>
          <p:spPr bwMode="gray">
            <a:xfrm>
              <a:off x="702" y="1118"/>
              <a:ext cx="4196" cy="601"/>
            </a:xfrm>
            <a:prstGeom prst="rect">
              <a:avLst/>
            </a:prstGeom>
            <a:noFill/>
            <a:ln w="9525" algn="ctr">
              <a:noFill/>
              <a:miter lim="800000"/>
              <a:headEnd/>
              <a:tailEnd/>
            </a:ln>
          </p:spPr>
          <p:txBody>
            <a:bodyPr wrap="square">
              <a:spAutoFit/>
            </a:bodyPr>
            <a:lstStyle/>
            <a:p>
              <a:r>
                <a:rPr lang="en-US" sz="3600" dirty="0">
                  <a:latin typeface="Times New Roman" pitchFamily="18" charset="0"/>
                  <a:cs typeface="Times New Roman" pitchFamily="18" charset="0"/>
                </a:rPr>
                <a:t>mail.yahoo.com</a:t>
              </a:r>
              <a:endParaRPr lang="en-US" sz="3600" dirty="0">
                <a:latin typeface="Times New Roman" pitchFamily="18" charset="0"/>
                <a:cs typeface="Times New Roman" pitchFamily="18" charset="0"/>
                <a:sym typeface="Symbol" pitchFamily="18" charset="2"/>
              </a:endParaRPr>
            </a:p>
          </p:txBody>
        </p:sp>
      </p:grpSp>
      <p:grpSp>
        <p:nvGrpSpPr>
          <p:cNvPr id="12" name="Group 12"/>
          <p:cNvGrpSpPr>
            <a:grpSpLocks/>
          </p:cNvGrpSpPr>
          <p:nvPr/>
        </p:nvGrpSpPr>
        <p:grpSpPr bwMode="auto">
          <a:xfrm rot="5400000">
            <a:off x="342900" y="4368166"/>
            <a:ext cx="1371600" cy="205740"/>
            <a:chOff x="0" y="1896"/>
            <a:chExt cx="5760" cy="120"/>
          </a:xfrm>
        </p:grpSpPr>
        <p:sp>
          <p:nvSpPr>
            <p:cNvPr id="13"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14"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15" name="Group 15"/>
          <p:cNvGrpSpPr>
            <a:grpSpLocks/>
          </p:cNvGrpSpPr>
          <p:nvPr/>
        </p:nvGrpSpPr>
        <p:grpSpPr bwMode="auto">
          <a:xfrm rot="5400000">
            <a:off x="409575" y="3291841"/>
            <a:ext cx="1238250" cy="205740"/>
            <a:chOff x="0" y="1896"/>
            <a:chExt cx="5760" cy="120"/>
          </a:xfrm>
        </p:grpSpPr>
        <p:sp>
          <p:nvSpPr>
            <p:cNvPr id="16"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17"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18" name="Group 18"/>
          <p:cNvGrpSpPr>
            <a:grpSpLocks/>
          </p:cNvGrpSpPr>
          <p:nvPr/>
        </p:nvGrpSpPr>
        <p:grpSpPr bwMode="auto">
          <a:xfrm rot="5400000">
            <a:off x="342900" y="5663566"/>
            <a:ext cx="1371600" cy="205740"/>
            <a:chOff x="0" y="1896"/>
            <a:chExt cx="5760" cy="120"/>
          </a:xfrm>
        </p:grpSpPr>
        <p:sp>
          <p:nvSpPr>
            <p:cNvPr id="19"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20"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21" name="Group 21"/>
          <p:cNvGrpSpPr>
            <a:grpSpLocks/>
          </p:cNvGrpSpPr>
          <p:nvPr/>
        </p:nvGrpSpPr>
        <p:grpSpPr bwMode="auto">
          <a:xfrm rot="5400000">
            <a:off x="485775" y="1844041"/>
            <a:ext cx="1085850" cy="205740"/>
            <a:chOff x="0" y="1896"/>
            <a:chExt cx="5760" cy="120"/>
          </a:xfrm>
        </p:grpSpPr>
        <p:sp>
          <p:nvSpPr>
            <p:cNvPr id="22"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23"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24" name="Group 24"/>
          <p:cNvGrpSpPr>
            <a:grpSpLocks/>
          </p:cNvGrpSpPr>
          <p:nvPr/>
        </p:nvGrpSpPr>
        <p:grpSpPr bwMode="auto">
          <a:xfrm>
            <a:off x="1105852" y="1998346"/>
            <a:ext cx="9464040" cy="796290"/>
            <a:chOff x="504" y="1008"/>
            <a:chExt cx="4416" cy="765"/>
          </a:xfrm>
        </p:grpSpPr>
        <p:sp>
          <p:nvSpPr>
            <p:cNvPr id="25"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26" name="Text Box 26"/>
            <p:cNvSpPr txBox="1">
              <a:spLocks noChangeArrowheads="1"/>
            </p:cNvSpPr>
            <p:nvPr/>
          </p:nvSpPr>
          <p:spPr bwMode="gray">
            <a:xfrm>
              <a:off x="708" y="1013"/>
              <a:ext cx="4176" cy="621"/>
            </a:xfrm>
            <a:prstGeom prst="rect">
              <a:avLst/>
            </a:prstGeom>
            <a:noFill/>
            <a:ln w="9525" algn="ctr">
              <a:noFill/>
              <a:miter lim="800000"/>
              <a:headEnd/>
              <a:tailEnd/>
            </a:ln>
          </p:spPr>
          <p:txBody>
            <a:bodyPr>
              <a:spAutoFit/>
            </a:bodyPr>
            <a:lstStyle/>
            <a:p>
              <a:r>
                <a:rPr lang="en-US" sz="3600" dirty="0">
                  <a:latin typeface="Times New Roman" pitchFamily="18" charset="0"/>
                  <a:cs typeface="Times New Roman" pitchFamily="18" charset="0"/>
                </a:rPr>
                <a:t>www.laodong.com.vn</a:t>
              </a:r>
              <a:endParaRPr lang="en-US" sz="3600" b="1" dirty="0">
                <a:solidFill>
                  <a:srgbClr val="0033CC"/>
                </a:solidFill>
                <a:latin typeface="Times New Roman" pitchFamily="18" charset="0"/>
                <a:cs typeface="Times New Roman" pitchFamily="18" charset="0"/>
                <a:sym typeface="Symbol" pitchFamily="18" charset="2"/>
              </a:endParaRPr>
            </a:p>
          </p:txBody>
        </p:sp>
      </p:grpSp>
      <p:grpSp>
        <p:nvGrpSpPr>
          <p:cNvPr id="27" name="Group 27"/>
          <p:cNvGrpSpPr>
            <a:grpSpLocks/>
          </p:cNvGrpSpPr>
          <p:nvPr/>
        </p:nvGrpSpPr>
        <p:grpSpPr bwMode="auto">
          <a:xfrm>
            <a:off x="265694" y="1884680"/>
            <a:ext cx="1260180" cy="983931"/>
            <a:chOff x="135" y="1180"/>
            <a:chExt cx="587" cy="620"/>
          </a:xfrm>
        </p:grpSpPr>
        <p:grpSp>
          <p:nvGrpSpPr>
            <p:cNvPr id="28" name="Group 28"/>
            <p:cNvGrpSpPr>
              <a:grpSpLocks/>
            </p:cNvGrpSpPr>
            <p:nvPr/>
          </p:nvGrpSpPr>
          <p:grpSpPr bwMode="auto">
            <a:xfrm rot="5400000">
              <a:off x="119" y="1196"/>
              <a:ext cx="620" cy="587"/>
              <a:chOff x="1868" y="1824"/>
              <a:chExt cx="1987" cy="1820"/>
            </a:xfrm>
          </p:grpSpPr>
          <p:sp>
            <p:nvSpPr>
              <p:cNvPr id="30" name="AutoShape 29"/>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1" name="AutoShape 30"/>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2" name="AutoShape 31"/>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3"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34"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35" name="Oval 34"/>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36" name="Oval 35"/>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37" name="Oval 36"/>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38" name="Oval 37"/>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29" name="Text Box 38"/>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A</a:t>
              </a:r>
            </a:p>
          </p:txBody>
        </p:sp>
      </p:grpSp>
      <p:grpSp>
        <p:nvGrpSpPr>
          <p:cNvPr id="39" name="Group 39"/>
          <p:cNvGrpSpPr>
            <a:grpSpLocks/>
          </p:cNvGrpSpPr>
          <p:nvPr/>
        </p:nvGrpSpPr>
        <p:grpSpPr bwMode="auto">
          <a:xfrm>
            <a:off x="289267" y="3128649"/>
            <a:ext cx="1260180" cy="983931"/>
            <a:chOff x="135" y="1180"/>
            <a:chExt cx="587" cy="620"/>
          </a:xfrm>
        </p:grpSpPr>
        <p:grpSp>
          <p:nvGrpSpPr>
            <p:cNvPr id="40" name="Group 40"/>
            <p:cNvGrpSpPr>
              <a:grpSpLocks/>
            </p:cNvGrpSpPr>
            <p:nvPr/>
          </p:nvGrpSpPr>
          <p:grpSpPr bwMode="auto">
            <a:xfrm rot="5400000">
              <a:off x="119" y="1196"/>
              <a:ext cx="620" cy="587"/>
              <a:chOff x="1868" y="1824"/>
              <a:chExt cx="1987" cy="1820"/>
            </a:xfrm>
          </p:grpSpPr>
          <p:sp>
            <p:nvSpPr>
              <p:cNvPr id="42" name="AutoShape 41"/>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3" name="AutoShape 42"/>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4" name="AutoShape 43"/>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5"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46"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47" name="Oval 46"/>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48" name="Oval 47"/>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49" name="Oval 48"/>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50" name="Oval 49"/>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41" name="Text Box 50"/>
            <p:cNvSpPr txBox="1">
              <a:spLocks noChangeArrowheads="1"/>
            </p:cNvSpPr>
            <p:nvPr/>
          </p:nvSpPr>
          <p:spPr bwMode="gray">
            <a:xfrm>
              <a:off x="342" y="1297"/>
              <a:ext cx="232"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B</a:t>
              </a:r>
            </a:p>
          </p:txBody>
        </p:sp>
      </p:grpSp>
      <p:grpSp>
        <p:nvGrpSpPr>
          <p:cNvPr id="51" name="Group 51"/>
          <p:cNvGrpSpPr>
            <a:grpSpLocks/>
          </p:cNvGrpSpPr>
          <p:nvPr/>
        </p:nvGrpSpPr>
        <p:grpSpPr bwMode="auto">
          <a:xfrm>
            <a:off x="289267" y="4424049"/>
            <a:ext cx="1260180" cy="983931"/>
            <a:chOff x="135" y="1180"/>
            <a:chExt cx="587" cy="620"/>
          </a:xfrm>
        </p:grpSpPr>
        <p:grpSp>
          <p:nvGrpSpPr>
            <p:cNvPr id="52" name="Group 52"/>
            <p:cNvGrpSpPr>
              <a:grpSpLocks/>
            </p:cNvGrpSpPr>
            <p:nvPr/>
          </p:nvGrpSpPr>
          <p:grpSpPr bwMode="auto">
            <a:xfrm rot="5400000">
              <a:off x="119" y="1196"/>
              <a:ext cx="620" cy="587"/>
              <a:chOff x="1868" y="1824"/>
              <a:chExt cx="1987" cy="1820"/>
            </a:xfrm>
          </p:grpSpPr>
          <p:sp>
            <p:nvSpPr>
              <p:cNvPr id="54" name="AutoShape 53"/>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5" name="AutoShape 54"/>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6" name="AutoShape 55"/>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7"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58"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59" name="Oval 58"/>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60" name="Oval 59"/>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61" name="Oval 60"/>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62" name="Oval 61"/>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53" name="Text Box 62"/>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C</a:t>
              </a:r>
            </a:p>
          </p:txBody>
        </p:sp>
      </p:grpSp>
      <p:grpSp>
        <p:nvGrpSpPr>
          <p:cNvPr id="63" name="Group 63"/>
          <p:cNvGrpSpPr>
            <a:grpSpLocks/>
          </p:cNvGrpSpPr>
          <p:nvPr/>
        </p:nvGrpSpPr>
        <p:grpSpPr bwMode="auto">
          <a:xfrm>
            <a:off x="314985" y="5618484"/>
            <a:ext cx="1260180" cy="983931"/>
            <a:chOff x="135" y="1180"/>
            <a:chExt cx="587" cy="620"/>
          </a:xfrm>
        </p:grpSpPr>
        <p:grpSp>
          <p:nvGrpSpPr>
            <p:cNvPr id="64" name="Group 64"/>
            <p:cNvGrpSpPr>
              <a:grpSpLocks/>
            </p:cNvGrpSpPr>
            <p:nvPr/>
          </p:nvGrpSpPr>
          <p:grpSpPr bwMode="auto">
            <a:xfrm rot="5400000">
              <a:off x="119" y="1196"/>
              <a:ext cx="620" cy="587"/>
              <a:chOff x="1868" y="1824"/>
              <a:chExt cx="1987" cy="1820"/>
            </a:xfrm>
          </p:grpSpPr>
          <p:sp>
            <p:nvSpPr>
              <p:cNvPr id="66" name="AutoShape 65"/>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7" name="AutoShape 66"/>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8" name="AutoShape 67"/>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9"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70"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71" name="Oval 70"/>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72" name="Oval 71"/>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73" name="Oval 72"/>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74" name="Oval 73"/>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65" name="Text Box 74"/>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D</a:t>
              </a:r>
            </a:p>
          </p:txBody>
        </p:sp>
      </p:grpSp>
      <p:pic>
        <p:nvPicPr>
          <p:cNvPr id="75" name="Picture 81" descr="614040"/>
          <p:cNvPicPr>
            <a:picLocks noChangeAspect="1" noChangeArrowheads="1"/>
          </p:cNvPicPr>
          <p:nvPr/>
        </p:nvPicPr>
        <p:blipFill>
          <a:blip r:embed="rId7"/>
          <a:srcRect/>
          <a:stretch>
            <a:fillRect/>
          </a:stretch>
        </p:blipFill>
        <p:spPr bwMode="auto">
          <a:xfrm>
            <a:off x="10744200" y="4572000"/>
            <a:ext cx="1375886" cy="733424"/>
          </a:xfrm>
          <a:prstGeom prst="rect">
            <a:avLst/>
          </a:prstGeom>
          <a:noFill/>
          <a:ln w="9525">
            <a:noFill/>
            <a:miter lim="800000"/>
            <a:headEnd/>
            <a:tailEnd/>
          </a:ln>
        </p:spPr>
      </p:pic>
      <p:pic>
        <p:nvPicPr>
          <p:cNvPr id="76" name="Picture 116" descr="614040"/>
          <p:cNvPicPr>
            <a:picLocks noChangeAspect="1" noChangeArrowheads="1"/>
          </p:cNvPicPr>
          <p:nvPr/>
        </p:nvPicPr>
        <p:blipFill>
          <a:blip r:embed="rId7"/>
          <a:srcRect/>
          <a:stretch>
            <a:fillRect/>
          </a:stretch>
        </p:blipFill>
        <p:spPr bwMode="auto">
          <a:xfrm>
            <a:off x="10744200" y="3276600"/>
            <a:ext cx="1440180" cy="809626"/>
          </a:xfrm>
          <a:prstGeom prst="rect">
            <a:avLst/>
          </a:prstGeom>
          <a:noFill/>
          <a:ln w="9525">
            <a:noFill/>
            <a:miter lim="800000"/>
            <a:headEnd/>
            <a:tailEnd/>
          </a:ln>
        </p:spPr>
      </p:pic>
      <p:pic>
        <p:nvPicPr>
          <p:cNvPr id="77" name="Picture 117" descr="614040"/>
          <p:cNvPicPr>
            <a:picLocks noChangeAspect="1" noChangeArrowheads="1"/>
          </p:cNvPicPr>
          <p:nvPr/>
        </p:nvPicPr>
        <p:blipFill>
          <a:blip r:embed="rId7"/>
          <a:srcRect/>
          <a:stretch>
            <a:fillRect/>
          </a:stretch>
        </p:blipFill>
        <p:spPr bwMode="auto">
          <a:xfrm>
            <a:off x="10816114" y="2108836"/>
            <a:ext cx="1375886" cy="733424"/>
          </a:xfrm>
          <a:prstGeom prst="rect">
            <a:avLst/>
          </a:prstGeom>
          <a:noFill/>
          <a:ln w="9525">
            <a:noFill/>
            <a:miter lim="800000"/>
            <a:headEnd/>
            <a:tailEnd/>
          </a:ln>
        </p:spPr>
      </p:pic>
      <p:pic>
        <p:nvPicPr>
          <p:cNvPr id="78" name="Picture 118" descr="614030"/>
          <p:cNvPicPr>
            <a:picLocks noChangeAspect="1" noChangeArrowheads="1"/>
          </p:cNvPicPr>
          <p:nvPr/>
        </p:nvPicPr>
        <p:blipFill>
          <a:blip r:embed="rId8"/>
          <a:srcRect/>
          <a:stretch>
            <a:fillRect/>
          </a:stretch>
        </p:blipFill>
        <p:spPr bwMode="auto">
          <a:xfrm>
            <a:off x="10745393" y="5715000"/>
            <a:ext cx="1446610" cy="817246"/>
          </a:xfrm>
          <a:prstGeom prst="rect">
            <a:avLst/>
          </a:prstGeom>
          <a:noFill/>
          <a:ln w="9525">
            <a:noFill/>
            <a:miter lim="800000"/>
            <a:headEnd/>
            <a:tailEnd/>
          </a:ln>
        </p:spPr>
      </p:pic>
      <p:sp>
        <p:nvSpPr>
          <p:cNvPr id="79" name="AutoShape 17"/>
          <p:cNvSpPr>
            <a:spLocks noChangeArrowheads="1"/>
          </p:cNvSpPr>
          <p:nvPr/>
        </p:nvSpPr>
        <p:spPr bwMode="gray">
          <a:xfrm>
            <a:off x="173560" y="84843"/>
            <a:ext cx="10418243" cy="128016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46523" tIns="46523" rIns="46523" bIns="46523" anchor="ctr"/>
          <a:lstStyle/>
          <a:p>
            <a:pPr algn="just">
              <a:defRPr/>
            </a:pPr>
            <a:r>
              <a:rPr lang="en-US" sz="4400" b="1" dirty="0" err="1">
                <a:solidFill>
                  <a:schemeClr val="bg1"/>
                </a:solidFill>
                <a:latin typeface="Times New Roman" pitchFamily="18" charset="0"/>
                <a:cs typeface="Times New Roman" pitchFamily="18" charset="0"/>
              </a:rPr>
              <a:t>Câu</a:t>
            </a:r>
            <a:r>
              <a:rPr lang="en-US" sz="4400" b="1" dirty="0">
                <a:solidFill>
                  <a:schemeClr val="bg1"/>
                </a:solidFill>
                <a:latin typeface="Times New Roman" pitchFamily="18" charset="0"/>
                <a:cs typeface="Times New Roman" pitchFamily="18" charset="0"/>
              </a:rPr>
              <a:t> 3: </a:t>
            </a:r>
            <a:r>
              <a:rPr lang="en-US" sz="4400" dirty="0">
                <a:solidFill>
                  <a:srgbClr val="FFFF00"/>
                </a:solidFill>
                <a:latin typeface="Times New Roman" pitchFamily="18" charset="0"/>
                <a:cs typeface="Times New Roman" pitchFamily="18" charset="0"/>
              </a:rPr>
              <a:t>Đ</a:t>
            </a:r>
            <a:r>
              <a:rPr lang="vi-VN" sz="4400" dirty="0">
                <a:solidFill>
                  <a:srgbClr val="FFFF00"/>
                </a:solidFill>
                <a:latin typeface="Times New Roman" pitchFamily="18" charset="0"/>
                <a:cs typeface="Times New Roman" pitchFamily="18" charset="0"/>
              </a:rPr>
              <a:t>ịa chỉ nào không phải là địa chỉ trang web?</a:t>
            </a:r>
            <a:endParaRPr lang="en-US" sz="4400" dirty="0">
              <a:solidFill>
                <a:srgbClr val="FFFF00"/>
              </a:solidFill>
              <a:latin typeface="Times New Roman" pitchFamily="18" charset="0"/>
              <a:cs typeface="Times New Roman" pitchFamily="18" charset="0"/>
            </a:endParaRPr>
          </a:p>
        </p:txBody>
      </p:sp>
      <p:pic>
        <p:nvPicPr>
          <p:cNvPr id="80" name="Picture 28" descr="dong-ho-cat"/>
          <p:cNvPicPr>
            <a:picLocks noChangeAspect="1" noChangeArrowheads="1"/>
          </p:cNvPicPr>
          <p:nvPr/>
        </p:nvPicPr>
        <p:blipFill>
          <a:blip r:embed="rId9"/>
          <a:srcRect/>
          <a:stretch>
            <a:fillRect/>
          </a:stretch>
        </p:blipFill>
        <p:spPr bwMode="auto">
          <a:xfrm>
            <a:off x="10769204" y="304800"/>
            <a:ext cx="1465898" cy="1447800"/>
          </a:xfrm>
          <a:prstGeom prst="rect">
            <a:avLst/>
          </a:prstGeom>
          <a:noFill/>
          <a:ln w="9525">
            <a:noFill/>
            <a:miter lim="800000"/>
            <a:headEnd/>
            <a:tailEnd/>
          </a:ln>
        </p:spPr>
      </p:pic>
      <p:sp>
        <p:nvSpPr>
          <p:cNvPr id="81" name="WordArt 29" descr="Purple mesh"/>
          <p:cNvSpPr>
            <a:spLocks noChangeArrowheads="1" noChangeShapeType="1" noTextEdit="1"/>
          </p:cNvSpPr>
          <p:nvPr/>
        </p:nvSpPr>
        <p:spPr bwMode="auto">
          <a:xfrm>
            <a:off x="11154967" y="89154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0</a:t>
            </a:r>
          </a:p>
        </p:txBody>
      </p:sp>
      <p:sp>
        <p:nvSpPr>
          <p:cNvPr id="82" name="WordArt 30" descr="Purple mesh"/>
          <p:cNvSpPr>
            <a:spLocks noChangeArrowheads="1" noChangeShapeType="1" noTextEdit="1"/>
          </p:cNvSpPr>
          <p:nvPr/>
        </p:nvSpPr>
        <p:spPr bwMode="auto">
          <a:xfrm>
            <a:off x="11154967"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a:t>
            </a:r>
          </a:p>
        </p:txBody>
      </p:sp>
      <p:sp>
        <p:nvSpPr>
          <p:cNvPr id="83" name="WordArt 31"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2</a:t>
            </a:r>
          </a:p>
        </p:txBody>
      </p:sp>
      <p:sp>
        <p:nvSpPr>
          <p:cNvPr id="84" name="WordArt 32"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3</a:t>
            </a:r>
          </a:p>
        </p:txBody>
      </p:sp>
      <p:sp>
        <p:nvSpPr>
          <p:cNvPr id="85" name="WordArt 33"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4</a:t>
            </a:r>
          </a:p>
        </p:txBody>
      </p:sp>
      <p:sp>
        <p:nvSpPr>
          <p:cNvPr id="86" name="WordArt 34"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5</a:t>
            </a:r>
          </a:p>
        </p:txBody>
      </p:sp>
      <p:sp>
        <p:nvSpPr>
          <p:cNvPr id="87" name="WordArt 35"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6</a:t>
            </a:r>
          </a:p>
        </p:txBody>
      </p:sp>
      <p:sp>
        <p:nvSpPr>
          <p:cNvPr id="88" name="WordArt 36" descr="Purple mesh"/>
          <p:cNvSpPr>
            <a:spLocks noChangeArrowheads="1" noChangeShapeType="1" noTextEdit="1"/>
          </p:cNvSpPr>
          <p:nvPr/>
        </p:nvSpPr>
        <p:spPr bwMode="auto">
          <a:xfrm>
            <a:off x="11167826" y="920116"/>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7</a:t>
            </a:r>
          </a:p>
        </p:txBody>
      </p:sp>
      <p:sp>
        <p:nvSpPr>
          <p:cNvPr id="89" name="WordArt 37"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8</a:t>
            </a:r>
          </a:p>
        </p:txBody>
      </p:sp>
      <p:sp>
        <p:nvSpPr>
          <p:cNvPr id="90" name="WordArt 38" descr="Purple mesh"/>
          <p:cNvSpPr>
            <a:spLocks noChangeArrowheads="1" noChangeShapeType="1" noTextEdit="1"/>
          </p:cNvSpPr>
          <p:nvPr/>
        </p:nvSpPr>
        <p:spPr bwMode="auto">
          <a:xfrm>
            <a:off x="11172114" y="914401"/>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9</a:t>
            </a:r>
          </a:p>
        </p:txBody>
      </p:sp>
      <p:sp>
        <p:nvSpPr>
          <p:cNvPr id="91" name="WordArt 39" descr="Purple mesh"/>
          <p:cNvSpPr>
            <a:spLocks noChangeArrowheads="1" noChangeShapeType="1" noTextEdit="1"/>
          </p:cNvSpPr>
          <p:nvPr/>
        </p:nvSpPr>
        <p:spPr bwMode="auto">
          <a:xfrm>
            <a:off x="11159253"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10</a:t>
            </a:r>
          </a:p>
        </p:txBody>
      </p:sp>
      <p:sp>
        <p:nvSpPr>
          <p:cNvPr id="92" name="WordArt 40" descr="Purple mesh"/>
          <p:cNvSpPr>
            <a:spLocks noChangeArrowheads="1" noChangeShapeType="1" noTextEdit="1"/>
          </p:cNvSpPr>
          <p:nvPr/>
        </p:nvSpPr>
        <p:spPr bwMode="auto">
          <a:xfrm>
            <a:off x="11167826"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11</a:t>
            </a:r>
          </a:p>
        </p:txBody>
      </p:sp>
      <p:sp>
        <p:nvSpPr>
          <p:cNvPr id="93" name="WordArt 41"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12</a:t>
            </a:r>
          </a:p>
        </p:txBody>
      </p:sp>
      <p:sp>
        <p:nvSpPr>
          <p:cNvPr id="94" name="WordArt 42"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13</a:t>
            </a:r>
          </a:p>
        </p:txBody>
      </p:sp>
      <p:sp>
        <p:nvSpPr>
          <p:cNvPr id="95" name="WordArt 43"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14</a:t>
            </a:r>
          </a:p>
        </p:txBody>
      </p:sp>
      <p:sp>
        <p:nvSpPr>
          <p:cNvPr id="96" name="WordArt 44"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15</a:t>
            </a:r>
          </a:p>
        </p:txBody>
      </p:sp>
      <p:sp>
        <p:nvSpPr>
          <p:cNvPr id="97" name="Action Button: Home 2">
            <a:hlinkClick r:id="rId10" action="ppaction://hlinksldjump" highlightClick="1"/>
          </p:cNvPr>
          <p:cNvSpPr>
            <a:spLocks noChangeArrowheads="1"/>
          </p:cNvSpPr>
          <p:nvPr/>
        </p:nvSpPr>
        <p:spPr bwMode="auto">
          <a:xfrm>
            <a:off x="11955426" y="6477006"/>
            <a:ext cx="388977" cy="396321"/>
          </a:xfrm>
          <a:prstGeom prst="actionButtonHome">
            <a:avLst/>
          </a:prstGeom>
          <a:solidFill>
            <a:srgbClr val="663300"/>
          </a:solidFill>
          <a:ln w="9525">
            <a:noFill/>
            <a:miter lim="800000"/>
            <a:headEnd/>
            <a:tailEnd/>
          </a:ln>
        </p:spPr>
        <p:txBody>
          <a:bodyPr wrap="square" lIns="118168" tIns="59084" rIns="118168" bIns="59084">
            <a:spAutoFit/>
          </a:bodyP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Top)">
                                      <p:cBhvr>
                                        <p:cTn id="7" dur="500"/>
                                        <p:tgtEl>
                                          <p:spTgt spid="21"/>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 calcmode="lin" valueType="num">
                                      <p:cBhvr>
                                        <p:cTn id="13" dur="500" fill="hold"/>
                                        <p:tgtEl>
                                          <p:spTgt spid="27"/>
                                        </p:tgtEl>
                                        <p:attrNameLst>
                                          <p:attrName>style.rotation</p:attrName>
                                        </p:attrNameLst>
                                      </p:cBhvr>
                                      <p:tavLst>
                                        <p:tav tm="0">
                                          <p:val>
                                            <p:fltVal val="360"/>
                                          </p:val>
                                        </p:tav>
                                        <p:tav tm="100000">
                                          <p:val>
                                            <p:fltVal val="0"/>
                                          </p:val>
                                        </p:tav>
                                      </p:tavLst>
                                    </p:anim>
                                    <p:animEffect transition="in" filter="fade">
                                      <p:cBhvr>
                                        <p:cTn id="14" dur="500"/>
                                        <p:tgtEl>
                                          <p:spTgt spid="27"/>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ppt_w/2"/>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Top)">
                                      <p:cBhvr>
                                        <p:cTn id="25" dur="500"/>
                                        <p:tgtEl>
                                          <p:spTgt spid="15"/>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childTnLst>
                          </p:cTn>
                        </p:par>
                        <p:par>
                          <p:cTn id="33" fill="hold">
                            <p:stCondLst>
                              <p:cond delay="2500"/>
                            </p:stCondLst>
                            <p:childTnLst>
                              <p:par>
                                <p:cTn id="34" presetID="17"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ppt_w/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Top)">
                                      <p:cBhvr>
                                        <p:cTn id="43" dur="500"/>
                                        <p:tgtEl>
                                          <p:spTgt spid="12"/>
                                        </p:tgtEl>
                                      </p:cBhvr>
                                    </p:animEffect>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 calcmode="lin" valueType="num">
                                      <p:cBhvr>
                                        <p:cTn id="49" dur="500" fill="hold"/>
                                        <p:tgtEl>
                                          <p:spTgt spid="51"/>
                                        </p:tgtEl>
                                        <p:attrNameLst>
                                          <p:attrName>style.rotation</p:attrName>
                                        </p:attrNameLst>
                                      </p:cBhvr>
                                      <p:tavLst>
                                        <p:tav tm="0">
                                          <p:val>
                                            <p:fltVal val="360"/>
                                          </p:val>
                                        </p:tav>
                                        <p:tav tm="100000">
                                          <p:val>
                                            <p:fltVal val="0"/>
                                          </p:val>
                                        </p:tav>
                                      </p:tavLst>
                                    </p:anim>
                                    <p:animEffect transition="in" filter="fade">
                                      <p:cBhvr>
                                        <p:cTn id="50" dur="500"/>
                                        <p:tgtEl>
                                          <p:spTgt spid="51"/>
                                        </p:tgtEl>
                                      </p:cBhvr>
                                    </p:animEffect>
                                  </p:childTnLst>
                                </p:cTn>
                              </p:par>
                            </p:childTnLst>
                          </p:cTn>
                        </p:par>
                        <p:par>
                          <p:cTn id="51" fill="hold">
                            <p:stCondLst>
                              <p:cond delay="4000"/>
                            </p:stCondLst>
                            <p:childTnLst>
                              <p:par>
                                <p:cTn id="52" presetID="17" presetClass="entr" presetSubtype="8"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ppt_x</p:attrName>
                                        </p:attrNameLst>
                                      </p:cBhvr>
                                      <p:tavLst>
                                        <p:tav tm="0">
                                          <p:val>
                                            <p:strVal val="#ppt_x-#ppt_w/2"/>
                                          </p:val>
                                        </p:tav>
                                        <p:tav tm="100000">
                                          <p:val>
                                            <p:strVal val="#ppt_x"/>
                                          </p:val>
                                        </p:tav>
                                      </p:tavLst>
                                    </p:anim>
                                    <p:anim calcmode="lin" valueType="num">
                                      <p:cBhvr>
                                        <p:cTn id="55" dur="500" fill="hold"/>
                                        <p:tgtEl>
                                          <p:spTgt spid="6"/>
                                        </p:tgtEl>
                                        <p:attrNameLst>
                                          <p:attrName>ppt_y</p:attrName>
                                        </p:attrNameLst>
                                      </p:cBhvr>
                                      <p:tavLst>
                                        <p:tav tm="0">
                                          <p:val>
                                            <p:strVal val="#ppt_y"/>
                                          </p:val>
                                        </p:tav>
                                        <p:tav tm="100000">
                                          <p:val>
                                            <p:strVal val="#ppt_y"/>
                                          </p:val>
                                        </p:tav>
                                      </p:tavLst>
                                    </p:anim>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12" presetClass="entr" presetSubtype="1"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slide(fromTop)">
                                      <p:cBhvr>
                                        <p:cTn id="61" dur="500"/>
                                        <p:tgtEl>
                                          <p:spTgt spid="18"/>
                                        </p:tgtEl>
                                      </p:cBhvr>
                                    </p:animEffect>
                                  </p:childTnLst>
                                </p:cTn>
                              </p:par>
                            </p:childTnLst>
                          </p:cTn>
                        </p:par>
                        <p:par>
                          <p:cTn id="62" fill="hold">
                            <p:stCondLst>
                              <p:cond delay="5000"/>
                            </p:stCondLst>
                            <p:childTnLst>
                              <p:par>
                                <p:cTn id="63" presetID="49" presetClass="entr" presetSubtype="0" decel="10000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 calcmode="lin" valueType="num">
                                      <p:cBhvr>
                                        <p:cTn id="67" dur="500" fill="hold"/>
                                        <p:tgtEl>
                                          <p:spTgt spid="63"/>
                                        </p:tgtEl>
                                        <p:attrNameLst>
                                          <p:attrName>style.rotation</p:attrName>
                                        </p:attrNameLst>
                                      </p:cBhvr>
                                      <p:tavLst>
                                        <p:tav tm="0">
                                          <p:val>
                                            <p:fltVal val="360"/>
                                          </p:val>
                                        </p:tav>
                                        <p:tav tm="100000">
                                          <p:val>
                                            <p:fltVal val="0"/>
                                          </p:val>
                                        </p:tav>
                                      </p:tavLst>
                                    </p:anim>
                                    <p:animEffect transition="in" filter="fade">
                                      <p:cBhvr>
                                        <p:cTn id="68" dur="500"/>
                                        <p:tgtEl>
                                          <p:spTgt spid="63"/>
                                        </p:tgtEl>
                                      </p:cBhvr>
                                    </p:animEffect>
                                  </p:childTnLst>
                                </p:cTn>
                              </p:par>
                            </p:childTnLst>
                          </p:cTn>
                        </p:par>
                        <p:par>
                          <p:cTn id="69" fill="hold">
                            <p:stCondLst>
                              <p:cond delay="5500"/>
                            </p:stCondLst>
                            <p:childTnLst>
                              <p:par>
                                <p:cTn id="70" presetID="17"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ppt_w/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8" presetClass="exit" presetSubtype="16" fill="hold" grpId="0" nodeType="clickEffect">
                                  <p:stCondLst>
                                    <p:cond delay="0"/>
                                  </p:stCondLst>
                                  <p:childTnLst>
                                    <p:animEffect transition="out" filter="diamond(in)">
                                      <p:cBhvr>
                                        <p:cTn id="79" dur="500"/>
                                        <p:tgtEl>
                                          <p:spTgt spid="96"/>
                                        </p:tgtEl>
                                      </p:cBhvr>
                                    </p:animEffect>
                                    <p:set>
                                      <p:cBhvr>
                                        <p:cTn id="80" dur="1" fill="hold">
                                          <p:stCondLst>
                                            <p:cond delay="499"/>
                                          </p:stCondLst>
                                        </p:cTn>
                                        <p:tgtEl>
                                          <p:spTgt spid="96"/>
                                        </p:tgtEl>
                                        <p:attrNameLst>
                                          <p:attrName>style.visibility</p:attrName>
                                        </p:attrNameLst>
                                      </p:cBhvr>
                                      <p:to>
                                        <p:strVal val="hidden"/>
                                      </p:to>
                                    </p:set>
                                  </p:childTnLst>
                                </p:cTn>
                              </p:par>
                            </p:childTnLst>
                          </p:cTn>
                        </p:par>
                        <p:par>
                          <p:cTn id="81" fill="hold">
                            <p:stCondLst>
                              <p:cond delay="500"/>
                            </p:stCondLst>
                            <p:childTnLst>
                              <p:par>
                                <p:cTn id="82" presetID="6" presetClass="entr" presetSubtype="32"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circle(out)">
                                      <p:cBhvr>
                                        <p:cTn id="84" dur="500"/>
                                        <p:tgtEl>
                                          <p:spTgt spid="95"/>
                                        </p:tgtEl>
                                      </p:cBhvr>
                                    </p:animEffect>
                                  </p:childTnLst>
                                  <p:subTnLst>
                                    <p:audio>
                                      <p:cMediaNode>
                                        <p:cTn display="0" masterRel="sameClick">
                                          <p:stCondLst>
                                            <p:cond evt="begin" delay="0">
                                              <p:tn val="82"/>
                                            </p:cond>
                                          </p:stCondLst>
                                          <p:endCondLst>
                                            <p:cond evt="onStopAudio" delay="0">
                                              <p:tgtEl>
                                                <p:sldTgt/>
                                              </p:tgtEl>
                                            </p:cond>
                                          </p:endCondLst>
                                        </p:cTn>
                                        <p:tgtEl>
                                          <p:sndTgt r:embed="rId2" name="ding.wav"/>
                                        </p:tgtEl>
                                      </p:cMediaNode>
                                    </p:audio>
                                  </p:subTnLst>
                                </p:cTn>
                              </p:par>
                            </p:childTnLst>
                          </p:cTn>
                        </p:par>
                        <p:par>
                          <p:cTn id="85" fill="hold">
                            <p:stCondLst>
                              <p:cond delay="1000"/>
                            </p:stCondLst>
                            <p:childTnLst>
                              <p:par>
                                <p:cTn id="86" presetID="8" presetClass="exit" presetSubtype="16" fill="hold" grpId="1" nodeType="afterEffect">
                                  <p:stCondLst>
                                    <p:cond delay="0"/>
                                  </p:stCondLst>
                                  <p:childTnLst>
                                    <p:animEffect transition="out" filter="diamond(in)">
                                      <p:cBhvr>
                                        <p:cTn id="87" dur="500"/>
                                        <p:tgtEl>
                                          <p:spTgt spid="95"/>
                                        </p:tgtEl>
                                      </p:cBhvr>
                                    </p:animEffect>
                                    <p:set>
                                      <p:cBhvr>
                                        <p:cTn id="88" dur="1" fill="hold">
                                          <p:stCondLst>
                                            <p:cond delay="499"/>
                                          </p:stCondLst>
                                        </p:cTn>
                                        <p:tgtEl>
                                          <p:spTgt spid="95"/>
                                        </p:tgtEl>
                                        <p:attrNameLst>
                                          <p:attrName>style.visibility</p:attrName>
                                        </p:attrNameLst>
                                      </p:cBhvr>
                                      <p:to>
                                        <p:strVal val="hidden"/>
                                      </p:to>
                                    </p:set>
                                  </p:childTnLst>
                                </p:cTn>
                              </p:par>
                            </p:childTnLst>
                          </p:cTn>
                        </p:par>
                        <p:par>
                          <p:cTn id="89" fill="hold">
                            <p:stCondLst>
                              <p:cond delay="1500"/>
                            </p:stCondLst>
                            <p:childTnLst>
                              <p:par>
                                <p:cTn id="90" presetID="6" presetClass="entr" presetSubtype="32"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circle(out)">
                                      <p:cBhvr>
                                        <p:cTn id="92" dur="500"/>
                                        <p:tgtEl>
                                          <p:spTgt spid="94"/>
                                        </p:tgtEl>
                                      </p:cBhvr>
                                    </p:animEffect>
                                  </p:childTnLst>
                                  <p:subTnLst>
                                    <p:audio>
                                      <p:cMediaNode>
                                        <p:cTn display="0" masterRel="sameClick">
                                          <p:stCondLst>
                                            <p:cond evt="begin" delay="0">
                                              <p:tn val="90"/>
                                            </p:cond>
                                          </p:stCondLst>
                                          <p:endCondLst>
                                            <p:cond evt="onStopAudio" delay="0">
                                              <p:tgtEl>
                                                <p:sldTgt/>
                                              </p:tgtEl>
                                            </p:cond>
                                          </p:endCondLst>
                                        </p:cTn>
                                        <p:tgtEl>
                                          <p:sndTgt r:embed="rId2" name="ding.wav"/>
                                        </p:tgtEl>
                                      </p:cMediaNode>
                                    </p:audio>
                                  </p:subTnLst>
                                </p:cTn>
                              </p:par>
                            </p:childTnLst>
                          </p:cTn>
                        </p:par>
                        <p:par>
                          <p:cTn id="93" fill="hold">
                            <p:stCondLst>
                              <p:cond delay="2000"/>
                            </p:stCondLst>
                            <p:childTnLst>
                              <p:par>
                                <p:cTn id="94" presetID="8" presetClass="exit" presetSubtype="16" fill="hold" grpId="1" nodeType="afterEffect">
                                  <p:stCondLst>
                                    <p:cond delay="0"/>
                                  </p:stCondLst>
                                  <p:childTnLst>
                                    <p:animEffect transition="out" filter="diamond(in)">
                                      <p:cBhvr>
                                        <p:cTn id="95" dur="500"/>
                                        <p:tgtEl>
                                          <p:spTgt spid="94"/>
                                        </p:tgtEl>
                                      </p:cBhvr>
                                    </p:animEffect>
                                    <p:set>
                                      <p:cBhvr>
                                        <p:cTn id="96" dur="1" fill="hold">
                                          <p:stCondLst>
                                            <p:cond delay="499"/>
                                          </p:stCondLst>
                                        </p:cTn>
                                        <p:tgtEl>
                                          <p:spTgt spid="94"/>
                                        </p:tgtEl>
                                        <p:attrNameLst>
                                          <p:attrName>style.visibility</p:attrName>
                                        </p:attrNameLst>
                                      </p:cBhvr>
                                      <p:to>
                                        <p:strVal val="hidden"/>
                                      </p:to>
                                    </p:set>
                                  </p:childTnLst>
                                </p:cTn>
                              </p:par>
                            </p:childTnLst>
                          </p:cTn>
                        </p:par>
                        <p:par>
                          <p:cTn id="97" fill="hold">
                            <p:stCondLst>
                              <p:cond delay="2500"/>
                            </p:stCondLst>
                            <p:childTnLst>
                              <p:par>
                                <p:cTn id="98" presetID="6" presetClass="entr" presetSubtype="32" fill="hold" grpId="0"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circle(out)">
                                      <p:cBhvr>
                                        <p:cTn id="100" dur="500"/>
                                        <p:tgtEl>
                                          <p:spTgt spid="93"/>
                                        </p:tgtEl>
                                      </p:cBhvr>
                                    </p:animEffect>
                                  </p:childTnLst>
                                  <p:subTnLst>
                                    <p:audio>
                                      <p:cMediaNode>
                                        <p:cTn display="0" masterRel="sameClick">
                                          <p:stCondLst>
                                            <p:cond evt="begin" delay="0">
                                              <p:tn val="98"/>
                                            </p:cond>
                                          </p:stCondLst>
                                          <p:endCondLst>
                                            <p:cond evt="onStopAudio" delay="0">
                                              <p:tgtEl>
                                                <p:sldTgt/>
                                              </p:tgtEl>
                                            </p:cond>
                                          </p:endCondLst>
                                        </p:cTn>
                                        <p:tgtEl>
                                          <p:sndTgt r:embed="rId2" name="ding.wav"/>
                                        </p:tgtEl>
                                      </p:cMediaNode>
                                    </p:audio>
                                  </p:subTnLst>
                                </p:cTn>
                              </p:par>
                            </p:childTnLst>
                          </p:cTn>
                        </p:par>
                        <p:par>
                          <p:cTn id="101" fill="hold">
                            <p:stCondLst>
                              <p:cond delay="3000"/>
                            </p:stCondLst>
                            <p:childTnLst>
                              <p:par>
                                <p:cTn id="102" presetID="8" presetClass="exit" presetSubtype="16" fill="hold" grpId="1" nodeType="afterEffect">
                                  <p:stCondLst>
                                    <p:cond delay="0"/>
                                  </p:stCondLst>
                                  <p:childTnLst>
                                    <p:animEffect transition="out" filter="diamond(in)">
                                      <p:cBhvr>
                                        <p:cTn id="103" dur="500"/>
                                        <p:tgtEl>
                                          <p:spTgt spid="93"/>
                                        </p:tgtEl>
                                      </p:cBhvr>
                                    </p:animEffect>
                                    <p:set>
                                      <p:cBhvr>
                                        <p:cTn id="104" dur="1" fill="hold">
                                          <p:stCondLst>
                                            <p:cond delay="499"/>
                                          </p:stCondLst>
                                        </p:cTn>
                                        <p:tgtEl>
                                          <p:spTgt spid="93"/>
                                        </p:tgtEl>
                                        <p:attrNameLst>
                                          <p:attrName>style.visibility</p:attrName>
                                        </p:attrNameLst>
                                      </p:cBhvr>
                                      <p:to>
                                        <p:strVal val="hidden"/>
                                      </p:to>
                                    </p:set>
                                  </p:childTnLst>
                                </p:cTn>
                              </p:par>
                            </p:childTnLst>
                          </p:cTn>
                        </p:par>
                        <p:par>
                          <p:cTn id="105" fill="hold">
                            <p:stCondLst>
                              <p:cond delay="3500"/>
                            </p:stCondLst>
                            <p:childTnLst>
                              <p:par>
                                <p:cTn id="106" presetID="6" presetClass="entr" presetSubtype="32" fill="hold" grpId="0" nodeType="afterEffect">
                                  <p:stCondLst>
                                    <p:cond delay="0"/>
                                  </p:stCondLst>
                                  <p:childTnLst>
                                    <p:set>
                                      <p:cBhvr>
                                        <p:cTn id="107" dur="1" fill="hold">
                                          <p:stCondLst>
                                            <p:cond delay="0"/>
                                          </p:stCondLst>
                                        </p:cTn>
                                        <p:tgtEl>
                                          <p:spTgt spid="92"/>
                                        </p:tgtEl>
                                        <p:attrNameLst>
                                          <p:attrName>style.visibility</p:attrName>
                                        </p:attrNameLst>
                                      </p:cBhvr>
                                      <p:to>
                                        <p:strVal val="visible"/>
                                      </p:to>
                                    </p:set>
                                    <p:animEffect transition="in" filter="circle(out)">
                                      <p:cBhvr>
                                        <p:cTn id="108" dur="500"/>
                                        <p:tgtEl>
                                          <p:spTgt spid="92"/>
                                        </p:tgtEl>
                                      </p:cBhvr>
                                    </p:animEffect>
                                  </p:childTnLst>
                                  <p:subTnLst>
                                    <p:audio>
                                      <p:cMediaNode>
                                        <p:cTn display="0" masterRel="sameClick">
                                          <p:stCondLst>
                                            <p:cond evt="begin" delay="0">
                                              <p:tn val="106"/>
                                            </p:cond>
                                          </p:stCondLst>
                                          <p:endCondLst>
                                            <p:cond evt="onStopAudio" delay="0">
                                              <p:tgtEl>
                                                <p:sldTgt/>
                                              </p:tgtEl>
                                            </p:cond>
                                          </p:endCondLst>
                                        </p:cTn>
                                        <p:tgtEl>
                                          <p:sndTgt r:embed="rId2" name="ding.wav"/>
                                        </p:tgtEl>
                                      </p:cMediaNode>
                                    </p:audio>
                                  </p:subTnLst>
                                </p:cTn>
                              </p:par>
                            </p:childTnLst>
                          </p:cTn>
                        </p:par>
                        <p:par>
                          <p:cTn id="109" fill="hold">
                            <p:stCondLst>
                              <p:cond delay="4000"/>
                            </p:stCondLst>
                            <p:childTnLst>
                              <p:par>
                                <p:cTn id="110" presetID="8" presetClass="exit" presetSubtype="16" fill="hold" grpId="1" nodeType="afterEffect">
                                  <p:stCondLst>
                                    <p:cond delay="0"/>
                                  </p:stCondLst>
                                  <p:childTnLst>
                                    <p:animEffect transition="out" filter="diamond(in)">
                                      <p:cBhvr>
                                        <p:cTn id="111" dur="500"/>
                                        <p:tgtEl>
                                          <p:spTgt spid="92"/>
                                        </p:tgtEl>
                                      </p:cBhvr>
                                    </p:animEffect>
                                    <p:set>
                                      <p:cBhvr>
                                        <p:cTn id="112" dur="1" fill="hold">
                                          <p:stCondLst>
                                            <p:cond delay="499"/>
                                          </p:stCondLst>
                                        </p:cTn>
                                        <p:tgtEl>
                                          <p:spTgt spid="92"/>
                                        </p:tgtEl>
                                        <p:attrNameLst>
                                          <p:attrName>style.visibility</p:attrName>
                                        </p:attrNameLst>
                                      </p:cBhvr>
                                      <p:to>
                                        <p:strVal val="hidden"/>
                                      </p:to>
                                    </p:set>
                                  </p:childTnLst>
                                </p:cTn>
                              </p:par>
                            </p:childTnLst>
                          </p:cTn>
                        </p:par>
                        <p:par>
                          <p:cTn id="113" fill="hold">
                            <p:stCondLst>
                              <p:cond delay="4500"/>
                            </p:stCondLst>
                            <p:childTnLst>
                              <p:par>
                                <p:cTn id="114" presetID="6" presetClass="entr" presetSubtype="32" fill="hold" grpId="0" nodeType="after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circle(out)">
                                      <p:cBhvr>
                                        <p:cTn id="116" dur="500"/>
                                        <p:tgtEl>
                                          <p:spTgt spid="91"/>
                                        </p:tgtEl>
                                      </p:cBhvr>
                                    </p:animEffect>
                                  </p:childTnLst>
                                  <p:subTnLst>
                                    <p:audio>
                                      <p:cMediaNode>
                                        <p:cTn display="0" masterRel="sameClick">
                                          <p:stCondLst>
                                            <p:cond evt="begin" delay="0">
                                              <p:tn val="114"/>
                                            </p:cond>
                                          </p:stCondLst>
                                          <p:endCondLst>
                                            <p:cond evt="onStopAudio" delay="0">
                                              <p:tgtEl>
                                                <p:sldTgt/>
                                              </p:tgtEl>
                                            </p:cond>
                                          </p:endCondLst>
                                        </p:cTn>
                                        <p:tgtEl>
                                          <p:sndTgt r:embed="rId2" name="ding.wav"/>
                                        </p:tgtEl>
                                      </p:cMediaNode>
                                    </p:audio>
                                  </p:subTnLst>
                                </p:cTn>
                              </p:par>
                            </p:childTnLst>
                          </p:cTn>
                        </p:par>
                        <p:par>
                          <p:cTn id="117" fill="hold">
                            <p:stCondLst>
                              <p:cond delay="5000"/>
                            </p:stCondLst>
                            <p:childTnLst>
                              <p:par>
                                <p:cTn id="118" presetID="8" presetClass="exit" presetSubtype="16" fill="hold" grpId="1" nodeType="afterEffect">
                                  <p:stCondLst>
                                    <p:cond delay="0"/>
                                  </p:stCondLst>
                                  <p:childTnLst>
                                    <p:animEffect transition="out" filter="diamond(in)">
                                      <p:cBhvr>
                                        <p:cTn id="119" dur="500"/>
                                        <p:tgtEl>
                                          <p:spTgt spid="91"/>
                                        </p:tgtEl>
                                      </p:cBhvr>
                                    </p:animEffect>
                                    <p:set>
                                      <p:cBhvr>
                                        <p:cTn id="120" dur="1" fill="hold">
                                          <p:stCondLst>
                                            <p:cond delay="499"/>
                                          </p:stCondLst>
                                        </p:cTn>
                                        <p:tgtEl>
                                          <p:spTgt spid="91"/>
                                        </p:tgtEl>
                                        <p:attrNameLst>
                                          <p:attrName>style.visibility</p:attrName>
                                        </p:attrNameLst>
                                      </p:cBhvr>
                                      <p:to>
                                        <p:strVal val="hidden"/>
                                      </p:to>
                                    </p:set>
                                  </p:childTnLst>
                                </p:cTn>
                              </p:par>
                            </p:childTnLst>
                          </p:cTn>
                        </p:par>
                        <p:par>
                          <p:cTn id="121" fill="hold">
                            <p:stCondLst>
                              <p:cond delay="5500"/>
                            </p:stCondLst>
                            <p:childTnLst>
                              <p:par>
                                <p:cTn id="122" presetID="6" presetClass="entr" presetSubtype="32"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circle(out)">
                                      <p:cBhvr>
                                        <p:cTn id="124" dur="500"/>
                                        <p:tgtEl>
                                          <p:spTgt spid="90"/>
                                        </p:tgtEl>
                                      </p:cBhvr>
                                    </p:animEffect>
                                  </p:childTnLst>
                                  <p:subTnLst>
                                    <p:audio>
                                      <p:cMediaNode>
                                        <p:cTn display="0" masterRel="sameClick">
                                          <p:stCondLst>
                                            <p:cond evt="begin" delay="0">
                                              <p:tn val="122"/>
                                            </p:cond>
                                          </p:stCondLst>
                                          <p:endCondLst>
                                            <p:cond evt="onStopAudio" delay="0">
                                              <p:tgtEl>
                                                <p:sldTgt/>
                                              </p:tgtEl>
                                            </p:cond>
                                          </p:endCondLst>
                                        </p:cTn>
                                        <p:tgtEl>
                                          <p:sndTgt r:embed="rId2" name="ding.wav"/>
                                        </p:tgtEl>
                                      </p:cMediaNode>
                                    </p:audio>
                                  </p:subTnLst>
                                </p:cTn>
                              </p:par>
                            </p:childTnLst>
                          </p:cTn>
                        </p:par>
                        <p:par>
                          <p:cTn id="125" fill="hold">
                            <p:stCondLst>
                              <p:cond delay="6000"/>
                            </p:stCondLst>
                            <p:childTnLst>
                              <p:par>
                                <p:cTn id="126" presetID="8" presetClass="exit" presetSubtype="32" fill="hold" grpId="1" nodeType="afterEffect">
                                  <p:stCondLst>
                                    <p:cond delay="0"/>
                                  </p:stCondLst>
                                  <p:childTnLst>
                                    <p:animEffect transition="out" filter="diamond(out)">
                                      <p:cBhvr>
                                        <p:cTn id="127" dur="500"/>
                                        <p:tgtEl>
                                          <p:spTgt spid="90"/>
                                        </p:tgtEl>
                                      </p:cBhvr>
                                    </p:animEffect>
                                    <p:set>
                                      <p:cBhvr>
                                        <p:cTn id="128" dur="1" fill="hold">
                                          <p:stCondLst>
                                            <p:cond delay="499"/>
                                          </p:stCondLst>
                                        </p:cTn>
                                        <p:tgtEl>
                                          <p:spTgt spid="90"/>
                                        </p:tgtEl>
                                        <p:attrNameLst>
                                          <p:attrName>style.visibility</p:attrName>
                                        </p:attrNameLst>
                                      </p:cBhvr>
                                      <p:to>
                                        <p:strVal val="hidden"/>
                                      </p:to>
                                    </p:set>
                                  </p:childTnLst>
                                </p:cTn>
                              </p:par>
                            </p:childTnLst>
                          </p:cTn>
                        </p:par>
                        <p:par>
                          <p:cTn id="129" fill="hold">
                            <p:stCondLst>
                              <p:cond delay="6500"/>
                            </p:stCondLst>
                            <p:childTnLst>
                              <p:par>
                                <p:cTn id="130" presetID="6" presetClass="entr" presetSubtype="32" fill="hold" grpId="0" nodeType="afterEffect">
                                  <p:stCondLst>
                                    <p:cond delay="0"/>
                                  </p:stCondLst>
                                  <p:childTnLst>
                                    <p:set>
                                      <p:cBhvr>
                                        <p:cTn id="131" dur="1" fill="hold">
                                          <p:stCondLst>
                                            <p:cond delay="0"/>
                                          </p:stCondLst>
                                        </p:cTn>
                                        <p:tgtEl>
                                          <p:spTgt spid="89"/>
                                        </p:tgtEl>
                                        <p:attrNameLst>
                                          <p:attrName>style.visibility</p:attrName>
                                        </p:attrNameLst>
                                      </p:cBhvr>
                                      <p:to>
                                        <p:strVal val="visible"/>
                                      </p:to>
                                    </p:set>
                                    <p:animEffect transition="in" filter="circle(out)">
                                      <p:cBhvr>
                                        <p:cTn id="132" dur="500"/>
                                        <p:tgtEl>
                                          <p:spTgt spid="89"/>
                                        </p:tgtEl>
                                      </p:cBhvr>
                                    </p:animEffect>
                                  </p:childTnLst>
                                  <p:subTnLst>
                                    <p:audio>
                                      <p:cMediaNode>
                                        <p:cTn display="0" masterRel="sameClick">
                                          <p:stCondLst>
                                            <p:cond evt="begin" delay="0">
                                              <p:tn val="130"/>
                                            </p:cond>
                                          </p:stCondLst>
                                          <p:endCondLst>
                                            <p:cond evt="onStopAudio" delay="0">
                                              <p:tgtEl>
                                                <p:sldTgt/>
                                              </p:tgtEl>
                                            </p:cond>
                                          </p:endCondLst>
                                        </p:cTn>
                                        <p:tgtEl>
                                          <p:sndTgt r:embed="rId2" name="ding.wav"/>
                                        </p:tgtEl>
                                      </p:cMediaNode>
                                    </p:audio>
                                  </p:subTnLst>
                                </p:cTn>
                              </p:par>
                            </p:childTnLst>
                          </p:cTn>
                        </p:par>
                        <p:par>
                          <p:cTn id="133" fill="hold">
                            <p:stCondLst>
                              <p:cond delay="7000"/>
                            </p:stCondLst>
                            <p:childTnLst>
                              <p:par>
                                <p:cTn id="134" presetID="8" presetClass="exit" presetSubtype="32" fill="hold" grpId="1" nodeType="afterEffect">
                                  <p:stCondLst>
                                    <p:cond delay="0"/>
                                  </p:stCondLst>
                                  <p:childTnLst>
                                    <p:animEffect transition="out" filter="diamond(out)">
                                      <p:cBhvr>
                                        <p:cTn id="135" dur="500"/>
                                        <p:tgtEl>
                                          <p:spTgt spid="89"/>
                                        </p:tgtEl>
                                      </p:cBhvr>
                                    </p:animEffect>
                                    <p:set>
                                      <p:cBhvr>
                                        <p:cTn id="136" dur="1" fill="hold">
                                          <p:stCondLst>
                                            <p:cond delay="499"/>
                                          </p:stCondLst>
                                        </p:cTn>
                                        <p:tgtEl>
                                          <p:spTgt spid="89"/>
                                        </p:tgtEl>
                                        <p:attrNameLst>
                                          <p:attrName>style.visibility</p:attrName>
                                        </p:attrNameLst>
                                      </p:cBhvr>
                                      <p:to>
                                        <p:strVal val="hidden"/>
                                      </p:to>
                                    </p:set>
                                  </p:childTnLst>
                                </p:cTn>
                              </p:par>
                            </p:childTnLst>
                          </p:cTn>
                        </p:par>
                        <p:par>
                          <p:cTn id="137" fill="hold">
                            <p:stCondLst>
                              <p:cond delay="7500"/>
                            </p:stCondLst>
                            <p:childTnLst>
                              <p:par>
                                <p:cTn id="138" presetID="6" presetClass="entr" presetSubtype="32"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Effect transition="in" filter="circle(out)">
                                      <p:cBhvr>
                                        <p:cTn id="140" dur="500"/>
                                        <p:tgtEl>
                                          <p:spTgt spid="88"/>
                                        </p:tgtEl>
                                      </p:cBhvr>
                                    </p:animEffect>
                                  </p:childTnLst>
                                  <p:subTnLst>
                                    <p:audio>
                                      <p:cMediaNode>
                                        <p:cTn display="0" masterRel="sameClick">
                                          <p:stCondLst>
                                            <p:cond evt="begin" delay="0">
                                              <p:tn val="138"/>
                                            </p:cond>
                                          </p:stCondLst>
                                          <p:endCondLst>
                                            <p:cond evt="onStopAudio" delay="0">
                                              <p:tgtEl>
                                                <p:sldTgt/>
                                              </p:tgtEl>
                                            </p:cond>
                                          </p:endCondLst>
                                        </p:cTn>
                                        <p:tgtEl>
                                          <p:sndTgt r:embed="rId2" name="ding.wav"/>
                                        </p:tgtEl>
                                      </p:cMediaNode>
                                    </p:audio>
                                  </p:subTnLst>
                                </p:cTn>
                              </p:par>
                            </p:childTnLst>
                          </p:cTn>
                        </p:par>
                        <p:par>
                          <p:cTn id="141" fill="hold">
                            <p:stCondLst>
                              <p:cond delay="8000"/>
                            </p:stCondLst>
                            <p:childTnLst>
                              <p:par>
                                <p:cTn id="142" presetID="8" presetClass="exit" presetSubtype="32" fill="hold" grpId="1" nodeType="afterEffect">
                                  <p:stCondLst>
                                    <p:cond delay="0"/>
                                  </p:stCondLst>
                                  <p:childTnLst>
                                    <p:animEffect transition="out" filter="diamond(out)">
                                      <p:cBhvr>
                                        <p:cTn id="143" dur="500"/>
                                        <p:tgtEl>
                                          <p:spTgt spid="88"/>
                                        </p:tgtEl>
                                      </p:cBhvr>
                                    </p:animEffect>
                                    <p:set>
                                      <p:cBhvr>
                                        <p:cTn id="144" dur="1" fill="hold">
                                          <p:stCondLst>
                                            <p:cond delay="499"/>
                                          </p:stCondLst>
                                        </p:cTn>
                                        <p:tgtEl>
                                          <p:spTgt spid="88"/>
                                        </p:tgtEl>
                                        <p:attrNameLst>
                                          <p:attrName>style.visibility</p:attrName>
                                        </p:attrNameLst>
                                      </p:cBhvr>
                                      <p:to>
                                        <p:strVal val="hidden"/>
                                      </p:to>
                                    </p:set>
                                  </p:childTnLst>
                                </p:cTn>
                              </p:par>
                            </p:childTnLst>
                          </p:cTn>
                        </p:par>
                        <p:par>
                          <p:cTn id="145" fill="hold">
                            <p:stCondLst>
                              <p:cond delay="8500"/>
                            </p:stCondLst>
                            <p:childTnLst>
                              <p:par>
                                <p:cTn id="146" presetID="6" presetClass="entr" presetSubtype="32" fill="hold" grpId="0" nodeType="afterEffect">
                                  <p:stCondLst>
                                    <p:cond delay="0"/>
                                  </p:stCondLst>
                                  <p:childTnLst>
                                    <p:set>
                                      <p:cBhvr>
                                        <p:cTn id="147" dur="1" fill="hold">
                                          <p:stCondLst>
                                            <p:cond delay="0"/>
                                          </p:stCondLst>
                                        </p:cTn>
                                        <p:tgtEl>
                                          <p:spTgt spid="87"/>
                                        </p:tgtEl>
                                        <p:attrNameLst>
                                          <p:attrName>style.visibility</p:attrName>
                                        </p:attrNameLst>
                                      </p:cBhvr>
                                      <p:to>
                                        <p:strVal val="visible"/>
                                      </p:to>
                                    </p:set>
                                    <p:animEffect transition="in" filter="circle(out)">
                                      <p:cBhvr>
                                        <p:cTn id="148" dur="500"/>
                                        <p:tgtEl>
                                          <p:spTgt spid="87"/>
                                        </p:tgtEl>
                                      </p:cBhvr>
                                    </p:animEffect>
                                  </p:childTnLst>
                                  <p:subTnLst>
                                    <p:audio>
                                      <p:cMediaNode>
                                        <p:cTn display="0" masterRel="sameClick">
                                          <p:stCondLst>
                                            <p:cond evt="begin" delay="0">
                                              <p:tn val="146"/>
                                            </p:cond>
                                          </p:stCondLst>
                                          <p:endCondLst>
                                            <p:cond evt="onStopAudio" delay="0">
                                              <p:tgtEl>
                                                <p:sldTgt/>
                                              </p:tgtEl>
                                            </p:cond>
                                          </p:endCondLst>
                                        </p:cTn>
                                        <p:tgtEl>
                                          <p:sndTgt r:embed="rId2" name="ding.wav"/>
                                        </p:tgtEl>
                                      </p:cMediaNode>
                                    </p:audio>
                                  </p:subTnLst>
                                </p:cTn>
                              </p:par>
                            </p:childTnLst>
                          </p:cTn>
                        </p:par>
                        <p:par>
                          <p:cTn id="149" fill="hold">
                            <p:stCondLst>
                              <p:cond delay="9000"/>
                            </p:stCondLst>
                            <p:childTnLst>
                              <p:par>
                                <p:cTn id="150" presetID="8" presetClass="exit" presetSubtype="32" fill="hold" grpId="1" nodeType="afterEffect">
                                  <p:stCondLst>
                                    <p:cond delay="0"/>
                                  </p:stCondLst>
                                  <p:childTnLst>
                                    <p:animEffect transition="out" filter="diamond(out)">
                                      <p:cBhvr>
                                        <p:cTn id="151" dur="500"/>
                                        <p:tgtEl>
                                          <p:spTgt spid="87"/>
                                        </p:tgtEl>
                                      </p:cBhvr>
                                    </p:animEffect>
                                    <p:set>
                                      <p:cBhvr>
                                        <p:cTn id="152" dur="1" fill="hold">
                                          <p:stCondLst>
                                            <p:cond delay="499"/>
                                          </p:stCondLst>
                                        </p:cTn>
                                        <p:tgtEl>
                                          <p:spTgt spid="87"/>
                                        </p:tgtEl>
                                        <p:attrNameLst>
                                          <p:attrName>style.visibility</p:attrName>
                                        </p:attrNameLst>
                                      </p:cBhvr>
                                      <p:to>
                                        <p:strVal val="hidden"/>
                                      </p:to>
                                    </p:set>
                                  </p:childTnLst>
                                </p:cTn>
                              </p:par>
                            </p:childTnLst>
                          </p:cTn>
                        </p:par>
                        <p:par>
                          <p:cTn id="153" fill="hold">
                            <p:stCondLst>
                              <p:cond delay="9500"/>
                            </p:stCondLst>
                            <p:childTnLst>
                              <p:par>
                                <p:cTn id="154" presetID="6" presetClass="entr" presetSubtype="32" fill="hold" grpId="0" nodeType="afterEffect">
                                  <p:stCondLst>
                                    <p:cond delay="0"/>
                                  </p:stCondLst>
                                  <p:childTnLst>
                                    <p:set>
                                      <p:cBhvr>
                                        <p:cTn id="155" dur="1" fill="hold">
                                          <p:stCondLst>
                                            <p:cond delay="0"/>
                                          </p:stCondLst>
                                        </p:cTn>
                                        <p:tgtEl>
                                          <p:spTgt spid="86"/>
                                        </p:tgtEl>
                                        <p:attrNameLst>
                                          <p:attrName>style.visibility</p:attrName>
                                        </p:attrNameLst>
                                      </p:cBhvr>
                                      <p:to>
                                        <p:strVal val="visible"/>
                                      </p:to>
                                    </p:set>
                                    <p:animEffect transition="in" filter="circle(out)">
                                      <p:cBhvr>
                                        <p:cTn id="156" dur="500"/>
                                        <p:tgtEl>
                                          <p:spTgt spid="86"/>
                                        </p:tgtEl>
                                      </p:cBhvr>
                                    </p:animEffect>
                                  </p:childTnLst>
                                  <p:subTnLst>
                                    <p:audio>
                                      <p:cMediaNode>
                                        <p:cTn display="0" masterRel="sameClick">
                                          <p:stCondLst>
                                            <p:cond evt="begin" delay="0">
                                              <p:tn val="154"/>
                                            </p:cond>
                                          </p:stCondLst>
                                          <p:endCondLst>
                                            <p:cond evt="onStopAudio" delay="0">
                                              <p:tgtEl>
                                                <p:sldTgt/>
                                              </p:tgtEl>
                                            </p:cond>
                                          </p:endCondLst>
                                        </p:cTn>
                                        <p:tgtEl>
                                          <p:sndTgt r:embed="rId2" name="ding.wav"/>
                                        </p:tgtEl>
                                      </p:cMediaNode>
                                    </p:audio>
                                  </p:subTnLst>
                                </p:cTn>
                              </p:par>
                            </p:childTnLst>
                          </p:cTn>
                        </p:par>
                        <p:par>
                          <p:cTn id="157" fill="hold">
                            <p:stCondLst>
                              <p:cond delay="10000"/>
                            </p:stCondLst>
                            <p:childTnLst>
                              <p:par>
                                <p:cTn id="158" presetID="8" presetClass="exit" presetSubtype="32" fill="hold" grpId="1" nodeType="afterEffect">
                                  <p:stCondLst>
                                    <p:cond delay="0"/>
                                  </p:stCondLst>
                                  <p:childTnLst>
                                    <p:animEffect transition="out" filter="diamond(out)">
                                      <p:cBhvr>
                                        <p:cTn id="159" dur="500"/>
                                        <p:tgtEl>
                                          <p:spTgt spid="86"/>
                                        </p:tgtEl>
                                      </p:cBhvr>
                                    </p:animEffect>
                                    <p:set>
                                      <p:cBhvr>
                                        <p:cTn id="160" dur="1" fill="hold">
                                          <p:stCondLst>
                                            <p:cond delay="499"/>
                                          </p:stCondLst>
                                        </p:cTn>
                                        <p:tgtEl>
                                          <p:spTgt spid="86"/>
                                        </p:tgtEl>
                                        <p:attrNameLst>
                                          <p:attrName>style.visibility</p:attrName>
                                        </p:attrNameLst>
                                      </p:cBhvr>
                                      <p:to>
                                        <p:strVal val="hidden"/>
                                      </p:to>
                                    </p:set>
                                  </p:childTnLst>
                                </p:cTn>
                              </p:par>
                            </p:childTnLst>
                          </p:cTn>
                        </p:par>
                        <p:par>
                          <p:cTn id="161" fill="hold">
                            <p:stCondLst>
                              <p:cond delay="10500"/>
                            </p:stCondLst>
                            <p:childTnLst>
                              <p:par>
                                <p:cTn id="162" presetID="6" presetClass="entr" presetSubtype="32" fill="hold" grpId="0" nodeType="afterEffect">
                                  <p:stCondLst>
                                    <p:cond delay="0"/>
                                  </p:stCondLst>
                                  <p:childTnLst>
                                    <p:set>
                                      <p:cBhvr>
                                        <p:cTn id="163" dur="1" fill="hold">
                                          <p:stCondLst>
                                            <p:cond delay="0"/>
                                          </p:stCondLst>
                                        </p:cTn>
                                        <p:tgtEl>
                                          <p:spTgt spid="85"/>
                                        </p:tgtEl>
                                        <p:attrNameLst>
                                          <p:attrName>style.visibility</p:attrName>
                                        </p:attrNameLst>
                                      </p:cBhvr>
                                      <p:to>
                                        <p:strVal val="visible"/>
                                      </p:to>
                                    </p:set>
                                    <p:animEffect transition="in" filter="circle(out)">
                                      <p:cBhvr>
                                        <p:cTn id="164" dur="500"/>
                                        <p:tgtEl>
                                          <p:spTgt spid="85"/>
                                        </p:tgtEl>
                                      </p:cBhvr>
                                    </p:animEffect>
                                  </p:childTnLst>
                                  <p:subTnLst>
                                    <p:audio>
                                      <p:cMediaNode>
                                        <p:cTn display="0" masterRel="sameClick">
                                          <p:stCondLst>
                                            <p:cond evt="begin" delay="0">
                                              <p:tn val="162"/>
                                            </p:cond>
                                          </p:stCondLst>
                                          <p:endCondLst>
                                            <p:cond evt="onStopAudio" delay="0">
                                              <p:tgtEl>
                                                <p:sldTgt/>
                                              </p:tgtEl>
                                            </p:cond>
                                          </p:endCondLst>
                                        </p:cTn>
                                        <p:tgtEl>
                                          <p:sndTgt r:embed="rId2" name="ding.wav"/>
                                        </p:tgtEl>
                                      </p:cMediaNode>
                                    </p:audio>
                                  </p:subTnLst>
                                </p:cTn>
                              </p:par>
                            </p:childTnLst>
                          </p:cTn>
                        </p:par>
                        <p:par>
                          <p:cTn id="165" fill="hold">
                            <p:stCondLst>
                              <p:cond delay="11000"/>
                            </p:stCondLst>
                            <p:childTnLst>
                              <p:par>
                                <p:cTn id="166" presetID="8" presetClass="exit" presetSubtype="32" fill="hold" grpId="1" nodeType="afterEffect">
                                  <p:stCondLst>
                                    <p:cond delay="0"/>
                                  </p:stCondLst>
                                  <p:childTnLst>
                                    <p:animEffect transition="out" filter="diamond(out)">
                                      <p:cBhvr>
                                        <p:cTn id="167" dur="500"/>
                                        <p:tgtEl>
                                          <p:spTgt spid="85"/>
                                        </p:tgtEl>
                                      </p:cBhvr>
                                    </p:animEffect>
                                    <p:set>
                                      <p:cBhvr>
                                        <p:cTn id="168" dur="1" fill="hold">
                                          <p:stCondLst>
                                            <p:cond delay="499"/>
                                          </p:stCondLst>
                                        </p:cTn>
                                        <p:tgtEl>
                                          <p:spTgt spid="85"/>
                                        </p:tgtEl>
                                        <p:attrNameLst>
                                          <p:attrName>style.visibility</p:attrName>
                                        </p:attrNameLst>
                                      </p:cBhvr>
                                      <p:to>
                                        <p:strVal val="hidden"/>
                                      </p:to>
                                    </p:set>
                                  </p:childTnLst>
                                </p:cTn>
                              </p:par>
                            </p:childTnLst>
                          </p:cTn>
                        </p:par>
                        <p:par>
                          <p:cTn id="169" fill="hold">
                            <p:stCondLst>
                              <p:cond delay="11500"/>
                            </p:stCondLst>
                            <p:childTnLst>
                              <p:par>
                                <p:cTn id="170" presetID="6" presetClass="entr" presetSubtype="32" fill="hold" grpId="0" nodeType="afterEffect">
                                  <p:stCondLst>
                                    <p:cond delay="0"/>
                                  </p:stCondLst>
                                  <p:childTnLst>
                                    <p:set>
                                      <p:cBhvr>
                                        <p:cTn id="171" dur="1" fill="hold">
                                          <p:stCondLst>
                                            <p:cond delay="0"/>
                                          </p:stCondLst>
                                        </p:cTn>
                                        <p:tgtEl>
                                          <p:spTgt spid="84"/>
                                        </p:tgtEl>
                                        <p:attrNameLst>
                                          <p:attrName>style.visibility</p:attrName>
                                        </p:attrNameLst>
                                      </p:cBhvr>
                                      <p:to>
                                        <p:strVal val="visible"/>
                                      </p:to>
                                    </p:set>
                                    <p:animEffect transition="in" filter="circle(out)">
                                      <p:cBhvr>
                                        <p:cTn id="172" dur="500"/>
                                        <p:tgtEl>
                                          <p:spTgt spid="84"/>
                                        </p:tgtEl>
                                      </p:cBhvr>
                                    </p:animEffect>
                                  </p:childTnLst>
                                  <p:subTnLst>
                                    <p:audio>
                                      <p:cMediaNode>
                                        <p:cTn display="0" masterRel="sameClick">
                                          <p:stCondLst>
                                            <p:cond evt="begin" delay="0">
                                              <p:tn val="170"/>
                                            </p:cond>
                                          </p:stCondLst>
                                          <p:endCondLst>
                                            <p:cond evt="onStopAudio" delay="0">
                                              <p:tgtEl>
                                                <p:sldTgt/>
                                              </p:tgtEl>
                                            </p:cond>
                                          </p:endCondLst>
                                        </p:cTn>
                                        <p:tgtEl>
                                          <p:sndTgt r:embed="rId2" name="ding.wav"/>
                                        </p:tgtEl>
                                      </p:cMediaNode>
                                    </p:audio>
                                  </p:subTnLst>
                                </p:cTn>
                              </p:par>
                            </p:childTnLst>
                          </p:cTn>
                        </p:par>
                        <p:par>
                          <p:cTn id="173" fill="hold">
                            <p:stCondLst>
                              <p:cond delay="12000"/>
                            </p:stCondLst>
                            <p:childTnLst>
                              <p:par>
                                <p:cTn id="174" presetID="8" presetClass="exit" presetSubtype="32" fill="hold" grpId="1" nodeType="afterEffect">
                                  <p:stCondLst>
                                    <p:cond delay="0"/>
                                  </p:stCondLst>
                                  <p:childTnLst>
                                    <p:animEffect transition="out" filter="diamond(out)">
                                      <p:cBhvr>
                                        <p:cTn id="175" dur="500"/>
                                        <p:tgtEl>
                                          <p:spTgt spid="84"/>
                                        </p:tgtEl>
                                      </p:cBhvr>
                                    </p:animEffect>
                                    <p:set>
                                      <p:cBhvr>
                                        <p:cTn id="176" dur="1" fill="hold">
                                          <p:stCondLst>
                                            <p:cond delay="499"/>
                                          </p:stCondLst>
                                        </p:cTn>
                                        <p:tgtEl>
                                          <p:spTgt spid="84"/>
                                        </p:tgtEl>
                                        <p:attrNameLst>
                                          <p:attrName>style.visibility</p:attrName>
                                        </p:attrNameLst>
                                      </p:cBhvr>
                                      <p:to>
                                        <p:strVal val="hidden"/>
                                      </p:to>
                                    </p:set>
                                  </p:childTnLst>
                                </p:cTn>
                              </p:par>
                            </p:childTnLst>
                          </p:cTn>
                        </p:par>
                        <p:par>
                          <p:cTn id="177" fill="hold">
                            <p:stCondLst>
                              <p:cond delay="12500"/>
                            </p:stCondLst>
                            <p:childTnLst>
                              <p:par>
                                <p:cTn id="178" presetID="6" presetClass="entr" presetSubtype="32" fill="hold" grpId="0" nodeType="afterEffect">
                                  <p:stCondLst>
                                    <p:cond delay="0"/>
                                  </p:stCondLst>
                                  <p:childTnLst>
                                    <p:set>
                                      <p:cBhvr>
                                        <p:cTn id="179" dur="1" fill="hold">
                                          <p:stCondLst>
                                            <p:cond delay="0"/>
                                          </p:stCondLst>
                                        </p:cTn>
                                        <p:tgtEl>
                                          <p:spTgt spid="83"/>
                                        </p:tgtEl>
                                        <p:attrNameLst>
                                          <p:attrName>style.visibility</p:attrName>
                                        </p:attrNameLst>
                                      </p:cBhvr>
                                      <p:to>
                                        <p:strVal val="visible"/>
                                      </p:to>
                                    </p:set>
                                    <p:animEffect transition="in" filter="circle(out)">
                                      <p:cBhvr>
                                        <p:cTn id="180" dur="500"/>
                                        <p:tgtEl>
                                          <p:spTgt spid="83"/>
                                        </p:tgtEl>
                                      </p:cBhvr>
                                    </p:animEffect>
                                  </p:childTnLst>
                                  <p:subTnLst>
                                    <p:audio>
                                      <p:cMediaNode>
                                        <p:cTn display="0" masterRel="sameClick">
                                          <p:stCondLst>
                                            <p:cond evt="begin" delay="0">
                                              <p:tn val="178"/>
                                            </p:cond>
                                          </p:stCondLst>
                                          <p:endCondLst>
                                            <p:cond evt="onStopAudio" delay="0">
                                              <p:tgtEl>
                                                <p:sldTgt/>
                                              </p:tgtEl>
                                            </p:cond>
                                          </p:endCondLst>
                                        </p:cTn>
                                        <p:tgtEl>
                                          <p:sndTgt r:embed="rId2" name="ding.wav"/>
                                        </p:tgtEl>
                                      </p:cMediaNode>
                                    </p:audio>
                                  </p:subTnLst>
                                </p:cTn>
                              </p:par>
                            </p:childTnLst>
                          </p:cTn>
                        </p:par>
                        <p:par>
                          <p:cTn id="181" fill="hold">
                            <p:stCondLst>
                              <p:cond delay="13000"/>
                            </p:stCondLst>
                            <p:childTnLst>
                              <p:par>
                                <p:cTn id="182" presetID="8" presetClass="exit" presetSubtype="32" fill="hold" grpId="1" nodeType="afterEffect">
                                  <p:stCondLst>
                                    <p:cond delay="0"/>
                                  </p:stCondLst>
                                  <p:childTnLst>
                                    <p:animEffect transition="out" filter="diamond(out)">
                                      <p:cBhvr>
                                        <p:cTn id="183" dur="500"/>
                                        <p:tgtEl>
                                          <p:spTgt spid="83"/>
                                        </p:tgtEl>
                                      </p:cBhvr>
                                    </p:animEffect>
                                    <p:set>
                                      <p:cBhvr>
                                        <p:cTn id="184" dur="1" fill="hold">
                                          <p:stCondLst>
                                            <p:cond delay="499"/>
                                          </p:stCondLst>
                                        </p:cTn>
                                        <p:tgtEl>
                                          <p:spTgt spid="83"/>
                                        </p:tgtEl>
                                        <p:attrNameLst>
                                          <p:attrName>style.visibility</p:attrName>
                                        </p:attrNameLst>
                                      </p:cBhvr>
                                      <p:to>
                                        <p:strVal val="hidden"/>
                                      </p:to>
                                    </p:set>
                                  </p:childTnLst>
                                </p:cTn>
                              </p:par>
                            </p:childTnLst>
                          </p:cTn>
                        </p:par>
                        <p:par>
                          <p:cTn id="185" fill="hold">
                            <p:stCondLst>
                              <p:cond delay="13500"/>
                            </p:stCondLst>
                            <p:childTnLst>
                              <p:par>
                                <p:cTn id="186" presetID="6" presetClass="entr" presetSubtype="32" fill="hold" grpId="0" nodeType="afterEffect">
                                  <p:stCondLst>
                                    <p:cond delay="0"/>
                                  </p:stCondLst>
                                  <p:childTnLst>
                                    <p:set>
                                      <p:cBhvr>
                                        <p:cTn id="187" dur="1" fill="hold">
                                          <p:stCondLst>
                                            <p:cond delay="0"/>
                                          </p:stCondLst>
                                        </p:cTn>
                                        <p:tgtEl>
                                          <p:spTgt spid="82"/>
                                        </p:tgtEl>
                                        <p:attrNameLst>
                                          <p:attrName>style.visibility</p:attrName>
                                        </p:attrNameLst>
                                      </p:cBhvr>
                                      <p:to>
                                        <p:strVal val="visible"/>
                                      </p:to>
                                    </p:set>
                                    <p:animEffect transition="in" filter="circle(out)">
                                      <p:cBhvr>
                                        <p:cTn id="188" dur="500"/>
                                        <p:tgtEl>
                                          <p:spTgt spid="82"/>
                                        </p:tgtEl>
                                      </p:cBhvr>
                                    </p:animEffect>
                                  </p:childTnLst>
                                  <p:subTnLst>
                                    <p:audio>
                                      <p:cMediaNode>
                                        <p:cTn display="0" masterRel="sameClick">
                                          <p:stCondLst>
                                            <p:cond evt="begin" delay="0">
                                              <p:tn val="186"/>
                                            </p:cond>
                                          </p:stCondLst>
                                          <p:endCondLst>
                                            <p:cond evt="onStopAudio" delay="0">
                                              <p:tgtEl>
                                                <p:sldTgt/>
                                              </p:tgtEl>
                                            </p:cond>
                                          </p:endCondLst>
                                        </p:cTn>
                                        <p:tgtEl>
                                          <p:sndTgt r:embed="rId2" name="ding.wav"/>
                                        </p:tgtEl>
                                      </p:cMediaNode>
                                    </p:audio>
                                  </p:subTnLst>
                                </p:cTn>
                              </p:par>
                            </p:childTnLst>
                          </p:cTn>
                        </p:par>
                        <p:par>
                          <p:cTn id="189" fill="hold">
                            <p:stCondLst>
                              <p:cond delay="14000"/>
                            </p:stCondLst>
                            <p:childTnLst>
                              <p:par>
                                <p:cTn id="190" presetID="8" presetClass="exit" presetSubtype="32" fill="hold" grpId="1" nodeType="afterEffect">
                                  <p:stCondLst>
                                    <p:cond delay="0"/>
                                  </p:stCondLst>
                                  <p:childTnLst>
                                    <p:animEffect transition="out" filter="diamond(out)">
                                      <p:cBhvr>
                                        <p:cTn id="191" dur="500"/>
                                        <p:tgtEl>
                                          <p:spTgt spid="82"/>
                                        </p:tgtEl>
                                      </p:cBhvr>
                                    </p:animEffect>
                                    <p:set>
                                      <p:cBhvr>
                                        <p:cTn id="192" dur="1" fill="hold">
                                          <p:stCondLst>
                                            <p:cond delay="499"/>
                                          </p:stCondLst>
                                        </p:cTn>
                                        <p:tgtEl>
                                          <p:spTgt spid="82"/>
                                        </p:tgtEl>
                                        <p:attrNameLst>
                                          <p:attrName>style.visibility</p:attrName>
                                        </p:attrNameLst>
                                      </p:cBhvr>
                                      <p:to>
                                        <p:strVal val="hidden"/>
                                      </p:to>
                                    </p:set>
                                  </p:childTnLst>
                                </p:cTn>
                              </p:par>
                            </p:childTnLst>
                          </p:cTn>
                        </p:par>
                        <p:par>
                          <p:cTn id="193" fill="hold">
                            <p:stCondLst>
                              <p:cond delay="14500"/>
                            </p:stCondLst>
                            <p:childTnLst>
                              <p:par>
                                <p:cTn id="194" presetID="6" presetClass="entr" presetSubtype="32" fill="hold" grpId="0" nodeType="afterEffect">
                                  <p:stCondLst>
                                    <p:cond delay="0"/>
                                  </p:stCondLst>
                                  <p:childTnLst>
                                    <p:set>
                                      <p:cBhvr>
                                        <p:cTn id="195" dur="1" fill="hold">
                                          <p:stCondLst>
                                            <p:cond delay="0"/>
                                          </p:stCondLst>
                                        </p:cTn>
                                        <p:tgtEl>
                                          <p:spTgt spid="81"/>
                                        </p:tgtEl>
                                        <p:attrNameLst>
                                          <p:attrName>style.visibility</p:attrName>
                                        </p:attrNameLst>
                                      </p:cBhvr>
                                      <p:to>
                                        <p:strVal val="visible"/>
                                      </p:to>
                                    </p:set>
                                    <p:animEffect transition="in" filter="circle(out)">
                                      <p:cBhvr>
                                        <p:cTn id="196" dur="500"/>
                                        <p:tgtEl>
                                          <p:spTgt spid="81"/>
                                        </p:tgtEl>
                                      </p:cBhvr>
                                    </p:animEffect>
                                  </p:childTnLst>
                                  <p:subTnLst>
                                    <p:audio>
                                      <p:cMediaNode>
                                        <p:cTn display="0" masterRel="sameClick">
                                          <p:stCondLst>
                                            <p:cond evt="begin" delay="0">
                                              <p:tn val="194"/>
                                            </p:cond>
                                          </p:stCondLst>
                                          <p:endCondLst>
                                            <p:cond evt="onStopAudio" delay="0">
                                              <p:tgtEl>
                                                <p:sldTgt/>
                                              </p:tgtEl>
                                            </p:cond>
                                          </p:endCondLst>
                                        </p:cTn>
                                        <p:tgtEl>
                                          <p:sndTgt r:embed="rId3" name="tada.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7" restart="whenNotActive" fill="hold" evtFilter="cancelBubble" nodeType="interactiveSeq">
                <p:stCondLst>
                  <p:cond evt="onClick" delay="0">
                    <p:tgtEl>
                      <p:spTgt spid="24"/>
                    </p:tgtEl>
                  </p:cond>
                </p:stCondLst>
                <p:endSync evt="end" delay="0">
                  <p:rtn val="all"/>
                </p:endSync>
                <p:childTnLst>
                  <p:par>
                    <p:cTn id="198" fill="hold">
                      <p:stCondLst>
                        <p:cond delay="0"/>
                      </p:stCondLst>
                      <p:childTnLst>
                        <p:par>
                          <p:cTn id="199" fill="hold">
                            <p:stCondLst>
                              <p:cond delay="0"/>
                            </p:stCondLst>
                            <p:childTnLst>
                              <p:par>
                                <p:cTn id="200" presetID="23" presetClass="entr" presetSubtype="16" fill="hold" nodeType="clickEffect">
                                  <p:stCondLst>
                                    <p:cond delay="0"/>
                                  </p:stCondLst>
                                  <p:childTnLst>
                                    <p:set>
                                      <p:cBhvr>
                                        <p:cTn id="201" dur="1" fill="hold">
                                          <p:stCondLst>
                                            <p:cond delay="0"/>
                                          </p:stCondLst>
                                        </p:cTn>
                                        <p:tgtEl>
                                          <p:spTgt spid="77"/>
                                        </p:tgtEl>
                                        <p:attrNameLst>
                                          <p:attrName>style.visibility</p:attrName>
                                        </p:attrNameLst>
                                      </p:cBhvr>
                                      <p:to>
                                        <p:strVal val="visible"/>
                                      </p:to>
                                    </p:set>
                                    <p:anim calcmode="lin" valueType="num">
                                      <p:cBhvr>
                                        <p:cTn id="202" dur="500" fill="hold"/>
                                        <p:tgtEl>
                                          <p:spTgt spid="77"/>
                                        </p:tgtEl>
                                        <p:attrNameLst>
                                          <p:attrName>ppt_w</p:attrName>
                                        </p:attrNameLst>
                                      </p:cBhvr>
                                      <p:tavLst>
                                        <p:tav tm="0">
                                          <p:val>
                                            <p:fltVal val="0"/>
                                          </p:val>
                                        </p:tav>
                                        <p:tav tm="100000">
                                          <p:val>
                                            <p:strVal val="#ppt_w"/>
                                          </p:val>
                                        </p:tav>
                                      </p:tavLst>
                                    </p:anim>
                                    <p:anim calcmode="lin" valueType="num">
                                      <p:cBhvr>
                                        <p:cTn id="203" dur="500" fill="hold"/>
                                        <p:tgtEl>
                                          <p:spTgt spid="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0"/>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4"/>
                  </p:tgtEl>
                </p:cond>
              </p:nextCondLst>
            </p:seq>
            <p:seq concurrent="1" nextAc="seek">
              <p:cTn id="204" restart="whenNotActive" fill="hold" evtFilter="cancelBubble" nodeType="interactiveSeq">
                <p:stCondLst>
                  <p:cond evt="onClick" delay="0">
                    <p:tgtEl>
                      <p:spTgt spid="3"/>
                    </p:tgtEl>
                  </p:cond>
                </p:stCondLst>
                <p:endSync evt="end" delay="0">
                  <p:rtn val="all"/>
                </p:endSync>
                <p:childTnLst>
                  <p:par>
                    <p:cTn id="205" fill="hold">
                      <p:stCondLst>
                        <p:cond delay="0"/>
                      </p:stCondLst>
                      <p:childTnLst>
                        <p:par>
                          <p:cTn id="206" fill="hold">
                            <p:stCondLst>
                              <p:cond delay="0"/>
                            </p:stCondLst>
                            <p:childTnLst>
                              <p:par>
                                <p:cTn id="207" presetID="23" presetClass="entr" presetSubtype="16" repeatCount="3000" fill="hold" nodeType="clickEffect">
                                  <p:stCondLst>
                                    <p:cond delay="0"/>
                                  </p:stCondLst>
                                  <p:childTnLst>
                                    <p:set>
                                      <p:cBhvr>
                                        <p:cTn id="208" dur="1" fill="hold">
                                          <p:stCondLst>
                                            <p:cond delay="0"/>
                                          </p:stCondLst>
                                        </p:cTn>
                                        <p:tgtEl>
                                          <p:spTgt spid="78"/>
                                        </p:tgtEl>
                                        <p:attrNameLst>
                                          <p:attrName>style.visibility</p:attrName>
                                        </p:attrNameLst>
                                      </p:cBhvr>
                                      <p:to>
                                        <p:strVal val="visible"/>
                                      </p:to>
                                    </p:set>
                                    <p:anim calcmode="lin" valueType="num">
                                      <p:cBhvr>
                                        <p:cTn id="209" dur="500" fill="hold"/>
                                        <p:tgtEl>
                                          <p:spTgt spid="78"/>
                                        </p:tgtEl>
                                        <p:attrNameLst>
                                          <p:attrName>ppt_w</p:attrName>
                                        </p:attrNameLst>
                                      </p:cBhvr>
                                      <p:tavLst>
                                        <p:tav tm="0">
                                          <p:val>
                                            <p:fltVal val="0"/>
                                          </p:val>
                                        </p:tav>
                                        <p:tav tm="100000">
                                          <p:val>
                                            <p:strVal val="#ppt_w"/>
                                          </p:val>
                                        </p:tav>
                                      </p:tavLst>
                                    </p:anim>
                                    <p:anim calcmode="lin" valueType="num">
                                      <p:cBhvr>
                                        <p:cTn id="210" dur="500" fill="hold"/>
                                        <p:tgtEl>
                                          <p:spTgt spid="7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0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3"/>
                  </p:tgtEl>
                </p:cond>
              </p:nextCondLst>
            </p:seq>
            <p:seq concurrent="1" nextAc="seek">
              <p:cTn id="211" restart="whenNotActive" fill="hold" evtFilter="cancelBubble" nodeType="interactiveSeq">
                <p:stCondLst>
                  <p:cond evt="onClick" delay="0">
                    <p:tgtEl>
                      <p:spTgt spid="9"/>
                    </p:tgtEl>
                  </p:cond>
                </p:stCondLst>
                <p:endSync evt="end" delay="0">
                  <p:rtn val="all"/>
                </p:endSync>
                <p:childTnLst>
                  <p:par>
                    <p:cTn id="212" fill="hold">
                      <p:stCondLst>
                        <p:cond delay="0"/>
                      </p:stCondLst>
                      <p:childTnLst>
                        <p:par>
                          <p:cTn id="213" fill="hold">
                            <p:stCondLst>
                              <p:cond delay="0"/>
                            </p:stCondLst>
                            <p:childTnLst>
                              <p:par>
                                <p:cTn id="214" presetID="23" presetClass="entr" presetSubtype="16" fill="hold" nodeType="clickEffect">
                                  <p:stCondLst>
                                    <p:cond delay="0"/>
                                  </p:stCondLst>
                                  <p:childTnLst>
                                    <p:set>
                                      <p:cBhvr>
                                        <p:cTn id="215" dur="1" fill="hold">
                                          <p:stCondLst>
                                            <p:cond delay="0"/>
                                          </p:stCondLst>
                                        </p:cTn>
                                        <p:tgtEl>
                                          <p:spTgt spid="76"/>
                                        </p:tgtEl>
                                        <p:attrNameLst>
                                          <p:attrName>style.visibility</p:attrName>
                                        </p:attrNameLst>
                                      </p:cBhvr>
                                      <p:to>
                                        <p:strVal val="visible"/>
                                      </p:to>
                                    </p:set>
                                    <p:anim calcmode="lin" valueType="num">
                                      <p:cBhvr>
                                        <p:cTn id="216" dur="500" fill="hold"/>
                                        <p:tgtEl>
                                          <p:spTgt spid="76"/>
                                        </p:tgtEl>
                                        <p:attrNameLst>
                                          <p:attrName>ppt_w</p:attrName>
                                        </p:attrNameLst>
                                      </p:cBhvr>
                                      <p:tavLst>
                                        <p:tav tm="0">
                                          <p:val>
                                            <p:fltVal val="0"/>
                                          </p:val>
                                        </p:tav>
                                        <p:tav tm="100000">
                                          <p:val>
                                            <p:strVal val="#ppt_w"/>
                                          </p:val>
                                        </p:tav>
                                      </p:tavLst>
                                    </p:anim>
                                    <p:anim calcmode="lin" valueType="num">
                                      <p:cBhvr>
                                        <p:cTn id="217" dur="500" fill="hold"/>
                                        <p:tgtEl>
                                          <p:spTgt spid="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4"/>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9"/>
                  </p:tgtEl>
                </p:cond>
              </p:nextCondLst>
            </p:seq>
            <p:seq concurrent="1" nextAc="seek">
              <p:cTn id="218" restart="whenNotActive" fill="hold" evtFilter="cancelBubble" nodeType="interactiveSeq">
                <p:stCondLst>
                  <p:cond evt="onClick" delay="0">
                    <p:tgtEl>
                      <p:spTgt spid="6"/>
                    </p:tgtEl>
                  </p:cond>
                </p:stCondLst>
                <p:endSync evt="end" delay="0">
                  <p:rtn val="all"/>
                </p:endSync>
                <p:childTnLst>
                  <p:par>
                    <p:cTn id="219" fill="hold">
                      <p:stCondLst>
                        <p:cond delay="0"/>
                      </p:stCondLst>
                      <p:childTnLst>
                        <p:par>
                          <p:cTn id="220" fill="hold">
                            <p:stCondLst>
                              <p:cond delay="0"/>
                            </p:stCondLst>
                            <p:childTnLst>
                              <p:par>
                                <p:cTn id="221" presetID="23" presetClass="entr" presetSubtype="16" fill="hold" nodeType="clickEffect">
                                  <p:stCondLst>
                                    <p:cond delay="0"/>
                                  </p:stCondLst>
                                  <p:childTnLst>
                                    <p:set>
                                      <p:cBhvr>
                                        <p:cTn id="222" dur="1" fill="hold">
                                          <p:stCondLst>
                                            <p:cond delay="0"/>
                                          </p:stCondLst>
                                        </p:cTn>
                                        <p:tgtEl>
                                          <p:spTgt spid="75"/>
                                        </p:tgtEl>
                                        <p:attrNameLst>
                                          <p:attrName>style.visibility</p:attrName>
                                        </p:attrNameLst>
                                      </p:cBhvr>
                                      <p:to>
                                        <p:strVal val="visible"/>
                                      </p:to>
                                    </p:set>
                                    <p:anim calcmode="lin" valueType="num">
                                      <p:cBhvr>
                                        <p:cTn id="223" dur="500" fill="hold"/>
                                        <p:tgtEl>
                                          <p:spTgt spid="75"/>
                                        </p:tgtEl>
                                        <p:attrNameLst>
                                          <p:attrName>ppt_w</p:attrName>
                                        </p:attrNameLst>
                                      </p:cBhvr>
                                      <p:tavLst>
                                        <p:tav tm="0">
                                          <p:val>
                                            <p:fltVal val="0"/>
                                          </p:val>
                                        </p:tav>
                                        <p:tav tm="100000">
                                          <p:val>
                                            <p:strVal val="#ppt_w"/>
                                          </p:val>
                                        </p:tav>
                                      </p:tavLst>
                                    </p:anim>
                                    <p:anim calcmode="lin" valueType="num">
                                      <p:cBhvr>
                                        <p:cTn id="224" dur="500" fill="hold"/>
                                        <p:tgtEl>
                                          <p:spTgt spid="75"/>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221"/>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
                  </p:tgtEl>
                </p:cond>
              </p:nextCondLst>
            </p:seq>
          </p:childTnLst>
        </p:cTn>
      </p:par>
    </p:tnLst>
    <p:bldLst>
      <p:bldP spid="81" grpId="0"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hinhnenxanh.jpg"/>
          <p:cNvPicPr>
            <a:picLocks noChangeAspect="1"/>
          </p:cNvPicPr>
          <p:nvPr/>
        </p:nvPicPr>
        <p:blipFill>
          <a:blip r:embed="rId6"/>
          <a:stretch>
            <a:fillRect/>
          </a:stretch>
        </p:blipFill>
        <p:spPr>
          <a:xfrm>
            <a:off x="0" y="0"/>
            <a:ext cx="12344400" cy="6858000"/>
          </a:xfrm>
          <a:prstGeom prst="rect">
            <a:avLst/>
          </a:prstGeom>
        </p:spPr>
      </p:pic>
      <p:sp>
        <p:nvSpPr>
          <p:cNvPr id="2" name="Rectangle 2"/>
          <p:cNvSpPr>
            <a:spLocks noChangeArrowheads="1"/>
          </p:cNvSpPr>
          <p:nvPr/>
        </p:nvSpPr>
        <p:spPr bwMode="auto">
          <a:xfrm>
            <a:off x="10595610" y="0"/>
            <a:ext cx="1748790" cy="6858000"/>
          </a:xfrm>
          <a:prstGeom prst="rect">
            <a:avLst/>
          </a:prstGeom>
          <a:solidFill>
            <a:srgbClr val="008000"/>
          </a:solidFill>
          <a:ln w="9525">
            <a:solidFill>
              <a:schemeClr val="tx1"/>
            </a:solidFill>
            <a:miter lim="800000"/>
            <a:headEnd/>
            <a:tailEnd/>
          </a:ln>
        </p:spPr>
        <p:txBody>
          <a:bodyPr wrap="none" lIns="118168" tIns="59084" rIns="118168" bIns="59084" anchor="ctr"/>
          <a:lstStyle/>
          <a:p>
            <a:endParaRPr lang="en-US">
              <a:latin typeface="Times New Roman" pitchFamily="18" charset="0"/>
              <a:cs typeface="Times New Roman" pitchFamily="18" charset="0"/>
            </a:endParaRPr>
          </a:p>
        </p:txBody>
      </p:sp>
      <p:grpSp>
        <p:nvGrpSpPr>
          <p:cNvPr id="3" name="Group 3"/>
          <p:cNvGrpSpPr>
            <a:grpSpLocks/>
          </p:cNvGrpSpPr>
          <p:nvPr/>
        </p:nvGrpSpPr>
        <p:grpSpPr bwMode="auto">
          <a:xfrm>
            <a:off x="1131570" y="5638306"/>
            <a:ext cx="9464040" cy="923663"/>
            <a:chOff x="504" y="938"/>
            <a:chExt cx="4416" cy="843"/>
          </a:xfrm>
        </p:grpSpPr>
        <p:sp>
          <p:nvSpPr>
            <p:cNvPr id="4"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5" name="Text Box 5"/>
            <p:cNvSpPr txBox="1">
              <a:spLocks noChangeArrowheads="1"/>
            </p:cNvSpPr>
            <p:nvPr/>
          </p:nvSpPr>
          <p:spPr bwMode="gray">
            <a:xfrm>
              <a:off x="801" y="938"/>
              <a:ext cx="3976" cy="843"/>
            </a:xfrm>
            <a:prstGeom prst="rect">
              <a:avLst/>
            </a:prstGeom>
            <a:noFill/>
            <a:ln w="9525" algn="ctr">
              <a:noFill/>
              <a:miter lim="800000"/>
              <a:headEnd/>
              <a:tailEnd/>
            </a:ln>
          </p:spPr>
          <p:txBody>
            <a:bodyPr>
              <a:spAutoFit/>
            </a:bodyPr>
            <a:lstStyle/>
            <a:p>
              <a:pPr>
                <a:lnSpc>
                  <a:spcPct val="150000"/>
                </a:lnSpc>
              </a:pPr>
              <a:r>
                <a:rPr lang="de-DE" sz="3600" dirty="0">
                  <a:latin typeface="Times New Roman" pitchFamily="18" charset="0"/>
                  <a:cs typeface="Times New Roman" pitchFamily="18" charset="0"/>
                </a:rPr>
                <a:t>Mozilla Firefox.</a:t>
              </a:r>
              <a:endParaRPr lang="en-US" sz="3600" dirty="0">
                <a:latin typeface="Times New Roman" pitchFamily="18" charset="0"/>
                <a:cs typeface="Times New Roman" pitchFamily="18" charset="0"/>
              </a:endParaRPr>
            </a:p>
          </p:txBody>
        </p:sp>
      </p:grpSp>
      <p:grpSp>
        <p:nvGrpSpPr>
          <p:cNvPr id="6" name="Group 6"/>
          <p:cNvGrpSpPr>
            <a:grpSpLocks/>
          </p:cNvGrpSpPr>
          <p:nvPr/>
        </p:nvGrpSpPr>
        <p:grpSpPr bwMode="auto">
          <a:xfrm>
            <a:off x="925830" y="4419605"/>
            <a:ext cx="9665970" cy="923005"/>
            <a:chOff x="504" y="923"/>
            <a:chExt cx="4416" cy="858"/>
          </a:xfrm>
        </p:grpSpPr>
        <p:sp>
          <p:nvSpPr>
            <p:cNvPr id="7"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8" name="Text Box 8"/>
            <p:cNvSpPr txBox="1">
              <a:spLocks noChangeArrowheads="1"/>
            </p:cNvSpPr>
            <p:nvPr/>
          </p:nvSpPr>
          <p:spPr bwMode="gray">
            <a:xfrm>
              <a:off x="801" y="923"/>
              <a:ext cx="3927" cy="858"/>
            </a:xfrm>
            <a:prstGeom prst="rect">
              <a:avLst/>
            </a:prstGeom>
            <a:noFill/>
            <a:ln w="9525" algn="ctr">
              <a:noFill/>
              <a:miter lim="800000"/>
              <a:headEnd/>
              <a:tailEnd/>
            </a:ln>
          </p:spPr>
          <p:txBody>
            <a:bodyPr>
              <a:spAutoFit/>
            </a:bodyPr>
            <a:lstStyle/>
            <a:p>
              <a:pPr marL="514350" indent="-514350">
                <a:lnSpc>
                  <a:spcPct val="150000"/>
                </a:lnSpc>
              </a:pPr>
              <a:r>
                <a:rPr lang="vi-VN" sz="3600" dirty="0">
                  <a:latin typeface="Times New Roman" pitchFamily="18" charset="0"/>
                  <a:cs typeface="Times New Roman" pitchFamily="18" charset="0"/>
                </a:rPr>
                <a:t>Internet </a:t>
              </a:r>
              <a:r>
                <a:rPr lang="en-US" sz="3600" dirty="0">
                  <a:latin typeface="Times New Roman" pitchFamily="18" charset="0"/>
                  <a:cs typeface="Times New Roman" pitchFamily="18" charset="0"/>
                </a:rPr>
                <a:t>Explorer.</a:t>
              </a:r>
            </a:p>
          </p:txBody>
        </p:sp>
      </p:grpSp>
      <p:grpSp>
        <p:nvGrpSpPr>
          <p:cNvPr id="9" name="Group 9"/>
          <p:cNvGrpSpPr>
            <a:grpSpLocks/>
          </p:cNvGrpSpPr>
          <p:nvPr/>
        </p:nvGrpSpPr>
        <p:grpSpPr bwMode="auto">
          <a:xfrm>
            <a:off x="1099424" y="3215640"/>
            <a:ext cx="9464040" cy="822960"/>
            <a:chOff x="504" y="1008"/>
            <a:chExt cx="4416" cy="765"/>
          </a:xfrm>
        </p:grpSpPr>
        <p:sp>
          <p:nvSpPr>
            <p:cNvPr id="10"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11" name="Text Box 11"/>
            <p:cNvSpPr txBox="1">
              <a:spLocks noChangeArrowheads="1"/>
            </p:cNvSpPr>
            <p:nvPr/>
          </p:nvSpPr>
          <p:spPr bwMode="gray">
            <a:xfrm>
              <a:off x="702" y="1118"/>
              <a:ext cx="4196" cy="601"/>
            </a:xfrm>
            <a:prstGeom prst="rect">
              <a:avLst/>
            </a:prstGeom>
            <a:noFill/>
            <a:ln w="9525" algn="ctr">
              <a:noFill/>
              <a:miter lim="800000"/>
              <a:headEnd/>
              <a:tailEnd/>
            </a:ln>
          </p:spPr>
          <p:txBody>
            <a:bodyPr wrap="square">
              <a:spAutoFit/>
            </a:bodyPr>
            <a:lstStyle/>
            <a:p>
              <a:r>
                <a:rPr lang="de-DE" sz="3600" dirty="0">
                  <a:latin typeface="Times New Roman" pitchFamily="18" charset="0"/>
                  <a:cs typeface="Times New Roman" pitchFamily="18" charset="0"/>
                </a:rPr>
                <a:t>Google </a:t>
              </a:r>
              <a:r>
                <a:rPr lang="en-US" sz="3600" dirty="0">
                  <a:latin typeface="Times New Roman" pitchFamily="18" charset="0"/>
                  <a:cs typeface="Times New Roman" pitchFamily="18" charset="0"/>
                </a:rPr>
                <a:t>Chrome.</a:t>
              </a:r>
              <a:endParaRPr lang="en-US" sz="3600" dirty="0">
                <a:latin typeface="Times New Roman" pitchFamily="18" charset="0"/>
                <a:cs typeface="Times New Roman" pitchFamily="18" charset="0"/>
                <a:sym typeface="Symbol" pitchFamily="18" charset="2"/>
              </a:endParaRPr>
            </a:p>
          </p:txBody>
        </p:sp>
      </p:grpSp>
      <p:grpSp>
        <p:nvGrpSpPr>
          <p:cNvPr id="12" name="Group 12"/>
          <p:cNvGrpSpPr>
            <a:grpSpLocks/>
          </p:cNvGrpSpPr>
          <p:nvPr/>
        </p:nvGrpSpPr>
        <p:grpSpPr bwMode="auto">
          <a:xfrm rot="5400000">
            <a:off x="342900" y="4368166"/>
            <a:ext cx="1371600" cy="205740"/>
            <a:chOff x="0" y="1896"/>
            <a:chExt cx="5760" cy="120"/>
          </a:xfrm>
        </p:grpSpPr>
        <p:sp>
          <p:nvSpPr>
            <p:cNvPr id="13"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14"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15" name="Group 15"/>
          <p:cNvGrpSpPr>
            <a:grpSpLocks/>
          </p:cNvGrpSpPr>
          <p:nvPr/>
        </p:nvGrpSpPr>
        <p:grpSpPr bwMode="auto">
          <a:xfrm rot="5400000">
            <a:off x="409575" y="3291841"/>
            <a:ext cx="1238250" cy="205740"/>
            <a:chOff x="0" y="1896"/>
            <a:chExt cx="5760" cy="120"/>
          </a:xfrm>
        </p:grpSpPr>
        <p:sp>
          <p:nvSpPr>
            <p:cNvPr id="16"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17"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18" name="Group 18"/>
          <p:cNvGrpSpPr>
            <a:grpSpLocks/>
          </p:cNvGrpSpPr>
          <p:nvPr/>
        </p:nvGrpSpPr>
        <p:grpSpPr bwMode="auto">
          <a:xfrm rot="5400000">
            <a:off x="342900" y="5663566"/>
            <a:ext cx="1371600" cy="205740"/>
            <a:chOff x="0" y="1896"/>
            <a:chExt cx="5760" cy="120"/>
          </a:xfrm>
        </p:grpSpPr>
        <p:sp>
          <p:nvSpPr>
            <p:cNvPr id="19"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20"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21" name="Group 21"/>
          <p:cNvGrpSpPr>
            <a:grpSpLocks/>
          </p:cNvGrpSpPr>
          <p:nvPr/>
        </p:nvGrpSpPr>
        <p:grpSpPr bwMode="auto">
          <a:xfrm rot="5400000">
            <a:off x="485775" y="1844041"/>
            <a:ext cx="1085850" cy="205740"/>
            <a:chOff x="0" y="1896"/>
            <a:chExt cx="5760" cy="120"/>
          </a:xfrm>
        </p:grpSpPr>
        <p:sp>
          <p:nvSpPr>
            <p:cNvPr id="22"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23"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24" name="Group 24"/>
          <p:cNvGrpSpPr>
            <a:grpSpLocks/>
          </p:cNvGrpSpPr>
          <p:nvPr/>
        </p:nvGrpSpPr>
        <p:grpSpPr bwMode="auto">
          <a:xfrm>
            <a:off x="1105852" y="1998346"/>
            <a:ext cx="9464040" cy="796290"/>
            <a:chOff x="504" y="1008"/>
            <a:chExt cx="4416" cy="765"/>
          </a:xfrm>
        </p:grpSpPr>
        <p:sp>
          <p:nvSpPr>
            <p:cNvPr id="25"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26" name="Text Box 26"/>
            <p:cNvSpPr txBox="1">
              <a:spLocks noChangeArrowheads="1"/>
            </p:cNvSpPr>
            <p:nvPr/>
          </p:nvSpPr>
          <p:spPr bwMode="gray">
            <a:xfrm>
              <a:off x="708" y="1013"/>
              <a:ext cx="4176" cy="621"/>
            </a:xfrm>
            <a:prstGeom prst="rect">
              <a:avLst/>
            </a:prstGeom>
            <a:noFill/>
            <a:ln w="9525" algn="ctr">
              <a:noFill/>
              <a:miter lim="800000"/>
              <a:headEnd/>
              <a:tailEnd/>
            </a:ln>
          </p:spPr>
          <p:txBody>
            <a:bodyPr>
              <a:spAutoFit/>
            </a:bodyPr>
            <a:lstStyle/>
            <a:p>
              <a:r>
                <a:rPr lang="de-DE" sz="3600" dirty="0">
                  <a:latin typeface="Times New Roman" pitchFamily="18" charset="0"/>
                  <a:cs typeface="Times New Roman" pitchFamily="18" charset="0"/>
                </a:rPr>
                <a:t>VMndows Explorer.</a:t>
              </a:r>
              <a:endParaRPr lang="en-US" sz="3600" b="1" dirty="0">
                <a:solidFill>
                  <a:srgbClr val="0033CC"/>
                </a:solidFill>
                <a:latin typeface="Times New Roman" pitchFamily="18" charset="0"/>
                <a:cs typeface="Times New Roman" pitchFamily="18" charset="0"/>
                <a:sym typeface="Symbol" pitchFamily="18" charset="2"/>
              </a:endParaRPr>
            </a:p>
          </p:txBody>
        </p:sp>
      </p:grpSp>
      <p:grpSp>
        <p:nvGrpSpPr>
          <p:cNvPr id="27" name="Group 27"/>
          <p:cNvGrpSpPr>
            <a:grpSpLocks/>
          </p:cNvGrpSpPr>
          <p:nvPr/>
        </p:nvGrpSpPr>
        <p:grpSpPr bwMode="auto">
          <a:xfrm>
            <a:off x="265694" y="1884680"/>
            <a:ext cx="1260180" cy="983931"/>
            <a:chOff x="135" y="1180"/>
            <a:chExt cx="587" cy="620"/>
          </a:xfrm>
        </p:grpSpPr>
        <p:grpSp>
          <p:nvGrpSpPr>
            <p:cNvPr id="28" name="Group 28"/>
            <p:cNvGrpSpPr>
              <a:grpSpLocks/>
            </p:cNvGrpSpPr>
            <p:nvPr/>
          </p:nvGrpSpPr>
          <p:grpSpPr bwMode="auto">
            <a:xfrm rot="5400000">
              <a:off x="119" y="1196"/>
              <a:ext cx="620" cy="587"/>
              <a:chOff x="1868" y="1824"/>
              <a:chExt cx="1987" cy="1820"/>
            </a:xfrm>
          </p:grpSpPr>
          <p:sp>
            <p:nvSpPr>
              <p:cNvPr id="30" name="AutoShape 29"/>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1" name="AutoShape 30"/>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2" name="AutoShape 31"/>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33" name="Oval 3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34" name="Oval 3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35" name="Oval 34"/>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36" name="Oval 35"/>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37" name="Oval 36"/>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38" name="Oval 37"/>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29" name="Text Box 38"/>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A</a:t>
              </a:r>
            </a:p>
          </p:txBody>
        </p:sp>
      </p:grpSp>
      <p:grpSp>
        <p:nvGrpSpPr>
          <p:cNvPr id="39" name="Group 39"/>
          <p:cNvGrpSpPr>
            <a:grpSpLocks/>
          </p:cNvGrpSpPr>
          <p:nvPr/>
        </p:nvGrpSpPr>
        <p:grpSpPr bwMode="auto">
          <a:xfrm>
            <a:off x="289267" y="3128649"/>
            <a:ext cx="1260180" cy="983931"/>
            <a:chOff x="135" y="1180"/>
            <a:chExt cx="587" cy="620"/>
          </a:xfrm>
        </p:grpSpPr>
        <p:grpSp>
          <p:nvGrpSpPr>
            <p:cNvPr id="40" name="Group 40"/>
            <p:cNvGrpSpPr>
              <a:grpSpLocks/>
            </p:cNvGrpSpPr>
            <p:nvPr/>
          </p:nvGrpSpPr>
          <p:grpSpPr bwMode="auto">
            <a:xfrm rot="5400000">
              <a:off x="119" y="1196"/>
              <a:ext cx="620" cy="587"/>
              <a:chOff x="1868" y="1824"/>
              <a:chExt cx="1987" cy="1820"/>
            </a:xfrm>
          </p:grpSpPr>
          <p:sp>
            <p:nvSpPr>
              <p:cNvPr id="42" name="AutoShape 41"/>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3" name="AutoShape 42"/>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4" name="AutoShape 43"/>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45" name="Oval 4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46" name="Oval 4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47" name="Oval 46"/>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48" name="Oval 47"/>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49" name="Oval 48"/>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50" name="Oval 49"/>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41" name="Text Box 50"/>
            <p:cNvSpPr txBox="1">
              <a:spLocks noChangeArrowheads="1"/>
            </p:cNvSpPr>
            <p:nvPr/>
          </p:nvSpPr>
          <p:spPr bwMode="gray">
            <a:xfrm>
              <a:off x="342" y="1297"/>
              <a:ext cx="232"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B</a:t>
              </a:r>
            </a:p>
          </p:txBody>
        </p:sp>
      </p:grpSp>
      <p:grpSp>
        <p:nvGrpSpPr>
          <p:cNvPr id="51" name="Group 51"/>
          <p:cNvGrpSpPr>
            <a:grpSpLocks/>
          </p:cNvGrpSpPr>
          <p:nvPr/>
        </p:nvGrpSpPr>
        <p:grpSpPr bwMode="auto">
          <a:xfrm>
            <a:off x="289267" y="4424049"/>
            <a:ext cx="1260180" cy="983931"/>
            <a:chOff x="135" y="1180"/>
            <a:chExt cx="587" cy="620"/>
          </a:xfrm>
        </p:grpSpPr>
        <p:grpSp>
          <p:nvGrpSpPr>
            <p:cNvPr id="52" name="Group 52"/>
            <p:cNvGrpSpPr>
              <a:grpSpLocks/>
            </p:cNvGrpSpPr>
            <p:nvPr/>
          </p:nvGrpSpPr>
          <p:grpSpPr bwMode="auto">
            <a:xfrm rot="5400000">
              <a:off x="119" y="1196"/>
              <a:ext cx="620" cy="587"/>
              <a:chOff x="1868" y="1824"/>
              <a:chExt cx="1987" cy="1820"/>
            </a:xfrm>
          </p:grpSpPr>
          <p:sp>
            <p:nvSpPr>
              <p:cNvPr id="54" name="AutoShape 53"/>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5" name="AutoShape 54"/>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6" name="AutoShape 55"/>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7" name="Oval 5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58" name="Oval 5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59" name="Oval 58"/>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60" name="Oval 59"/>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61" name="Oval 60"/>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62" name="Oval 61"/>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53" name="Text Box 62"/>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C</a:t>
              </a:r>
            </a:p>
          </p:txBody>
        </p:sp>
      </p:grpSp>
      <p:grpSp>
        <p:nvGrpSpPr>
          <p:cNvPr id="63" name="Group 63"/>
          <p:cNvGrpSpPr>
            <a:grpSpLocks/>
          </p:cNvGrpSpPr>
          <p:nvPr/>
        </p:nvGrpSpPr>
        <p:grpSpPr bwMode="auto">
          <a:xfrm>
            <a:off x="314985" y="5618484"/>
            <a:ext cx="1260180" cy="983931"/>
            <a:chOff x="135" y="1180"/>
            <a:chExt cx="587" cy="620"/>
          </a:xfrm>
        </p:grpSpPr>
        <p:grpSp>
          <p:nvGrpSpPr>
            <p:cNvPr id="64" name="Group 64"/>
            <p:cNvGrpSpPr>
              <a:grpSpLocks/>
            </p:cNvGrpSpPr>
            <p:nvPr/>
          </p:nvGrpSpPr>
          <p:grpSpPr bwMode="auto">
            <a:xfrm rot="5400000">
              <a:off x="119" y="1196"/>
              <a:ext cx="620" cy="587"/>
              <a:chOff x="1868" y="1824"/>
              <a:chExt cx="1987" cy="1820"/>
            </a:xfrm>
          </p:grpSpPr>
          <p:sp>
            <p:nvSpPr>
              <p:cNvPr id="66" name="AutoShape 65"/>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7" name="AutoShape 66"/>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8" name="AutoShape 67"/>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9"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70"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71" name="Oval 70"/>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72" name="Oval 71"/>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73" name="Oval 72"/>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74" name="Oval 73"/>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65" name="Text Box 74"/>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D</a:t>
              </a:r>
            </a:p>
          </p:txBody>
        </p:sp>
      </p:grpSp>
      <p:pic>
        <p:nvPicPr>
          <p:cNvPr id="75" name="Picture 81" descr="614040"/>
          <p:cNvPicPr>
            <a:picLocks noChangeAspect="1" noChangeArrowheads="1"/>
          </p:cNvPicPr>
          <p:nvPr/>
        </p:nvPicPr>
        <p:blipFill>
          <a:blip r:embed="rId7"/>
          <a:srcRect/>
          <a:stretch>
            <a:fillRect/>
          </a:stretch>
        </p:blipFill>
        <p:spPr bwMode="auto">
          <a:xfrm>
            <a:off x="10744200" y="5777866"/>
            <a:ext cx="1375886" cy="733424"/>
          </a:xfrm>
          <a:prstGeom prst="rect">
            <a:avLst/>
          </a:prstGeom>
          <a:noFill/>
          <a:ln w="9525">
            <a:noFill/>
            <a:miter lim="800000"/>
            <a:headEnd/>
            <a:tailEnd/>
          </a:ln>
        </p:spPr>
      </p:pic>
      <p:pic>
        <p:nvPicPr>
          <p:cNvPr id="76" name="Picture 116" descr="614040"/>
          <p:cNvPicPr>
            <a:picLocks noChangeAspect="1" noChangeArrowheads="1"/>
          </p:cNvPicPr>
          <p:nvPr/>
        </p:nvPicPr>
        <p:blipFill>
          <a:blip r:embed="rId7"/>
          <a:srcRect/>
          <a:stretch>
            <a:fillRect/>
          </a:stretch>
        </p:blipFill>
        <p:spPr bwMode="auto">
          <a:xfrm>
            <a:off x="10744200" y="3276600"/>
            <a:ext cx="1440180" cy="809626"/>
          </a:xfrm>
          <a:prstGeom prst="rect">
            <a:avLst/>
          </a:prstGeom>
          <a:noFill/>
          <a:ln w="9525">
            <a:noFill/>
            <a:miter lim="800000"/>
            <a:headEnd/>
            <a:tailEnd/>
          </a:ln>
        </p:spPr>
      </p:pic>
      <p:pic>
        <p:nvPicPr>
          <p:cNvPr id="77" name="Picture 117" descr="614040"/>
          <p:cNvPicPr>
            <a:picLocks noChangeAspect="1" noChangeArrowheads="1"/>
          </p:cNvPicPr>
          <p:nvPr/>
        </p:nvPicPr>
        <p:blipFill>
          <a:blip r:embed="rId7"/>
          <a:srcRect/>
          <a:stretch>
            <a:fillRect/>
          </a:stretch>
        </p:blipFill>
        <p:spPr bwMode="auto">
          <a:xfrm>
            <a:off x="10744200" y="4572000"/>
            <a:ext cx="1375886" cy="733424"/>
          </a:xfrm>
          <a:prstGeom prst="rect">
            <a:avLst/>
          </a:prstGeom>
          <a:noFill/>
          <a:ln w="9525">
            <a:noFill/>
            <a:miter lim="800000"/>
            <a:headEnd/>
            <a:tailEnd/>
          </a:ln>
        </p:spPr>
      </p:pic>
      <p:pic>
        <p:nvPicPr>
          <p:cNvPr id="78" name="Picture 118" descr="614030"/>
          <p:cNvPicPr>
            <a:picLocks noChangeAspect="1" noChangeArrowheads="1"/>
          </p:cNvPicPr>
          <p:nvPr/>
        </p:nvPicPr>
        <p:blipFill>
          <a:blip r:embed="rId8"/>
          <a:srcRect/>
          <a:stretch>
            <a:fillRect/>
          </a:stretch>
        </p:blipFill>
        <p:spPr bwMode="auto">
          <a:xfrm>
            <a:off x="10668000" y="2057400"/>
            <a:ext cx="1446610" cy="817246"/>
          </a:xfrm>
          <a:prstGeom prst="rect">
            <a:avLst/>
          </a:prstGeom>
          <a:noFill/>
          <a:ln w="9525">
            <a:noFill/>
            <a:miter lim="800000"/>
            <a:headEnd/>
            <a:tailEnd/>
          </a:ln>
        </p:spPr>
      </p:pic>
      <p:sp>
        <p:nvSpPr>
          <p:cNvPr id="79" name="AutoShape 17"/>
          <p:cNvSpPr>
            <a:spLocks noChangeArrowheads="1"/>
          </p:cNvSpPr>
          <p:nvPr/>
        </p:nvSpPr>
        <p:spPr bwMode="gray">
          <a:xfrm>
            <a:off x="173560" y="84843"/>
            <a:ext cx="10418243" cy="146304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46523" tIns="46523" rIns="46523" bIns="46523" anchor="ctr"/>
          <a:lstStyle/>
          <a:p>
            <a:pPr lvl="0" algn="just">
              <a:defRPr/>
            </a:pPr>
            <a:r>
              <a:rPr lang="en-US" sz="4400" b="1" dirty="0" err="1">
                <a:solidFill>
                  <a:schemeClr val="bg1"/>
                </a:solidFill>
                <a:latin typeface="Times New Roman" pitchFamily="18" charset="0"/>
                <a:cs typeface="Times New Roman" pitchFamily="18" charset="0"/>
              </a:rPr>
              <a:t>Câu</a:t>
            </a:r>
            <a:r>
              <a:rPr lang="en-US" sz="4400" b="1" dirty="0">
                <a:solidFill>
                  <a:schemeClr val="bg1"/>
                </a:solidFill>
                <a:latin typeface="Times New Roman" pitchFamily="18" charset="0"/>
                <a:cs typeface="Times New Roman" pitchFamily="18" charset="0"/>
              </a:rPr>
              <a:t> 4: </a:t>
            </a:r>
            <a:r>
              <a:rPr lang="en-US" sz="4400" dirty="0" err="1">
                <a:solidFill>
                  <a:srgbClr val="FFFF00"/>
                </a:solidFill>
                <a:latin typeface="Times New Roman" pitchFamily="18" charset="0"/>
                <a:cs typeface="Times New Roman" pitchFamily="18" charset="0"/>
              </a:rPr>
              <a:t>Trong</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các</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tên</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sau</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đây</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tên</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nào</a:t>
            </a:r>
            <a:r>
              <a:rPr lang="en-US" sz="4400" dirty="0">
                <a:solidFill>
                  <a:srgbClr val="FFFF00"/>
                </a:solidFill>
                <a:latin typeface="Times New Roman" pitchFamily="18" charset="0"/>
                <a:cs typeface="Times New Roman" pitchFamily="18" charset="0"/>
              </a:rPr>
              <a:t> </a:t>
            </a:r>
            <a:r>
              <a:rPr lang="en-US" sz="4400" i="1" dirty="0" err="1">
                <a:solidFill>
                  <a:srgbClr val="FFFF00"/>
                </a:solidFill>
                <a:latin typeface="Times New Roman" pitchFamily="18" charset="0"/>
                <a:cs typeface="Times New Roman" pitchFamily="18" charset="0"/>
              </a:rPr>
              <a:t>không</a:t>
            </a:r>
            <a:r>
              <a:rPr lang="en-US" sz="4400" i="1" dirty="0">
                <a:solidFill>
                  <a:srgbClr val="FFFF00"/>
                </a:solidFill>
                <a:latin typeface="Times New Roman" pitchFamily="18" charset="0"/>
                <a:cs typeface="Times New Roman" pitchFamily="18" charset="0"/>
              </a:rPr>
              <a:t> </a:t>
            </a:r>
            <a:r>
              <a:rPr lang="en-US" sz="4400" i="1" dirty="0" err="1">
                <a:solidFill>
                  <a:srgbClr val="FFFF00"/>
                </a:solidFill>
                <a:latin typeface="Times New Roman" pitchFamily="18" charset="0"/>
                <a:cs typeface="Times New Roman" pitchFamily="18" charset="0"/>
              </a:rPr>
              <a:t>phải</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là</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tên</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của</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trình</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duyệt</a:t>
            </a:r>
            <a:r>
              <a:rPr lang="en-US" sz="4400" dirty="0">
                <a:solidFill>
                  <a:srgbClr val="FFFF00"/>
                </a:solidFill>
                <a:latin typeface="Times New Roman" pitchFamily="18" charset="0"/>
                <a:cs typeface="Times New Roman" pitchFamily="18" charset="0"/>
              </a:rPr>
              <a:t> </a:t>
            </a:r>
            <a:r>
              <a:rPr lang="es-ES_tradnl" sz="4400" dirty="0">
                <a:solidFill>
                  <a:srgbClr val="FFFF00"/>
                </a:solidFill>
                <a:latin typeface="Times New Roman" pitchFamily="18" charset="0"/>
                <a:cs typeface="Times New Roman" pitchFamily="18" charset="0"/>
              </a:rPr>
              <a:t>web?</a:t>
            </a:r>
            <a:endParaRPr lang="en-US" sz="4400" dirty="0">
              <a:solidFill>
                <a:srgbClr val="FFFF00"/>
              </a:solidFill>
              <a:latin typeface="Times New Roman" pitchFamily="18" charset="0"/>
              <a:cs typeface="Times New Roman" pitchFamily="18" charset="0"/>
            </a:endParaRPr>
          </a:p>
        </p:txBody>
      </p:sp>
      <p:pic>
        <p:nvPicPr>
          <p:cNvPr id="80" name="Picture 28" descr="dong-ho-cat"/>
          <p:cNvPicPr>
            <a:picLocks noChangeAspect="1" noChangeArrowheads="1"/>
          </p:cNvPicPr>
          <p:nvPr/>
        </p:nvPicPr>
        <p:blipFill>
          <a:blip r:embed="rId9"/>
          <a:srcRect/>
          <a:stretch>
            <a:fillRect/>
          </a:stretch>
        </p:blipFill>
        <p:spPr bwMode="auto">
          <a:xfrm>
            <a:off x="10769204" y="304800"/>
            <a:ext cx="1465898" cy="1447800"/>
          </a:xfrm>
          <a:prstGeom prst="rect">
            <a:avLst/>
          </a:prstGeom>
          <a:noFill/>
          <a:ln w="9525">
            <a:noFill/>
            <a:miter lim="800000"/>
            <a:headEnd/>
            <a:tailEnd/>
          </a:ln>
        </p:spPr>
      </p:pic>
      <p:sp>
        <p:nvSpPr>
          <p:cNvPr id="81" name="WordArt 29" descr="Purple mesh"/>
          <p:cNvSpPr>
            <a:spLocks noChangeArrowheads="1" noChangeShapeType="1" noTextEdit="1"/>
          </p:cNvSpPr>
          <p:nvPr/>
        </p:nvSpPr>
        <p:spPr bwMode="auto">
          <a:xfrm>
            <a:off x="11154967" y="89154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0</a:t>
            </a:r>
          </a:p>
        </p:txBody>
      </p:sp>
      <p:sp>
        <p:nvSpPr>
          <p:cNvPr id="82" name="WordArt 30" descr="Purple mesh"/>
          <p:cNvSpPr>
            <a:spLocks noChangeArrowheads="1" noChangeShapeType="1" noTextEdit="1"/>
          </p:cNvSpPr>
          <p:nvPr/>
        </p:nvSpPr>
        <p:spPr bwMode="auto">
          <a:xfrm>
            <a:off x="11154967"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a:t>
            </a:r>
          </a:p>
        </p:txBody>
      </p:sp>
      <p:sp>
        <p:nvSpPr>
          <p:cNvPr id="83" name="WordArt 31"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2</a:t>
            </a:r>
          </a:p>
        </p:txBody>
      </p:sp>
      <p:sp>
        <p:nvSpPr>
          <p:cNvPr id="84" name="WordArt 32"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3</a:t>
            </a:r>
          </a:p>
        </p:txBody>
      </p:sp>
      <p:sp>
        <p:nvSpPr>
          <p:cNvPr id="85" name="WordArt 33"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4</a:t>
            </a:r>
          </a:p>
        </p:txBody>
      </p:sp>
      <p:sp>
        <p:nvSpPr>
          <p:cNvPr id="86" name="WordArt 34"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5</a:t>
            </a:r>
          </a:p>
        </p:txBody>
      </p:sp>
      <p:sp>
        <p:nvSpPr>
          <p:cNvPr id="87" name="WordArt 35"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6</a:t>
            </a:r>
          </a:p>
        </p:txBody>
      </p:sp>
      <p:sp>
        <p:nvSpPr>
          <p:cNvPr id="88" name="WordArt 36" descr="Purple mesh"/>
          <p:cNvSpPr>
            <a:spLocks noChangeArrowheads="1" noChangeShapeType="1" noTextEdit="1"/>
          </p:cNvSpPr>
          <p:nvPr/>
        </p:nvSpPr>
        <p:spPr bwMode="auto">
          <a:xfrm>
            <a:off x="11167826" y="920116"/>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7</a:t>
            </a:r>
          </a:p>
        </p:txBody>
      </p:sp>
      <p:sp>
        <p:nvSpPr>
          <p:cNvPr id="89" name="WordArt 37"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8</a:t>
            </a:r>
          </a:p>
        </p:txBody>
      </p:sp>
      <p:sp>
        <p:nvSpPr>
          <p:cNvPr id="90" name="WordArt 38" descr="Purple mesh"/>
          <p:cNvSpPr>
            <a:spLocks noChangeArrowheads="1" noChangeShapeType="1" noTextEdit="1"/>
          </p:cNvSpPr>
          <p:nvPr/>
        </p:nvSpPr>
        <p:spPr bwMode="auto">
          <a:xfrm>
            <a:off x="11172114" y="914401"/>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9</a:t>
            </a:r>
          </a:p>
        </p:txBody>
      </p:sp>
      <p:sp>
        <p:nvSpPr>
          <p:cNvPr id="91" name="WordArt 39" descr="Purple mesh"/>
          <p:cNvSpPr>
            <a:spLocks noChangeArrowheads="1" noChangeShapeType="1" noTextEdit="1"/>
          </p:cNvSpPr>
          <p:nvPr/>
        </p:nvSpPr>
        <p:spPr bwMode="auto">
          <a:xfrm>
            <a:off x="11159253"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10</a:t>
            </a:r>
          </a:p>
        </p:txBody>
      </p:sp>
      <p:sp>
        <p:nvSpPr>
          <p:cNvPr id="92" name="WordArt 40" descr="Purple mesh"/>
          <p:cNvSpPr>
            <a:spLocks noChangeArrowheads="1" noChangeShapeType="1" noTextEdit="1"/>
          </p:cNvSpPr>
          <p:nvPr/>
        </p:nvSpPr>
        <p:spPr bwMode="auto">
          <a:xfrm>
            <a:off x="11167826"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11</a:t>
            </a:r>
          </a:p>
        </p:txBody>
      </p:sp>
      <p:sp>
        <p:nvSpPr>
          <p:cNvPr id="93" name="WordArt 41"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12</a:t>
            </a:r>
          </a:p>
        </p:txBody>
      </p:sp>
      <p:sp>
        <p:nvSpPr>
          <p:cNvPr id="94" name="WordArt 42"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13</a:t>
            </a:r>
          </a:p>
        </p:txBody>
      </p:sp>
      <p:sp>
        <p:nvSpPr>
          <p:cNvPr id="95" name="WordArt 43"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14</a:t>
            </a:r>
          </a:p>
        </p:txBody>
      </p:sp>
      <p:sp>
        <p:nvSpPr>
          <p:cNvPr id="96" name="WordArt 44"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15</a:t>
            </a:r>
          </a:p>
        </p:txBody>
      </p:sp>
      <p:sp>
        <p:nvSpPr>
          <p:cNvPr id="97" name="Action Button: Home 2">
            <a:hlinkClick r:id="rId10" action="ppaction://hlinksldjump" highlightClick="1"/>
          </p:cNvPr>
          <p:cNvSpPr>
            <a:spLocks noChangeArrowheads="1"/>
          </p:cNvSpPr>
          <p:nvPr/>
        </p:nvSpPr>
        <p:spPr bwMode="auto">
          <a:xfrm>
            <a:off x="11955426" y="6477006"/>
            <a:ext cx="388977" cy="396321"/>
          </a:xfrm>
          <a:prstGeom prst="actionButtonHome">
            <a:avLst/>
          </a:prstGeom>
          <a:solidFill>
            <a:srgbClr val="663300"/>
          </a:solidFill>
          <a:ln w="9525">
            <a:noFill/>
            <a:miter lim="800000"/>
            <a:headEnd/>
            <a:tailEnd/>
          </a:ln>
        </p:spPr>
        <p:txBody>
          <a:bodyPr wrap="square" lIns="118168" tIns="59084" rIns="118168" bIns="59084">
            <a:spAutoFit/>
          </a:bodyP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Top)">
                                      <p:cBhvr>
                                        <p:cTn id="7" dur="500"/>
                                        <p:tgtEl>
                                          <p:spTgt spid="21"/>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 calcmode="lin" valueType="num">
                                      <p:cBhvr>
                                        <p:cTn id="13" dur="500" fill="hold"/>
                                        <p:tgtEl>
                                          <p:spTgt spid="27"/>
                                        </p:tgtEl>
                                        <p:attrNameLst>
                                          <p:attrName>style.rotation</p:attrName>
                                        </p:attrNameLst>
                                      </p:cBhvr>
                                      <p:tavLst>
                                        <p:tav tm="0">
                                          <p:val>
                                            <p:fltVal val="360"/>
                                          </p:val>
                                        </p:tav>
                                        <p:tav tm="100000">
                                          <p:val>
                                            <p:fltVal val="0"/>
                                          </p:val>
                                        </p:tav>
                                      </p:tavLst>
                                    </p:anim>
                                    <p:animEffect transition="in" filter="fade">
                                      <p:cBhvr>
                                        <p:cTn id="14" dur="500"/>
                                        <p:tgtEl>
                                          <p:spTgt spid="27"/>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ppt_w/2"/>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Top)">
                                      <p:cBhvr>
                                        <p:cTn id="25" dur="500"/>
                                        <p:tgtEl>
                                          <p:spTgt spid="15"/>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childTnLst>
                          </p:cTn>
                        </p:par>
                        <p:par>
                          <p:cTn id="33" fill="hold">
                            <p:stCondLst>
                              <p:cond delay="2500"/>
                            </p:stCondLst>
                            <p:childTnLst>
                              <p:par>
                                <p:cTn id="34" presetID="17"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ppt_w/2"/>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Top)">
                                      <p:cBhvr>
                                        <p:cTn id="43" dur="500"/>
                                        <p:tgtEl>
                                          <p:spTgt spid="12"/>
                                        </p:tgtEl>
                                      </p:cBhvr>
                                    </p:animEffect>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 calcmode="lin" valueType="num">
                                      <p:cBhvr>
                                        <p:cTn id="49" dur="500" fill="hold"/>
                                        <p:tgtEl>
                                          <p:spTgt spid="51"/>
                                        </p:tgtEl>
                                        <p:attrNameLst>
                                          <p:attrName>style.rotation</p:attrName>
                                        </p:attrNameLst>
                                      </p:cBhvr>
                                      <p:tavLst>
                                        <p:tav tm="0">
                                          <p:val>
                                            <p:fltVal val="360"/>
                                          </p:val>
                                        </p:tav>
                                        <p:tav tm="100000">
                                          <p:val>
                                            <p:fltVal val="0"/>
                                          </p:val>
                                        </p:tav>
                                      </p:tavLst>
                                    </p:anim>
                                    <p:animEffect transition="in" filter="fade">
                                      <p:cBhvr>
                                        <p:cTn id="50" dur="500"/>
                                        <p:tgtEl>
                                          <p:spTgt spid="51"/>
                                        </p:tgtEl>
                                      </p:cBhvr>
                                    </p:animEffect>
                                  </p:childTnLst>
                                </p:cTn>
                              </p:par>
                            </p:childTnLst>
                          </p:cTn>
                        </p:par>
                        <p:par>
                          <p:cTn id="51" fill="hold">
                            <p:stCondLst>
                              <p:cond delay="4000"/>
                            </p:stCondLst>
                            <p:childTnLst>
                              <p:par>
                                <p:cTn id="52" presetID="17" presetClass="entr" presetSubtype="8"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ppt_x</p:attrName>
                                        </p:attrNameLst>
                                      </p:cBhvr>
                                      <p:tavLst>
                                        <p:tav tm="0">
                                          <p:val>
                                            <p:strVal val="#ppt_x-#ppt_w/2"/>
                                          </p:val>
                                        </p:tav>
                                        <p:tav tm="100000">
                                          <p:val>
                                            <p:strVal val="#ppt_x"/>
                                          </p:val>
                                        </p:tav>
                                      </p:tavLst>
                                    </p:anim>
                                    <p:anim calcmode="lin" valueType="num">
                                      <p:cBhvr>
                                        <p:cTn id="55" dur="500" fill="hold"/>
                                        <p:tgtEl>
                                          <p:spTgt spid="6"/>
                                        </p:tgtEl>
                                        <p:attrNameLst>
                                          <p:attrName>ppt_y</p:attrName>
                                        </p:attrNameLst>
                                      </p:cBhvr>
                                      <p:tavLst>
                                        <p:tav tm="0">
                                          <p:val>
                                            <p:strVal val="#ppt_y"/>
                                          </p:val>
                                        </p:tav>
                                        <p:tav tm="100000">
                                          <p:val>
                                            <p:strVal val="#ppt_y"/>
                                          </p:val>
                                        </p:tav>
                                      </p:tavLst>
                                    </p:anim>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12" presetClass="entr" presetSubtype="1"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slide(fromTop)">
                                      <p:cBhvr>
                                        <p:cTn id="61" dur="500"/>
                                        <p:tgtEl>
                                          <p:spTgt spid="18"/>
                                        </p:tgtEl>
                                      </p:cBhvr>
                                    </p:animEffect>
                                  </p:childTnLst>
                                </p:cTn>
                              </p:par>
                            </p:childTnLst>
                          </p:cTn>
                        </p:par>
                        <p:par>
                          <p:cTn id="62" fill="hold">
                            <p:stCondLst>
                              <p:cond delay="5000"/>
                            </p:stCondLst>
                            <p:childTnLst>
                              <p:par>
                                <p:cTn id="63" presetID="49" presetClass="entr" presetSubtype="0" decel="100000" fill="hold" nodeType="after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 calcmode="lin" valueType="num">
                                      <p:cBhvr>
                                        <p:cTn id="67" dur="500" fill="hold"/>
                                        <p:tgtEl>
                                          <p:spTgt spid="63"/>
                                        </p:tgtEl>
                                        <p:attrNameLst>
                                          <p:attrName>style.rotation</p:attrName>
                                        </p:attrNameLst>
                                      </p:cBhvr>
                                      <p:tavLst>
                                        <p:tav tm="0">
                                          <p:val>
                                            <p:fltVal val="360"/>
                                          </p:val>
                                        </p:tav>
                                        <p:tav tm="100000">
                                          <p:val>
                                            <p:fltVal val="0"/>
                                          </p:val>
                                        </p:tav>
                                      </p:tavLst>
                                    </p:anim>
                                    <p:animEffect transition="in" filter="fade">
                                      <p:cBhvr>
                                        <p:cTn id="68" dur="500"/>
                                        <p:tgtEl>
                                          <p:spTgt spid="63"/>
                                        </p:tgtEl>
                                      </p:cBhvr>
                                    </p:animEffect>
                                  </p:childTnLst>
                                </p:cTn>
                              </p:par>
                            </p:childTnLst>
                          </p:cTn>
                        </p:par>
                        <p:par>
                          <p:cTn id="69" fill="hold">
                            <p:stCondLst>
                              <p:cond delay="5500"/>
                            </p:stCondLst>
                            <p:childTnLst>
                              <p:par>
                                <p:cTn id="70" presetID="17" presetClass="entr" presetSubtype="8"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p:cTn id="72" dur="500" fill="hold"/>
                                        <p:tgtEl>
                                          <p:spTgt spid="3"/>
                                        </p:tgtEl>
                                        <p:attrNameLst>
                                          <p:attrName>ppt_x</p:attrName>
                                        </p:attrNameLst>
                                      </p:cBhvr>
                                      <p:tavLst>
                                        <p:tav tm="0">
                                          <p:val>
                                            <p:strVal val="#ppt_x-#ppt_w/2"/>
                                          </p:val>
                                        </p:tav>
                                        <p:tav tm="100000">
                                          <p:val>
                                            <p:strVal val="#ppt_x"/>
                                          </p:val>
                                        </p:tav>
                                      </p:tavLst>
                                    </p:anim>
                                    <p:anim calcmode="lin" valueType="num">
                                      <p:cBhvr>
                                        <p:cTn id="73" dur="500" fill="hold"/>
                                        <p:tgtEl>
                                          <p:spTgt spid="3"/>
                                        </p:tgtEl>
                                        <p:attrNameLst>
                                          <p:attrName>ppt_y</p:attrName>
                                        </p:attrNameLst>
                                      </p:cBhvr>
                                      <p:tavLst>
                                        <p:tav tm="0">
                                          <p:val>
                                            <p:strVal val="#ppt_y"/>
                                          </p:val>
                                        </p:tav>
                                        <p:tav tm="100000">
                                          <p:val>
                                            <p:strVal val="#ppt_y"/>
                                          </p:val>
                                        </p:tav>
                                      </p:tavLst>
                                    </p:anim>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8" presetClass="exit" presetSubtype="16" fill="hold" grpId="0" nodeType="clickEffect">
                                  <p:stCondLst>
                                    <p:cond delay="0"/>
                                  </p:stCondLst>
                                  <p:childTnLst>
                                    <p:animEffect transition="out" filter="diamond(in)">
                                      <p:cBhvr>
                                        <p:cTn id="79" dur="500"/>
                                        <p:tgtEl>
                                          <p:spTgt spid="96"/>
                                        </p:tgtEl>
                                      </p:cBhvr>
                                    </p:animEffect>
                                    <p:set>
                                      <p:cBhvr>
                                        <p:cTn id="80" dur="1" fill="hold">
                                          <p:stCondLst>
                                            <p:cond delay="499"/>
                                          </p:stCondLst>
                                        </p:cTn>
                                        <p:tgtEl>
                                          <p:spTgt spid="96"/>
                                        </p:tgtEl>
                                        <p:attrNameLst>
                                          <p:attrName>style.visibility</p:attrName>
                                        </p:attrNameLst>
                                      </p:cBhvr>
                                      <p:to>
                                        <p:strVal val="hidden"/>
                                      </p:to>
                                    </p:set>
                                  </p:childTnLst>
                                </p:cTn>
                              </p:par>
                            </p:childTnLst>
                          </p:cTn>
                        </p:par>
                        <p:par>
                          <p:cTn id="81" fill="hold">
                            <p:stCondLst>
                              <p:cond delay="500"/>
                            </p:stCondLst>
                            <p:childTnLst>
                              <p:par>
                                <p:cTn id="82" presetID="6" presetClass="entr" presetSubtype="32" fill="hold" grpId="0" nodeType="after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circle(out)">
                                      <p:cBhvr>
                                        <p:cTn id="84" dur="500"/>
                                        <p:tgtEl>
                                          <p:spTgt spid="95"/>
                                        </p:tgtEl>
                                      </p:cBhvr>
                                    </p:animEffect>
                                  </p:childTnLst>
                                  <p:subTnLst>
                                    <p:audio>
                                      <p:cMediaNode>
                                        <p:cTn display="0" masterRel="sameClick">
                                          <p:stCondLst>
                                            <p:cond evt="begin" delay="0">
                                              <p:tn val="82"/>
                                            </p:cond>
                                          </p:stCondLst>
                                          <p:endCondLst>
                                            <p:cond evt="onStopAudio" delay="0">
                                              <p:tgtEl>
                                                <p:sldTgt/>
                                              </p:tgtEl>
                                            </p:cond>
                                          </p:endCondLst>
                                        </p:cTn>
                                        <p:tgtEl>
                                          <p:sndTgt r:embed="rId2" name="ding.wav"/>
                                        </p:tgtEl>
                                      </p:cMediaNode>
                                    </p:audio>
                                  </p:subTnLst>
                                </p:cTn>
                              </p:par>
                            </p:childTnLst>
                          </p:cTn>
                        </p:par>
                        <p:par>
                          <p:cTn id="85" fill="hold">
                            <p:stCondLst>
                              <p:cond delay="1000"/>
                            </p:stCondLst>
                            <p:childTnLst>
                              <p:par>
                                <p:cTn id="86" presetID="8" presetClass="exit" presetSubtype="16" fill="hold" grpId="1" nodeType="afterEffect">
                                  <p:stCondLst>
                                    <p:cond delay="0"/>
                                  </p:stCondLst>
                                  <p:childTnLst>
                                    <p:animEffect transition="out" filter="diamond(in)">
                                      <p:cBhvr>
                                        <p:cTn id="87" dur="500"/>
                                        <p:tgtEl>
                                          <p:spTgt spid="95"/>
                                        </p:tgtEl>
                                      </p:cBhvr>
                                    </p:animEffect>
                                    <p:set>
                                      <p:cBhvr>
                                        <p:cTn id="88" dur="1" fill="hold">
                                          <p:stCondLst>
                                            <p:cond delay="499"/>
                                          </p:stCondLst>
                                        </p:cTn>
                                        <p:tgtEl>
                                          <p:spTgt spid="95"/>
                                        </p:tgtEl>
                                        <p:attrNameLst>
                                          <p:attrName>style.visibility</p:attrName>
                                        </p:attrNameLst>
                                      </p:cBhvr>
                                      <p:to>
                                        <p:strVal val="hidden"/>
                                      </p:to>
                                    </p:set>
                                  </p:childTnLst>
                                </p:cTn>
                              </p:par>
                            </p:childTnLst>
                          </p:cTn>
                        </p:par>
                        <p:par>
                          <p:cTn id="89" fill="hold">
                            <p:stCondLst>
                              <p:cond delay="1500"/>
                            </p:stCondLst>
                            <p:childTnLst>
                              <p:par>
                                <p:cTn id="90" presetID="6" presetClass="entr" presetSubtype="32"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circle(out)">
                                      <p:cBhvr>
                                        <p:cTn id="92" dur="500"/>
                                        <p:tgtEl>
                                          <p:spTgt spid="94"/>
                                        </p:tgtEl>
                                      </p:cBhvr>
                                    </p:animEffect>
                                  </p:childTnLst>
                                  <p:subTnLst>
                                    <p:audio>
                                      <p:cMediaNode>
                                        <p:cTn display="0" masterRel="sameClick">
                                          <p:stCondLst>
                                            <p:cond evt="begin" delay="0">
                                              <p:tn val="90"/>
                                            </p:cond>
                                          </p:stCondLst>
                                          <p:endCondLst>
                                            <p:cond evt="onStopAudio" delay="0">
                                              <p:tgtEl>
                                                <p:sldTgt/>
                                              </p:tgtEl>
                                            </p:cond>
                                          </p:endCondLst>
                                        </p:cTn>
                                        <p:tgtEl>
                                          <p:sndTgt r:embed="rId2" name="ding.wav"/>
                                        </p:tgtEl>
                                      </p:cMediaNode>
                                    </p:audio>
                                  </p:subTnLst>
                                </p:cTn>
                              </p:par>
                            </p:childTnLst>
                          </p:cTn>
                        </p:par>
                        <p:par>
                          <p:cTn id="93" fill="hold">
                            <p:stCondLst>
                              <p:cond delay="2000"/>
                            </p:stCondLst>
                            <p:childTnLst>
                              <p:par>
                                <p:cTn id="94" presetID="8" presetClass="exit" presetSubtype="16" fill="hold" grpId="1" nodeType="afterEffect">
                                  <p:stCondLst>
                                    <p:cond delay="0"/>
                                  </p:stCondLst>
                                  <p:childTnLst>
                                    <p:animEffect transition="out" filter="diamond(in)">
                                      <p:cBhvr>
                                        <p:cTn id="95" dur="500"/>
                                        <p:tgtEl>
                                          <p:spTgt spid="94"/>
                                        </p:tgtEl>
                                      </p:cBhvr>
                                    </p:animEffect>
                                    <p:set>
                                      <p:cBhvr>
                                        <p:cTn id="96" dur="1" fill="hold">
                                          <p:stCondLst>
                                            <p:cond delay="499"/>
                                          </p:stCondLst>
                                        </p:cTn>
                                        <p:tgtEl>
                                          <p:spTgt spid="94"/>
                                        </p:tgtEl>
                                        <p:attrNameLst>
                                          <p:attrName>style.visibility</p:attrName>
                                        </p:attrNameLst>
                                      </p:cBhvr>
                                      <p:to>
                                        <p:strVal val="hidden"/>
                                      </p:to>
                                    </p:set>
                                  </p:childTnLst>
                                </p:cTn>
                              </p:par>
                            </p:childTnLst>
                          </p:cTn>
                        </p:par>
                        <p:par>
                          <p:cTn id="97" fill="hold">
                            <p:stCondLst>
                              <p:cond delay="2500"/>
                            </p:stCondLst>
                            <p:childTnLst>
                              <p:par>
                                <p:cTn id="98" presetID="6" presetClass="entr" presetSubtype="32" fill="hold" grpId="0"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circle(out)">
                                      <p:cBhvr>
                                        <p:cTn id="100" dur="500"/>
                                        <p:tgtEl>
                                          <p:spTgt spid="93"/>
                                        </p:tgtEl>
                                      </p:cBhvr>
                                    </p:animEffect>
                                  </p:childTnLst>
                                  <p:subTnLst>
                                    <p:audio>
                                      <p:cMediaNode>
                                        <p:cTn display="0" masterRel="sameClick">
                                          <p:stCondLst>
                                            <p:cond evt="begin" delay="0">
                                              <p:tn val="98"/>
                                            </p:cond>
                                          </p:stCondLst>
                                          <p:endCondLst>
                                            <p:cond evt="onStopAudio" delay="0">
                                              <p:tgtEl>
                                                <p:sldTgt/>
                                              </p:tgtEl>
                                            </p:cond>
                                          </p:endCondLst>
                                        </p:cTn>
                                        <p:tgtEl>
                                          <p:sndTgt r:embed="rId2" name="ding.wav"/>
                                        </p:tgtEl>
                                      </p:cMediaNode>
                                    </p:audio>
                                  </p:subTnLst>
                                </p:cTn>
                              </p:par>
                            </p:childTnLst>
                          </p:cTn>
                        </p:par>
                        <p:par>
                          <p:cTn id="101" fill="hold">
                            <p:stCondLst>
                              <p:cond delay="3000"/>
                            </p:stCondLst>
                            <p:childTnLst>
                              <p:par>
                                <p:cTn id="102" presetID="8" presetClass="exit" presetSubtype="16" fill="hold" grpId="1" nodeType="afterEffect">
                                  <p:stCondLst>
                                    <p:cond delay="0"/>
                                  </p:stCondLst>
                                  <p:childTnLst>
                                    <p:animEffect transition="out" filter="diamond(in)">
                                      <p:cBhvr>
                                        <p:cTn id="103" dur="500"/>
                                        <p:tgtEl>
                                          <p:spTgt spid="93"/>
                                        </p:tgtEl>
                                      </p:cBhvr>
                                    </p:animEffect>
                                    <p:set>
                                      <p:cBhvr>
                                        <p:cTn id="104" dur="1" fill="hold">
                                          <p:stCondLst>
                                            <p:cond delay="499"/>
                                          </p:stCondLst>
                                        </p:cTn>
                                        <p:tgtEl>
                                          <p:spTgt spid="93"/>
                                        </p:tgtEl>
                                        <p:attrNameLst>
                                          <p:attrName>style.visibility</p:attrName>
                                        </p:attrNameLst>
                                      </p:cBhvr>
                                      <p:to>
                                        <p:strVal val="hidden"/>
                                      </p:to>
                                    </p:set>
                                  </p:childTnLst>
                                </p:cTn>
                              </p:par>
                            </p:childTnLst>
                          </p:cTn>
                        </p:par>
                        <p:par>
                          <p:cTn id="105" fill="hold">
                            <p:stCondLst>
                              <p:cond delay="3500"/>
                            </p:stCondLst>
                            <p:childTnLst>
                              <p:par>
                                <p:cTn id="106" presetID="6" presetClass="entr" presetSubtype="32" fill="hold" grpId="0" nodeType="afterEffect">
                                  <p:stCondLst>
                                    <p:cond delay="0"/>
                                  </p:stCondLst>
                                  <p:childTnLst>
                                    <p:set>
                                      <p:cBhvr>
                                        <p:cTn id="107" dur="1" fill="hold">
                                          <p:stCondLst>
                                            <p:cond delay="0"/>
                                          </p:stCondLst>
                                        </p:cTn>
                                        <p:tgtEl>
                                          <p:spTgt spid="92"/>
                                        </p:tgtEl>
                                        <p:attrNameLst>
                                          <p:attrName>style.visibility</p:attrName>
                                        </p:attrNameLst>
                                      </p:cBhvr>
                                      <p:to>
                                        <p:strVal val="visible"/>
                                      </p:to>
                                    </p:set>
                                    <p:animEffect transition="in" filter="circle(out)">
                                      <p:cBhvr>
                                        <p:cTn id="108" dur="500"/>
                                        <p:tgtEl>
                                          <p:spTgt spid="92"/>
                                        </p:tgtEl>
                                      </p:cBhvr>
                                    </p:animEffect>
                                  </p:childTnLst>
                                  <p:subTnLst>
                                    <p:audio>
                                      <p:cMediaNode>
                                        <p:cTn display="0" masterRel="sameClick">
                                          <p:stCondLst>
                                            <p:cond evt="begin" delay="0">
                                              <p:tn val="106"/>
                                            </p:cond>
                                          </p:stCondLst>
                                          <p:endCondLst>
                                            <p:cond evt="onStopAudio" delay="0">
                                              <p:tgtEl>
                                                <p:sldTgt/>
                                              </p:tgtEl>
                                            </p:cond>
                                          </p:endCondLst>
                                        </p:cTn>
                                        <p:tgtEl>
                                          <p:sndTgt r:embed="rId2" name="ding.wav"/>
                                        </p:tgtEl>
                                      </p:cMediaNode>
                                    </p:audio>
                                  </p:subTnLst>
                                </p:cTn>
                              </p:par>
                            </p:childTnLst>
                          </p:cTn>
                        </p:par>
                        <p:par>
                          <p:cTn id="109" fill="hold">
                            <p:stCondLst>
                              <p:cond delay="4000"/>
                            </p:stCondLst>
                            <p:childTnLst>
                              <p:par>
                                <p:cTn id="110" presetID="8" presetClass="exit" presetSubtype="16" fill="hold" grpId="1" nodeType="afterEffect">
                                  <p:stCondLst>
                                    <p:cond delay="0"/>
                                  </p:stCondLst>
                                  <p:childTnLst>
                                    <p:animEffect transition="out" filter="diamond(in)">
                                      <p:cBhvr>
                                        <p:cTn id="111" dur="500"/>
                                        <p:tgtEl>
                                          <p:spTgt spid="92"/>
                                        </p:tgtEl>
                                      </p:cBhvr>
                                    </p:animEffect>
                                    <p:set>
                                      <p:cBhvr>
                                        <p:cTn id="112" dur="1" fill="hold">
                                          <p:stCondLst>
                                            <p:cond delay="499"/>
                                          </p:stCondLst>
                                        </p:cTn>
                                        <p:tgtEl>
                                          <p:spTgt spid="92"/>
                                        </p:tgtEl>
                                        <p:attrNameLst>
                                          <p:attrName>style.visibility</p:attrName>
                                        </p:attrNameLst>
                                      </p:cBhvr>
                                      <p:to>
                                        <p:strVal val="hidden"/>
                                      </p:to>
                                    </p:set>
                                  </p:childTnLst>
                                </p:cTn>
                              </p:par>
                            </p:childTnLst>
                          </p:cTn>
                        </p:par>
                        <p:par>
                          <p:cTn id="113" fill="hold">
                            <p:stCondLst>
                              <p:cond delay="4500"/>
                            </p:stCondLst>
                            <p:childTnLst>
                              <p:par>
                                <p:cTn id="114" presetID="6" presetClass="entr" presetSubtype="32" fill="hold" grpId="0" nodeType="afterEffect">
                                  <p:stCondLst>
                                    <p:cond delay="0"/>
                                  </p:stCondLst>
                                  <p:childTnLst>
                                    <p:set>
                                      <p:cBhvr>
                                        <p:cTn id="115" dur="1" fill="hold">
                                          <p:stCondLst>
                                            <p:cond delay="0"/>
                                          </p:stCondLst>
                                        </p:cTn>
                                        <p:tgtEl>
                                          <p:spTgt spid="91"/>
                                        </p:tgtEl>
                                        <p:attrNameLst>
                                          <p:attrName>style.visibility</p:attrName>
                                        </p:attrNameLst>
                                      </p:cBhvr>
                                      <p:to>
                                        <p:strVal val="visible"/>
                                      </p:to>
                                    </p:set>
                                    <p:animEffect transition="in" filter="circle(out)">
                                      <p:cBhvr>
                                        <p:cTn id="116" dur="500"/>
                                        <p:tgtEl>
                                          <p:spTgt spid="91"/>
                                        </p:tgtEl>
                                      </p:cBhvr>
                                    </p:animEffect>
                                  </p:childTnLst>
                                  <p:subTnLst>
                                    <p:audio>
                                      <p:cMediaNode>
                                        <p:cTn display="0" masterRel="sameClick">
                                          <p:stCondLst>
                                            <p:cond evt="begin" delay="0">
                                              <p:tn val="114"/>
                                            </p:cond>
                                          </p:stCondLst>
                                          <p:endCondLst>
                                            <p:cond evt="onStopAudio" delay="0">
                                              <p:tgtEl>
                                                <p:sldTgt/>
                                              </p:tgtEl>
                                            </p:cond>
                                          </p:endCondLst>
                                        </p:cTn>
                                        <p:tgtEl>
                                          <p:sndTgt r:embed="rId2" name="ding.wav"/>
                                        </p:tgtEl>
                                      </p:cMediaNode>
                                    </p:audio>
                                  </p:subTnLst>
                                </p:cTn>
                              </p:par>
                            </p:childTnLst>
                          </p:cTn>
                        </p:par>
                        <p:par>
                          <p:cTn id="117" fill="hold">
                            <p:stCondLst>
                              <p:cond delay="5000"/>
                            </p:stCondLst>
                            <p:childTnLst>
                              <p:par>
                                <p:cTn id="118" presetID="8" presetClass="exit" presetSubtype="16" fill="hold" grpId="1" nodeType="afterEffect">
                                  <p:stCondLst>
                                    <p:cond delay="0"/>
                                  </p:stCondLst>
                                  <p:childTnLst>
                                    <p:animEffect transition="out" filter="diamond(in)">
                                      <p:cBhvr>
                                        <p:cTn id="119" dur="500"/>
                                        <p:tgtEl>
                                          <p:spTgt spid="91"/>
                                        </p:tgtEl>
                                      </p:cBhvr>
                                    </p:animEffect>
                                    <p:set>
                                      <p:cBhvr>
                                        <p:cTn id="120" dur="1" fill="hold">
                                          <p:stCondLst>
                                            <p:cond delay="499"/>
                                          </p:stCondLst>
                                        </p:cTn>
                                        <p:tgtEl>
                                          <p:spTgt spid="91"/>
                                        </p:tgtEl>
                                        <p:attrNameLst>
                                          <p:attrName>style.visibility</p:attrName>
                                        </p:attrNameLst>
                                      </p:cBhvr>
                                      <p:to>
                                        <p:strVal val="hidden"/>
                                      </p:to>
                                    </p:set>
                                  </p:childTnLst>
                                </p:cTn>
                              </p:par>
                            </p:childTnLst>
                          </p:cTn>
                        </p:par>
                        <p:par>
                          <p:cTn id="121" fill="hold">
                            <p:stCondLst>
                              <p:cond delay="5500"/>
                            </p:stCondLst>
                            <p:childTnLst>
                              <p:par>
                                <p:cTn id="122" presetID="6" presetClass="entr" presetSubtype="32"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circle(out)">
                                      <p:cBhvr>
                                        <p:cTn id="124" dur="500"/>
                                        <p:tgtEl>
                                          <p:spTgt spid="90"/>
                                        </p:tgtEl>
                                      </p:cBhvr>
                                    </p:animEffect>
                                  </p:childTnLst>
                                  <p:subTnLst>
                                    <p:audio>
                                      <p:cMediaNode>
                                        <p:cTn display="0" masterRel="sameClick">
                                          <p:stCondLst>
                                            <p:cond evt="begin" delay="0">
                                              <p:tn val="122"/>
                                            </p:cond>
                                          </p:stCondLst>
                                          <p:endCondLst>
                                            <p:cond evt="onStopAudio" delay="0">
                                              <p:tgtEl>
                                                <p:sldTgt/>
                                              </p:tgtEl>
                                            </p:cond>
                                          </p:endCondLst>
                                        </p:cTn>
                                        <p:tgtEl>
                                          <p:sndTgt r:embed="rId2" name="ding.wav"/>
                                        </p:tgtEl>
                                      </p:cMediaNode>
                                    </p:audio>
                                  </p:subTnLst>
                                </p:cTn>
                              </p:par>
                            </p:childTnLst>
                          </p:cTn>
                        </p:par>
                        <p:par>
                          <p:cTn id="125" fill="hold">
                            <p:stCondLst>
                              <p:cond delay="6000"/>
                            </p:stCondLst>
                            <p:childTnLst>
                              <p:par>
                                <p:cTn id="126" presetID="8" presetClass="exit" presetSubtype="32" fill="hold" grpId="1" nodeType="afterEffect">
                                  <p:stCondLst>
                                    <p:cond delay="0"/>
                                  </p:stCondLst>
                                  <p:childTnLst>
                                    <p:animEffect transition="out" filter="diamond(out)">
                                      <p:cBhvr>
                                        <p:cTn id="127" dur="500"/>
                                        <p:tgtEl>
                                          <p:spTgt spid="90"/>
                                        </p:tgtEl>
                                      </p:cBhvr>
                                    </p:animEffect>
                                    <p:set>
                                      <p:cBhvr>
                                        <p:cTn id="128" dur="1" fill="hold">
                                          <p:stCondLst>
                                            <p:cond delay="499"/>
                                          </p:stCondLst>
                                        </p:cTn>
                                        <p:tgtEl>
                                          <p:spTgt spid="90"/>
                                        </p:tgtEl>
                                        <p:attrNameLst>
                                          <p:attrName>style.visibility</p:attrName>
                                        </p:attrNameLst>
                                      </p:cBhvr>
                                      <p:to>
                                        <p:strVal val="hidden"/>
                                      </p:to>
                                    </p:set>
                                  </p:childTnLst>
                                </p:cTn>
                              </p:par>
                            </p:childTnLst>
                          </p:cTn>
                        </p:par>
                        <p:par>
                          <p:cTn id="129" fill="hold">
                            <p:stCondLst>
                              <p:cond delay="6500"/>
                            </p:stCondLst>
                            <p:childTnLst>
                              <p:par>
                                <p:cTn id="130" presetID="6" presetClass="entr" presetSubtype="32" fill="hold" grpId="0" nodeType="afterEffect">
                                  <p:stCondLst>
                                    <p:cond delay="0"/>
                                  </p:stCondLst>
                                  <p:childTnLst>
                                    <p:set>
                                      <p:cBhvr>
                                        <p:cTn id="131" dur="1" fill="hold">
                                          <p:stCondLst>
                                            <p:cond delay="0"/>
                                          </p:stCondLst>
                                        </p:cTn>
                                        <p:tgtEl>
                                          <p:spTgt spid="89"/>
                                        </p:tgtEl>
                                        <p:attrNameLst>
                                          <p:attrName>style.visibility</p:attrName>
                                        </p:attrNameLst>
                                      </p:cBhvr>
                                      <p:to>
                                        <p:strVal val="visible"/>
                                      </p:to>
                                    </p:set>
                                    <p:animEffect transition="in" filter="circle(out)">
                                      <p:cBhvr>
                                        <p:cTn id="132" dur="500"/>
                                        <p:tgtEl>
                                          <p:spTgt spid="89"/>
                                        </p:tgtEl>
                                      </p:cBhvr>
                                    </p:animEffect>
                                  </p:childTnLst>
                                  <p:subTnLst>
                                    <p:audio>
                                      <p:cMediaNode>
                                        <p:cTn display="0" masterRel="sameClick">
                                          <p:stCondLst>
                                            <p:cond evt="begin" delay="0">
                                              <p:tn val="130"/>
                                            </p:cond>
                                          </p:stCondLst>
                                          <p:endCondLst>
                                            <p:cond evt="onStopAudio" delay="0">
                                              <p:tgtEl>
                                                <p:sldTgt/>
                                              </p:tgtEl>
                                            </p:cond>
                                          </p:endCondLst>
                                        </p:cTn>
                                        <p:tgtEl>
                                          <p:sndTgt r:embed="rId2" name="ding.wav"/>
                                        </p:tgtEl>
                                      </p:cMediaNode>
                                    </p:audio>
                                  </p:subTnLst>
                                </p:cTn>
                              </p:par>
                            </p:childTnLst>
                          </p:cTn>
                        </p:par>
                        <p:par>
                          <p:cTn id="133" fill="hold">
                            <p:stCondLst>
                              <p:cond delay="7000"/>
                            </p:stCondLst>
                            <p:childTnLst>
                              <p:par>
                                <p:cTn id="134" presetID="8" presetClass="exit" presetSubtype="32" fill="hold" grpId="1" nodeType="afterEffect">
                                  <p:stCondLst>
                                    <p:cond delay="0"/>
                                  </p:stCondLst>
                                  <p:childTnLst>
                                    <p:animEffect transition="out" filter="diamond(out)">
                                      <p:cBhvr>
                                        <p:cTn id="135" dur="500"/>
                                        <p:tgtEl>
                                          <p:spTgt spid="89"/>
                                        </p:tgtEl>
                                      </p:cBhvr>
                                    </p:animEffect>
                                    <p:set>
                                      <p:cBhvr>
                                        <p:cTn id="136" dur="1" fill="hold">
                                          <p:stCondLst>
                                            <p:cond delay="499"/>
                                          </p:stCondLst>
                                        </p:cTn>
                                        <p:tgtEl>
                                          <p:spTgt spid="89"/>
                                        </p:tgtEl>
                                        <p:attrNameLst>
                                          <p:attrName>style.visibility</p:attrName>
                                        </p:attrNameLst>
                                      </p:cBhvr>
                                      <p:to>
                                        <p:strVal val="hidden"/>
                                      </p:to>
                                    </p:set>
                                  </p:childTnLst>
                                </p:cTn>
                              </p:par>
                            </p:childTnLst>
                          </p:cTn>
                        </p:par>
                        <p:par>
                          <p:cTn id="137" fill="hold">
                            <p:stCondLst>
                              <p:cond delay="7500"/>
                            </p:stCondLst>
                            <p:childTnLst>
                              <p:par>
                                <p:cTn id="138" presetID="6" presetClass="entr" presetSubtype="32"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Effect transition="in" filter="circle(out)">
                                      <p:cBhvr>
                                        <p:cTn id="140" dur="500"/>
                                        <p:tgtEl>
                                          <p:spTgt spid="88"/>
                                        </p:tgtEl>
                                      </p:cBhvr>
                                    </p:animEffect>
                                  </p:childTnLst>
                                  <p:subTnLst>
                                    <p:audio>
                                      <p:cMediaNode>
                                        <p:cTn display="0" masterRel="sameClick">
                                          <p:stCondLst>
                                            <p:cond evt="begin" delay="0">
                                              <p:tn val="138"/>
                                            </p:cond>
                                          </p:stCondLst>
                                          <p:endCondLst>
                                            <p:cond evt="onStopAudio" delay="0">
                                              <p:tgtEl>
                                                <p:sldTgt/>
                                              </p:tgtEl>
                                            </p:cond>
                                          </p:endCondLst>
                                        </p:cTn>
                                        <p:tgtEl>
                                          <p:sndTgt r:embed="rId2" name="ding.wav"/>
                                        </p:tgtEl>
                                      </p:cMediaNode>
                                    </p:audio>
                                  </p:subTnLst>
                                </p:cTn>
                              </p:par>
                            </p:childTnLst>
                          </p:cTn>
                        </p:par>
                        <p:par>
                          <p:cTn id="141" fill="hold">
                            <p:stCondLst>
                              <p:cond delay="8000"/>
                            </p:stCondLst>
                            <p:childTnLst>
                              <p:par>
                                <p:cTn id="142" presetID="8" presetClass="exit" presetSubtype="32" fill="hold" grpId="1" nodeType="afterEffect">
                                  <p:stCondLst>
                                    <p:cond delay="0"/>
                                  </p:stCondLst>
                                  <p:childTnLst>
                                    <p:animEffect transition="out" filter="diamond(out)">
                                      <p:cBhvr>
                                        <p:cTn id="143" dur="500"/>
                                        <p:tgtEl>
                                          <p:spTgt spid="88"/>
                                        </p:tgtEl>
                                      </p:cBhvr>
                                    </p:animEffect>
                                    <p:set>
                                      <p:cBhvr>
                                        <p:cTn id="144" dur="1" fill="hold">
                                          <p:stCondLst>
                                            <p:cond delay="499"/>
                                          </p:stCondLst>
                                        </p:cTn>
                                        <p:tgtEl>
                                          <p:spTgt spid="88"/>
                                        </p:tgtEl>
                                        <p:attrNameLst>
                                          <p:attrName>style.visibility</p:attrName>
                                        </p:attrNameLst>
                                      </p:cBhvr>
                                      <p:to>
                                        <p:strVal val="hidden"/>
                                      </p:to>
                                    </p:set>
                                  </p:childTnLst>
                                </p:cTn>
                              </p:par>
                            </p:childTnLst>
                          </p:cTn>
                        </p:par>
                        <p:par>
                          <p:cTn id="145" fill="hold">
                            <p:stCondLst>
                              <p:cond delay="8500"/>
                            </p:stCondLst>
                            <p:childTnLst>
                              <p:par>
                                <p:cTn id="146" presetID="6" presetClass="entr" presetSubtype="32" fill="hold" grpId="0" nodeType="afterEffect">
                                  <p:stCondLst>
                                    <p:cond delay="0"/>
                                  </p:stCondLst>
                                  <p:childTnLst>
                                    <p:set>
                                      <p:cBhvr>
                                        <p:cTn id="147" dur="1" fill="hold">
                                          <p:stCondLst>
                                            <p:cond delay="0"/>
                                          </p:stCondLst>
                                        </p:cTn>
                                        <p:tgtEl>
                                          <p:spTgt spid="87"/>
                                        </p:tgtEl>
                                        <p:attrNameLst>
                                          <p:attrName>style.visibility</p:attrName>
                                        </p:attrNameLst>
                                      </p:cBhvr>
                                      <p:to>
                                        <p:strVal val="visible"/>
                                      </p:to>
                                    </p:set>
                                    <p:animEffect transition="in" filter="circle(out)">
                                      <p:cBhvr>
                                        <p:cTn id="148" dur="500"/>
                                        <p:tgtEl>
                                          <p:spTgt spid="87"/>
                                        </p:tgtEl>
                                      </p:cBhvr>
                                    </p:animEffect>
                                  </p:childTnLst>
                                  <p:subTnLst>
                                    <p:audio>
                                      <p:cMediaNode>
                                        <p:cTn display="0" masterRel="sameClick">
                                          <p:stCondLst>
                                            <p:cond evt="begin" delay="0">
                                              <p:tn val="146"/>
                                            </p:cond>
                                          </p:stCondLst>
                                          <p:endCondLst>
                                            <p:cond evt="onStopAudio" delay="0">
                                              <p:tgtEl>
                                                <p:sldTgt/>
                                              </p:tgtEl>
                                            </p:cond>
                                          </p:endCondLst>
                                        </p:cTn>
                                        <p:tgtEl>
                                          <p:sndTgt r:embed="rId2" name="ding.wav"/>
                                        </p:tgtEl>
                                      </p:cMediaNode>
                                    </p:audio>
                                  </p:subTnLst>
                                </p:cTn>
                              </p:par>
                            </p:childTnLst>
                          </p:cTn>
                        </p:par>
                        <p:par>
                          <p:cTn id="149" fill="hold">
                            <p:stCondLst>
                              <p:cond delay="9000"/>
                            </p:stCondLst>
                            <p:childTnLst>
                              <p:par>
                                <p:cTn id="150" presetID="8" presetClass="exit" presetSubtype="32" fill="hold" grpId="1" nodeType="afterEffect">
                                  <p:stCondLst>
                                    <p:cond delay="0"/>
                                  </p:stCondLst>
                                  <p:childTnLst>
                                    <p:animEffect transition="out" filter="diamond(out)">
                                      <p:cBhvr>
                                        <p:cTn id="151" dur="500"/>
                                        <p:tgtEl>
                                          <p:spTgt spid="87"/>
                                        </p:tgtEl>
                                      </p:cBhvr>
                                    </p:animEffect>
                                    <p:set>
                                      <p:cBhvr>
                                        <p:cTn id="152" dur="1" fill="hold">
                                          <p:stCondLst>
                                            <p:cond delay="499"/>
                                          </p:stCondLst>
                                        </p:cTn>
                                        <p:tgtEl>
                                          <p:spTgt spid="87"/>
                                        </p:tgtEl>
                                        <p:attrNameLst>
                                          <p:attrName>style.visibility</p:attrName>
                                        </p:attrNameLst>
                                      </p:cBhvr>
                                      <p:to>
                                        <p:strVal val="hidden"/>
                                      </p:to>
                                    </p:set>
                                  </p:childTnLst>
                                </p:cTn>
                              </p:par>
                            </p:childTnLst>
                          </p:cTn>
                        </p:par>
                        <p:par>
                          <p:cTn id="153" fill="hold">
                            <p:stCondLst>
                              <p:cond delay="9500"/>
                            </p:stCondLst>
                            <p:childTnLst>
                              <p:par>
                                <p:cTn id="154" presetID="6" presetClass="entr" presetSubtype="32" fill="hold" grpId="0" nodeType="afterEffect">
                                  <p:stCondLst>
                                    <p:cond delay="0"/>
                                  </p:stCondLst>
                                  <p:childTnLst>
                                    <p:set>
                                      <p:cBhvr>
                                        <p:cTn id="155" dur="1" fill="hold">
                                          <p:stCondLst>
                                            <p:cond delay="0"/>
                                          </p:stCondLst>
                                        </p:cTn>
                                        <p:tgtEl>
                                          <p:spTgt spid="86"/>
                                        </p:tgtEl>
                                        <p:attrNameLst>
                                          <p:attrName>style.visibility</p:attrName>
                                        </p:attrNameLst>
                                      </p:cBhvr>
                                      <p:to>
                                        <p:strVal val="visible"/>
                                      </p:to>
                                    </p:set>
                                    <p:animEffect transition="in" filter="circle(out)">
                                      <p:cBhvr>
                                        <p:cTn id="156" dur="500"/>
                                        <p:tgtEl>
                                          <p:spTgt spid="86"/>
                                        </p:tgtEl>
                                      </p:cBhvr>
                                    </p:animEffect>
                                  </p:childTnLst>
                                  <p:subTnLst>
                                    <p:audio>
                                      <p:cMediaNode>
                                        <p:cTn display="0" masterRel="sameClick">
                                          <p:stCondLst>
                                            <p:cond evt="begin" delay="0">
                                              <p:tn val="154"/>
                                            </p:cond>
                                          </p:stCondLst>
                                          <p:endCondLst>
                                            <p:cond evt="onStopAudio" delay="0">
                                              <p:tgtEl>
                                                <p:sldTgt/>
                                              </p:tgtEl>
                                            </p:cond>
                                          </p:endCondLst>
                                        </p:cTn>
                                        <p:tgtEl>
                                          <p:sndTgt r:embed="rId2" name="ding.wav"/>
                                        </p:tgtEl>
                                      </p:cMediaNode>
                                    </p:audio>
                                  </p:subTnLst>
                                </p:cTn>
                              </p:par>
                            </p:childTnLst>
                          </p:cTn>
                        </p:par>
                        <p:par>
                          <p:cTn id="157" fill="hold">
                            <p:stCondLst>
                              <p:cond delay="10000"/>
                            </p:stCondLst>
                            <p:childTnLst>
                              <p:par>
                                <p:cTn id="158" presetID="8" presetClass="exit" presetSubtype="32" fill="hold" grpId="1" nodeType="afterEffect">
                                  <p:stCondLst>
                                    <p:cond delay="0"/>
                                  </p:stCondLst>
                                  <p:childTnLst>
                                    <p:animEffect transition="out" filter="diamond(out)">
                                      <p:cBhvr>
                                        <p:cTn id="159" dur="500"/>
                                        <p:tgtEl>
                                          <p:spTgt spid="86"/>
                                        </p:tgtEl>
                                      </p:cBhvr>
                                    </p:animEffect>
                                    <p:set>
                                      <p:cBhvr>
                                        <p:cTn id="160" dur="1" fill="hold">
                                          <p:stCondLst>
                                            <p:cond delay="499"/>
                                          </p:stCondLst>
                                        </p:cTn>
                                        <p:tgtEl>
                                          <p:spTgt spid="86"/>
                                        </p:tgtEl>
                                        <p:attrNameLst>
                                          <p:attrName>style.visibility</p:attrName>
                                        </p:attrNameLst>
                                      </p:cBhvr>
                                      <p:to>
                                        <p:strVal val="hidden"/>
                                      </p:to>
                                    </p:set>
                                  </p:childTnLst>
                                </p:cTn>
                              </p:par>
                            </p:childTnLst>
                          </p:cTn>
                        </p:par>
                        <p:par>
                          <p:cTn id="161" fill="hold">
                            <p:stCondLst>
                              <p:cond delay="10500"/>
                            </p:stCondLst>
                            <p:childTnLst>
                              <p:par>
                                <p:cTn id="162" presetID="6" presetClass="entr" presetSubtype="32" fill="hold" grpId="0" nodeType="afterEffect">
                                  <p:stCondLst>
                                    <p:cond delay="0"/>
                                  </p:stCondLst>
                                  <p:childTnLst>
                                    <p:set>
                                      <p:cBhvr>
                                        <p:cTn id="163" dur="1" fill="hold">
                                          <p:stCondLst>
                                            <p:cond delay="0"/>
                                          </p:stCondLst>
                                        </p:cTn>
                                        <p:tgtEl>
                                          <p:spTgt spid="85"/>
                                        </p:tgtEl>
                                        <p:attrNameLst>
                                          <p:attrName>style.visibility</p:attrName>
                                        </p:attrNameLst>
                                      </p:cBhvr>
                                      <p:to>
                                        <p:strVal val="visible"/>
                                      </p:to>
                                    </p:set>
                                    <p:animEffect transition="in" filter="circle(out)">
                                      <p:cBhvr>
                                        <p:cTn id="164" dur="500"/>
                                        <p:tgtEl>
                                          <p:spTgt spid="85"/>
                                        </p:tgtEl>
                                      </p:cBhvr>
                                    </p:animEffect>
                                  </p:childTnLst>
                                  <p:subTnLst>
                                    <p:audio>
                                      <p:cMediaNode>
                                        <p:cTn display="0" masterRel="sameClick">
                                          <p:stCondLst>
                                            <p:cond evt="begin" delay="0">
                                              <p:tn val="162"/>
                                            </p:cond>
                                          </p:stCondLst>
                                          <p:endCondLst>
                                            <p:cond evt="onStopAudio" delay="0">
                                              <p:tgtEl>
                                                <p:sldTgt/>
                                              </p:tgtEl>
                                            </p:cond>
                                          </p:endCondLst>
                                        </p:cTn>
                                        <p:tgtEl>
                                          <p:sndTgt r:embed="rId2" name="ding.wav"/>
                                        </p:tgtEl>
                                      </p:cMediaNode>
                                    </p:audio>
                                  </p:subTnLst>
                                </p:cTn>
                              </p:par>
                            </p:childTnLst>
                          </p:cTn>
                        </p:par>
                        <p:par>
                          <p:cTn id="165" fill="hold">
                            <p:stCondLst>
                              <p:cond delay="11000"/>
                            </p:stCondLst>
                            <p:childTnLst>
                              <p:par>
                                <p:cTn id="166" presetID="8" presetClass="exit" presetSubtype="32" fill="hold" grpId="1" nodeType="afterEffect">
                                  <p:stCondLst>
                                    <p:cond delay="0"/>
                                  </p:stCondLst>
                                  <p:childTnLst>
                                    <p:animEffect transition="out" filter="diamond(out)">
                                      <p:cBhvr>
                                        <p:cTn id="167" dur="500"/>
                                        <p:tgtEl>
                                          <p:spTgt spid="85"/>
                                        </p:tgtEl>
                                      </p:cBhvr>
                                    </p:animEffect>
                                    <p:set>
                                      <p:cBhvr>
                                        <p:cTn id="168" dur="1" fill="hold">
                                          <p:stCondLst>
                                            <p:cond delay="499"/>
                                          </p:stCondLst>
                                        </p:cTn>
                                        <p:tgtEl>
                                          <p:spTgt spid="85"/>
                                        </p:tgtEl>
                                        <p:attrNameLst>
                                          <p:attrName>style.visibility</p:attrName>
                                        </p:attrNameLst>
                                      </p:cBhvr>
                                      <p:to>
                                        <p:strVal val="hidden"/>
                                      </p:to>
                                    </p:set>
                                  </p:childTnLst>
                                </p:cTn>
                              </p:par>
                            </p:childTnLst>
                          </p:cTn>
                        </p:par>
                        <p:par>
                          <p:cTn id="169" fill="hold">
                            <p:stCondLst>
                              <p:cond delay="11500"/>
                            </p:stCondLst>
                            <p:childTnLst>
                              <p:par>
                                <p:cTn id="170" presetID="6" presetClass="entr" presetSubtype="32" fill="hold" grpId="0" nodeType="afterEffect">
                                  <p:stCondLst>
                                    <p:cond delay="0"/>
                                  </p:stCondLst>
                                  <p:childTnLst>
                                    <p:set>
                                      <p:cBhvr>
                                        <p:cTn id="171" dur="1" fill="hold">
                                          <p:stCondLst>
                                            <p:cond delay="0"/>
                                          </p:stCondLst>
                                        </p:cTn>
                                        <p:tgtEl>
                                          <p:spTgt spid="84"/>
                                        </p:tgtEl>
                                        <p:attrNameLst>
                                          <p:attrName>style.visibility</p:attrName>
                                        </p:attrNameLst>
                                      </p:cBhvr>
                                      <p:to>
                                        <p:strVal val="visible"/>
                                      </p:to>
                                    </p:set>
                                    <p:animEffect transition="in" filter="circle(out)">
                                      <p:cBhvr>
                                        <p:cTn id="172" dur="500"/>
                                        <p:tgtEl>
                                          <p:spTgt spid="84"/>
                                        </p:tgtEl>
                                      </p:cBhvr>
                                    </p:animEffect>
                                  </p:childTnLst>
                                  <p:subTnLst>
                                    <p:audio>
                                      <p:cMediaNode>
                                        <p:cTn display="0" masterRel="sameClick">
                                          <p:stCondLst>
                                            <p:cond evt="begin" delay="0">
                                              <p:tn val="170"/>
                                            </p:cond>
                                          </p:stCondLst>
                                          <p:endCondLst>
                                            <p:cond evt="onStopAudio" delay="0">
                                              <p:tgtEl>
                                                <p:sldTgt/>
                                              </p:tgtEl>
                                            </p:cond>
                                          </p:endCondLst>
                                        </p:cTn>
                                        <p:tgtEl>
                                          <p:sndTgt r:embed="rId2" name="ding.wav"/>
                                        </p:tgtEl>
                                      </p:cMediaNode>
                                    </p:audio>
                                  </p:subTnLst>
                                </p:cTn>
                              </p:par>
                            </p:childTnLst>
                          </p:cTn>
                        </p:par>
                        <p:par>
                          <p:cTn id="173" fill="hold">
                            <p:stCondLst>
                              <p:cond delay="12000"/>
                            </p:stCondLst>
                            <p:childTnLst>
                              <p:par>
                                <p:cTn id="174" presetID="8" presetClass="exit" presetSubtype="32" fill="hold" grpId="1" nodeType="afterEffect">
                                  <p:stCondLst>
                                    <p:cond delay="0"/>
                                  </p:stCondLst>
                                  <p:childTnLst>
                                    <p:animEffect transition="out" filter="diamond(out)">
                                      <p:cBhvr>
                                        <p:cTn id="175" dur="500"/>
                                        <p:tgtEl>
                                          <p:spTgt spid="84"/>
                                        </p:tgtEl>
                                      </p:cBhvr>
                                    </p:animEffect>
                                    <p:set>
                                      <p:cBhvr>
                                        <p:cTn id="176" dur="1" fill="hold">
                                          <p:stCondLst>
                                            <p:cond delay="499"/>
                                          </p:stCondLst>
                                        </p:cTn>
                                        <p:tgtEl>
                                          <p:spTgt spid="84"/>
                                        </p:tgtEl>
                                        <p:attrNameLst>
                                          <p:attrName>style.visibility</p:attrName>
                                        </p:attrNameLst>
                                      </p:cBhvr>
                                      <p:to>
                                        <p:strVal val="hidden"/>
                                      </p:to>
                                    </p:set>
                                  </p:childTnLst>
                                </p:cTn>
                              </p:par>
                            </p:childTnLst>
                          </p:cTn>
                        </p:par>
                        <p:par>
                          <p:cTn id="177" fill="hold">
                            <p:stCondLst>
                              <p:cond delay="12500"/>
                            </p:stCondLst>
                            <p:childTnLst>
                              <p:par>
                                <p:cTn id="178" presetID="6" presetClass="entr" presetSubtype="32" fill="hold" grpId="0" nodeType="afterEffect">
                                  <p:stCondLst>
                                    <p:cond delay="0"/>
                                  </p:stCondLst>
                                  <p:childTnLst>
                                    <p:set>
                                      <p:cBhvr>
                                        <p:cTn id="179" dur="1" fill="hold">
                                          <p:stCondLst>
                                            <p:cond delay="0"/>
                                          </p:stCondLst>
                                        </p:cTn>
                                        <p:tgtEl>
                                          <p:spTgt spid="83"/>
                                        </p:tgtEl>
                                        <p:attrNameLst>
                                          <p:attrName>style.visibility</p:attrName>
                                        </p:attrNameLst>
                                      </p:cBhvr>
                                      <p:to>
                                        <p:strVal val="visible"/>
                                      </p:to>
                                    </p:set>
                                    <p:animEffect transition="in" filter="circle(out)">
                                      <p:cBhvr>
                                        <p:cTn id="180" dur="500"/>
                                        <p:tgtEl>
                                          <p:spTgt spid="83"/>
                                        </p:tgtEl>
                                      </p:cBhvr>
                                    </p:animEffect>
                                  </p:childTnLst>
                                  <p:subTnLst>
                                    <p:audio>
                                      <p:cMediaNode>
                                        <p:cTn display="0" masterRel="sameClick">
                                          <p:stCondLst>
                                            <p:cond evt="begin" delay="0">
                                              <p:tn val="178"/>
                                            </p:cond>
                                          </p:stCondLst>
                                          <p:endCondLst>
                                            <p:cond evt="onStopAudio" delay="0">
                                              <p:tgtEl>
                                                <p:sldTgt/>
                                              </p:tgtEl>
                                            </p:cond>
                                          </p:endCondLst>
                                        </p:cTn>
                                        <p:tgtEl>
                                          <p:sndTgt r:embed="rId2" name="ding.wav"/>
                                        </p:tgtEl>
                                      </p:cMediaNode>
                                    </p:audio>
                                  </p:subTnLst>
                                </p:cTn>
                              </p:par>
                            </p:childTnLst>
                          </p:cTn>
                        </p:par>
                        <p:par>
                          <p:cTn id="181" fill="hold">
                            <p:stCondLst>
                              <p:cond delay="13000"/>
                            </p:stCondLst>
                            <p:childTnLst>
                              <p:par>
                                <p:cTn id="182" presetID="8" presetClass="exit" presetSubtype="32" fill="hold" grpId="1" nodeType="afterEffect">
                                  <p:stCondLst>
                                    <p:cond delay="0"/>
                                  </p:stCondLst>
                                  <p:childTnLst>
                                    <p:animEffect transition="out" filter="diamond(out)">
                                      <p:cBhvr>
                                        <p:cTn id="183" dur="500"/>
                                        <p:tgtEl>
                                          <p:spTgt spid="83"/>
                                        </p:tgtEl>
                                      </p:cBhvr>
                                    </p:animEffect>
                                    <p:set>
                                      <p:cBhvr>
                                        <p:cTn id="184" dur="1" fill="hold">
                                          <p:stCondLst>
                                            <p:cond delay="499"/>
                                          </p:stCondLst>
                                        </p:cTn>
                                        <p:tgtEl>
                                          <p:spTgt spid="83"/>
                                        </p:tgtEl>
                                        <p:attrNameLst>
                                          <p:attrName>style.visibility</p:attrName>
                                        </p:attrNameLst>
                                      </p:cBhvr>
                                      <p:to>
                                        <p:strVal val="hidden"/>
                                      </p:to>
                                    </p:set>
                                  </p:childTnLst>
                                </p:cTn>
                              </p:par>
                            </p:childTnLst>
                          </p:cTn>
                        </p:par>
                        <p:par>
                          <p:cTn id="185" fill="hold">
                            <p:stCondLst>
                              <p:cond delay="13500"/>
                            </p:stCondLst>
                            <p:childTnLst>
                              <p:par>
                                <p:cTn id="186" presetID="6" presetClass="entr" presetSubtype="32" fill="hold" grpId="0" nodeType="afterEffect">
                                  <p:stCondLst>
                                    <p:cond delay="0"/>
                                  </p:stCondLst>
                                  <p:childTnLst>
                                    <p:set>
                                      <p:cBhvr>
                                        <p:cTn id="187" dur="1" fill="hold">
                                          <p:stCondLst>
                                            <p:cond delay="0"/>
                                          </p:stCondLst>
                                        </p:cTn>
                                        <p:tgtEl>
                                          <p:spTgt spid="82"/>
                                        </p:tgtEl>
                                        <p:attrNameLst>
                                          <p:attrName>style.visibility</p:attrName>
                                        </p:attrNameLst>
                                      </p:cBhvr>
                                      <p:to>
                                        <p:strVal val="visible"/>
                                      </p:to>
                                    </p:set>
                                    <p:animEffect transition="in" filter="circle(out)">
                                      <p:cBhvr>
                                        <p:cTn id="188" dur="500"/>
                                        <p:tgtEl>
                                          <p:spTgt spid="82"/>
                                        </p:tgtEl>
                                      </p:cBhvr>
                                    </p:animEffect>
                                  </p:childTnLst>
                                  <p:subTnLst>
                                    <p:audio>
                                      <p:cMediaNode>
                                        <p:cTn display="0" masterRel="sameClick">
                                          <p:stCondLst>
                                            <p:cond evt="begin" delay="0">
                                              <p:tn val="186"/>
                                            </p:cond>
                                          </p:stCondLst>
                                          <p:endCondLst>
                                            <p:cond evt="onStopAudio" delay="0">
                                              <p:tgtEl>
                                                <p:sldTgt/>
                                              </p:tgtEl>
                                            </p:cond>
                                          </p:endCondLst>
                                        </p:cTn>
                                        <p:tgtEl>
                                          <p:sndTgt r:embed="rId2" name="ding.wav"/>
                                        </p:tgtEl>
                                      </p:cMediaNode>
                                    </p:audio>
                                  </p:subTnLst>
                                </p:cTn>
                              </p:par>
                            </p:childTnLst>
                          </p:cTn>
                        </p:par>
                        <p:par>
                          <p:cTn id="189" fill="hold">
                            <p:stCondLst>
                              <p:cond delay="14000"/>
                            </p:stCondLst>
                            <p:childTnLst>
                              <p:par>
                                <p:cTn id="190" presetID="8" presetClass="exit" presetSubtype="32" fill="hold" grpId="1" nodeType="afterEffect">
                                  <p:stCondLst>
                                    <p:cond delay="0"/>
                                  </p:stCondLst>
                                  <p:childTnLst>
                                    <p:animEffect transition="out" filter="diamond(out)">
                                      <p:cBhvr>
                                        <p:cTn id="191" dur="500"/>
                                        <p:tgtEl>
                                          <p:spTgt spid="82"/>
                                        </p:tgtEl>
                                      </p:cBhvr>
                                    </p:animEffect>
                                    <p:set>
                                      <p:cBhvr>
                                        <p:cTn id="192" dur="1" fill="hold">
                                          <p:stCondLst>
                                            <p:cond delay="499"/>
                                          </p:stCondLst>
                                        </p:cTn>
                                        <p:tgtEl>
                                          <p:spTgt spid="82"/>
                                        </p:tgtEl>
                                        <p:attrNameLst>
                                          <p:attrName>style.visibility</p:attrName>
                                        </p:attrNameLst>
                                      </p:cBhvr>
                                      <p:to>
                                        <p:strVal val="hidden"/>
                                      </p:to>
                                    </p:set>
                                  </p:childTnLst>
                                </p:cTn>
                              </p:par>
                            </p:childTnLst>
                          </p:cTn>
                        </p:par>
                        <p:par>
                          <p:cTn id="193" fill="hold">
                            <p:stCondLst>
                              <p:cond delay="14500"/>
                            </p:stCondLst>
                            <p:childTnLst>
                              <p:par>
                                <p:cTn id="194" presetID="6" presetClass="entr" presetSubtype="32" fill="hold" grpId="0" nodeType="afterEffect">
                                  <p:stCondLst>
                                    <p:cond delay="0"/>
                                  </p:stCondLst>
                                  <p:childTnLst>
                                    <p:set>
                                      <p:cBhvr>
                                        <p:cTn id="195" dur="1" fill="hold">
                                          <p:stCondLst>
                                            <p:cond delay="0"/>
                                          </p:stCondLst>
                                        </p:cTn>
                                        <p:tgtEl>
                                          <p:spTgt spid="81"/>
                                        </p:tgtEl>
                                        <p:attrNameLst>
                                          <p:attrName>style.visibility</p:attrName>
                                        </p:attrNameLst>
                                      </p:cBhvr>
                                      <p:to>
                                        <p:strVal val="visible"/>
                                      </p:to>
                                    </p:set>
                                    <p:animEffect transition="in" filter="circle(out)">
                                      <p:cBhvr>
                                        <p:cTn id="196" dur="500"/>
                                        <p:tgtEl>
                                          <p:spTgt spid="81"/>
                                        </p:tgtEl>
                                      </p:cBhvr>
                                    </p:animEffect>
                                  </p:childTnLst>
                                  <p:subTnLst>
                                    <p:audio>
                                      <p:cMediaNode>
                                        <p:cTn display="0" masterRel="sameClick">
                                          <p:stCondLst>
                                            <p:cond evt="begin" delay="0">
                                              <p:tn val="194"/>
                                            </p:cond>
                                          </p:stCondLst>
                                          <p:endCondLst>
                                            <p:cond evt="onStopAudio" delay="0">
                                              <p:tgtEl>
                                                <p:sldTgt/>
                                              </p:tgtEl>
                                            </p:cond>
                                          </p:endCondLst>
                                        </p:cTn>
                                        <p:tgtEl>
                                          <p:sndTgt r:embed="rId3" name="tada.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7" restart="whenNotActive" fill="hold" evtFilter="cancelBubble" nodeType="interactiveSeq">
                <p:stCondLst>
                  <p:cond evt="onClick" delay="0">
                    <p:tgtEl>
                      <p:spTgt spid="24"/>
                    </p:tgtEl>
                  </p:cond>
                </p:stCondLst>
                <p:endSync evt="end" delay="0">
                  <p:rtn val="all"/>
                </p:endSync>
                <p:childTnLst>
                  <p:par>
                    <p:cTn id="198" fill="hold">
                      <p:stCondLst>
                        <p:cond delay="0"/>
                      </p:stCondLst>
                      <p:childTnLst>
                        <p:par>
                          <p:cTn id="199" fill="hold">
                            <p:stCondLst>
                              <p:cond delay="0"/>
                            </p:stCondLst>
                            <p:childTnLst>
                              <p:par>
                                <p:cTn id="200" presetID="23" presetClass="entr" presetSubtype="16" repeatCount="3000" fill="hold" nodeType="clickEffect">
                                  <p:stCondLst>
                                    <p:cond delay="0"/>
                                  </p:stCondLst>
                                  <p:childTnLst>
                                    <p:set>
                                      <p:cBhvr>
                                        <p:cTn id="201" dur="1" fill="hold">
                                          <p:stCondLst>
                                            <p:cond delay="0"/>
                                          </p:stCondLst>
                                        </p:cTn>
                                        <p:tgtEl>
                                          <p:spTgt spid="78"/>
                                        </p:tgtEl>
                                        <p:attrNameLst>
                                          <p:attrName>style.visibility</p:attrName>
                                        </p:attrNameLst>
                                      </p:cBhvr>
                                      <p:to>
                                        <p:strVal val="visible"/>
                                      </p:to>
                                    </p:set>
                                    <p:anim calcmode="lin" valueType="num">
                                      <p:cBhvr>
                                        <p:cTn id="202" dur="500" fill="hold"/>
                                        <p:tgtEl>
                                          <p:spTgt spid="78"/>
                                        </p:tgtEl>
                                        <p:attrNameLst>
                                          <p:attrName>ppt_w</p:attrName>
                                        </p:attrNameLst>
                                      </p:cBhvr>
                                      <p:tavLst>
                                        <p:tav tm="0">
                                          <p:val>
                                            <p:fltVal val="0"/>
                                          </p:val>
                                        </p:tav>
                                        <p:tav tm="100000">
                                          <p:val>
                                            <p:strVal val="#ppt_w"/>
                                          </p:val>
                                        </p:tav>
                                      </p:tavLst>
                                    </p:anim>
                                    <p:anim calcmode="lin" valueType="num">
                                      <p:cBhvr>
                                        <p:cTn id="203" dur="500" fill="hold"/>
                                        <p:tgtEl>
                                          <p:spTgt spid="78"/>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0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seq concurrent="1" nextAc="seek">
              <p:cTn id="204" restart="whenNotActive" fill="hold" evtFilter="cancelBubble" nodeType="interactiveSeq">
                <p:stCondLst>
                  <p:cond evt="onClick" delay="0">
                    <p:tgtEl>
                      <p:spTgt spid="3"/>
                    </p:tgtEl>
                  </p:cond>
                </p:stCondLst>
                <p:endSync evt="end" delay="0">
                  <p:rtn val="all"/>
                </p:endSync>
                <p:childTnLst>
                  <p:par>
                    <p:cTn id="205" fill="hold">
                      <p:stCondLst>
                        <p:cond delay="0"/>
                      </p:stCondLst>
                      <p:childTnLst>
                        <p:par>
                          <p:cTn id="206" fill="hold">
                            <p:stCondLst>
                              <p:cond delay="0"/>
                            </p:stCondLst>
                            <p:childTnLst>
                              <p:par>
                                <p:cTn id="207" presetID="23" presetClass="entr" presetSubtype="16" fill="hold" nodeType="clickEffect">
                                  <p:stCondLst>
                                    <p:cond delay="0"/>
                                  </p:stCondLst>
                                  <p:childTnLst>
                                    <p:set>
                                      <p:cBhvr>
                                        <p:cTn id="208" dur="1" fill="hold">
                                          <p:stCondLst>
                                            <p:cond delay="0"/>
                                          </p:stCondLst>
                                        </p:cTn>
                                        <p:tgtEl>
                                          <p:spTgt spid="75"/>
                                        </p:tgtEl>
                                        <p:attrNameLst>
                                          <p:attrName>style.visibility</p:attrName>
                                        </p:attrNameLst>
                                      </p:cBhvr>
                                      <p:to>
                                        <p:strVal val="visible"/>
                                      </p:to>
                                    </p:set>
                                    <p:anim calcmode="lin" valueType="num">
                                      <p:cBhvr>
                                        <p:cTn id="209" dur="500" fill="hold"/>
                                        <p:tgtEl>
                                          <p:spTgt spid="75"/>
                                        </p:tgtEl>
                                        <p:attrNameLst>
                                          <p:attrName>ppt_w</p:attrName>
                                        </p:attrNameLst>
                                      </p:cBhvr>
                                      <p:tavLst>
                                        <p:tav tm="0">
                                          <p:val>
                                            <p:fltVal val="0"/>
                                          </p:val>
                                        </p:tav>
                                        <p:tav tm="100000">
                                          <p:val>
                                            <p:strVal val="#ppt_w"/>
                                          </p:val>
                                        </p:tav>
                                      </p:tavLst>
                                    </p:anim>
                                    <p:anim calcmode="lin" valueType="num">
                                      <p:cBhvr>
                                        <p:cTn id="210" dur="500" fill="hold"/>
                                        <p:tgtEl>
                                          <p:spTgt spid="75"/>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207"/>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3"/>
                  </p:tgtEl>
                </p:cond>
              </p:nextCondLst>
            </p:seq>
            <p:seq concurrent="1" nextAc="seek">
              <p:cTn id="211" restart="whenNotActive" fill="hold" evtFilter="cancelBubble" nodeType="interactiveSeq">
                <p:stCondLst>
                  <p:cond evt="onClick" delay="0">
                    <p:tgtEl>
                      <p:spTgt spid="9"/>
                    </p:tgtEl>
                  </p:cond>
                </p:stCondLst>
                <p:endSync evt="end" delay="0">
                  <p:rtn val="all"/>
                </p:endSync>
                <p:childTnLst>
                  <p:par>
                    <p:cTn id="212" fill="hold">
                      <p:stCondLst>
                        <p:cond delay="0"/>
                      </p:stCondLst>
                      <p:childTnLst>
                        <p:par>
                          <p:cTn id="213" fill="hold">
                            <p:stCondLst>
                              <p:cond delay="0"/>
                            </p:stCondLst>
                            <p:childTnLst>
                              <p:par>
                                <p:cTn id="214" presetID="23" presetClass="entr" presetSubtype="16" fill="hold" nodeType="clickEffect">
                                  <p:stCondLst>
                                    <p:cond delay="0"/>
                                  </p:stCondLst>
                                  <p:childTnLst>
                                    <p:set>
                                      <p:cBhvr>
                                        <p:cTn id="215" dur="1" fill="hold">
                                          <p:stCondLst>
                                            <p:cond delay="0"/>
                                          </p:stCondLst>
                                        </p:cTn>
                                        <p:tgtEl>
                                          <p:spTgt spid="76"/>
                                        </p:tgtEl>
                                        <p:attrNameLst>
                                          <p:attrName>style.visibility</p:attrName>
                                        </p:attrNameLst>
                                      </p:cBhvr>
                                      <p:to>
                                        <p:strVal val="visible"/>
                                      </p:to>
                                    </p:set>
                                    <p:anim calcmode="lin" valueType="num">
                                      <p:cBhvr>
                                        <p:cTn id="216" dur="500" fill="hold"/>
                                        <p:tgtEl>
                                          <p:spTgt spid="76"/>
                                        </p:tgtEl>
                                        <p:attrNameLst>
                                          <p:attrName>ppt_w</p:attrName>
                                        </p:attrNameLst>
                                      </p:cBhvr>
                                      <p:tavLst>
                                        <p:tav tm="0">
                                          <p:val>
                                            <p:fltVal val="0"/>
                                          </p:val>
                                        </p:tav>
                                        <p:tav tm="100000">
                                          <p:val>
                                            <p:strVal val="#ppt_w"/>
                                          </p:val>
                                        </p:tav>
                                      </p:tavLst>
                                    </p:anim>
                                    <p:anim calcmode="lin" valueType="num">
                                      <p:cBhvr>
                                        <p:cTn id="217" dur="500" fill="hold"/>
                                        <p:tgtEl>
                                          <p:spTgt spid="7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14"/>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9"/>
                  </p:tgtEl>
                </p:cond>
              </p:nextCondLst>
            </p:seq>
            <p:seq concurrent="1" nextAc="seek">
              <p:cTn id="218" restart="whenNotActive" fill="hold" evtFilter="cancelBubble" nodeType="interactiveSeq">
                <p:stCondLst>
                  <p:cond evt="onClick" delay="0">
                    <p:tgtEl>
                      <p:spTgt spid="6"/>
                    </p:tgtEl>
                  </p:cond>
                </p:stCondLst>
                <p:endSync evt="end" delay="0">
                  <p:rtn val="all"/>
                </p:endSync>
                <p:childTnLst>
                  <p:par>
                    <p:cTn id="219" fill="hold">
                      <p:stCondLst>
                        <p:cond delay="0"/>
                      </p:stCondLst>
                      <p:childTnLst>
                        <p:par>
                          <p:cTn id="220" fill="hold">
                            <p:stCondLst>
                              <p:cond delay="0"/>
                            </p:stCondLst>
                            <p:childTnLst>
                              <p:par>
                                <p:cTn id="221" presetID="23" presetClass="entr" presetSubtype="16" fill="hold" nodeType="click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p:cTn id="223" dur="500" fill="hold"/>
                                        <p:tgtEl>
                                          <p:spTgt spid="77"/>
                                        </p:tgtEl>
                                        <p:attrNameLst>
                                          <p:attrName>ppt_w</p:attrName>
                                        </p:attrNameLst>
                                      </p:cBhvr>
                                      <p:tavLst>
                                        <p:tav tm="0">
                                          <p:val>
                                            <p:fltVal val="0"/>
                                          </p:val>
                                        </p:tav>
                                        <p:tav tm="100000">
                                          <p:val>
                                            <p:strVal val="#ppt_w"/>
                                          </p:val>
                                        </p:tav>
                                      </p:tavLst>
                                    </p:anim>
                                    <p:anim calcmode="lin" valueType="num">
                                      <p:cBhvr>
                                        <p:cTn id="224" dur="500" fill="hold"/>
                                        <p:tgtEl>
                                          <p:spTgt spid="7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1"/>
                                            </p:cond>
                                          </p:stCondLst>
                                          <p:endCondLst>
                                            <p:cond evt="onStopAudio" delay="0">
                                              <p:tgtEl>
                                                <p:sldTgt/>
                                              </p:tgtEl>
                                            </p:cond>
                                          </p:endCondLst>
                                        </p:cTn>
                                        <p:tgtEl>
                                          <p:sndTgt r:embed="rId5" name="whoosh.wav"/>
                                        </p:tgtEl>
                                      </p:cMediaNode>
                                    </p:audio>
                                  </p:subTnLst>
                                </p:cTn>
                              </p:par>
                            </p:childTnLst>
                          </p:cTn>
                        </p:par>
                      </p:childTnLst>
                    </p:cTn>
                  </p:par>
                </p:childTnLst>
              </p:cTn>
              <p:nextCondLst>
                <p:cond evt="onClick" delay="0">
                  <p:tgtEl>
                    <p:spTgt spid="6"/>
                  </p:tgtEl>
                </p:cond>
              </p:nextCondLst>
            </p:seq>
          </p:childTnLst>
        </p:cTn>
      </p:par>
    </p:tnLst>
    <p:bldLst>
      <p:bldP spid="81" grpId="0"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133" descr="hinhnenxanh.jpg"/>
          <p:cNvPicPr>
            <a:picLocks noChangeAspect="1"/>
          </p:cNvPicPr>
          <p:nvPr/>
        </p:nvPicPr>
        <p:blipFill>
          <a:blip r:embed="rId6"/>
          <a:stretch>
            <a:fillRect/>
          </a:stretch>
        </p:blipFill>
        <p:spPr>
          <a:xfrm>
            <a:off x="0" y="0"/>
            <a:ext cx="12344400" cy="6858000"/>
          </a:xfrm>
          <a:prstGeom prst="rect">
            <a:avLst/>
          </a:prstGeom>
        </p:spPr>
      </p:pic>
      <p:sp>
        <p:nvSpPr>
          <p:cNvPr id="37" name="Rectangle 2"/>
          <p:cNvSpPr>
            <a:spLocks noChangeArrowheads="1"/>
          </p:cNvSpPr>
          <p:nvPr/>
        </p:nvSpPr>
        <p:spPr bwMode="auto">
          <a:xfrm>
            <a:off x="10595610" y="0"/>
            <a:ext cx="1748790" cy="6858000"/>
          </a:xfrm>
          <a:prstGeom prst="rect">
            <a:avLst/>
          </a:prstGeom>
          <a:solidFill>
            <a:srgbClr val="008000"/>
          </a:solidFill>
          <a:ln w="9525">
            <a:solidFill>
              <a:schemeClr val="tx1"/>
            </a:solidFill>
            <a:miter lim="800000"/>
            <a:headEnd/>
            <a:tailEnd/>
          </a:ln>
        </p:spPr>
        <p:txBody>
          <a:bodyPr wrap="none" lIns="118168" tIns="59084" rIns="118168" bIns="59084" anchor="ctr"/>
          <a:lstStyle/>
          <a:p>
            <a:endParaRPr lang="en-US">
              <a:latin typeface="Times New Roman" pitchFamily="18" charset="0"/>
              <a:cs typeface="Times New Roman" pitchFamily="18" charset="0"/>
            </a:endParaRPr>
          </a:p>
        </p:txBody>
      </p:sp>
      <p:grpSp>
        <p:nvGrpSpPr>
          <p:cNvPr id="39" name="Group 3"/>
          <p:cNvGrpSpPr>
            <a:grpSpLocks/>
          </p:cNvGrpSpPr>
          <p:nvPr/>
        </p:nvGrpSpPr>
        <p:grpSpPr bwMode="auto">
          <a:xfrm>
            <a:off x="1131573" y="5638308"/>
            <a:ext cx="9614059" cy="923663"/>
            <a:chOff x="504" y="938"/>
            <a:chExt cx="4486" cy="843"/>
          </a:xfrm>
        </p:grpSpPr>
        <p:sp>
          <p:nvSpPr>
            <p:cNvPr id="40"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41" name="Text Box 5"/>
            <p:cNvSpPr txBox="1">
              <a:spLocks noChangeArrowheads="1"/>
            </p:cNvSpPr>
            <p:nvPr/>
          </p:nvSpPr>
          <p:spPr bwMode="gray">
            <a:xfrm>
              <a:off x="723" y="938"/>
              <a:ext cx="4267" cy="843"/>
            </a:xfrm>
            <a:prstGeom prst="rect">
              <a:avLst/>
            </a:prstGeom>
            <a:noFill/>
            <a:ln w="9525" algn="ctr">
              <a:noFill/>
              <a:miter lim="800000"/>
              <a:headEnd/>
              <a:tailEnd/>
            </a:ln>
          </p:spPr>
          <p:txBody>
            <a:bodyPr wrap="square">
              <a:spAutoFit/>
            </a:bodyPr>
            <a:lstStyle/>
            <a:p>
              <a:pPr>
                <a:lnSpc>
                  <a:spcPct val="150000"/>
                </a:lnSpc>
              </a:pPr>
              <a:r>
                <a:rPr lang="en-US" sz="3600" dirty="0" err="1">
                  <a:latin typeface="Times New Roman" pitchFamily="18" charset="0"/>
                  <a:cs typeface="Times New Roman" pitchFamily="18" charset="0"/>
                </a:rPr>
                <a:t>Nháy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duyệt</a:t>
              </a:r>
              <a:r>
                <a:rPr lang="en-US" sz="3600" dirty="0">
                  <a:latin typeface="Times New Roman" pitchFamily="18" charset="0"/>
                  <a:cs typeface="Times New Roman" pitchFamily="18" charset="0"/>
                </a:rPr>
                <a:t>.</a:t>
              </a:r>
            </a:p>
          </p:txBody>
        </p:sp>
      </p:grpSp>
      <p:grpSp>
        <p:nvGrpSpPr>
          <p:cNvPr id="42" name="Group 6"/>
          <p:cNvGrpSpPr>
            <a:grpSpLocks/>
          </p:cNvGrpSpPr>
          <p:nvPr/>
        </p:nvGrpSpPr>
        <p:grpSpPr bwMode="auto">
          <a:xfrm>
            <a:off x="925831" y="4511046"/>
            <a:ext cx="9665971" cy="822961"/>
            <a:chOff x="504" y="1008"/>
            <a:chExt cx="4416" cy="765"/>
          </a:xfrm>
        </p:grpSpPr>
        <p:sp>
          <p:nvSpPr>
            <p:cNvPr id="43"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44" name="Text Box 8"/>
            <p:cNvSpPr txBox="1">
              <a:spLocks noChangeArrowheads="1"/>
            </p:cNvSpPr>
            <p:nvPr/>
          </p:nvSpPr>
          <p:spPr bwMode="gray">
            <a:xfrm>
              <a:off x="766" y="1101"/>
              <a:ext cx="4154" cy="601"/>
            </a:xfrm>
            <a:prstGeom prst="rect">
              <a:avLst/>
            </a:prstGeom>
            <a:noFill/>
            <a:ln w="9525" algn="ctr">
              <a:noFill/>
              <a:miter lim="800000"/>
              <a:headEnd/>
              <a:tailEnd/>
            </a:ln>
          </p:spPr>
          <p:txBody>
            <a:bodyPr wrap="square">
              <a:spAutoFit/>
            </a:bodyPr>
            <a:lstStyle/>
            <a:p>
              <a:pPr algn="ctr"/>
              <a:r>
                <a:rPr lang="vi-VN" sz="3600" dirty="0">
                  <a:latin typeface="Times New Roman" pitchFamily="18" charset="0"/>
                  <a:cs typeface="Times New Roman" pitchFamily="18" charset="0"/>
                </a:rPr>
                <a:t>Nháy đúp chuột vào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vi-VN" sz="3600" dirty="0">
                  <a:latin typeface="Times New Roman" pitchFamily="18" charset="0"/>
                  <a:cs typeface="Times New Roman" pitchFamily="18" charset="0"/>
                </a:rPr>
                <a:t>trình duyệt.  </a:t>
              </a:r>
              <a:endParaRPr lang="en-US" sz="3600" dirty="0">
                <a:latin typeface="Times New Roman" pitchFamily="18" charset="0"/>
                <a:cs typeface="Times New Roman" pitchFamily="18" charset="0"/>
              </a:endParaRPr>
            </a:p>
          </p:txBody>
        </p:sp>
      </p:grpSp>
      <p:grpSp>
        <p:nvGrpSpPr>
          <p:cNvPr id="45" name="Group 9"/>
          <p:cNvGrpSpPr>
            <a:grpSpLocks/>
          </p:cNvGrpSpPr>
          <p:nvPr/>
        </p:nvGrpSpPr>
        <p:grpSpPr bwMode="auto">
          <a:xfrm>
            <a:off x="1099424" y="3215640"/>
            <a:ext cx="9464040" cy="822960"/>
            <a:chOff x="504" y="1008"/>
            <a:chExt cx="4416" cy="765"/>
          </a:xfrm>
        </p:grpSpPr>
        <p:sp>
          <p:nvSpPr>
            <p:cNvPr id="46"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47" name="Text Box 11"/>
            <p:cNvSpPr txBox="1">
              <a:spLocks noChangeArrowheads="1"/>
            </p:cNvSpPr>
            <p:nvPr/>
          </p:nvSpPr>
          <p:spPr bwMode="gray">
            <a:xfrm>
              <a:off x="702" y="1118"/>
              <a:ext cx="4196" cy="601"/>
            </a:xfrm>
            <a:prstGeom prst="rect">
              <a:avLst/>
            </a:prstGeom>
            <a:noFill/>
            <a:ln w="9525" algn="ctr">
              <a:noFill/>
              <a:miter lim="800000"/>
              <a:headEnd/>
              <a:tailEnd/>
            </a:ln>
          </p:spPr>
          <p:txBody>
            <a:bodyPr wrap="square">
              <a:spAutoFit/>
            </a:bodyPr>
            <a:lstStyle/>
            <a:p>
              <a:r>
                <a:rPr lang="en-US" sz="3600" dirty="0" err="1">
                  <a:latin typeface="Times New Roman" pitchFamily="18" charset="0"/>
                  <a:cs typeface="Times New Roman" pitchFamily="18" charset="0"/>
                </a:rPr>
                <a:t>Nháy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duyệt</a:t>
              </a:r>
              <a:r>
                <a:rPr lang="en-US" sz="3600" dirty="0">
                  <a:latin typeface="Times New Roman" pitchFamily="18" charset="0"/>
                  <a:cs typeface="Times New Roman" pitchFamily="18" charset="0"/>
                </a:rPr>
                <a:t>.</a:t>
              </a:r>
              <a:endParaRPr lang="en-US" sz="3600" dirty="0">
                <a:latin typeface="Times New Roman" pitchFamily="18" charset="0"/>
                <a:cs typeface="Times New Roman" pitchFamily="18" charset="0"/>
                <a:sym typeface="Symbol" pitchFamily="18" charset="2"/>
              </a:endParaRPr>
            </a:p>
          </p:txBody>
        </p:sp>
      </p:grpSp>
      <p:grpSp>
        <p:nvGrpSpPr>
          <p:cNvPr id="48" name="Group 12"/>
          <p:cNvGrpSpPr>
            <a:grpSpLocks/>
          </p:cNvGrpSpPr>
          <p:nvPr/>
        </p:nvGrpSpPr>
        <p:grpSpPr bwMode="auto">
          <a:xfrm rot="5400000">
            <a:off x="342900" y="4368166"/>
            <a:ext cx="1371600" cy="205740"/>
            <a:chOff x="0" y="1896"/>
            <a:chExt cx="5760" cy="120"/>
          </a:xfrm>
        </p:grpSpPr>
        <p:sp>
          <p:nvSpPr>
            <p:cNvPr id="49"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50"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51" name="Group 15"/>
          <p:cNvGrpSpPr>
            <a:grpSpLocks/>
          </p:cNvGrpSpPr>
          <p:nvPr/>
        </p:nvGrpSpPr>
        <p:grpSpPr bwMode="auto">
          <a:xfrm rot="5400000">
            <a:off x="409575" y="3291841"/>
            <a:ext cx="1238250" cy="205740"/>
            <a:chOff x="0" y="1896"/>
            <a:chExt cx="5760" cy="120"/>
          </a:xfrm>
        </p:grpSpPr>
        <p:sp>
          <p:nvSpPr>
            <p:cNvPr id="52"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53"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54" name="Group 18"/>
          <p:cNvGrpSpPr>
            <a:grpSpLocks/>
          </p:cNvGrpSpPr>
          <p:nvPr/>
        </p:nvGrpSpPr>
        <p:grpSpPr bwMode="auto">
          <a:xfrm rot="5400000">
            <a:off x="342900" y="5663566"/>
            <a:ext cx="1371600" cy="205740"/>
            <a:chOff x="0" y="1896"/>
            <a:chExt cx="5760" cy="120"/>
          </a:xfrm>
        </p:grpSpPr>
        <p:sp>
          <p:nvSpPr>
            <p:cNvPr id="55"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56"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57" name="Group 21"/>
          <p:cNvGrpSpPr>
            <a:grpSpLocks/>
          </p:cNvGrpSpPr>
          <p:nvPr/>
        </p:nvGrpSpPr>
        <p:grpSpPr bwMode="auto">
          <a:xfrm rot="5400000">
            <a:off x="485775" y="1844041"/>
            <a:ext cx="1085850" cy="205740"/>
            <a:chOff x="0" y="1896"/>
            <a:chExt cx="5760" cy="120"/>
          </a:xfrm>
        </p:grpSpPr>
        <p:sp>
          <p:nvSpPr>
            <p:cNvPr id="58"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59"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60" name="Group 24"/>
          <p:cNvGrpSpPr>
            <a:grpSpLocks/>
          </p:cNvGrpSpPr>
          <p:nvPr/>
        </p:nvGrpSpPr>
        <p:grpSpPr bwMode="auto">
          <a:xfrm>
            <a:off x="1105852" y="1998346"/>
            <a:ext cx="9464040" cy="796290"/>
            <a:chOff x="504" y="1008"/>
            <a:chExt cx="4416" cy="765"/>
          </a:xfrm>
        </p:grpSpPr>
        <p:sp>
          <p:nvSpPr>
            <p:cNvPr id="61"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62" name="Text Box 26"/>
            <p:cNvSpPr txBox="1">
              <a:spLocks noChangeArrowheads="1"/>
            </p:cNvSpPr>
            <p:nvPr/>
          </p:nvSpPr>
          <p:spPr bwMode="gray">
            <a:xfrm>
              <a:off x="708" y="1013"/>
              <a:ext cx="4176" cy="621"/>
            </a:xfrm>
            <a:prstGeom prst="rect">
              <a:avLst/>
            </a:prstGeom>
            <a:noFill/>
            <a:ln w="9525" algn="ctr">
              <a:noFill/>
              <a:miter lim="800000"/>
              <a:headEnd/>
              <a:tailEnd/>
            </a:ln>
          </p:spPr>
          <p:txBody>
            <a:bodyPr>
              <a:spAutoFit/>
            </a:bodyPr>
            <a:lstStyle/>
            <a:p>
              <a:r>
                <a:rPr lang="en-US" sz="3600" dirty="0" err="1">
                  <a:latin typeface="Times New Roman" pitchFamily="18" charset="0"/>
                  <a:cs typeface="Times New Roman" pitchFamily="18" charset="0"/>
                </a:rPr>
                <a:t>Nháy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duyệt</a:t>
              </a:r>
              <a:r>
                <a:rPr lang="en-US" sz="3600" dirty="0">
                  <a:latin typeface="Times New Roman" pitchFamily="18" charset="0"/>
                  <a:cs typeface="Times New Roman" pitchFamily="18" charset="0"/>
                </a:rPr>
                <a:t>.</a:t>
              </a:r>
              <a:endParaRPr lang="en-US" sz="3600" b="1" dirty="0">
                <a:solidFill>
                  <a:srgbClr val="0033CC"/>
                </a:solidFill>
                <a:latin typeface="Times New Roman" pitchFamily="18" charset="0"/>
                <a:cs typeface="Times New Roman" pitchFamily="18" charset="0"/>
                <a:sym typeface="Symbol" pitchFamily="18" charset="2"/>
              </a:endParaRPr>
            </a:p>
          </p:txBody>
        </p:sp>
      </p:grpSp>
      <p:grpSp>
        <p:nvGrpSpPr>
          <p:cNvPr id="63" name="Group 27"/>
          <p:cNvGrpSpPr>
            <a:grpSpLocks/>
          </p:cNvGrpSpPr>
          <p:nvPr/>
        </p:nvGrpSpPr>
        <p:grpSpPr bwMode="auto">
          <a:xfrm>
            <a:off x="265694" y="1884680"/>
            <a:ext cx="1260180" cy="983931"/>
            <a:chOff x="135" y="1180"/>
            <a:chExt cx="587" cy="620"/>
          </a:xfrm>
        </p:grpSpPr>
        <p:grpSp>
          <p:nvGrpSpPr>
            <p:cNvPr id="64" name="Group 28"/>
            <p:cNvGrpSpPr>
              <a:grpSpLocks/>
            </p:cNvGrpSpPr>
            <p:nvPr/>
          </p:nvGrpSpPr>
          <p:grpSpPr bwMode="auto">
            <a:xfrm rot="5400000">
              <a:off x="119" y="1196"/>
              <a:ext cx="620" cy="587"/>
              <a:chOff x="1868" y="1824"/>
              <a:chExt cx="1987" cy="1820"/>
            </a:xfrm>
          </p:grpSpPr>
          <p:sp>
            <p:nvSpPr>
              <p:cNvPr id="66" name="AutoShape 29"/>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7" name="AutoShape 30"/>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8" name="AutoShape 31"/>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9" name="Oval 6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70" name="Oval 6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71" name="Oval 70"/>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72" name="Oval 71"/>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73" name="Oval 72"/>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74" name="Oval 73"/>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65" name="Text Box 38"/>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A</a:t>
              </a:r>
            </a:p>
          </p:txBody>
        </p:sp>
      </p:grpSp>
      <p:grpSp>
        <p:nvGrpSpPr>
          <p:cNvPr id="75" name="Group 39"/>
          <p:cNvGrpSpPr>
            <a:grpSpLocks/>
          </p:cNvGrpSpPr>
          <p:nvPr/>
        </p:nvGrpSpPr>
        <p:grpSpPr bwMode="auto">
          <a:xfrm>
            <a:off x="289267" y="3128649"/>
            <a:ext cx="1260180" cy="983931"/>
            <a:chOff x="135" y="1180"/>
            <a:chExt cx="587" cy="620"/>
          </a:xfrm>
        </p:grpSpPr>
        <p:grpSp>
          <p:nvGrpSpPr>
            <p:cNvPr id="76" name="Group 40"/>
            <p:cNvGrpSpPr>
              <a:grpSpLocks/>
            </p:cNvGrpSpPr>
            <p:nvPr/>
          </p:nvGrpSpPr>
          <p:grpSpPr bwMode="auto">
            <a:xfrm rot="5400000">
              <a:off x="119" y="1196"/>
              <a:ext cx="620" cy="587"/>
              <a:chOff x="1868" y="1824"/>
              <a:chExt cx="1987" cy="1820"/>
            </a:xfrm>
          </p:grpSpPr>
          <p:sp>
            <p:nvSpPr>
              <p:cNvPr id="78" name="AutoShape 41"/>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79" name="AutoShape 42"/>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80" name="AutoShape 43"/>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81" name="Oval 8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82" name="Oval 8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83" name="Oval 82"/>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84" name="Oval 83"/>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85" name="Oval 84"/>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86" name="Oval 85"/>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77" name="Text Box 50"/>
            <p:cNvSpPr txBox="1">
              <a:spLocks noChangeArrowheads="1"/>
            </p:cNvSpPr>
            <p:nvPr/>
          </p:nvSpPr>
          <p:spPr bwMode="gray">
            <a:xfrm>
              <a:off x="342" y="1297"/>
              <a:ext cx="232"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B</a:t>
              </a:r>
            </a:p>
          </p:txBody>
        </p:sp>
      </p:grpSp>
      <p:grpSp>
        <p:nvGrpSpPr>
          <p:cNvPr id="87" name="Group 51"/>
          <p:cNvGrpSpPr>
            <a:grpSpLocks/>
          </p:cNvGrpSpPr>
          <p:nvPr/>
        </p:nvGrpSpPr>
        <p:grpSpPr bwMode="auto">
          <a:xfrm>
            <a:off x="289267" y="4424049"/>
            <a:ext cx="1260180" cy="983931"/>
            <a:chOff x="135" y="1180"/>
            <a:chExt cx="587" cy="620"/>
          </a:xfrm>
        </p:grpSpPr>
        <p:grpSp>
          <p:nvGrpSpPr>
            <p:cNvPr id="88" name="Group 52"/>
            <p:cNvGrpSpPr>
              <a:grpSpLocks/>
            </p:cNvGrpSpPr>
            <p:nvPr/>
          </p:nvGrpSpPr>
          <p:grpSpPr bwMode="auto">
            <a:xfrm rot="5400000">
              <a:off x="119" y="1196"/>
              <a:ext cx="620" cy="587"/>
              <a:chOff x="1868" y="1824"/>
              <a:chExt cx="1987" cy="1820"/>
            </a:xfrm>
          </p:grpSpPr>
          <p:sp>
            <p:nvSpPr>
              <p:cNvPr id="90" name="AutoShape 53"/>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91" name="AutoShape 54"/>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92" name="AutoShape 55"/>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93" name="Oval 9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94" name="Oval 9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95" name="Oval 94"/>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96" name="Oval 95"/>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97" name="Oval 96"/>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98" name="Oval 97"/>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89" name="Text Box 62"/>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C</a:t>
              </a:r>
            </a:p>
          </p:txBody>
        </p:sp>
      </p:grpSp>
      <p:grpSp>
        <p:nvGrpSpPr>
          <p:cNvPr id="99" name="Group 63"/>
          <p:cNvGrpSpPr>
            <a:grpSpLocks/>
          </p:cNvGrpSpPr>
          <p:nvPr/>
        </p:nvGrpSpPr>
        <p:grpSpPr bwMode="auto">
          <a:xfrm>
            <a:off x="314985" y="5618484"/>
            <a:ext cx="1260180" cy="983931"/>
            <a:chOff x="135" y="1180"/>
            <a:chExt cx="587" cy="620"/>
          </a:xfrm>
        </p:grpSpPr>
        <p:grpSp>
          <p:nvGrpSpPr>
            <p:cNvPr id="100" name="Group 64"/>
            <p:cNvGrpSpPr>
              <a:grpSpLocks/>
            </p:cNvGrpSpPr>
            <p:nvPr/>
          </p:nvGrpSpPr>
          <p:grpSpPr bwMode="auto">
            <a:xfrm rot="5400000">
              <a:off x="119" y="1196"/>
              <a:ext cx="620" cy="587"/>
              <a:chOff x="1868" y="1824"/>
              <a:chExt cx="1987" cy="1820"/>
            </a:xfrm>
          </p:grpSpPr>
          <p:sp>
            <p:nvSpPr>
              <p:cNvPr id="102" name="AutoShape 65"/>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103" name="AutoShape 66"/>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104" name="AutoShape 67"/>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105" name="Oval 10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106" name="Oval 10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107" name="Oval 106"/>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108" name="Oval 107"/>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109" name="Oval 108"/>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110" name="Oval 109"/>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101" name="Text Box 74"/>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D</a:t>
              </a:r>
            </a:p>
          </p:txBody>
        </p:sp>
      </p:grpSp>
      <p:pic>
        <p:nvPicPr>
          <p:cNvPr id="111" name="Picture 81" descr="614040"/>
          <p:cNvPicPr>
            <a:picLocks noChangeAspect="1" noChangeArrowheads="1"/>
          </p:cNvPicPr>
          <p:nvPr/>
        </p:nvPicPr>
        <p:blipFill>
          <a:blip r:embed="rId7"/>
          <a:srcRect/>
          <a:stretch>
            <a:fillRect/>
          </a:stretch>
        </p:blipFill>
        <p:spPr bwMode="auto">
          <a:xfrm>
            <a:off x="10744200" y="5777866"/>
            <a:ext cx="1375886" cy="733424"/>
          </a:xfrm>
          <a:prstGeom prst="rect">
            <a:avLst/>
          </a:prstGeom>
          <a:noFill/>
          <a:ln w="9525">
            <a:noFill/>
            <a:miter lim="800000"/>
            <a:headEnd/>
            <a:tailEnd/>
          </a:ln>
        </p:spPr>
      </p:pic>
      <p:pic>
        <p:nvPicPr>
          <p:cNvPr id="112" name="Picture 116" descr="614040"/>
          <p:cNvPicPr>
            <a:picLocks noChangeAspect="1" noChangeArrowheads="1"/>
          </p:cNvPicPr>
          <p:nvPr/>
        </p:nvPicPr>
        <p:blipFill>
          <a:blip r:embed="rId7"/>
          <a:srcRect/>
          <a:stretch>
            <a:fillRect/>
          </a:stretch>
        </p:blipFill>
        <p:spPr bwMode="auto">
          <a:xfrm>
            <a:off x="10744200" y="3276600"/>
            <a:ext cx="1440180" cy="809626"/>
          </a:xfrm>
          <a:prstGeom prst="rect">
            <a:avLst/>
          </a:prstGeom>
          <a:noFill/>
          <a:ln w="9525">
            <a:noFill/>
            <a:miter lim="800000"/>
            <a:headEnd/>
            <a:tailEnd/>
          </a:ln>
        </p:spPr>
      </p:pic>
      <p:pic>
        <p:nvPicPr>
          <p:cNvPr id="113" name="Picture 117" descr="614040"/>
          <p:cNvPicPr>
            <a:picLocks noChangeAspect="1" noChangeArrowheads="1"/>
          </p:cNvPicPr>
          <p:nvPr/>
        </p:nvPicPr>
        <p:blipFill>
          <a:blip r:embed="rId7"/>
          <a:srcRect/>
          <a:stretch>
            <a:fillRect/>
          </a:stretch>
        </p:blipFill>
        <p:spPr bwMode="auto">
          <a:xfrm>
            <a:off x="10816114" y="2108836"/>
            <a:ext cx="1375886" cy="733424"/>
          </a:xfrm>
          <a:prstGeom prst="rect">
            <a:avLst/>
          </a:prstGeom>
          <a:noFill/>
          <a:ln w="9525">
            <a:noFill/>
            <a:miter lim="800000"/>
            <a:headEnd/>
            <a:tailEnd/>
          </a:ln>
        </p:spPr>
      </p:pic>
      <p:pic>
        <p:nvPicPr>
          <p:cNvPr id="114" name="Picture 118" descr="614030"/>
          <p:cNvPicPr>
            <a:picLocks noChangeAspect="1" noChangeArrowheads="1"/>
          </p:cNvPicPr>
          <p:nvPr/>
        </p:nvPicPr>
        <p:blipFill>
          <a:blip r:embed="rId8"/>
          <a:srcRect/>
          <a:stretch>
            <a:fillRect/>
          </a:stretch>
        </p:blipFill>
        <p:spPr bwMode="auto">
          <a:xfrm>
            <a:off x="10744200" y="4572000"/>
            <a:ext cx="1446610" cy="817246"/>
          </a:xfrm>
          <a:prstGeom prst="rect">
            <a:avLst/>
          </a:prstGeom>
          <a:noFill/>
          <a:ln w="9525">
            <a:noFill/>
            <a:miter lim="800000"/>
            <a:headEnd/>
            <a:tailEnd/>
          </a:ln>
        </p:spPr>
      </p:pic>
      <p:sp>
        <p:nvSpPr>
          <p:cNvPr id="115" name="AutoShape 17"/>
          <p:cNvSpPr>
            <a:spLocks noChangeArrowheads="1"/>
          </p:cNvSpPr>
          <p:nvPr/>
        </p:nvSpPr>
        <p:spPr bwMode="gray">
          <a:xfrm>
            <a:off x="173560" y="84843"/>
            <a:ext cx="10418243" cy="128016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46523" tIns="46523" rIns="46523" bIns="46523" anchor="ctr"/>
          <a:lstStyle/>
          <a:p>
            <a:pPr algn="just">
              <a:defRPr/>
            </a:pPr>
            <a:r>
              <a:rPr lang="en-US" sz="4400" b="1" dirty="0" err="1">
                <a:solidFill>
                  <a:schemeClr val="bg1"/>
                </a:solidFill>
                <a:latin typeface="Times New Roman" pitchFamily="18" charset="0"/>
                <a:cs typeface="Times New Roman" pitchFamily="18" charset="0"/>
              </a:rPr>
              <a:t>Câu</a:t>
            </a:r>
            <a:r>
              <a:rPr lang="en-US" sz="4400" b="1" dirty="0">
                <a:solidFill>
                  <a:schemeClr val="bg1"/>
                </a:solidFill>
                <a:latin typeface="Times New Roman" pitchFamily="18" charset="0"/>
                <a:cs typeface="Times New Roman" pitchFamily="18" charset="0"/>
              </a:rPr>
              <a:t> 5:</a:t>
            </a:r>
            <a:r>
              <a:rPr lang="en-US" sz="4400" b="1" dirty="0">
                <a:solidFill>
                  <a:srgbClr val="FF00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Để</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mở</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một</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trình</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duyệt</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em</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làm</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như</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thế</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nào</a:t>
            </a:r>
            <a:r>
              <a:rPr lang="en-US" sz="4400" dirty="0">
                <a:solidFill>
                  <a:srgbClr val="FFFF00"/>
                </a:solidFill>
                <a:latin typeface="Times New Roman" pitchFamily="18" charset="0"/>
                <a:cs typeface="Times New Roman" pitchFamily="18" charset="0"/>
              </a:rPr>
              <a:t>?</a:t>
            </a:r>
          </a:p>
        </p:txBody>
      </p:sp>
      <p:pic>
        <p:nvPicPr>
          <p:cNvPr id="116" name="Picture 28" descr="dong-ho-cat"/>
          <p:cNvPicPr>
            <a:picLocks noChangeAspect="1" noChangeArrowheads="1"/>
          </p:cNvPicPr>
          <p:nvPr/>
        </p:nvPicPr>
        <p:blipFill>
          <a:blip r:embed="rId9"/>
          <a:srcRect/>
          <a:stretch>
            <a:fillRect/>
          </a:stretch>
        </p:blipFill>
        <p:spPr bwMode="auto">
          <a:xfrm>
            <a:off x="10769204" y="304800"/>
            <a:ext cx="1465898" cy="1447800"/>
          </a:xfrm>
          <a:prstGeom prst="rect">
            <a:avLst/>
          </a:prstGeom>
          <a:noFill/>
          <a:ln w="9525">
            <a:noFill/>
            <a:miter lim="800000"/>
            <a:headEnd/>
            <a:tailEnd/>
          </a:ln>
        </p:spPr>
      </p:pic>
      <p:sp>
        <p:nvSpPr>
          <p:cNvPr id="117" name="WordArt 29" descr="Purple mesh"/>
          <p:cNvSpPr>
            <a:spLocks noChangeArrowheads="1" noChangeShapeType="1" noTextEdit="1"/>
          </p:cNvSpPr>
          <p:nvPr/>
        </p:nvSpPr>
        <p:spPr bwMode="auto">
          <a:xfrm>
            <a:off x="11154967" y="89154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0</a:t>
            </a:r>
          </a:p>
        </p:txBody>
      </p:sp>
      <p:sp>
        <p:nvSpPr>
          <p:cNvPr id="118" name="WordArt 30" descr="Purple mesh"/>
          <p:cNvSpPr>
            <a:spLocks noChangeArrowheads="1" noChangeShapeType="1" noTextEdit="1"/>
          </p:cNvSpPr>
          <p:nvPr/>
        </p:nvSpPr>
        <p:spPr bwMode="auto">
          <a:xfrm>
            <a:off x="11154967"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a:t>
            </a:r>
          </a:p>
        </p:txBody>
      </p:sp>
      <p:sp>
        <p:nvSpPr>
          <p:cNvPr id="119" name="WordArt 31"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2</a:t>
            </a:r>
          </a:p>
        </p:txBody>
      </p:sp>
      <p:sp>
        <p:nvSpPr>
          <p:cNvPr id="120" name="WordArt 32"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3</a:t>
            </a:r>
          </a:p>
        </p:txBody>
      </p:sp>
      <p:sp>
        <p:nvSpPr>
          <p:cNvPr id="121" name="WordArt 33"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4</a:t>
            </a:r>
          </a:p>
        </p:txBody>
      </p:sp>
      <p:sp>
        <p:nvSpPr>
          <p:cNvPr id="122" name="WordArt 34"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5</a:t>
            </a:r>
          </a:p>
        </p:txBody>
      </p:sp>
      <p:sp>
        <p:nvSpPr>
          <p:cNvPr id="123" name="WordArt 35"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6</a:t>
            </a:r>
          </a:p>
        </p:txBody>
      </p:sp>
      <p:sp>
        <p:nvSpPr>
          <p:cNvPr id="124" name="WordArt 36" descr="Purple mesh"/>
          <p:cNvSpPr>
            <a:spLocks noChangeArrowheads="1" noChangeShapeType="1" noTextEdit="1"/>
          </p:cNvSpPr>
          <p:nvPr/>
        </p:nvSpPr>
        <p:spPr bwMode="auto">
          <a:xfrm>
            <a:off x="11167826" y="920116"/>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7</a:t>
            </a:r>
          </a:p>
        </p:txBody>
      </p:sp>
      <p:sp>
        <p:nvSpPr>
          <p:cNvPr id="125" name="WordArt 37"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8</a:t>
            </a:r>
          </a:p>
        </p:txBody>
      </p:sp>
      <p:sp>
        <p:nvSpPr>
          <p:cNvPr id="126" name="WordArt 38" descr="Purple mesh"/>
          <p:cNvSpPr>
            <a:spLocks noChangeArrowheads="1" noChangeShapeType="1" noTextEdit="1"/>
          </p:cNvSpPr>
          <p:nvPr/>
        </p:nvSpPr>
        <p:spPr bwMode="auto">
          <a:xfrm>
            <a:off x="11172114" y="914401"/>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9</a:t>
            </a:r>
          </a:p>
        </p:txBody>
      </p:sp>
      <p:sp>
        <p:nvSpPr>
          <p:cNvPr id="127" name="WordArt 39" descr="Purple mesh"/>
          <p:cNvSpPr>
            <a:spLocks noChangeArrowheads="1" noChangeShapeType="1" noTextEdit="1"/>
          </p:cNvSpPr>
          <p:nvPr/>
        </p:nvSpPr>
        <p:spPr bwMode="auto">
          <a:xfrm>
            <a:off x="11159253"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10</a:t>
            </a:r>
          </a:p>
        </p:txBody>
      </p:sp>
      <p:sp>
        <p:nvSpPr>
          <p:cNvPr id="128" name="WordArt 40" descr="Purple mesh"/>
          <p:cNvSpPr>
            <a:spLocks noChangeArrowheads="1" noChangeShapeType="1" noTextEdit="1"/>
          </p:cNvSpPr>
          <p:nvPr/>
        </p:nvSpPr>
        <p:spPr bwMode="auto">
          <a:xfrm>
            <a:off x="11167826"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11</a:t>
            </a:r>
          </a:p>
        </p:txBody>
      </p:sp>
      <p:sp>
        <p:nvSpPr>
          <p:cNvPr id="129" name="WordArt 41"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12</a:t>
            </a:r>
          </a:p>
        </p:txBody>
      </p:sp>
      <p:sp>
        <p:nvSpPr>
          <p:cNvPr id="130" name="WordArt 42"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13</a:t>
            </a:r>
          </a:p>
        </p:txBody>
      </p:sp>
      <p:sp>
        <p:nvSpPr>
          <p:cNvPr id="131" name="WordArt 43"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14</a:t>
            </a:r>
          </a:p>
        </p:txBody>
      </p:sp>
      <p:sp>
        <p:nvSpPr>
          <p:cNvPr id="132" name="WordArt 44"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15</a:t>
            </a:r>
          </a:p>
        </p:txBody>
      </p:sp>
      <p:sp>
        <p:nvSpPr>
          <p:cNvPr id="133" name="Action Button: Home 2">
            <a:hlinkClick r:id="rId10" action="ppaction://hlinksldjump" highlightClick="1"/>
          </p:cNvPr>
          <p:cNvSpPr>
            <a:spLocks noChangeArrowheads="1"/>
          </p:cNvSpPr>
          <p:nvPr/>
        </p:nvSpPr>
        <p:spPr bwMode="auto">
          <a:xfrm>
            <a:off x="11955426" y="6477006"/>
            <a:ext cx="388977" cy="396321"/>
          </a:xfrm>
          <a:prstGeom prst="actionButtonHome">
            <a:avLst/>
          </a:prstGeom>
          <a:solidFill>
            <a:srgbClr val="663300"/>
          </a:solidFill>
          <a:ln w="9525">
            <a:noFill/>
            <a:miter lim="800000"/>
            <a:headEnd/>
            <a:tailEnd/>
          </a:ln>
        </p:spPr>
        <p:txBody>
          <a:bodyPr wrap="square" lIns="118168" tIns="59084" rIns="118168" bIns="59084">
            <a:spAutoFit/>
          </a:bodyP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lide(fromTop)">
                                      <p:cBhvr>
                                        <p:cTn id="7" dur="500"/>
                                        <p:tgtEl>
                                          <p:spTgt spid="57"/>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fltVal val="0"/>
                                          </p:val>
                                        </p:tav>
                                        <p:tav tm="100000">
                                          <p:val>
                                            <p:strVal val="#ppt_w"/>
                                          </p:val>
                                        </p:tav>
                                      </p:tavLst>
                                    </p:anim>
                                    <p:anim calcmode="lin" valueType="num">
                                      <p:cBhvr>
                                        <p:cTn id="12" dur="500" fill="hold"/>
                                        <p:tgtEl>
                                          <p:spTgt spid="63"/>
                                        </p:tgtEl>
                                        <p:attrNameLst>
                                          <p:attrName>ppt_h</p:attrName>
                                        </p:attrNameLst>
                                      </p:cBhvr>
                                      <p:tavLst>
                                        <p:tav tm="0">
                                          <p:val>
                                            <p:fltVal val="0"/>
                                          </p:val>
                                        </p:tav>
                                        <p:tav tm="100000">
                                          <p:val>
                                            <p:strVal val="#ppt_h"/>
                                          </p:val>
                                        </p:tav>
                                      </p:tavLst>
                                    </p:anim>
                                    <p:anim calcmode="lin" valueType="num">
                                      <p:cBhvr>
                                        <p:cTn id="13" dur="500" fill="hold"/>
                                        <p:tgtEl>
                                          <p:spTgt spid="63"/>
                                        </p:tgtEl>
                                        <p:attrNameLst>
                                          <p:attrName>style.rotation</p:attrName>
                                        </p:attrNameLst>
                                      </p:cBhvr>
                                      <p:tavLst>
                                        <p:tav tm="0">
                                          <p:val>
                                            <p:fltVal val="360"/>
                                          </p:val>
                                        </p:tav>
                                        <p:tav tm="100000">
                                          <p:val>
                                            <p:fltVal val="0"/>
                                          </p:val>
                                        </p:tav>
                                      </p:tavLst>
                                    </p:anim>
                                    <p:animEffect transition="in" filter="fade">
                                      <p:cBhvr>
                                        <p:cTn id="14" dur="500"/>
                                        <p:tgtEl>
                                          <p:spTgt spid="63"/>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ppt_x</p:attrName>
                                        </p:attrNameLst>
                                      </p:cBhvr>
                                      <p:tavLst>
                                        <p:tav tm="0">
                                          <p:val>
                                            <p:strVal val="#ppt_x-#ppt_w/2"/>
                                          </p:val>
                                        </p:tav>
                                        <p:tav tm="100000">
                                          <p:val>
                                            <p:strVal val="#ppt_x"/>
                                          </p:val>
                                        </p:tav>
                                      </p:tavLst>
                                    </p:anim>
                                    <p:anim calcmode="lin" valueType="num">
                                      <p:cBhvr>
                                        <p:cTn id="19" dur="500" fill="hold"/>
                                        <p:tgtEl>
                                          <p:spTgt spid="60"/>
                                        </p:tgtEl>
                                        <p:attrNameLst>
                                          <p:attrName>ppt_y</p:attrName>
                                        </p:attrNameLst>
                                      </p:cBhvr>
                                      <p:tavLst>
                                        <p:tav tm="0">
                                          <p:val>
                                            <p:strVal val="#ppt_y"/>
                                          </p:val>
                                        </p:tav>
                                        <p:tav tm="100000">
                                          <p:val>
                                            <p:strVal val="#ppt_y"/>
                                          </p:val>
                                        </p:tav>
                                      </p:tavLst>
                                    </p:anim>
                                    <p:anim calcmode="lin" valueType="num">
                                      <p:cBhvr>
                                        <p:cTn id="20" dur="500" fill="hold"/>
                                        <p:tgtEl>
                                          <p:spTgt spid="60"/>
                                        </p:tgtEl>
                                        <p:attrNameLst>
                                          <p:attrName>ppt_w</p:attrName>
                                        </p:attrNameLst>
                                      </p:cBhvr>
                                      <p:tavLst>
                                        <p:tav tm="0">
                                          <p:val>
                                            <p:fltVal val="0"/>
                                          </p:val>
                                        </p:tav>
                                        <p:tav tm="100000">
                                          <p:val>
                                            <p:strVal val="#ppt_w"/>
                                          </p:val>
                                        </p:tav>
                                      </p:tavLst>
                                    </p:anim>
                                    <p:anim calcmode="lin" valueType="num">
                                      <p:cBhvr>
                                        <p:cTn id="21" dur="500" fill="hold"/>
                                        <p:tgtEl>
                                          <p:spTgt spid="60"/>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slide(fromTop)">
                                      <p:cBhvr>
                                        <p:cTn id="25" dur="500"/>
                                        <p:tgtEl>
                                          <p:spTgt spid="51"/>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p:cTn id="29" dur="500" fill="hold"/>
                                        <p:tgtEl>
                                          <p:spTgt spid="75"/>
                                        </p:tgtEl>
                                        <p:attrNameLst>
                                          <p:attrName>ppt_w</p:attrName>
                                        </p:attrNameLst>
                                      </p:cBhvr>
                                      <p:tavLst>
                                        <p:tav tm="0">
                                          <p:val>
                                            <p:fltVal val="0"/>
                                          </p:val>
                                        </p:tav>
                                        <p:tav tm="100000">
                                          <p:val>
                                            <p:strVal val="#ppt_w"/>
                                          </p:val>
                                        </p:tav>
                                      </p:tavLst>
                                    </p:anim>
                                    <p:anim calcmode="lin" valueType="num">
                                      <p:cBhvr>
                                        <p:cTn id="30" dur="500" fill="hold"/>
                                        <p:tgtEl>
                                          <p:spTgt spid="75"/>
                                        </p:tgtEl>
                                        <p:attrNameLst>
                                          <p:attrName>ppt_h</p:attrName>
                                        </p:attrNameLst>
                                      </p:cBhvr>
                                      <p:tavLst>
                                        <p:tav tm="0">
                                          <p:val>
                                            <p:fltVal val="0"/>
                                          </p:val>
                                        </p:tav>
                                        <p:tav tm="100000">
                                          <p:val>
                                            <p:strVal val="#ppt_h"/>
                                          </p:val>
                                        </p:tav>
                                      </p:tavLst>
                                    </p:anim>
                                    <p:anim calcmode="lin" valueType="num">
                                      <p:cBhvr>
                                        <p:cTn id="31" dur="500" fill="hold"/>
                                        <p:tgtEl>
                                          <p:spTgt spid="75"/>
                                        </p:tgtEl>
                                        <p:attrNameLst>
                                          <p:attrName>style.rotation</p:attrName>
                                        </p:attrNameLst>
                                      </p:cBhvr>
                                      <p:tavLst>
                                        <p:tav tm="0">
                                          <p:val>
                                            <p:fltVal val="360"/>
                                          </p:val>
                                        </p:tav>
                                        <p:tav tm="100000">
                                          <p:val>
                                            <p:fltVal val="0"/>
                                          </p:val>
                                        </p:tav>
                                      </p:tavLst>
                                    </p:anim>
                                    <p:animEffect transition="in" filter="fade">
                                      <p:cBhvr>
                                        <p:cTn id="32" dur="500"/>
                                        <p:tgtEl>
                                          <p:spTgt spid="75"/>
                                        </p:tgtEl>
                                      </p:cBhvr>
                                    </p:animEffect>
                                  </p:childTnLst>
                                </p:cTn>
                              </p:par>
                            </p:childTnLst>
                          </p:cTn>
                        </p:par>
                        <p:par>
                          <p:cTn id="33" fill="hold">
                            <p:stCondLst>
                              <p:cond delay="2500"/>
                            </p:stCondLst>
                            <p:childTnLst>
                              <p:par>
                                <p:cTn id="34" presetID="17" presetClass="entr" presetSubtype="8"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ppt_x</p:attrName>
                                        </p:attrNameLst>
                                      </p:cBhvr>
                                      <p:tavLst>
                                        <p:tav tm="0">
                                          <p:val>
                                            <p:strVal val="#ppt_x-#ppt_w/2"/>
                                          </p:val>
                                        </p:tav>
                                        <p:tav tm="100000">
                                          <p:val>
                                            <p:strVal val="#ppt_x"/>
                                          </p:val>
                                        </p:tav>
                                      </p:tavLst>
                                    </p:anim>
                                    <p:anim calcmode="lin" valueType="num">
                                      <p:cBhvr>
                                        <p:cTn id="37" dur="500" fill="hold"/>
                                        <p:tgtEl>
                                          <p:spTgt spid="45"/>
                                        </p:tgtEl>
                                        <p:attrNameLst>
                                          <p:attrName>ppt_y</p:attrName>
                                        </p:attrNameLst>
                                      </p:cBhvr>
                                      <p:tavLst>
                                        <p:tav tm="0">
                                          <p:val>
                                            <p:strVal val="#ppt_y"/>
                                          </p:val>
                                        </p:tav>
                                        <p:tav tm="100000">
                                          <p:val>
                                            <p:strVal val="#ppt_y"/>
                                          </p:val>
                                        </p:tav>
                                      </p:tavLst>
                                    </p:anim>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slide(fromTop)">
                                      <p:cBhvr>
                                        <p:cTn id="43" dur="500"/>
                                        <p:tgtEl>
                                          <p:spTgt spid="48"/>
                                        </p:tgtEl>
                                      </p:cBhvr>
                                    </p:animEffect>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500" fill="hold"/>
                                        <p:tgtEl>
                                          <p:spTgt spid="87"/>
                                        </p:tgtEl>
                                        <p:attrNameLst>
                                          <p:attrName>ppt_w</p:attrName>
                                        </p:attrNameLst>
                                      </p:cBhvr>
                                      <p:tavLst>
                                        <p:tav tm="0">
                                          <p:val>
                                            <p:fltVal val="0"/>
                                          </p:val>
                                        </p:tav>
                                        <p:tav tm="100000">
                                          <p:val>
                                            <p:strVal val="#ppt_w"/>
                                          </p:val>
                                        </p:tav>
                                      </p:tavLst>
                                    </p:anim>
                                    <p:anim calcmode="lin" valueType="num">
                                      <p:cBhvr>
                                        <p:cTn id="48" dur="500" fill="hold"/>
                                        <p:tgtEl>
                                          <p:spTgt spid="87"/>
                                        </p:tgtEl>
                                        <p:attrNameLst>
                                          <p:attrName>ppt_h</p:attrName>
                                        </p:attrNameLst>
                                      </p:cBhvr>
                                      <p:tavLst>
                                        <p:tav tm="0">
                                          <p:val>
                                            <p:fltVal val="0"/>
                                          </p:val>
                                        </p:tav>
                                        <p:tav tm="100000">
                                          <p:val>
                                            <p:strVal val="#ppt_h"/>
                                          </p:val>
                                        </p:tav>
                                      </p:tavLst>
                                    </p:anim>
                                    <p:anim calcmode="lin" valueType="num">
                                      <p:cBhvr>
                                        <p:cTn id="49" dur="500" fill="hold"/>
                                        <p:tgtEl>
                                          <p:spTgt spid="87"/>
                                        </p:tgtEl>
                                        <p:attrNameLst>
                                          <p:attrName>style.rotation</p:attrName>
                                        </p:attrNameLst>
                                      </p:cBhvr>
                                      <p:tavLst>
                                        <p:tav tm="0">
                                          <p:val>
                                            <p:fltVal val="360"/>
                                          </p:val>
                                        </p:tav>
                                        <p:tav tm="100000">
                                          <p:val>
                                            <p:fltVal val="0"/>
                                          </p:val>
                                        </p:tav>
                                      </p:tavLst>
                                    </p:anim>
                                    <p:animEffect transition="in" filter="fade">
                                      <p:cBhvr>
                                        <p:cTn id="50" dur="500"/>
                                        <p:tgtEl>
                                          <p:spTgt spid="87"/>
                                        </p:tgtEl>
                                      </p:cBhvr>
                                    </p:animEffect>
                                  </p:childTnLst>
                                </p:cTn>
                              </p:par>
                            </p:childTnLst>
                          </p:cTn>
                        </p:par>
                        <p:par>
                          <p:cTn id="51" fill="hold">
                            <p:stCondLst>
                              <p:cond delay="4000"/>
                            </p:stCondLst>
                            <p:childTnLst>
                              <p:par>
                                <p:cTn id="52" presetID="17" presetClass="entr" presetSubtype="8"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ppt_x</p:attrName>
                                        </p:attrNameLst>
                                      </p:cBhvr>
                                      <p:tavLst>
                                        <p:tav tm="0">
                                          <p:val>
                                            <p:strVal val="#ppt_x-#ppt_w/2"/>
                                          </p:val>
                                        </p:tav>
                                        <p:tav tm="100000">
                                          <p:val>
                                            <p:strVal val="#ppt_x"/>
                                          </p:val>
                                        </p:tav>
                                      </p:tavLst>
                                    </p:anim>
                                    <p:anim calcmode="lin" valueType="num">
                                      <p:cBhvr>
                                        <p:cTn id="55" dur="500" fill="hold"/>
                                        <p:tgtEl>
                                          <p:spTgt spid="42"/>
                                        </p:tgtEl>
                                        <p:attrNameLst>
                                          <p:attrName>ppt_y</p:attrName>
                                        </p:attrNameLst>
                                      </p:cBhvr>
                                      <p:tavLst>
                                        <p:tav tm="0">
                                          <p:val>
                                            <p:strVal val="#ppt_y"/>
                                          </p:val>
                                        </p:tav>
                                        <p:tav tm="100000">
                                          <p:val>
                                            <p:strVal val="#ppt_y"/>
                                          </p:val>
                                        </p:tav>
                                      </p:tavLst>
                                    </p:anim>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12" presetClass="entr" presetSubtype="1"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slide(fromTop)">
                                      <p:cBhvr>
                                        <p:cTn id="61" dur="500"/>
                                        <p:tgtEl>
                                          <p:spTgt spid="54"/>
                                        </p:tgtEl>
                                      </p:cBhvr>
                                    </p:animEffect>
                                  </p:childTnLst>
                                </p:cTn>
                              </p:par>
                            </p:childTnLst>
                          </p:cTn>
                        </p:par>
                        <p:par>
                          <p:cTn id="62" fill="hold">
                            <p:stCondLst>
                              <p:cond delay="5000"/>
                            </p:stCondLst>
                            <p:childTnLst>
                              <p:par>
                                <p:cTn id="63" presetID="49" presetClass="entr" presetSubtype="0" decel="100000" fill="hold" nodeType="after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500" fill="hold"/>
                                        <p:tgtEl>
                                          <p:spTgt spid="99"/>
                                        </p:tgtEl>
                                        <p:attrNameLst>
                                          <p:attrName>ppt_w</p:attrName>
                                        </p:attrNameLst>
                                      </p:cBhvr>
                                      <p:tavLst>
                                        <p:tav tm="0">
                                          <p:val>
                                            <p:fltVal val="0"/>
                                          </p:val>
                                        </p:tav>
                                        <p:tav tm="100000">
                                          <p:val>
                                            <p:strVal val="#ppt_w"/>
                                          </p:val>
                                        </p:tav>
                                      </p:tavLst>
                                    </p:anim>
                                    <p:anim calcmode="lin" valueType="num">
                                      <p:cBhvr>
                                        <p:cTn id="66" dur="500" fill="hold"/>
                                        <p:tgtEl>
                                          <p:spTgt spid="99"/>
                                        </p:tgtEl>
                                        <p:attrNameLst>
                                          <p:attrName>ppt_h</p:attrName>
                                        </p:attrNameLst>
                                      </p:cBhvr>
                                      <p:tavLst>
                                        <p:tav tm="0">
                                          <p:val>
                                            <p:fltVal val="0"/>
                                          </p:val>
                                        </p:tav>
                                        <p:tav tm="100000">
                                          <p:val>
                                            <p:strVal val="#ppt_h"/>
                                          </p:val>
                                        </p:tav>
                                      </p:tavLst>
                                    </p:anim>
                                    <p:anim calcmode="lin" valueType="num">
                                      <p:cBhvr>
                                        <p:cTn id="67" dur="500" fill="hold"/>
                                        <p:tgtEl>
                                          <p:spTgt spid="99"/>
                                        </p:tgtEl>
                                        <p:attrNameLst>
                                          <p:attrName>style.rotation</p:attrName>
                                        </p:attrNameLst>
                                      </p:cBhvr>
                                      <p:tavLst>
                                        <p:tav tm="0">
                                          <p:val>
                                            <p:fltVal val="360"/>
                                          </p:val>
                                        </p:tav>
                                        <p:tav tm="100000">
                                          <p:val>
                                            <p:fltVal val="0"/>
                                          </p:val>
                                        </p:tav>
                                      </p:tavLst>
                                    </p:anim>
                                    <p:animEffect transition="in" filter="fade">
                                      <p:cBhvr>
                                        <p:cTn id="68" dur="500"/>
                                        <p:tgtEl>
                                          <p:spTgt spid="99"/>
                                        </p:tgtEl>
                                      </p:cBhvr>
                                    </p:animEffect>
                                  </p:childTnLst>
                                </p:cTn>
                              </p:par>
                            </p:childTnLst>
                          </p:cTn>
                        </p:par>
                        <p:par>
                          <p:cTn id="69" fill="hold">
                            <p:stCondLst>
                              <p:cond delay="5500"/>
                            </p:stCondLst>
                            <p:childTnLst>
                              <p:par>
                                <p:cTn id="70" presetID="17" presetClass="entr" presetSubtype="8"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ppt_x</p:attrName>
                                        </p:attrNameLst>
                                      </p:cBhvr>
                                      <p:tavLst>
                                        <p:tav tm="0">
                                          <p:val>
                                            <p:strVal val="#ppt_x-#ppt_w/2"/>
                                          </p:val>
                                        </p:tav>
                                        <p:tav tm="100000">
                                          <p:val>
                                            <p:strVal val="#ppt_x"/>
                                          </p:val>
                                        </p:tav>
                                      </p:tavLst>
                                    </p:anim>
                                    <p:anim calcmode="lin" valueType="num">
                                      <p:cBhvr>
                                        <p:cTn id="73" dur="500" fill="hold"/>
                                        <p:tgtEl>
                                          <p:spTgt spid="39"/>
                                        </p:tgtEl>
                                        <p:attrNameLst>
                                          <p:attrName>ppt_y</p:attrName>
                                        </p:attrNameLst>
                                      </p:cBhvr>
                                      <p:tavLst>
                                        <p:tav tm="0">
                                          <p:val>
                                            <p:strVal val="#ppt_y"/>
                                          </p:val>
                                        </p:tav>
                                        <p:tav tm="100000">
                                          <p:val>
                                            <p:strVal val="#ppt_y"/>
                                          </p:val>
                                        </p:tav>
                                      </p:tavLst>
                                    </p:anim>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8" presetClass="exit" presetSubtype="16" fill="hold" grpId="0" nodeType="clickEffect">
                                  <p:stCondLst>
                                    <p:cond delay="0"/>
                                  </p:stCondLst>
                                  <p:childTnLst>
                                    <p:animEffect transition="out" filter="diamond(in)">
                                      <p:cBhvr>
                                        <p:cTn id="79" dur="500"/>
                                        <p:tgtEl>
                                          <p:spTgt spid="132"/>
                                        </p:tgtEl>
                                      </p:cBhvr>
                                    </p:animEffect>
                                    <p:set>
                                      <p:cBhvr>
                                        <p:cTn id="80" dur="1" fill="hold">
                                          <p:stCondLst>
                                            <p:cond delay="499"/>
                                          </p:stCondLst>
                                        </p:cTn>
                                        <p:tgtEl>
                                          <p:spTgt spid="132"/>
                                        </p:tgtEl>
                                        <p:attrNameLst>
                                          <p:attrName>style.visibility</p:attrName>
                                        </p:attrNameLst>
                                      </p:cBhvr>
                                      <p:to>
                                        <p:strVal val="hidden"/>
                                      </p:to>
                                    </p:set>
                                  </p:childTnLst>
                                </p:cTn>
                              </p:par>
                            </p:childTnLst>
                          </p:cTn>
                        </p:par>
                        <p:par>
                          <p:cTn id="81" fill="hold">
                            <p:stCondLst>
                              <p:cond delay="500"/>
                            </p:stCondLst>
                            <p:childTnLst>
                              <p:par>
                                <p:cTn id="82" presetID="6" presetClass="entr" presetSubtype="32" fill="hold" grpId="0" nodeType="afterEffect">
                                  <p:stCondLst>
                                    <p:cond delay="0"/>
                                  </p:stCondLst>
                                  <p:childTnLst>
                                    <p:set>
                                      <p:cBhvr>
                                        <p:cTn id="83" dur="1" fill="hold">
                                          <p:stCondLst>
                                            <p:cond delay="0"/>
                                          </p:stCondLst>
                                        </p:cTn>
                                        <p:tgtEl>
                                          <p:spTgt spid="131"/>
                                        </p:tgtEl>
                                        <p:attrNameLst>
                                          <p:attrName>style.visibility</p:attrName>
                                        </p:attrNameLst>
                                      </p:cBhvr>
                                      <p:to>
                                        <p:strVal val="visible"/>
                                      </p:to>
                                    </p:set>
                                    <p:animEffect transition="in" filter="circle(out)">
                                      <p:cBhvr>
                                        <p:cTn id="84" dur="500"/>
                                        <p:tgtEl>
                                          <p:spTgt spid="131"/>
                                        </p:tgtEl>
                                      </p:cBhvr>
                                    </p:animEffect>
                                  </p:childTnLst>
                                  <p:subTnLst>
                                    <p:audio>
                                      <p:cMediaNode>
                                        <p:cTn display="0" masterRel="sameClick">
                                          <p:stCondLst>
                                            <p:cond evt="begin" delay="0">
                                              <p:tn val="82"/>
                                            </p:cond>
                                          </p:stCondLst>
                                          <p:endCondLst>
                                            <p:cond evt="onStopAudio" delay="0">
                                              <p:tgtEl>
                                                <p:sldTgt/>
                                              </p:tgtEl>
                                            </p:cond>
                                          </p:endCondLst>
                                        </p:cTn>
                                        <p:tgtEl>
                                          <p:sndTgt r:embed="rId2" name="ding.wav"/>
                                        </p:tgtEl>
                                      </p:cMediaNode>
                                    </p:audio>
                                  </p:subTnLst>
                                </p:cTn>
                              </p:par>
                            </p:childTnLst>
                          </p:cTn>
                        </p:par>
                        <p:par>
                          <p:cTn id="85" fill="hold">
                            <p:stCondLst>
                              <p:cond delay="1000"/>
                            </p:stCondLst>
                            <p:childTnLst>
                              <p:par>
                                <p:cTn id="86" presetID="8" presetClass="exit" presetSubtype="16" fill="hold" grpId="1" nodeType="afterEffect">
                                  <p:stCondLst>
                                    <p:cond delay="0"/>
                                  </p:stCondLst>
                                  <p:childTnLst>
                                    <p:animEffect transition="out" filter="diamond(in)">
                                      <p:cBhvr>
                                        <p:cTn id="87" dur="500"/>
                                        <p:tgtEl>
                                          <p:spTgt spid="131"/>
                                        </p:tgtEl>
                                      </p:cBhvr>
                                    </p:animEffect>
                                    <p:set>
                                      <p:cBhvr>
                                        <p:cTn id="88" dur="1" fill="hold">
                                          <p:stCondLst>
                                            <p:cond delay="499"/>
                                          </p:stCondLst>
                                        </p:cTn>
                                        <p:tgtEl>
                                          <p:spTgt spid="131"/>
                                        </p:tgtEl>
                                        <p:attrNameLst>
                                          <p:attrName>style.visibility</p:attrName>
                                        </p:attrNameLst>
                                      </p:cBhvr>
                                      <p:to>
                                        <p:strVal val="hidden"/>
                                      </p:to>
                                    </p:set>
                                  </p:childTnLst>
                                </p:cTn>
                              </p:par>
                            </p:childTnLst>
                          </p:cTn>
                        </p:par>
                        <p:par>
                          <p:cTn id="89" fill="hold">
                            <p:stCondLst>
                              <p:cond delay="1500"/>
                            </p:stCondLst>
                            <p:childTnLst>
                              <p:par>
                                <p:cTn id="90" presetID="6" presetClass="entr" presetSubtype="32" fill="hold" grpId="0" nodeType="afterEffect">
                                  <p:stCondLst>
                                    <p:cond delay="0"/>
                                  </p:stCondLst>
                                  <p:childTnLst>
                                    <p:set>
                                      <p:cBhvr>
                                        <p:cTn id="91" dur="1" fill="hold">
                                          <p:stCondLst>
                                            <p:cond delay="0"/>
                                          </p:stCondLst>
                                        </p:cTn>
                                        <p:tgtEl>
                                          <p:spTgt spid="130"/>
                                        </p:tgtEl>
                                        <p:attrNameLst>
                                          <p:attrName>style.visibility</p:attrName>
                                        </p:attrNameLst>
                                      </p:cBhvr>
                                      <p:to>
                                        <p:strVal val="visible"/>
                                      </p:to>
                                    </p:set>
                                    <p:animEffect transition="in" filter="circle(out)">
                                      <p:cBhvr>
                                        <p:cTn id="92" dur="500"/>
                                        <p:tgtEl>
                                          <p:spTgt spid="130"/>
                                        </p:tgtEl>
                                      </p:cBhvr>
                                    </p:animEffect>
                                  </p:childTnLst>
                                  <p:subTnLst>
                                    <p:audio>
                                      <p:cMediaNode>
                                        <p:cTn display="0" masterRel="sameClick">
                                          <p:stCondLst>
                                            <p:cond evt="begin" delay="0">
                                              <p:tn val="90"/>
                                            </p:cond>
                                          </p:stCondLst>
                                          <p:endCondLst>
                                            <p:cond evt="onStopAudio" delay="0">
                                              <p:tgtEl>
                                                <p:sldTgt/>
                                              </p:tgtEl>
                                            </p:cond>
                                          </p:endCondLst>
                                        </p:cTn>
                                        <p:tgtEl>
                                          <p:sndTgt r:embed="rId2" name="ding.wav"/>
                                        </p:tgtEl>
                                      </p:cMediaNode>
                                    </p:audio>
                                  </p:subTnLst>
                                </p:cTn>
                              </p:par>
                            </p:childTnLst>
                          </p:cTn>
                        </p:par>
                        <p:par>
                          <p:cTn id="93" fill="hold">
                            <p:stCondLst>
                              <p:cond delay="2000"/>
                            </p:stCondLst>
                            <p:childTnLst>
                              <p:par>
                                <p:cTn id="94" presetID="8" presetClass="exit" presetSubtype="16" fill="hold" grpId="1" nodeType="afterEffect">
                                  <p:stCondLst>
                                    <p:cond delay="0"/>
                                  </p:stCondLst>
                                  <p:childTnLst>
                                    <p:animEffect transition="out" filter="diamond(in)">
                                      <p:cBhvr>
                                        <p:cTn id="95" dur="500"/>
                                        <p:tgtEl>
                                          <p:spTgt spid="130"/>
                                        </p:tgtEl>
                                      </p:cBhvr>
                                    </p:animEffect>
                                    <p:set>
                                      <p:cBhvr>
                                        <p:cTn id="96" dur="1" fill="hold">
                                          <p:stCondLst>
                                            <p:cond delay="499"/>
                                          </p:stCondLst>
                                        </p:cTn>
                                        <p:tgtEl>
                                          <p:spTgt spid="130"/>
                                        </p:tgtEl>
                                        <p:attrNameLst>
                                          <p:attrName>style.visibility</p:attrName>
                                        </p:attrNameLst>
                                      </p:cBhvr>
                                      <p:to>
                                        <p:strVal val="hidden"/>
                                      </p:to>
                                    </p:set>
                                  </p:childTnLst>
                                </p:cTn>
                              </p:par>
                            </p:childTnLst>
                          </p:cTn>
                        </p:par>
                        <p:par>
                          <p:cTn id="97" fill="hold">
                            <p:stCondLst>
                              <p:cond delay="2500"/>
                            </p:stCondLst>
                            <p:childTnLst>
                              <p:par>
                                <p:cTn id="98" presetID="6" presetClass="entr" presetSubtype="32" fill="hold" grpId="0" nodeType="afterEffect">
                                  <p:stCondLst>
                                    <p:cond delay="0"/>
                                  </p:stCondLst>
                                  <p:childTnLst>
                                    <p:set>
                                      <p:cBhvr>
                                        <p:cTn id="99" dur="1" fill="hold">
                                          <p:stCondLst>
                                            <p:cond delay="0"/>
                                          </p:stCondLst>
                                        </p:cTn>
                                        <p:tgtEl>
                                          <p:spTgt spid="129"/>
                                        </p:tgtEl>
                                        <p:attrNameLst>
                                          <p:attrName>style.visibility</p:attrName>
                                        </p:attrNameLst>
                                      </p:cBhvr>
                                      <p:to>
                                        <p:strVal val="visible"/>
                                      </p:to>
                                    </p:set>
                                    <p:animEffect transition="in" filter="circle(out)">
                                      <p:cBhvr>
                                        <p:cTn id="100" dur="500"/>
                                        <p:tgtEl>
                                          <p:spTgt spid="129"/>
                                        </p:tgtEl>
                                      </p:cBhvr>
                                    </p:animEffect>
                                  </p:childTnLst>
                                  <p:subTnLst>
                                    <p:audio>
                                      <p:cMediaNode>
                                        <p:cTn display="0" masterRel="sameClick">
                                          <p:stCondLst>
                                            <p:cond evt="begin" delay="0">
                                              <p:tn val="98"/>
                                            </p:cond>
                                          </p:stCondLst>
                                          <p:endCondLst>
                                            <p:cond evt="onStopAudio" delay="0">
                                              <p:tgtEl>
                                                <p:sldTgt/>
                                              </p:tgtEl>
                                            </p:cond>
                                          </p:endCondLst>
                                        </p:cTn>
                                        <p:tgtEl>
                                          <p:sndTgt r:embed="rId2" name="ding.wav"/>
                                        </p:tgtEl>
                                      </p:cMediaNode>
                                    </p:audio>
                                  </p:subTnLst>
                                </p:cTn>
                              </p:par>
                            </p:childTnLst>
                          </p:cTn>
                        </p:par>
                        <p:par>
                          <p:cTn id="101" fill="hold">
                            <p:stCondLst>
                              <p:cond delay="3000"/>
                            </p:stCondLst>
                            <p:childTnLst>
                              <p:par>
                                <p:cTn id="102" presetID="8" presetClass="exit" presetSubtype="16" fill="hold" grpId="1" nodeType="afterEffect">
                                  <p:stCondLst>
                                    <p:cond delay="0"/>
                                  </p:stCondLst>
                                  <p:childTnLst>
                                    <p:animEffect transition="out" filter="diamond(in)">
                                      <p:cBhvr>
                                        <p:cTn id="103" dur="500"/>
                                        <p:tgtEl>
                                          <p:spTgt spid="129"/>
                                        </p:tgtEl>
                                      </p:cBhvr>
                                    </p:animEffect>
                                    <p:set>
                                      <p:cBhvr>
                                        <p:cTn id="104" dur="1" fill="hold">
                                          <p:stCondLst>
                                            <p:cond delay="499"/>
                                          </p:stCondLst>
                                        </p:cTn>
                                        <p:tgtEl>
                                          <p:spTgt spid="129"/>
                                        </p:tgtEl>
                                        <p:attrNameLst>
                                          <p:attrName>style.visibility</p:attrName>
                                        </p:attrNameLst>
                                      </p:cBhvr>
                                      <p:to>
                                        <p:strVal val="hidden"/>
                                      </p:to>
                                    </p:set>
                                  </p:childTnLst>
                                </p:cTn>
                              </p:par>
                            </p:childTnLst>
                          </p:cTn>
                        </p:par>
                        <p:par>
                          <p:cTn id="105" fill="hold">
                            <p:stCondLst>
                              <p:cond delay="3500"/>
                            </p:stCondLst>
                            <p:childTnLst>
                              <p:par>
                                <p:cTn id="106" presetID="6" presetClass="entr" presetSubtype="32"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circle(out)">
                                      <p:cBhvr>
                                        <p:cTn id="108" dur="500"/>
                                        <p:tgtEl>
                                          <p:spTgt spid="128"/>
                                        </p:tgtEl>
                                      </p:cBhvr>
                                    </p:animEffect>
                                  </p:childTnLst>
                                  <p:subTnLst>
                                    <p:audio>
                                      <p:cMediaNode>
                                        <p:cTn display="0" masterRel="sameClick">
                                          <p:stCondLst>
                                            <p:cond evt="begin" delay="0">
                                              <p:tn val="106"/>
                                            </p:cond>
                                          </p:stCondLst>
                                          <p:endCondLst>
                                            <p:cond evt="onStopAudio" delay="0">
                                              <p:tgtEl>
                                                <p:sldTgt/>
                                              </p:tgtEl>
                                            </p:cond>
                                          </p:endCondLst>
                                        </p:cTn>
                                        <p:tgtEl>
                                          <p:sndTgt r:embed="rId2" name="ding.wav"/>
                                        </p:tgtEl>
                                      </p:cMediaNode>
                                    </p:audio>
                                  </p:subTnLst>
                                </p:cTn>
                              </p:par>
                            </p:childTnLst>
                          </p:cTn>
                        </p:par>
                        <p:par>
                          <p:cTn id="109" fill="hold">
                            <p:stCondLst>
                              <p:cond delay="4000"/>
                            </p:stCondLst>
                            <p:childTnLst>
                              <p:par>
                                <p:cTn id="110" presetID="8" presetClass="exit" presetSubtype="16" fill="hold" grpId="1" nodeType="afterEffect">
                                  <p:stCondLst>
                                    <p:cond delay="0"/>
                                  </p:stCondLst>
                                  <p:childTnLst>
                                    <p:animEffect transition="out" filter="diamond(in)">
                                      <p:cBhvr>
                                        <p:cTn id="111" dur="500"/>
                                        <p:tgtEl>
                                          <p:spTgt spid="128"/>
                                        </p:tgtEl>
                                      </p:cBhvr>
                                    </p:animEffect>
                                    <p:set>
                                      <p:cBhvr>
                                        <p:cTn id="112" dur="1" fill="hold">
                                          <p:stCondLst>
                                            <p:cond delay="499"/>
                                          </p:stCondLst>
                                        </p:cTn>
                                        <p:tgtEl>
                                          <p:spTgt spid="128"/>
                                        </p:tgtEl>
                                        <p:attrNameLst>
                                          <p:attrName>style.visibility</p:attrName>
                                        </p:attrNameLst>
                                      </p:cBhvr>
                                      <p:to>
                                        <p:strVal val="hidden"/>
                                      </p:to>
                                    </p:set>
                                  </p:childTnLst>
                                </p:cTn>
                              </p:par>
                            </p:childTnLst>
                          </p:cTn>
                        </p:par>
                        <p:par>
                          <p:cTn id="113" fill="hold">
                            <p:stCondLst>
                              <p:cond delay="4500"/>
                            </p:stCondLst>
                            <p:childTnLst>
                              <p:par>
                                <p:cTn id="114" presetID="6" presetClass="entr" presetSubtype="32" fill="hold" grpId="0" nodeType="afterEffect">
                                  <p:stCondLst>
                                    <p:cond delay="0"/>
                                  </p:stCondLst>
                                  <p:childTnLst>
                                    <p:set>
                                      <p:cBhvr>
                                        <p:cTn id="115" dur="1" fill="hold">
                                          <p:stCondLst>
                                            <p:cond delay="0"/>
                                          </p:stCondLst>
                                        </p:cTn>
                                        <p:tgtEl>
                                          <p:spTgt spid="127"/>
                                        </p:tgtEl>
                                        <p:attrNameLst>
                                          <p:attrName>style.visibility</p:attrName>
                                        </p:attrNameLst>
                                      </p:cBhvr>
                                      <p:to>
                                        <p:strVal val="visible"/>
                                      </p:to>
                                    </p:set>
                                    <p:animEffect transition="in" filter="circle(out)">
                                      <p:cBhvr>
                                        <p:cTn id="116" dur="500"/>
                                        <p:tgtEl>
                                          <p:spTgt spid="127"/>
                                        </p:tgtEl>
                                      </p:cBhvr>
                                    </p:animEffect>
                                  </p:childTnLst>
                                  <p:subTnLst>
                                    <p:audio>
                                      <p:cMediaNode>
                                        <p:cTn display="0" masterRel="sameClick">
                                          <p:stCondLst>
                                            <p:cond evt="begin" delay="0">
                                              <p:tn val="114"/>
                                            </p:cond>
                                          </p:stCondLst>
                                          <p:endCondLst>
                                            <p:cond evt="onStopAudio" delay="0">
                                              <p:tgtEl>
                                                <p:sldTgt/>
                                              </p:tgtEl>
                                            </p:cond>
                                          </p:endCondLst>
                                        </p:cTn>
                                        <p:tgtEl>
                                          <p:sndTgt r:embed="rId2" name="ding.wav"/>
                                        </p:tgtEl>
                                      </p:cMediaNode>
                                    </p:audio>
                                  </p:subTnLst>
                                </p:cTn>
                              </p:par>
                            </p:childTnLst>
                          </p:cTn>
                        </p:par>
                        <p:par>
                          <p:cTn id="117" fill="hold">
                            <p:stCondLst>
                              <p:cond delay="5000"/>
                            </p:stCondLst>
                            <p:childTnLst>
                              <p:par>
                                <p:cTn id="118" presetID="8" presetClass="exit" presetSubtype="16" fill="hold" grpId="1" nodeType="afterEffect">
                                  <p:stCondLst>
                                    <p:cond delay="0"/>
                                  </p:stCondLst>
                                  <p:childTnLst>
                                    <p:animEffect transition="out" filter="diamond(in)">
                                      <p:cBhvr>
                                        <p:cTn id="119" dur="500"/>
                                        <p:tgtEl>
                                          <p:spTgt spid="127"/>
                                        </p:tgtEl>
                                      </p:cBhvr>
                                    </p:animEffect>
                                    <p:set>
                                      <p:cBhvr>
                                        <p:cTn id="120" dur="1" fill="hold">
                                          <p:stCondLst>
                                            <p:cond delay="499"/>
                                          </p:stCondLst>
                                        </p:cTn>
                                        <p:tgtEl>
                                          <p:spTgt spid="127"/>
                                        </p:tgtEl>
                                        <p:attrNameLst>
                                          <p:attrName>style.visibility</p:attrName>
                                        </p:attrNameLst>
                                      </p:cBhvr>
                                      <p:to>
                                        <p:strVal val="hidden"/>
                                      </p:to>
                                    </p:set>
                                  </p:childTnLst>
                                </p:cTn>
                              </p:par>
                            </p:childTnLst>
                          </p:cTn>
                        </p:par>
                        <p:par>
                          <p:cTn id="121" fill="hold">
                            <p:stCondLst>
                              <p:cond delay="5500"/>
                            </p:stCondLst>
                            <p:childTnLst>
                              <p:par>
                                <p:cTn id="122" presetID="6" presetClass="entr" presetSubtype="32" fill="hold" grpId="0" nodeType="afterEffect">
                                  <p:stCondLst>
                                    <p:cond delay="0"/>
                                  </p:stCondLst>
                                  <p:childTnLst>
                                    <p:set>
                                      <p:cBhvr>
                                        <p:cTn id="123" dur="1" fill="hold">
                                          <p:stCondLst>
                                            <p:cond delay="0"/>
                                          </p:stCondLst>
                                        </p:cTn>
                                        <p:tgtEl>
                                          <p:spTgt spid="126"/>
                                        </p:tgtEl>
                                        <p:attrNameLst>
                                          <p:attrName>style.visibility</p:attrName>
                                        </p:attrNameLst>
                                      </p:cBhvr>
                                      <p:to>
                                        <p:strVal val="visible"/>
                                      </p:to>
                                    </p:set>
                                    <p:animEffect transition="in" filter="circle(out)">
                                      <p:cBhvr>
                                        <p:cTn id="124" dur="500"/>
                                        <p:tgtEl>
                                          <p:spTgt spid="126"/>
                                        </p:tgtEl>
                                      </p:cBhvr>
                                    </p:animEffect>
                                  </p:childTnLst>
                                  <p:subTnLst>
                                    <p:audio>
                                      <p:cMediaNode>
                                        <p:cTn display="0" masterRel="sameClick">
                                          <p:stCondLst>
                                            <p:cond evt="begin" delay="0">
                                              <p:tn val="122"/>
                                            </p:cond>
                                          </p:stCondLst>
                                          <p:endCondLst>
                                            <p:cond evt="onStopAudio" delay="0">
                                              <p:tgtEl>
                                                <p:sldTgt/>
                                              </p:tgtEl>
                                            </p:cond>
                                          </p:endCondLst>
                                        </p:cTn>
                                        <p:tgtEl>
                                          <p:sndTgt r:embed="rId2" name="ding.wav"/>
                                        </p:tgtEl>
                                      </p:cMediaNode>
                                    </p:audio>
                                  </p:subTnLst>
                                </p:cTn>
                              </p:par>
                            </p:childTnLst>
                          </p:cTn>
                        </p:par>
                        <p:par>
                          <p:cTn id="125" fill="hold">
                            <p:stCondLst>
                              <p:cond delay="6000"/>
                            </p:stCondLst>
                            <p:childTnLst>
                              <p:par>
                                <p:cTn id="126" presetID="8" presetClass="exit" presetSubtype="32" fill="hold" grpId="1" nodeType="afterEffect">
                                  <p:stCondLst>
                                    <p:cond delay="0"/>
                                  </p:stCondLst>
                                  <p:childTnLst>
                                    <p:animEffect transition="out" filter="diamond(out)">
                                      <p:cBhvr>
                                        <p:cTn id="127" dur="500"/>
                                        <p:tgtEl>
                                          <p:spTgt spid="126"/>
                                        </p:tgtEl>
                                      </p:cBhvr>
                                    </p:animEffect>
                                    <p:set>
                                      <p:cBhvr>
                                        <p:cTn id="128" dur="1" fill="hold">
                                          <p:stCondLst>
                                            <p:cond delay="499"/>
                                          </p:stCondLst>
                                        </p:cTn>
                                        <p:tgtEl>
                                          <p:spTgt spid="126"/>
                                        </p:tgtEl>
                                        <p:attrNameLst>
                                          <p:attrName>style.visibility</p:attrName>
                                        </p:attrNameLst>
                                      </p:cBhvr>
                                      <p:to>
                                        <p:strVal val="hidden"/>
                                      </p:to>
                                    </p:set>
                                  </p:childTnLst>
                                </p:cTn>
                              </p:par>
                            </p:childTnLst>
                          </p:cTn>
                        </p:par>
                        <p:par>
                          <p:cTn id="129" fill="hold">
                            <p:stCondLst>
                              <p:cond delay="6500"/>
                            </p:stCondLst>
                            <p:childTnLst>
                              <p:par>
                                <p:cTn id="130" presetID="6" presetClass="entr" presetSubtype="32" fill="hold" grpId="0" nodeType="afterEffect">
                                  <p:stCondLst>
                                    <p:cond delay="0"/>
                                  </p:stCondLst>
                                  <p:childTnLst>
                                    <p:set>
                                      <p:cBhvr>
                                        <p:cTn id="131" dur="1" fill="hold">
                                          <p:stCondLst>
                                            <p:cond delay="0"/>
                                          </p:stCondLst>
                                        </p:cTn>
                                        <p:tgtEl>
                                          <p:spTgt spid="125"/>
                                        </p:tgtEl>
                                        <p:attrNameLst>
                                          <p:attrName>style.visibility</p:attrName>
                                        </p:attrNameLst>
                                      </p:cBhvr>
                                      <p:to>
                                        <p:strVal val="visible"/>
                                      </p:to>
                                    </p:set>
                                    <p:animEffect transition="in" filter="circle(out)">
                                      <p:cBhvr>
                                        <p:cTn id="132" dur="500"/>
                                        <p:tgtEl>
                                          <p:spTgt spid="125"/>
                                        </p:tgtEl>
                                      </p:cBhvr>
                                    </p:animEffect>
                                  </p:childTnLst>
                                  <p:subTnLst>
                                    <p:audio>
                                      <p:cMediaNode>
                                        <p:cTn display="0" masterRel="sameClick">
                                          <p:stCondLst>
                                            <p:cond evt="begin" delay="0">
                                              <p:tn val="130"/>
                                            </p:cond>
                                          </p:stCondLst>
                                          <p:endCondLst>
                                            <p:cond evt="onStopAudio" delay="0">
                                              <p:tgtEl>
                                                <p:sldTgt/>
                                              </p:tgtEl>
                                            </p:cond>
                                          </p:endCondLst>
                                        </p:cTn>
                                        <p:tgtEl>
                                          <p:sndTgt r:embed="rId2" name="ding.wav"/>
                                        </p:tgtEl>
                                      </p:cMediaNode>
                                    </p:audio>
                                  </p:subTnLst>
                                </p:cTn>
                              </p:par>
                            </p:childTnLst>
                          </p:cTn>
                        </p:par>
                        <p:par>
                          <p:cTn id="133" fill="hold">
                            <p:stCondLst>
                              <p:cond delay="7000"/>
                            </p:stCondLst>
                            <p:childTnLst>
                              <p:par>
                                <p:cTn id="134" presetID="8" presetClass="exit" presetSubtype="32" fill="hold" grpId="1" nodeType="afterEffect">
                                  <p:stCondLst>
                                    <p:cond delay="0"/>
                                  </p:stCondLst>
                                  <p:childTnLst>
                                    <p:animEffect transition="out" filter="diamond(out)">
                                      <p:cBhvr>
                                        <p:cTn id="135" dur="500"/>
                                        <p:tgtEl>
                                          <p:spTgt spid="125"/>
                                        </p:tgtEl>
                                      </p:cBhvr>
                                    </p:animEffect>
                                    <p:set>
                                      <p:cBhvr>
                                        <p:cTn id="136" dur="1" fill="hold">
                                          <p:stCondLst>
                                            <p:cond delay="499"/>
                                          </p:stCondLst>
                                        </p:cTn>
                                        <p:tgtEl>
                                          <p:spTgt spid="125"/>
                                        </p:tgtEl>
                                        <p:attrNameLst>
                                          <p:attrName>style.visibility</p:attrName>
                                        </p:attrNameLst>
                                      </p:cBhvr>
                                      <p:to>
                                        <p:strVal val="hidden"/>
                                      </p:to>
                                    </p:set>
                                  </p:childTnLst>
                                </p:cTn>
                              </p:par>
                            </p:childTnLst>
                          </p:cTn>
                        </p:par>
                        <p:par>
                          <p:cTn id="137" fill="hold">
                            <p:stCondLst>
                              <p:cond delay="7500"/>
                            </p:stCondLst>
                            <p:childTnLst>
                              <p:par>
                                <p:cTn id="138" presetID="6" presetClass="entr" presetSubtype="32" fill="hold" grpId="0" nodeType="afterEffect">
                                  <p:stCondLst>
                                    <p:cond delay="0"/>
                                  </p:stCondLst>
                                  <p:childTnLst>
                                    <p:set>
                                      <p:cBhvr>
                                        <p:cTn id="139" dur="1" fill="hold">
                                          <p:stCondLst>
                                            <p:cond delay="0"/>
                                          </p:stCondLst>
                                        </p:cTn>
                                        <p:tgtEl>
                                          <p:spTgt spid="124"/>
                                        </p:tgtEl>
                                        <p:attrNameLst>
                                          <p:attrName>style.visibility</p:attrName>
                                        </p:attrNameLst>
                                      </p:cBhvr>
                                      <p:to>
                                        <p:strVal val="visible"/>
                                      </p:to>
                                    </p:set>
                                    <p:animEffect transition="in" filter="circle(out)">
                                      <p:cBhvr>
                                        <p:cTn id="140" dur="500"/>
                                        <p:tgtEl>
                                          <p:spTgt spid="124"/>
                                        </p:tgtEl>
                                      </p:cBhvr>
                                    </p:animEffect>
                                  </p:childTnLst>
                                  <p:subTnLst>
                                    <p:audio>
                                      <p:cMediaNode>
                                        <p:cTn display="0" masterRel="sameClick">
                                          <p:stCondLst>
                                            <p:cond evt="begin" delay="0">
                                              <p:tn val="138"/>
                                            </p:cond>
                                          </p:stCondLst>
                                          <p:endCondLst>
                                            <p:cond evt="onStopAudio" delay="0">
                                              <p:tgtEl>
                                                <p:sldTgt/>
                                              </p:tgtEl>
                                            </p:cond>
                                          </p:endCondLst>
                                        </p:cTn>
                                        <p:tgtEl>
                                          <p:sndTgt r:embed="rId2" name="ding.wav"/>
                                        </p:tgtEl>
                                      </p:cMediaNode>
                                    </p:audio>
                                  </p:subTnLst>
                                </p:cTn>
                              </p:par>
                            </p:childTnLst>
                          </p:cTn>
                        </p:par>
                        <p:par>
                          <p:cTn id="141" fill="hold">
                            <p:stCondLst>
                              <p:cond delay="8000"/>
                            </p:stCondLst>
                            <p:childTnLst>
                              <p:par>
                                <p:cTn id="142" presetID="8" presetClass="exit" presetSubtype="32" fill="hold" grpId="1" nodeType="afterEffect">
                                  <p:stCondLst>
                                    <p:cond delay="0"/>
                                  </p:stCondLst>
                                  <p:childTnLst>
                                    <p:animEffect transition="out" filter="diamond(out)">
                                      <p:cBhvr>
                                        <p:cTn id="143" dur="500"/>
                                        <p:tgtEl>
                                          <p:spTgt spid="124"/>
                                        </p:tgtEl>
                                      </p:cBhvr>
                                    </p:animEffect>
                                    <p:set>
                                      <p:cBhvr>
                                        <p:cTn id="144" dur="1" fill="hold">
                                          <p:stCondLst>
                                            <p:cond delay="499"/>
                                          </p:stCondLst>
                                        </p:cTn>
                                        <p:tgtEl>
                                          <p:spTgt spid="124"/>
                                        </p:tgtEl>
                                        <p:attrNameLst>
                                          <p:attrName>style.visibility</p:attrName>
                                        </p:attrNameLst>
                                      </p:cBhvr>
                                      <p:to>
                                        <p:strVal val="hidden"/>
                                      </p:to>
                                    </p:set>
                                  </p:childTnLst>
                                </p:cTn>
                              </p:par>
                            </p:childTnLst>
                          </p:cTn>
                        </p:par>
                        <p:par>
                          <p:cTn id="145" fill="hold">
                            <p:stCondLst>
                              <p:cond delay="8500"/>
                            </p:stCondLst>
                            <p:childTnLst>
                              <p:par>
                                <p:cTn id="146" presetID="6" presetClass="entr" presetSubtype="32" fill="hold" grpId="0" nodeType="afterEffect">
                                  <p:stCondLst>
                                    <p:cond delay="0"/>
                                  </p:stCondLst>
                                  <p:childTnLst>
                                    <p:set>
                                      <p:cBhvr>
                                        <p:cTn id="147" dur="1" fill="hold">
                                          <p:stCondLst>
                                            <p:cond delay="0"/>
                                          </p:stCondLst>
                                        </p:cTn>
                                        <p:tgtEl>
                                          <p:spTgt spid="123"/>
                                        </p:tgtEl>
                                        <p:attrNameLst>
                                          <p:attrName>style.visibility</p:attrName>
                                        </p:attrNameLst>
                                      </p:cBhvr>
                                      <p:to>
                                        <p:strVal val="visible"/>
                                      </p:to>
                                    </p:set>
                                    <p:animEffect transition="in" filter="circle(out)">
                                      <p:cBhvr>
                                        <p:cTn id="148" dur="500"/>
                                        <p:tgtEl>
                                          <p:spTgt spid="123"/>
                                        </p:tgtEl>
                                      </p:cBhvr>
                                    </p:animEffect>
                                  </p:childTnLst>
                                  <p:subTnLst>
                                    <p:audio>
                                      <p:cMediaNode>
                                        <p:cTn display="0" masterRel="sameClick">
                                          <p:stCondLst>
                                            <p:cond evt="begin" delay="0">
                                              <p:tn val="146"/>
                                            </p:cond>
                                          </p:stCondLst>
                                          <p:endCondLst>
                                            <p:cond evt="onStopAudio" delay="0">
                                              <p:tgtEl>
                                                <p:sldTgt/>
                                              </p:tgtEl>
                                            </p:cond>
                                          </p:endCondLst>
                                        </p:cTn>
                                        <p:tgtEl>
                                          <p:sndTgt r:embed="rId2" name="ding.wav"/>
                                        </p:tgtEl>
                                      </p:cMediaNode>
                                    </p:audio>
                                  </p:subTnLst>
                                </p:cTn>
                              </p:par>
                            </p:childTnLst>
                          </p:cTn>
                        </p:par>
                        <p:par>
                          <p:cTn id="149" fill="hold">
                            <p:stCondLst>
                              <p:cond delay="9000"/>
                            </p:stCondLst>
                            <p:childTnLst>
                              <p:par>
                                <p:cTn id="150" presetID="8" presetClass="exit" presetSubtype="32" fill="hold" grpId="1" nodeType="afterEffect">
                                  <p:stCondLst>
                                    <p:cond delay="0"/>
                                  </p:stCondLst>
                                  <p:childTnLst>
                                    <p:animEffect transition="out" filter="diamond(out)">
                                      <p:cBhvr>
                                        <p:cTn id="151" dur="500"/>
                                        <p:tgtEl>
                                          <p:spTgt spid="123"/>
                                        </p:tgtEl>
                                      </p:cBhvr>
                                    </p:animEffect>
                                    <p:set>
                                      <p:cBhvr>
                                        <p:cTn id="152" dur="1" fill="hold">
                                          <p:stCondLst>
                                            <p:cond delay="499"/>
                                          </p:stCondLst>
                                        </p:cTn>
                                        <p:tgtEl>
                                          <p:spTgt spid="123"/>
                                        </p:tgtEl>
                                        <p:attrNameLst>
                                          <p:attrName>style.visibility</p:attrName>
                                        </p:attrNameLst>
                                      </p:cBhvr>
                                      <p:to>
                                        <p:strVal val="hidden"/>
                                      </p:to>
                                    </p:set>
                                  </p:childTnLst>
                                </p:cTn>
                              </p:par>
                            </p:childTnLst>
                          </p:cTn>
                        </p:par>
                        <p:par>
                          <p:cTn id="153" fill="hold">
                            <p:stCondLst>
                              <p:cond delay="9500"/>
                            </p:stCondLst>
                            <p:childTnLst>
                              <p:par>
                                <p:cTn id="154" presetID="6" presetClass="entr" presetSubtype="32" fill="hold" grpId="0" nodeType="afterEffect">
                                  <p:stCondLst>
                                    <p:cond delay="0"/>
                                  </p:stCondLst>
                                  <p:childTnLst>
                                    <p:set>
                                      <p:cBhvr>
                                        <p:cTn id="155" dur="1" fill="hold">
                                          <p:stCondLst>
                                            <p:cond delay="0"/>
                                          </p:stCondLst>
                                        </p:cTn>
                                        <p:tgtEl>
                                          <p:spTgt spid="122"/>
                                        </p:tgtEl>
                                        <p:attrNameLst>
                                          <p:attrName>style.visibility</p:attrName>
                                        </p:attrNameLst>
                                      </p:cBhvr>
                                      <p:to>
                                        <p:strVal val="visible"/>
                                      </p:to>
                                    </p:set>
                                    <p:animEffect transition="in" filter="circle(out)">
                                      <p:cBhvr>
                                        <p:cTn id="156" dur="500"/>
                                        <p:tgtEl>
                                          <p:spTgt spid="122"/>
                                        </p:tgtEl>
                                      </p:cBhvr>
                                    </p:animEffect>
                                  </p:childTnLst>
                                  <p:subTnLst>
                                    <p:audio>
                                      <p:cMediaNode>
                                        <p:cTn display="0" masterRel="sameClick">
                                          <p:stCondLst>
                                            <p:cond evt="begin" delay="0">
                                              <p:tn val="154"/>
                                            </p:cond>
                                          </p:stCondLst>
                                          <p:endCondLst>
                                            <p:cond evt="onStopAudio" delay="0">
                                              <p:tgtEl>
                                                <p:sldTgt/>
                                              </p:tgtEl>
                                            </p:cond>
                                          </p:endCondLst>
                                        </p:cTn>
                                        <p:tgtEl>
                                          <p:sndTgt r:embed="rId2" name="ding.wav"/>
                                        </p:tgtEl>
                                      </p:cMediaNode>
                                    </p:audio>
                                  </p:subTnLst>
                                </p:cTn>
                              </p:par>
                            </p:childTnLst>
                          </p:cTn>
                        </p:par>
                        <p:par>
                          <p:cTn id="157" fill="hold">
                            <p:stCondLst>
                              <p:cond delay="10000"/>
                            </p:stCondLst>
                            <p:childTnLst>
                              <p:par>
                                <p:cTn id="158" presetID="8" presetClass="exit" presetSubtype="32" fill="hold" grpId="1" nodeType="afterEffect">
                                  <p:stCondLst>
                                    <p:cond delay="0"/>
                                  </p:stCondLst>
                                  <p:childTnLst>
                                    <p:animEffect transition="out" filter="diamond(out)">
                                      <p:cBhvr>
                                        <p:cTn id="159" dur="500"/>
                                        <p:tgtEl>
                                          <p:spTgt spid="122"/>
                                        </p:tgtEl>
                                      </p:cBhvr>
                                    </p:animEffect>
                                    <p:set>
                                      <p:cBhvr>
                                        <p:cTn id="160" dur="1" fill="hold">
                                          <p:stCondLst>
                                            <p:cond delay="499"/>
                                          </p:stCondLst>
                                        </p:cTn>
                                        <p:tgtEl>
                                          <p:spTgt spid="122"/>
                                        </p:tgtEl>
                                        <p:attrNameLst>
                                          <p:attrName>style.visibility</p:attrName>
                                        </p:attrNameLst>
                                      </p:cBhvr>
                                      <p:to>
                                        <p:strVal val="hidden"/>
                                      </p:to>
                                    </p:set>
                                  </p:childTnLst>
                                </p:cTn>
                              </p:par>
                            </p:childTnLst>
                          </p:cTn>
                        </p:par>
                        <p:par>
                          <p:cTn id="161" fill="hold">
                            <p:stCondLst>
                              <p:cond delay="10500"/>
                            </p:stCondLst>
                            <p:childTnLst>
                              <p:par>
                                <p:cTn id="162" presetID="6" presetClass="entr" presetSubtype="32" fill="hold" grpId="0" nodeType="afterEffect">
                                  <p:stCondLst>
                                    <p:cond delay="0"/>
                                  </p:stCondLst>
                                  <p:childTnLst>
                                    <p:set>
                                      <p:cBhvr>
                                        <p:cTn id="163" dur="1" fill="hold">
                                          <p:stCondLst>
                                            <p:cond delay="0"/>
                                          </p:stCondLst>
                                        </p:cTn>
                                        <p:tgtEl>
                                          <p:spTgt spid="121"/>
                                        </p:tgtEl>
                                        <p:attrNameLst>
                                          <p:attrName>style.visibility</p:attrName>
                                        </p:attrNameLst>
                                      </p:cBhvr>
                                      <p:to>
                                        <p:strVal val="visible"/>
                                      </p:to>
                                    </p:set>
                                    <p:animEffect transition="in" filter="circle(out)">
                                      <p:cBhvr>
                                        <p:cTn id="164" dur="500"/>
                                        <p:tgtEl>
                                          <p:spTgt spid="121"/>
                                        </p:tgtEl>
                                      </p:cBhvr>
                                    </p:animEffect>
                                  </p:childTnLst>
                                  <p:subTnLst>
                                    <p:audio>
                                      <p:cMediaNode>
                                        <p:cTn display="0" masterRel="sameClick">
                                          <p:stCondLst>
                                            <p:cond evt="begin" delay="0">
                                              <p:tn val="162"/>
                                            </p:cond>
                                          </p:stCondLst>
                                          <p:endCondLst>
                                            <p:cond evt="onStopAudio" delay="0">
                                              <p:tgtEl>
                                                <p:sldTgt/>
                                              </p:tgtEl>
                                            </p:cond>
                                          </p:endCondLst>
                                        </p:cTn>
                                        <p:tgtEl>
                                          <p:sndTgt r:embed="rId2" name="ding.wav"/>
                                        </p:tgtEl>
                                      </p:cMediaNode>
                                    </p:audio>
                                  </p:subTnLst>
                                </p:cTn>
                              </p:par>
                            </p:childTnLst>
                          </p:cTn>
                        </p:par>
                        <p:par>
                          <p:cTn id="165" fill="hold">
                            <p:stCondLst>
                              <p:cond delay="11000"/>
                            </p:stCondLst>
                            <p:childTnLst>
                              <p:par>
                                <p:cTn id="166" presetID="8" presetClass="exit" presetSubtype="32" fill="hold" grpId="1" nodeType="afterEffect">
                                  <p:stCondLst>
                                    <p:cond delay="0"/>
                                  </p:stCondLst>
                                  <p:childTnLst>
                                    <p:animEffect transition="out" filter="diamond(out)">
                                      <p:cBhvr>
                                        <p:cTn id="167" dur="500"/>
                                        <p:tgtEl>
                                          <p:spTgt spid="121"/>
                                        </p:tgtEl>
                                      </p:cBhvr>
                                    </p:animEffect>
                                    <p:set>
                                      <p:cBhvr>
                                        <p:cTn id="168" dur="1" fill="hold">
                                          <p:stCondLst>
                                            <p:cond delay="499"/>
                                          </p:stCondLst>
                                        </p:cTn>
                                        <p:tgtEl>
                                          <p:spTgt spid="121"/>
                                        </p:tgtEl>
                                        <p:attrNameLst>
                                          <p:attrName>style.visibility</p:attrName>
                                        </p:attrNameLst>
                                      </p:cBhvr>
                                      <p:to>
                                        <p:strVal val="hidden"/>
                                      </p:to>
                                    </p:set>
                                  </p:childTnLst>
                                </p:cTn>
                              </p:par>
                            </p:childTnLst>
                          </p:cTn>
                        </p:par>
                        <p:par>
                          <p:cTn id="169" fill="hold">
                            <p:stCondLst>
                              <p:cond delay="11500"/>
                            </p:stCondLst>
                            <p:childTnLst>
                              <p:par>
                                <p:cTn id="170" presetID="6" presetClass="entr" presetSubtype="32" fill="hold" grpId="0" nodeType="afterEffect">
                                  <p:stCondLst>
                                    <p:cond delay="0"/>
                                  </p:stCondLst>
                                  <p:childTnLst>
                                    <p:set>
                                      <p:cBhvr>
                                        <p:cTn id="171" dur="1" fill="hold">
                                          <p:stCondLst>
                                            <p:cond delay="0"/>
                                          </p:stCondLst>
                                        </p:cTn>
                                        <p:tgtEl>
                                          <p:spTgt spid="120"/>
                                        </p:tgtEl>
                                        <p:attrNameLst>
                                          <p:attrName>style.visibility</p:attrName>
                                        </p:attrNameLst>
                                      </p:cBhvr>
                                      <p:to>
                                        <p:strVal val="visible"/>
                                      </p:to>
                                    </p:set>
                                    <p:animEffect transition="in" filter="circle(out)">
                                      <p:cBhvr>
                                        <p:cTn id="172" dur="500"/>
                                        <p:tgtEl>
                                          <p:spTgt spid="120"/>
                                        </p:tgtEl>
                                      </p:cBhvr>
                                    </p:animEffect>
                                  </p:childTnLst>
                                  <p:subTnLst>
                                    <p:audio>
                                      <p:cMediaNode>
                                        <p:cTn display="0" masterRel="sameClick">
                                          <p:stCondLst>
                                            <p:cond evt="begin" delay="0">
                                              <p:tn val="170"/>
                                            </p:cond>
                                          </p:stCondLst>
                                          <p:endCondLst>
                                            <p:cond evt="onStopAudio" delay="0">
                                              <p:tgtEl>
                                                <p:sldTgt/>
                                              </p:tgtEl>
                                            </p:cond>
                                          </p:endCondLst>
                                        </p:cTn>
                                        <p:tgtEl>
                                          <p:sndTgt r:embed="rId2" name="ding.wav"/>
                                        </p:tgtEl>
                                      </p:cMediaNode>
                                    </p:audio>
                                  </p:subTnLst>
                                </p:cTn>
                              </p:par>
                            </p:childTnLst>
                          </p:cTn>
                        </p:par>
                        <p:par>
                          <p:cTn id="173" fill="hold">
                            <p:stCondLst>
                              <p:cond delay="12000"/>
                            </p:stCondLst>
                            <p:childTnLst>
                              <p:par>
                                <p:cTn id="174" presetID="8" presetClass="exit" presetSubtype="32" fill="hold" grpId="1" nodeType="afterEffect">
                                  <p:stCondLst>
                                    <p:cond delay="0"/>
                                  </p:stCondLst>
                                  <p:childTnLst>
                                    <p:animEffect transition="out" filter="diamond(out)">
                                      <p:cBhvr>
                                        <p:cTn id="175" dur="500"/>
                                        <p:tgtEl>
                                          <p:spTgt spid="120"/>
                                        </p:tgtEl>
                                      </p:cBhvr>
                                    </p:animEffect>
                                    <p:set>
                                      <p:cBhvr>
                                        <p:cTn id="176" dur="1" fill="hold">
                                          <p:stCondLst>
                                            <p:cond delay="499"/>
                                          </p:stCondLst>
                                        </p:cTn>
                                        <p:tgtEl>
                                          <p:spTgt spid="120"/>
                                        </p:tgtEl>
                                        <p:attrNameLst>
                                          <p:attrName>style.visibility</p:attrName>
                                        </p:attrNameLst>
                                      </p:cBhvr>
                                      <p:to>
                                        <p:strVal val="hidden"/>
                                      </p:to>
                                    </p:set>
                                  </p:childTnLst>
                                </p:cTn>
                              </p:par>
                            </p:childTnLst>
                          </p:cTn>
                        </p:par>
                        <p:par>
                          <p:cTn id="177" fill="hold">
                            <p:stCondLst>
                              <p:cond delay="12500"/>
                            </p:stCondLst>
                            <p:childTnLst>
                              <p:par>
                                <p:cTn id="178" presetID="6" presetClass="entr" presetSubtype="32" fill="hold" grpId="0" nodeType="afterEffect">
                                  <p:stCondLst>
                                    <p:cond delay="0"/>
                                  </p:stCondLst>
                                  <p:childTnLst>
                                    <p:set>
                                      <p:cBhvr>
                                        <p:cTn id="179" dur="1" fill="hold">
                                          <p:stCondLst>
                                            <p:cond delay="0"/>
                                          </p:stCondLst>
                                        </p:cTn>
                                        <p:tgtEl>
                                          <p:spTgt spid="119"/>
                                        </p:tgtEl>
                                        <p:attrNameLst>
                                          <p:attrName>style.visibility</p:attrName>
                                        </p:attrNameLst>
                                      </p:cBhvr>
                                      <p:to>
                                        <p:strVal val="visible"/>
                                      </p:to>
                                    </p:set>
                                    <p:animEffect transition="in" filter="circle(out)">
                                      <p:cBhvr>
                                        <p:cTn id="180" dur="500"/>
                                        <p:tgtEl>
                                          <p:spTgt spid="119"/>
                                        </p:tgtEl>
                                      </p:cBhvr>
                                    </p:animEffect>
                                  </p:childTnLst>
                                  <p:subTnLst>
                                    <p:audio>
                                      <p:cMediaNode>
                                        <p:cTn display="0" masterRel="sameClick">
                                          <p:stCondLst>
                                            <p:cond evt="begin" delay="0">
                                              <p:tn val="178"/>
                                            </p:cond>
                                          </p:stCondLst>
                                          <p:endCondLst>
                                            <p:cond evt="onStopAudio" delay="0">
                                              <p:tgtEl>
                                                <p:sldTgt/>
                                              </p:tgtEl>
                                            </p:cond>
                                          </p:endCondLst>
                                        </p:cTn>
                                        <p:tgtEl>
                                          <p:sndTgt r:embed="rId2" name="ding.wav"/>
                                        </p:tgtEl>
                                      </p:cMediaNode>
                                    </p:audio>
                                  </p:subTnLst>
                                </p:cTn>
                              </p:par>
                            </p:childTnLst>
                          </p:cTn>
                        </p:par>
                        <p:par>
                          <p:cTn id="181" fill="hold">
                            <p:stCondLst>
                              <p:cond delay="13000"/>
                            </p:stCondLst>
                            <p:childTnLst>
                              <p:par>
                                <p:cTn id="182" presetID="8" presetClass="exit" presetSubtype="32" fill="hold" grpId="1" nodeType="afterEffect">
                                  <p:stCondLst>
                                    <p:cond delay="0"/>
                                  </p:stCondLst>
                                  <p:childTnLst>
                                    <p:animEffect transition="out" filter="diamond(out)">
                                      <p:cBhvr>
                                        <p:cTn id="183" dur="500"/>
                                        <p:tgtEl>
                                          <p:spTgt spid="119"/>
                                        </p:tgtEl>
                                      </p:cBhvr>
                                    </p:animEffect>
                                    <p:set>
                                      <p:cBhvr>
                                        <p:cTn id="184" dur="1" fill="hold">
                                          <p:stCondLst>
                                            <p:cond delay="499"/>
                                          </p:stCondLst>
                                        </p:cTn>
                                        <p:tgtEl>
                                          <p:spTgt spid="119"/>
                                        </p:tgtEl>
                                        <p:attrNameLst>
                                          <p:attrName>style.visibility</p:attrName>
                                        </p:attrNameLst>
                                      </p:cBhvr>
                                      <p:to>
                                        <p:strVal val="hidden"/>
                                      </p:to>
                                    </p:set>
                                  </p:childTnLst>
                                </p:cTn>
                              </p:par>
                            </p:childTnLst>
                          </p:cTn>
                        </p:par>
                        <p:par>
                          <p:cTn id="185" fill="hold">
                            <p:stCondLst>
                              <p:cond delay="13500"/>
                            </p:stCondLst>
                            <p:childTnLst>
                              <p:par>
                                <p:cTn id="186" presetID="6" presetClass="entr" presetSubtype="32" fill="hold" grpId="0" nodeType="afterEffect">
                                  <p:stCondLst>
                                    <p:cond delay="0"/>
                                  </p:stCondLst>
                                  <p:childTnLst>
                                    <p:set>
                                      <p:cBhvr>
                                        <p:cTn id="187" dur="1" fill="hold">
                                          <p:stCondLst>
                                            <p:cond delay="0"/>
                                          </p:stCondLst>
                                        </p:cTn>
                                        <p:tgtEl>
                                          <p:spTgt spid="118"/>
                                        </p:tgtEl>
                                        <p:attrNameLst>
                                          <p:attrName>style.visibility</p:attrName>
                                        </p:attrNameLst>
                                      </p:cBhvr>
                                      <p:to>
                                        <p:strVal val="visible"/>
                                      </p:to>
                                    </p:set>
                                    <p:animEffect transition="in" filter="circle(out)">
                                      <p:cBhvr>
                                        <p:cTn id="188" dur="500"/>
                                        <p:tgtEl>
                                          <p:spTgt spid="118"/>
                                        </p:tgtEl>
                                      </p:cBhvr>
                                    </p:animEffect>
                                  </p:childTnLst>
                                  <p:subTnLst>
                                    <p:audio>
                                      <p:cMediaNode>
                                        <p:cTn display="0" masterRel="sameClick">
                                          <p:stCondLst>
                                            <p:cond evt="begin" delay="0">
                                              <p:tn val="186"/>
                                            </p:cond>
                                          </p:stCondLst>
                                          <p:endCondLst>
                                            <p:cond evt="onStopAudio" delay="0">
                                              <p:tgtEl>
                                                <p:sldTgt/>
                                              </p:tgtEl>
                                            </p:cond>
                                          </p:endCondLst>
                                        </p:cTn>
                                        <p:tgtEl>
                                          <p:sndTgt r:embed="rId2" name="ding.wav"/>
                                        </p:tgtEl>
                                      </p:cMediaNode>
                                    </p:audio>
                                  </p:subTnLst>
                                </p:cTn>
                              </p:par>
                            </p:childTnLst>
                          </p:cTn>
                        </p:par>
                        <p:par>
                          <p:cTn id="189" fill="hold">
                            <p:stCondLst>
                              <p:cond delay="14000"/>
                            </p:stCondLst>
                            <p:childTnLst>
                              <p:par>
                                <p:cTn id="190" presetID="8" presetClass="exit" presetSubtype="32" fill="hold" grpId="1" nodeType="afterEffect">
                                  <p:stCondLst>
                                    <p:cond delay="0"/>
                                  </p:stCondLst>
                                  <p:childTnLst>
                                    <p:animEffect transition="out" filter="diamond(out)">
                                      <p:cBhvr>
                                        <p:cTn id="191" dur="500"/>
                                        <p:tgtEl>
                                          <p:spTgt spid="118"/>
                                        </p:tgtEl>
                                      </p:cBhvr>
                                    </p:animEffect>
                                    <p:set>
                                      <p:cBhvr>
                                        <p:cTn id="192" dur="1" fill="hold">
                                          <p:stCondLst>
                                            <p:cond delay="499"/>
                                          </p:stCondLst>
                                        </p:cTn>
                                        <p:tgtEl>
                                          <p:spTgt spid="118"/>
                                        </p:tgtEl>
                                        <p:attrNameLst>
                                          <p:attrName>style.visibility</p:attrName>
                                        </p:attrNameLst>
                                      </p:cBhvr>
                                      <p:to>
                                        <p:strVal val="hidden"/>
                                      </p:to>
                                    </p:set>
                                  </p:childTnLst>
                                </p:cTn>
                              </p:par>
                            </p:childTnLst>
                          </p:cTn>
                        </p:par>
                        <p:par>
                          <p:cTn id="193" fill="hold">
                            <p:stCondLst>
                              <p:cond delay="14500"/>
                            </p:stCondLst>
                            <p:childTnLst>
                              <p:par>
                                <p:cTn id="194" presetID="6" presetClass="entr" presetSubtype="32" fill="hold" grpId="0" nodeType="afterEffect">
                                  <p:stCondLst>
                                    <p:cond delay="0"/>
                                  </p:stCondLst>
                                  <p:childTnLst>
                                    <p:set>
                                      <p:cBhvr>
                                        <p:cTn id="195" dur="1" fill="hold">
                                          <p:stCondLst>
                                            <p:cond delay="0"/>
                                          </p:stCondLst>
                                        </p:cTn>
                                        <p:tgtEl>
                                          <p:spTgt spid="117"/>
                                        </p:tgtEl>
                                        <p:attrNameLst>
                                          <p:attrName>style.visibility</p:attrName>
                                        </p:attrNameLst>
                                      </p:cBhvr>
                                      <p:to>
                                        <p:strVal val="visible"/>
                                      </p:to>
                                    </p:set>
                                    <p:animEffect transition="in" filter="circle(out)">
                                      <p:cBhvr>
                                        <p:cTn id="196" dur="500"/>
                                        <p:tgtEl>
                                          <p:spTgt spid="117"/>
                                        </p:tgtEl>
                                      </p:cBhvr>
                                    </p:animEffect>
                                  </p:childTnLst>
                                  <p:subTnLst>
                                    <p:audio>
                                      <p:cMediaNode>
                                        <p:cTn display="0" masterRel="sameClick">
                                          <p:stCondLst>
                                            <p:cond evt="begin" delay="0">
                                              <p:tn val="194"/>
                                            </p:cond>
                                          </p:stCondLst>
                                          <p:endCondLst>
                                            <p:cond evt="onStopAudio" delay="0">
                                              <p:tgtEl>
                                                <p:sldTgt/>
                                              </p:tgtEl>
                                            </p:cond>
                                          </p:endCondLst>
                                        </p:cTn>
                                        <p:tgtEl>
                                          <p:sndTgt r:embed="rId3" name="tada.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7" restart="whenNotActive" fill="hold" evtFilter="cancelBubble" nodeType="interactiveSeq">
                <p:stCondLst>
                  <p:cond evt="onClick" delay="0">
                    <p:tgtEl>
                      <p:spTgt spid="60"/>
                    </p:tgtEl>
                  </p:cond>
                </p:stCondLst>
                <p:endSync evt="end" delay="0">
                  <p:rtn val="all"/>
                </p:endSync>
                <p:childTnLst>
                  <p:par>
                    <p:cTn id="198" fill="hold">
                      <p:stCondLst>
                        <p:cond delay="0"/>
                      </p:stCondLst>
                      <p:childTnLst>
                        <p:par>
                          <p:cTn id="199" fill="hold">
                            <p:stCondLst>
                              <p:cond delay="0"/>
                            </p:stCondLst>
                            <p:childTnLst>
                              <p:par>
                                <p:cTn id="200" presetID="23" presetClass="entr" presetSubtype="16" fill="hold" nodeType="clickEffect">
                                  <p:stCondLst>
                                    <p:cond delay="0"/>
                                  </p:stCondLst>
                                  <p:childTnLst>
                                    <p:set>
                                      <p:cBhvr>
                                        <p:cTn id="201" dur="1" fill="hold">
                                          <p:stCondLst>
                                            <p:cond delay="0"/>
                                          </p:stCondLst>
                                        </p:cTn>
                                        <p:tgtEl>
                                          <p:spTgt spid="113"/>
                                        </p:tgtEl>
                                        <p:attrNameLst>
                                          <p:attrName>style.visibility</p:attrName>
                                        </p:attrNameLst>
                                      </p:cBhvr>
                                      <p:to>
                                        <p:strVal val="visible"/>
                                      </p:to>
                                    </p:set>
                                    <p:anim calcmode="lin" valueType="num">
                                      <p:cBhvr>
                                        <p:cTn id="202" dur="500" fill="hold"/>
                                        <p:tgtEl>
                                          <p:spTgt spid="113"/>
                                        </p:tgtEl>
                                        <p:attrNameLst>
                                          <p:attrName>ppt_w</p:attrName>
                                        </p:attrNameLst>
                                      </p:cBhvr>
                                      <p:tavLst>
                                        <p:tav tm="0">
                                          <p:val>
                                            <p:fltVal val="0"/>
                                          </p:val>
                                        </p:tav>
                                        <p:tav tm="100000">
                                          <p:val>
                                            <p:strVal val="#ppt_w"/>
                                          </p:val>
                                        </p:tav>
                                      </p:tavLst>
                                    </p:anim>
                                    <p:anim calcmode="lin" valueType="num">
                                      <p:cBhvr>
                                        <p:cTn id="203" dur="500" fill="hold"/>
                                        <p:tgtEl>
                                          <p:spTgt spid="1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0"/>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60"/>
                  </p:tgtEl>
                </p:cond>
              </p:nextCondLst>
            </p:seq>
            <p:seq concurrent="1" nextAc="seek">
              <p:cTn id="204" restart="whenNotActive" fill="hold" evtFilter="cancelBubble" nodeType="interactiveSeq">
                <p:stCondLst>
                  <p:cond evt="onClick" delay="0">
                    <p:tgtEl>
                      <p:spTgt spid="42"/>
                    </p:tgtEl>
                  </p:cond>
                </p:stCondLst>
                <p:endSync evt="end" delay="0">
                  <p:rtn val="all"/>
                </p:endSync>
                <p:childTnLst>
                  <p:par>
                    <p:cTn id="205" fill="hold">
                      <p:stCondLst>
                        <p:cond delay="0"/>
                      </p:stCondLst>
                      <p:childTnLst>
                        <p:par>
                          <p:cTn id="206" fill="hold">
                            <p:stCondLst>
                              <p:cond delay="0"/>
                            </p:stCondLst>
                            <p:childTnLst>
                              <p:par>
                                <p:cTn id="207" presetID="23" presetClass="entr" presetSubtype="16" repeatCount="3000" fill="hold" nodeType="clickEffect">
                                  <p:stCondLst>
                                    <p:cond delay="0"/>
                                  </p:stCondLst>
                                  <p:childTnLst>
                                    <p:set>
                                      <p:cBhvr>
                                        <p:cTn id="208" dur="1" fill="hold">
                                          <p:stCondLst>
                                            <p:cond delay="0"/>
                                          </p:stCondLst>
                                        </p:cTn>
                                        <p:tgtEl>
                                          <p:spTgt spid="114"/>
                                        </p:tgtEl>
                                        <p:attrNameLst>
                                          <p:attrName>style.visibility</p:attrName>
                                        </p:attrNameLst>
                                      </p:cBhvr>
                                      <p:to>
                                        <p:strVal val="visible"/>
                                      </p:to>
                                    </p:set>
                                    <p:anim calcmode="lin" valueType="num">
                                      <p:cBhvr>
                                        <p:cTn id="209" dur="500" fill="hold"/>
                                        <p:tgtEl>
                                          <p:spTgt spid="114"/>
                                        </p:tgtEl>
                                        <p:attrNameLst>
                                          <p:attrName>ppt_w</p:attrName>
                                        </p:attrNameLst>
                                      </p:cBhvr>
                                      <p:tavLst>
                                        <p:tav tm="0">
                                          <p:val>
                                            <p:fltVal val="0"/>
                                          </p:val>
                                        </p:tav>
                                        <p:tav tm="100000">
                                          <p:val>
                                            <p:strVal val="#ppt_w"/>
                                          </p:val>
                                        </p:tav>
                                      </p:tavLst>
                                    </p:anim>
                                    <p:anim calcmode="lin" valueType="num">
                                      <p:cBhvr>
                                        <p:cTn id="210" dur="500" fill="hold"/>
                                        <p:tgtEl>
                                          <p:spTgt spid="114"/>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07"/>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42"/>
                  </p:tgtEl>
                </p:cond>
              </p:nextCondLst>
            </p:seq>
            <p:seq concurrent="1" nextAc="seek">
              <p:cTn id="211" restart="whenNotActive" fill="hold" evtFilter="cancelBubble" nodeType="interactiveSeq">
                <p:stCondLst>
                  <p:cond evt="onClick" delay="0">
                    <p:tgtEl>
                      <p:spTgt spid="39"/>
                    </p:tgtEl>
                  </p:cond>
                </p:stCondLst>
                <p:endSync evt="end" delay="0">
                  <p:rtn val="all"/>
                </p:endSync>
                <p:childTnLst>
                  <p:par>
                    <p:cTn id="212" fill="hold">
                      <p:stCondLst>
                        <p:cond delay="0"/>
                      </p:stCondLst>
                      <p:childTnLst>
                        <p:par>
                          <p:cTn id="213" fill="hold">
                            <p:stCondLst>
                              <p:cond delay="0"/>
                            </p:stCondLst>
                            <p:childTnLst>
                              <p:par>
                                <p:cTn id="214" presetID="23" presetClass="entr" presetSubtype="16" fill="hold" nodeType="clickEffect">
                                  <p:stCondLst>
                                    <p:cond delay="0"/>
                                  </p:stCondLst>
                                  <p:childTnLst>
                                    <p:set>
                                      <p:cBhvr>
                                        <p:cTn id="215" dur="1" fill="hold">
                                          <p:stCondLst>
                                            <p:cond delay="0"/>
                                          </p:stCondLst>
                                        </p:cTn>
                                        <p:tgtEl>
                                          <p:spTgt spid="111"/>
                                        </p:tgtEl>
                                        <p:attrNameLst>
                                          <p:attrName>style.visibility</p:attrName>
                                        </p:attrNameLst>
                                      </p:cBhvr>
                                      <p:to>
                                        <p:strVal val="visible"/>
                                      </p:to>
                                    </p:set>
                                    <p:anim calcmode="lin" valueType="num">
                                      <p:cBhvr>
                                        <p:cTn id="216" dur="500" fill="hold"/>
                                        <p:tgtEl>
                                          <p:spTgt spid="111"/>
                                        </p:tgtEl>
                                        <p:attrNameLst>
                                          <p:attrName>ppt_w</p:attrName>
                                        </p:attrNameLst>
                                      </p:cBhvr>
                                      <p:tavLst>
                                        <p:tav tm="0">
                                          <p:val>
                                            <p:fltVal val="0"/>
                                          </p:val>
                                        </p:tav>
                                        <p:tav tm="100000">
                                          <p:val>
                                            <p:strVal val="#ppt_w"/>
                                          </p:val>
                                        </p:tav>
                                      </p:tavLst>
                                    </p:anim>
                                    <p:anim calcmode="lin" valueType="num">
                                      <p:cBhvr>
                                        <p:cTn id="217" dur="500" fill="hold"/>
                                        <p:tgtEl>
                                          <p:spTgt spid="111"/>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214"/>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39"/>
                  </p:tgtEl>
                </p:cond>
              </p:nextCondLst>
            </p:seq>
            <p:seq concurrent="1" nextAc="seek">
              <p:cTn id="218" restart="whenNotActive" fill="hold" evtFilter="cancelBubble" nodeType="interactiveSeq">
                <p:stCondLst>
                  <p:cond evt="onClick" delay="0">
                    <p:tgtEl>
                      <p:spTgt spid="45"/>
                    </p:tgtEl>
                  </p:cond>
                </p:stCondLst>
                <p:endSync evt="end" delay="0">
                  <p:rtn val="all"/>
                </p:endSync>
                <p:childTnLst>
                  <p:par>
                    <p:cTn id="219" fill="hold">
                      <p:stCondLst>
                        <p:cond delay="0"/>
                      </p:stCondLst>
                      <p:childTnLst>
                        <p:par>
                          <p:cTn id="220" fill="hold">
                            <p:stCondLst>
                              <p:cond delay="0"/>
                            </p:stCondLst>
                            <p:childTnLst>
                              <p:par>
                                <p:cTn id="221" presetID="23" presetClass="entr" presetSubtype="16" fill="hold" nodeType="clickEffect">
                                  <p:stCondLst>
                                    <p:cond delay="0"/>
                                  </p:stCondLst>
                                  <p:childTnLst>
                                    <p:set>
                                      <p:cBhvr>
                                        <p:cTn id="222" dur="1" fill="hold">
                                          <p:stCondLst>
                                            <p:cond delay="0"/>
                                          </p:stCondLst>
                                        </p:cTn>
                                        <p:tgtEl>
                                          <p:spTgt spid="112"/>
                                        </p:tgtEl>
                                        <p:attrNameLst>
                                          <p:attrName>style.visibility</p:attrName>
                                        </p:attrNameLst>
                                      </p:cBhvr>
                                      <p:to>
                                        <p:strVal val="visible"/>
                                      </p:to>
                                    </p:set>
                                    <p:anim calcmode="lin" valueType="num">
                                      <p:cBhvr>
                                        <p:cTn id="223" dur="500" fill="hold"/>
                                        <p:tgtEl>
                                          <p:spTgt spid="112"/>
                                        </p:tgtEl>
                                        <p:attrNameLst>
                                          <p:attrName>ppt_w</p:attrName>
                                        </p:attrNameLst>
                                      </p:cBhvr>
                                      <p:tavLst>
                                        <p:tav tm="0">
                                          <p:val>
                                            <p:fltVal val="0"/>
                                          </p:val>
                                        </p:tav>
                                        <p:tav tm="100000">
                                          <p:val>
                                            <p:strVal val="#ppt_w"/>
                                          </p:val>
                                        </p:tav>
                                      </p:tavLst>
                                    </p:anim>
                                    <p:anim calcmode="lin" valueType="num">
                                      <p:cBhvr>
                                        <p:cTn id="224" dur="500" fill="hold"/>
                                        <p:tgtEl>
                                          <p:spTgt spid="1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1"/>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45"/>
                  </p:tgtEl>
                </p:cond>
              </p:nextCondLst>
            </p:seq>
          </p:childTnLst>
        </p:cTn>
      </p:par>
    </p:tnLst>
    <p:bldLst>
      <p:bldP spid="117" grpId="0"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xanh.jpg"/>
          <p:cNvPicPr>
            <a:picLocks noChangeAspect="1"/>
          </p:cNvPicPr>
          <p:nvPr/>
        </p:nvPicPr>
        <p:blipFill>
          <a:blip r:embed="rId6"/>
          <a:stretch>
            <a:fillRect/>
          </a:stretch>
        </p:blipFill>
        <p:spPr>
          <a:xfrm>
            <a:off x="0" y="0"/>
            <a:ext cx="12344400" cy="6858000"/>
          </a:xfrm>
          <a:prstGeom prst="rect">
            <a:avLst/>
          </a:prstGeom>
        </p:spPr>
      </p:pic>
      <p:sp>
        <p:nvSpPr>
          <p:cNvPr id="27" name="Rectangle 2"/>
          <p:cNvSpPr>
            <a:spLocks noChangeArrowheads="1"/>
          </p:cNvSpPr>
          <p:nvPr/>
        </p:nvSpPr>
        <p:spPr bwMode="auto">
          <a:xfrm>
            <a:off x="10595610" y="0"/>
            <a:ext cx="1748790" cy="6858000"/>
          </a:xfrm>
          <a:prstGeom prst="rect">
            <a:avLst/>
          </a:prstGeom>
          <a:solidFill>
            <a:srgbClr val="008000"/>
          </a:solidFill>
          <a:ln w="9525">
            <a:solidFill>
              <a:schemeClr val="tx1"/>
            </a:solidFill>
            <a:miter lim="800000"/>
            <a:headEnd/>
            <a:tailEnd/>
          </a:ln>
        </p:spPr>
        <p:txBody>
          <a:bodyPr wrap="none" lIns="118168" tIns="59084" rIns="118168" bIns="59084" anchor="ctr"/>
          <a:lstStyle/>
          <a:p>
            <a:endParaRPr lang="en-US">
              <a:latin typeface="Times New Roman" pitchFamily="18" charset="0"/>
              <a:cs typeface="Times New Roman" pitchFamily="18" charset="0"/>
            </a:endParaRPr>
          </a:p>
        </p:txBody>
      </p:sp>
      <p:grpSp>
        <p:nvGrpSpPr>
          <p:cNvPr id="29" name="Group 3"/>
          <p:cNvGrpSpPr>
            <a:grpSpLocks/>
          </p:cNvGrpSpPr>
          <p:nvPr/>
        </p:nvGrpSpPr>
        <p:grpSpPr bwMode="auto">
          <a:xfrm>
            <a:off x="1131570" y="5638307"/>
            <a:ext cx="9464040" cy="923663"/>
            <a:chOff x="504" y="938"/>
            <a:chExt cx="4416" cy="843"/>
          </a:xfrm>
        </p:grpSpPr>
        <p:sp>
          <p:nvSpPr>
            <p:cNvPr id="30" name="AutoShape 4"/>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31" name="Text Box 5"/>
            <p:cNvSpPr txBox="1">
              <a:spLocks noChangeArrowheads="1"/>
            </p:cNvSpPr>
            <p:nvPr/>
          </p:nvSpPr>
          <p:spPr bwMode="gray">
            <a:xfrm>
              <a:off x="729" y="938"/>
              <a:ext cx="3976" cy="843"/>
            </a:xfrm>
            <a:prstGeom prst="rect">
              <a:avLst/>
            </a:prstGeom>
            <a:noFill/>
            <a:ln w="9525" algn="ctr">
              <a:noFill/>
              <a:miter lim="800000"/>
              <a:headEnd/>
              <a:tailEnd/>
            </a:ln>
          </p:spPr>
          <p:txBody>
            <a:bodyPr>
              <a:spAutoFit/>
            </a:bodyPr>
            <a:lstStyle/>
            <a:p>
              <a:pPr>
                <a:lnSpc>
                  <a:spcPct val="150000"/>
                </a:lnSpc>
              </a:pP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kiếm</a:t>
              </a:r>
              <a:endParaRPr lang="en-US" sz="3600" dirty="0">
                <a:latin typeface="Times New Roman" pitchFamily="18" charset="0"/>
                <a:cs typeface="Times New Roman" pitchFamily="18" charset="0"/>
              </a:endParaRPr>
            </a:p>
          </p:txBody>
        </p:sp>
      </p:grpSp>
      <p:grpSp>
        <p:nvGrpSpPr>
          <p:cNvPr id="32" name="Group 6"/>
          <p:cNvGrpSpPr>
            <a:grpSpLocks/>
          </p:cNvGrpSpPr>
          <p:nvPr/>
        </p:nvGrpSpPr>
        <p:grpSpPr bwMode="auto">
          <a:xfrm>
            <a:off x="925830" y="4511040"/>
            <a:ext cx="9665970" cy="822960"/>
            <a:chOff x="504" y="1008"/>
            <a:chExt cx="4416" cy="765"/>
          </a:xfrm>
        </p:grpSpPr>
        <p:sp>
          <p:nvSpPr>
            <p:cNvPr id="33" name="AutoShape 7"/>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34" name="Text Box 8"/>
            <p:cNvSpPr txBox="1">
              <a:spLocks noChangeArrowheads="1"/>
            </p:cNvSpPr>
            <p:nvPr/>
          </p:nvSpPr>
          <p:spPr bwMode="gray">
            <a:xfrm>
              <a:off x="801" y="1101"/>
              <a:ext cx="3927" cy="601"/>
            </a:xfrm>
            <a:prstGeom prst="rect">
              <a:avLst/>
            </a:prstGeom>
            <a:noFill/>
            <a:ln w="9525" algn="ctr">
              <a:noFill/>
              <a:miter lim="800000"/>
              <a:headEnd/>
              <a:tailEnd/>
            </a:ln>
          </p:spPr>
          <p:txBody>
            <a:bodyPr>
              <a:spAutoFit/>
            </a:bodyPr>
            <a:lstStyle/>
            <a:p>
              <a:r>
                <a:rPr lang="en-US" sz="3600" dirty="0">
                  <a:latin typeface="Times New Roman" pitchFamily="18" charset="0"/>
                  <a:cs typeface="Times New Roman" pitchFamily="18" charset="0"/>
                  <a:sym typeface="Wingdings" pitchFamily="2" charset="2"/>
                </a:rPr>
                <a:t>Website</a:t>
              </a:r>
            </a:p>
          </p:txBody>
        </p:sp>
      </p:grpSp>
      <p:grpSp>
        <p:nvGrpSpPr>
          <p:cNvPr id="35" name="Group 9"/>
          <p:cNvGrpSpPr>
            <a:grpSpLocks/>
          </p:cNvGrpSpPr>
          <p:nvPr/>
        </p:nvGrpSpPr>
        <p:grpSpPr bwMode="auto">
          <a:xfrm>
            <a:off x="1099424" y="3215640"/>
            <a:ext cx="9464040" cy="822960"/>
            <a:chOff x="504" y="1008"/>
            <a:chExt cx="4416" cy="765"/>
          </a:xfrm>
        </p:grpSpPr>
        <p:sp>
          <p:nvSpPr>
            <p:cNvPr id="36" name="AutoShape 10"/>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37" name="Text Box 11"/>
            <p:cNvSpPr txBox="1">
              <a:spLocks noChangeArrowheads="1"/>
            </p:cNvSpPr>
            <p:nvPr/>
          </p:nvSpPr>
          <p:spPr bwMode="gray">
            <a:xfrm>
              <a:off x="702" y="1118"/>
              <a:ext cx="4196" cy="601"/>
            </a:xfrm>
            <a:prstGeom prst="rect">
              <a:avLst/>
            </a:prstGeom>
            <a:noFill/>
            <a:ln w="9525" algn="ctr">
              <a:noFill/>
              <a:miter lim="800000"/>
              <a:headEnd/>
              <a:tailEnd/>
            </a:ln>
          </p:spPr>
          <p:txBody>
            <a:bodyPr wrap="square">
              <a:spAutoFit/>
            </a:bodyPr>
            <a:lstStyle/>
            <a:p>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duyệt</a:t>
              </a:r>
              <a:r>
                <a:rPr lang="en-US" sz="3600" dirty="0">
                  <a:latin typeface="Times New Roman" pitchFamily="18" charset="0"/>
                  <a:cs typeface="Times New Roman" pitchFamily="18" charset="0"/>
                </a:rPr>
                <a:t> web.          </a:t>
              </a:r>
              <a:endParaRPr lang="en-US" sz="3600" dirty="0">
                <a:latin typeface="Times New Roman" pitchFamily="18" charset="0"/>
                <a:cs typeface="Times New Roman" pitchFamily="18" charset="0"/>
                <a:sym typeface="Symbol" pitchFamily="18" charset="2"/>
              </a:endParaRPr>
            </a:p>
          </p:txBody>
        </p:sp>
      </p:grpSp>
      <p:grpSp>
        <p:nvGrpSpPr>
          <p:cNvPr id="38" name="Group 12"/>
          <p:cNvGrpSpPr>
            <a:grpSpLocks/>
          </p:cNvGrpSpPr>
          <p:nvPr/>
        </p:nvGrpSpPr>
        <p:grpSpPr bwMode="auto">
          <a:xfrm rot="5400000">
            <a:off x="342900" y="4368166"/>
            <a:ext cx="1371600" cy="205740"/>
            <a:chOff x="0" y="1896"/>
            <a:chExt cx="5760" cy="120"/>
          </a:xfrm>
        </p:grpSpPr>
        <p:sp>
          <p:nvSpPr>
            <p:cNvPr id="39" name="Rectangle 13"/>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40" name="Rectangle 14"/>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41" name="Group 15"/>
          <p:cNvGrpSpPr>
            <a:grpSpLocks/>
          </p:cNvGrpSpPr>
          <p:nvPr/>
        </p:nvGrpSpPr>
        <p:grpSpPr bwMode="auto">
          <a:xfrm rot="5400000">
            <a:off x="409575" y="3291841"/>
            <a:ext cx="1238250" cy="205740"/>
            <a:chOff x="0" y="1896"/>
            <a:chExt cx="5760" cy="120"/>
          </a:xfrm>
        </p:grpSpPr>
        <p:sp>
          <p:nvSpPr>
            <p:cNvPr id="42" name="Rectangle 16"/>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43" name="Rectangle 17"/>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44" name="Group 18"/>
          <p:cNvGrpSpPr>
            <a:grpSpLocks/>
          </p:cNvGrpSpPr>
          <p:nvPr/>
        </p:nvGrpSpPr>
        <p:grpSpPr bwMode="auto">
          <a:xfrm rot="5400000">
            <a:off x="342900" y="5663566"/>
            <a:ext cx="1371600" cy="205740"/>
            <a:chOff x="0" y="1896"/>
            <a:chExt cx="5760" cy="120"/>
          </a:xfrm>
        </p:grpSpPr>
        <p:sp>
          <p:nvSpPr>
            <p:cNvPr id="45" name="Rectangle 19"/>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46" name="Rectangle 20"/>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47" name="Group 21"/>
          <p:cNvGrpSpPr>
            <a:grpSpLocks/>
          </p:cNvGrpSpPr>
          <p:nvPr/>
        </p:nvGrpSpPr>
        <p:grpSpPr bwMode="auto">
          <a:xfrm rot="5400000">
            <a:off x="485775" y="1844041"/>
            <a:ext cx="1085850" cy="205740"/>
            <a:chOff x="0" y="1896"/>
            <a:chExt cx="5760" cy="120"/>
          </a:xfrm>
        </p:grpSpPr>
        <p:sp>
          <p:nvSpPr>
            <p:cNvPr id="48" name="Rectangle 2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sp>
          <p:nvSpPr>
            <p:cNvPr id="49" name="Rectangle 2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latin typeface="Times New Roman" pitchFamily="18" charset="0"/>
                <a:cs typeface="Times New Roman" pitchFamily="18" charset="0"/>
              </a:endParaRPr>
            </a:p>
          </p:txBody>
        </p:sp>
      </p:grpSp>
      <p:grpSp>
        <p:nvGrpSpPr>
          <p:cNvPr id="50" name="Group 24"/>
          <p:cNvGrpSpPr>
            <a:grpSpLocks/>
          </p:cNvGrpSpPr>
          <p:nvPr/>
        </p:nvGrpSpPr>
        <p:grpSpPr bwMode="auto">
          <a:xfrm>
            <a:off x="1105852" y="1998346"/>
            <a:ext cx="9464040" cy="796290"/>
            <a:chOff x="504" y="1008"/>
            <a:chExt cx="4416" cy="765"/>
          </a:xfrm>
        </p:grpSpPr>
        <p:sp>
          <p:nvSpPr>
            <p:cNvPr id="51" name="AutoShape 25"/>
            <p:cNvSpPr>
              <a:spLocks noChangeArrowheads="1"/>
            </p:cNvSpPr>
            <p:nvPr/>
          </p:nvSpPr>
          <p:spPr bwMode="gray">
            <a:xfrm>
              <a:off x="504" y="1008"/>
              <a:ext cx="4416" cy="765"/>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n-US">
                <a:latin typeface="Times New Roman" pitchFamily="18" charset="0"/>
                <a:cs typeface="Times New Roman" pitchFamily="18" charset="0"/>
              </a:endParaRPr>
            </a:p>
          </p:txBody>
        </p:sp>
        <p:sp>
          <p:nvSpPr>
            <p:cNvPr id="52" name="Text Box 26"/>
            <p:cNvSpPr txBox="1">
              <a:spLocks noChangeArrowheads="1"/>
            </p:cNvSpPr>
            <p:nvPr/>
          </p:nvSpPr>
          <p:spPr bwMode="gray">
            <a:xfrm>
              <a:off x="708" y="1013"/>
              <a:ext cx="4176" cy="621"/>
            </a:xfrm>
            <a:prstGeom prst="rect">
              <a:avLst/>
            </a:prstGeom>
            <a:noFill/>
            <a:ln w="9525" algn="ctr">
              <a:noFill/>
              <a:miter lim="800000"/>
              <a:headEnd/>
              <a:tailEnd/>
            </a:ln>
          </p:spPr>
          <p:txBody>
            <a:bodyPr>
              <a:spAutoFit/>
            </a:bodyPr>
            <a:lstStyle/>
            <a:p>
              <a:r>
                <a:rPr lang="en-US" sz="3600" dirty="0" err="1">
                  <a:latin typeface="Times New Roman" pitchFamily="18" charset="0"/>
                  <a:cs typeface="Times New Roman" pitchFamily="18" charset="0"/>
                  <a:sym typeface="Symbol" pitchFamily="18" charset="2"/>
                </a:rPr>
                <a:t>Địa</a:t>
              </a:r>
              <a:r>
                <a:rPr lang="en-US" sz="3600" dirty="0">
                  <a:latin typeface="Times New Roman" pitchFamily="18" charset="0"/>
                  <a:cs typeface="Times New Roman" pitchFamily="18" charset="0"/>
                  <a:sym typeface="Symbol" pitchFamily="18" charset="2"/>
                </a:rPr>
                <a:t> </a:t>
              </a:r>
              <a:r>
                <a:rPr lang="en-US" sz="3600" dirty="0" err="1">
                  <a:latin typeface="Times New Roman" pitchFamily="18" charset="0"/>
                  <a:cs typeface="Times New Roman" pitchFamily="18" charset="0"/>
                  <a:sym typeface="Symbol" pitchFamily="18" charset="2"/>
                </a:rPr>
                <a:t>chỉ</a:t>
              </a:r>
              <a:r>
                <a:rPr lang="en-US" sz="3600" dirty="0">
                  <a:latin typeface="Times New Roman" pitchFamily="18" charset="0"/>
                  <a:cs typeface="Times New Roman" pitchFamily="18" charset="0"/>
                  <a:sym typeface="Symbol" pitchFamily="18" charset="2"/>
                </a:rPr>
                <a:t> web</a:t>
              </a:r>
            </a:p>
          </p:txBody>
        </p:sp>
      </p:grpSp>
      <p:grpSp>
        <p:nvGrpSpPr>
          <p:cNvPr id="53" name="Group 27"/>
          <p:cNvGrpSpPr>
            <a:grpSpLocks/>
          </p:cNvGrpSpPr>
          <p:nvPr/>
        </p:nvGrpSpPr>
        <p:grpSpPr bwMode="auto">
          <a:xfrm>
            <a:off x="265694" y="1884680"/>
            <a:ext cx="1260180" cy="983931"/>
            <a:chOff x="135" y="1180"/>
            <a:chExt cx="587" cy="620"/>
          </a:xfrm>
        </p:grpSpPr>
        <p:grpSp>
          <p:nvGrpSpPr>
            <p:cNvPr id="54" name="Group 28"/>
            <p:cNvGrpSpPr>
              <a:grpSpLocks/>
            </p:cNvGrpSpPr>
            <p:nvPr/>
          </p:nvGrpSpPr>
          <p:grpSpPr bwMode="auto">
            <a:xfrm rot="5400000">
              <a:off x="119" y="1196"/>
              <a:ext cx="620" cy="587"/>
              <a:chOff x="1868" y="1824"/>
              <a:chExt cx="1987" cy="1820"/>
            </a:xfrm>
          </p:grpSpPr>
          <p:sp>
            <p:nvSpPr>
              <p:cNvPr id="56" name="AutoShape 29"/>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7" name="AutoShape 30"/>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8" name="AutoShape 31"/>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59" name="Oval 5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60" name="Oval 5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61" name="Oval 60"/>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62" name="Oval 61"/>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63" name="Oval 62"/>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64" name="Oval 63"/>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55" name="Text Box 38"/>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A</a:t>
              </a:r>
            </a:p>
          </p:txBody>
        </p:sp>
      </p:grpSp>
      <p:grpSp>
        <p:nvGrpSpPr>
          <p:cNvPr id="65" name="Group 39"/>
          <p:cNvGrpSpPr>
            <a:grpSpLocks/>
          </p:cNvGrpSpPr>
          <p:nvPr/>
        </p:nvGrpSpPr>
        <p:grpSpPr bwMode="auto">
          <a:xfrm>
            <a:off x="289267" y="3128649"/>
            <a:ext cx="1260180" cy="983931"/>
            <a:chOff x="135" y="1180"/>
            <a:chExt cx="587" cy="620"/>
          </a:xfrm>
        </p:grpSpPr>
        <p:grpSp>
          <p:nvGrpSpPr>
            <p:cNvPr id="66" name="Group 40"/>
            <p:cNvGrpSpPr>
              <a:grpSpLocks/>
            </p:cNvGrpSpPr>
            <p:nvPr/>
          </p:nvGrpSpPr>
          <p:grpSpPr bwMode="auto">
            <a:xfrm rot="5400000">
              <a:off x="119" y="1196"/>
              <a:ext cx="620" cy="587"/>
              <a:chOff x="1868" y="1824"/>
              <a:chExt cx="1987" cy="1820"/>
            </a:xfrm>
          </p:grpSpPr>
          <p:sp>
            <p:nvSpPr>
              <p:cNvPr id="68" name="AutoShape 41"/>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69" name="AutoShape 42"/>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70" name="AutoShape 43"/>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71" name="Oval 70"/>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72" name="Oval 71"/>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73" name="Oval 72"/>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74" name="Oval 73"/>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75" name="Oval 74"/>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76" name="Oval 75"/>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67" name="Text Box 50"/>
            <p:cNvSpPr txBox="1">
              <a:spLocks noChangeArrowheads="1"/>
            </p:cNvSpPr>
            <p:nvPr/>
          </p:nvSpPr>
          <p:spPr bwMode="gray">
            <a:xfrm>
              <a:off x="342" y="1297"/>
              <a:ext cx="232"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B</a:t>
              </a:r>
            </a:p>
          </p:txBody>
        </p:sp>
      </p:grpSp>
      <p:grpSp>
        <p:nvGrpSpPr>
          <p:cNvPr id="77" name="Group 51"/>
          <p:cNvGrpSpPr>
            <a:grpSpLocks/>
          </p:cNvGrpSpPr>
          <p:nvPr/>
        </p:nvGrpSpPr>
        <p:grpSpPr bwMode="auto">
          <a:xfrm>
            <a:off x="289267" y="4424049"/>
            <a:ext cx="1260180" cy="983931"/>
            <a:chOff x="135" y="1180"/>
            <a:chExt cx="587" cy="620"/>
          </a:xfrm>
        </p:grpSpPr>
        <p:grpSp>
          <p:nvGrpSpPr>
            <p:cNvPr id="78" name="Group 52"/>
            <p:cNvGrpSpPr>
              <a:grpSpLocks/>
            </p:cNvGrpSpPr>
            <p:nvPr/>
          </p:nvGrpSpPr>
          <p:grpSpPr bwMode="auto">
            <a:xfrm rot="5400000">
              <a:off x="119" y="1196"/>
              <a:ext cx="620" cy="587"/>
              <a:chOff x="1868" y="1824"/>
              <a:chExt cx="1987" cy="1820"/>
            </a:xfrm>
          </p:grpSpPr>
          <p:sp>
            <p:nvSpPr>
              <p:cNvPr id="80" name="AutoShape 53"/>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81" name="AutoShape 54"/>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82" name="AutoShape 55"/>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83" name="Oval 8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84" name="Oval 83"/>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85" name="Oval 84"/>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86" name="Oval 85"/>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87" name="Oval 86"/>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88" name="Oval 87"/>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79" name="Text Box 62"/>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C</a:t>
              </a:r>
            </a:p>
          </p:txBody>
        </p:sp>
      </p:grpSp>
      <p:grpSp>
        <p:nvGrpSpPr>
          <p:cNvPr id="89" name="Group 63"/>
          <p:cNvGrpSpPr>
            <a:grpSpLocks/>
          </p:cNvGrpSpPr>
          <p:nvPr/>
        </p:nvGrpSpPr>
        <p:grpSpPr bwMode="auto">
          <a:xfrm>
            <a:off x="314985" y="5618484"/>
            <a:ext cx="1260180" cy="983931"/>
            <a:chOff x="135" y="1180"/>
            <a:chExt cx="587" cy="620"/>
          </a:xfrm>
        </p:grpSpPr>
        <p:grpSp>
          <p:nvGrpSpPr>
            <p:cNvPr id="90" name="Group 64"/>
            <p:cNvGrpSpPr>
              <a:grpSpLocks/>
            </p:cNvGrpSpPr>
            <p:nvPr/>
          </p:nvGrpSpPr>
          <p:grpSpPr bwMode="auto">
            <a:xfrm rot="5400000">
              <a:off x="119" y="1196"/>
              <a:ext cx="620" cy="587"/>
              <a:chOff x="1868" y="1824"/>
              <a:chExt cx="1987" cy="1820"/>
            </a:xfrm>
          </p:grpSpPr>
          <p:sp>
            <p:nvSpPr>
              <p:cNvPr id="92" name="AutoShape 65"/>
              <p:cNvSpPr>
                <a:spLocks noChangeArrowheads="1"/>
              </p:cNvSpPr>
              <p:nvPr/>
            </p:nvSpPr>
            <p:spPr bwMode="gray">
              <a:xfrm rot="16200000" flipH="1">
                <a:off x="1817" y="2516"/>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93" name="AutoShape 66"/>
              <p:cNvSpPr>
                <a:spLocks noChangeArrowheads="1"/>
              </p:cNvSpPr>
              <p:nvPr/>
            </p:nvSpPr>
            <p:spPr bwMode="gray">
              <a:xfrm rot="5400000" flipH="1">
                <a:off x="3599" y="2482"/>
                <a:ext cx="307"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94" name="AutoShape 67"/>
              <p:cNvSpPr>
                <a:spLocks noChangeArrowheads="1"/>
              </p:cNvSpPr>
              <p:nvPr/>
            </p:nvSpPr>
            <p:spPr bwMode="gray">
              <a:xfrm rot="10800000" flipH="1">
                <a:off x="2718" y="3436"/>
                <a:ext cx="302"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Times New Roman" pitchFamily="18" charset="0"/>
                  <a:cs typeface="Times New Roman" pitchFamily="18" charset="0"/>
                </a:endParaRPr>
              </a:p>
            </p:txBody>
          </p:sp>
          <p:sp>
            <p:nvSpPr>
              <p:cNvPr id="95" name="Oval 94"/>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latin typeface="Times New Roman" pitchFamily="18" charset="0"/>
                  <a:cs typeface="Times New Roman" pitchFamily="18" charset="0"/>
                </a:endParaRPr>
              </a:p>
            </p:txBody>
          </p:sp>
          <p:sp>
            <p:nvSpPr>
              <p:cNvPr id="96" name="Oval 95"/>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latin typeface="Times New Roman" pitchFamily="18" charset="0"/>
                  <a:cs typeface="Times New Roman" pitchFamily="18" charset="0"/>
                </a:endParaRPr>
              </a:p>
            </p:txBody>
          </p:sp>
          <p:sp>
            <p:nvSpPr>
              <p:cNvPr id="97" name="Oval 96"/>
              <p:cNvSpPr>
                <a:spLocks noChangeArrowheads="1"/>
              </p:cNvSpPr>
              <p:nvPr/>
            </p:nvSpPr>
            <p:spPr bwMode="gray">
              <a:xfrm>
                <a:off x="2622" y="2244"/>
                <a:ext cx="525" cy="75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latin typeface="Times New Roman" pitchFamily="18" charset="0"/>
                  <a:cs typeface="Times New Roman" pitchFamily="18" charset="0"/>
                </a:endParaRPr>
              </a:p>
            </p:txBody>
          </p:sp>
          <p:sp>
            <p:nvSpPr>
              <p:cNvPr id="98" name="Oval 97"/>
              <p:cNvSpPr>
                <a:spLocks noChangeArrowheads="1"/>
              </p:cNvSpPr>
              <p:nvPr/>
            </p:nvSpPr>
            <p:spPr bwMode="gray">
              <a:xfrm>
                <a:off x="2619" y="2250"/>
                <a:ext cx="525" cy="759"/>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latin typeface="Times New Roman" pitchFamily="18" charset="0"/>
                  <a:cs typeface="Times New Roman" pitchFamily="18" charset="0"/>
                </a:endParaRPr>
              </a:p>
            </p:txBody>
          </p:sp>
          <p:sp>
            <p:nvSpPr>
              <p:cNvPr id="99" name="Oval 98"/>
              <p:cNvSpPr>
                <a:spLocks noChangeArrowheads="1"/>
              </p:cNvSpPr>
              <p:nvPr/>
            </p:nvSpPr>
            <p:spPr bwMode="gray">
              <a:xfrm>
                <a:off x="2324" y="2244"/>
                <a:ext cx="1098" cy="75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latin typeface="Times New Roman" pitchFamily="18" charset="0"/>
                  <a:cs typeface="Times New Roman" pitchFamily="18" charset="0"/>
                </a:endParaRPr>
              </a:p>
            </p:txBody>
          </p:sp>
          <p:sp>
            <p:nvSpPr>
              <p:cNvPr id="100" name="Oval 99"/>
              <p:cNvSpPr>
                <a:spLocks noChangeArrowheads="1"/>
              </p:cNvSpPr>
              <p:nvPr/>
            </p:nvSpPr>
            <p:spPr bwMode="gray">
              <a:xfrm>
                <a:off x="2332" y="2251"/>
                <a:ext cx="1095" cy="759"/>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latin typeface="Times New Roman" pitchFamily="18" charset="0"/>
                  <a:cs typeface="Times New Roman" pitchFamily="18" charset="0"/>
                </a:endParaRPr>
              </a:p>
            </p:txBody>
          </p:sp>
        </p:grpSp>
        <p:sp>
          <p:nvSpPr>
            <p:cNvPr id="91" name="Text Box 74"/>
            <p:cNvSpPr txBox="1">
              <a:spLocks noChangeArrowheads="1"/>
            </p:cNvSpPr>
            <p:nvPr/>
          </p:nvSpPr>
          <p:spPr bwMode="gray">
            <a:xfrm>
              <a:off x="336" y="1296"/>
              <a:ext cx="244" cy="40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D</a:t>
              </a:r>
            </a:p>
          </p:txBody>
        </p:sp>
      </p:grpSp>
      <p:pic>
        <p:nvPicPr>
          <p:cNvPr id="101" name="Picture 81" descr="614040"/>
          <p:cNvPicPr>
            <a:picLocks noChangeAspect="1" noChangeArrowheads="1"/>
          </p:cNvPicPr>
          <p:nvPr/>
        </p:nvPicPr>
        <p:blipFill>
          <a:blip r:embed="rId7"/>
          <a:srcRect/>
          <a:stretch>
            <a:fillRect/>
          </a:stretch>
        </p:blipFill>
        <p:spPr bwMode="auto">
          <a:xfrm>
            <a:off x="10744200" y="5777866"/>
            <a:ext cx="1375886" cy="733424"/>
          </a:xfrm>
          <a:prstGeom prst="rect">
            <a:avLst/>
          </a:prstGeom>
          <a:noFill/>
          <a:ln w="9525">
            <a:noFill/>
            <a:miter lim="800000"/>
            <a:headEnd/>
            <a:tailEnd/>
          </a:ln>
        </p:spPr>
      </p:pic>
      <p:pic>
        <p:nvPicPr>
          <p:cNvPr id="102" name="Picture 116" descr="614040"/>
          <p:cNvPicPr>
            <a:picLocks noChangeAspect="1" noChangeArrowheads="1"/>
          </p:cNvPicPr>
          <p:nvPr/>
        </p:nvPicPr>
        <p:blipFill>
          <a:blip r:embed="rId7"/>
          <a:srcRect/>
          <a:stretch>
            <a:fillRect/>
          </a:stretch>
        </p:blipFill>
        <p:spPr bwMode="auto">
          <a:xfrm>
            <a:off x="10744200" y="4524374"/>
            <a:ext cx="1440180" cy="809626"/>
          </a:xfrm>
          <a:prstGeom prst="rect">
            <a:avLst/>
          </a:prstGeom>
          <a:noFill/>
          <a:ln w="9525">
            <a:noFill/>
            <a:miter lim="800000"/>
            <a:headEnd/>
            <a:tailEnd/>
          </a:ln>
        </p:spPr>
      </p:pic>
      <p:pic>
        <p:nvPicPr>
          <p:cNvPr id="103" name="Picture 117" descr="614040"/>
          <p:cNvPicPr>
            <a:picLocks noChangeAspect="1" noChangeArrowheads="1"/>
          </p:cNvPicPr>
          <p:nvPr/>
        </p:nvPicPr>
        <p:blipFill>
          <a:blip r:embed="rId7"/>
          <a:srcRect/>
          <a:stretch>
            <a:fillRect/>
          </a:stretch>
        </p:blipFill>
        <p:spPr bwMode="auto">
          <a:xfrm>
            <a:off x="10816114" y="2108836"/>
            <a:ext cx="1375886" cy="733424"/>
          </a:xfrm>
          <a:prstGeom prst="rect">
            <a:avLst/>
          </a:prstGeom>
          <a:noFill/>
          <a:ln w="9525">
            <a:noFill/>
            <a:miter lim="800000"/>
            <a:headEnd/>
            <a:tailEnd/>
          </a:ln>
        </p:spPr>
      </p:pic>
      <p:pic>
        <p:nvPicPr>
          <p:cNvPr id="104" name="Picture 118" descr="614030"/>
          <p:cNvPicPr>
            <a:picLocks noChangeAspect="1" noChangeArrowheads="1"/>
          </p:cNvPicPr>
          <p:nvPr/>
        </p:nvPicPr>
        <p:blipFill>
          <a:blip r:embed="rId8"/>
          <a:srcRect/>
          <a:stretch>
            <a:fillRect/>
          </a:stretch>
        </p:blipFill>
        <p:spPr bwMode="auto">
          <a:xfrm>
            <a:off x="10744200" y="3276600"/>
            <a:ext cx="1446610" cy="817246"/>
          </a:xfrm>
          <a:prstGeom prst="rect">
            <a:avLst/>
          </a:prstGeom>
          <a:noFill/>
          <a:ln w="9525">
            <a:noFill/>
            <a:miter lim="800000"/>
            <a:headEnd/>
            <a:tailEnd/>
          </a:ln>
        </p:spPr>
      </p:pic>
      <p:sp>
        <p:nvSpPr>
          <p:cNvPr id="105" name="AutoShape 17"/>
          <p:cNvSpPr>
            <a:spLocks noChangeArrowheads="1"/>
          </p:cNvSpPr>
          <p:nvPr/>
        </p:nvSpPr>
        <p:spPr bwMode="gray">
          <a:xfrm>
            <a:off x="173560" y="84843"/>
            <a:ext cx="10418243" cy="128016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46523" tIns="46523" rIns="46523" bIns="46523" anchor="ctr"/>
          <a:lstStyle/>
          <a:p>
            <a:pPr algn="just">
              <a:defRPr/>
            </a:pPr>
            <a:r>
              <a:rPr lang="en-US" sz="4400" b="1" dirty="0" err="1">
                <a:solidFill>
                  <a:schemeClr val="bg1"/>
                </a:solidFill>
                <a:latin typeface="Times New Roman" pitchFamily="18" charset="0"/>
                <a:cs typeface="Times New Roman" pitchFamily="18" charset="0"/>
              </a:rPr>
              <a:t>Câu</a:t>
            </a:r>
            <a:r>
              <a:rPr lang="en-US" sz="4400" b="1" dirty="0">
                <a:solidFill>
                  <a:schemeClr val="bg1"/>
                </a:solidFill>
                <a:latin typeface="Times New Roman" pitchFamily="18" charset="0"/>
                <a:cs typeface="Times New Roman" pitchFamily="18" charset="0"/>
              </a:rPr>
              <a:t> 6: </a:t>
            </a:r>
            <a:r>
              <a:rPr lang="vi-VN" sz="4400" dirty="0">
                <a:solidFill>
                  <a:srgbClr val="FFFF00"/>
                </a:solidFill>
                <a:latin typeface="Times New Roman" pitchFamily="18" charset="0"/>
                <a:cs typeface="Times New Roman" pitchFamily="18" charset="0"/>
              </a:rPr>
              <a:t>Phần mềm giúp người sử dụng truy cập các trang web trên Internet gọi là gì?</a:t>
            </a:r>
            <a:endParaRPr lang="en-US" sz="4400" dirty="0">
              <a:solidFill>
                <a:srgbClr val="FFFF00"/>
              </a:solidFill>
              <a:latin typeface="Times New Roman" pitchFamily="18" charset="0"/>
              <a:cs typeface="Times New Roman" pitchFamily="18" charset="0"/>
            </a:endParaRPr>
          </a:p>
        </p:txBody>
      </p:sp>
      <p:pic>
        <p:nvPicPr>
          <p:cNvPr id="106" name="Picture 28" descr="dong-ho-cat"/>
          <p:cNvPicPr>
            <a:picLocks noChangeAspect="1" noChangeArrowheads="1"/>
          </p:cNvPicPr>
          <p:nvPr/>
        </p:nvPicPr>
        <p:blipFill>
          <a:blip r:embed="rId9"/>
          <a:srcRect/>
          <a:stretch>
            <a:fillRect/>
          </a:stretch>
        </p:blipFill>
        <p:spPr bwMode="auto">
          <a:xfrm>
            <a:off x="10769204" y="304800"/>
            <a:ext cx="1465898" cy="1447800"/>
          </a:xfrm>
          <a:prstGeom prst="rect">
            <a:avLst/>
          </a:prstGeom>
          <a:noFill/>
          <a:ln w="9525">
            <a:noFill/>
            <a:miter lim="800000"/>
            <a:headEnd/>
            <a:tailEnd/>
          </a:ln>
        </p:spPr>
      </p:pic>
      <p:sp>
        <p:nvSpPr>
          <p:cNvPr id="107" name="WordArt 29" descr="Purple mesh"/>
          <p:cNvSpPr>
            <a:spLocks noChangeArrowheads="1" noChangeShapeType="1" noTextEdit="1"/>
          </p:cNvSpPr>
          <p:nvPr/>
        </p:nvSpPr>
        <p:spPr bwMode="auto">
          <a:xfrm>
            <a:off x="11154967" y="89154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0</a:t>
            </a:r>
          </a:p>
        </p:txBody>
      </p:sp>
      <p:sp>
        <p:nvSpPr>
          <p:cNvPr id="108" name="WordArt 30" descr="Purple mesh"/>
          <p:cNvSpPr>
            <a:spLocks noChangeArrowheads="1" noChangeShapeType="1" noTextEdit="1"/>
          </p:cNvSpPr>
          <p:nvPr/>
        </p:nvSpPr>
        <p:spPr bwMode="auto">
          <a:xfrm>
            <a:off x="11154967"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a:t>
            </a:r>
          </a:p>
        </p:txBody>
      </p:sp>
      <p:sp>
        <p:nvSpPr>
          <p:cNvPr id="109" name="WordArt 31"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2</a:t>
            </a:r>
          </a:p>
        </p:txBody>
      </p:sp>
      <p:sp>
        <p:nvSpPr>
          <p:cNvPr id="110" name="WordArt 32"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3</a:t>
            </a:r>
          </a:p>
        </p:txBody>
      </p:sp>
      <p:sp>
        <p:nvSpPr>
          <p:cNvPr id="111" name="WordArt 33"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4</a:t>
            </a:r>
          </a:p>
        </p:txBody>
      </p:sp>
      <p:sp>
        <p:nvSpPr>
          <p:cNvPr id="112" name="WordArt 34" descr="Purple mesh"/>
          <p:cNvSpPr>
            <a:spLocks noChangeArrowheads="1" noChangeShapeType="1" noTextEdit="1"/>
          </p:cNvSpPr>
          <p:nvPr/>
        </p:nvSpPr>
        <p:spPr bwMode="auto">
          <a:xfrm>
            <a:off x="11180684" y="91059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5</a:t>
            </a:r>
          </a:p>
        </p:txBody>
      </p:sp>
      <p:sp>
        <p:nvSpPr>
          <p:cNvPr id="113" name="WordArt 35"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6</a:t>
            </a:r>
          </a:p>
        </p:txBody>
      </p:sp>
      <p:sp>
        <p:nvSpPr>
          <p:cNvPr id="114" name="WordArt 36" descr="Purple mesh"/>
          <p:cNvSpPr>
            <a:spLocks noChangeArrowheads="1" noChangeShapeType="1" noTextEdit="1"/>
          </p:cNvSpPr>
          <p:nvPr/>
        </p:nvSpPr>
        <p:spPr bwMode="auto">
          <a:xfrm>
            <a:off x="11167826" y="920116"/>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7</a:t>
            </a:r>
          </a:p>
        </p:txBody>
      </p:sp>
      <p:sp>
        <p:nvSpPr>
          <p:cNvPr id="115" name="WordArt 37"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8</a:t>
            </a:r>
          </a:p>
        </p:txBody>
      </p:sp>
      <p:sp>
        <p:nvSpPr>
          <p:cNvPr id="116" name="WordArt 38" descr="Purple mesh"/>
          <p:cNvSpPr>
            <a:spLocks noChangeArrowheads="1" noChangeShapeType="1" noTextEdit="1"/>
          </p:cNvSpPr>
          <p:nvPr/>
        </p:nvSpPr>
        <p:spPr bwMode="auto">
          <a:xfrm>
            <a:off x="11172114" y="914401"/>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9</a:t>
            </a:r>
          </a:p>
        </p:txBody>
      </p:sp>
      <p:sp>
        <p:nvSpPr>
          <p:cNvPr id="117" name="WordArt 39" descr="Purple mesh"/>
          <p:cNvSpPr>
            <a:spLocks noChangeArrowheads="1" noChangeShapeType="1" noTextEdit="1"/>
          </p:cNvSpPr>
          <p:nvPr/>
        </p:nvSpPr>
        <p:spPr bwMode="auto">
          <a:xfrm>
            <a:off x="11159253"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10</a:t>
            </a:r>
          </a:p>
        </p:txBody>
      </p:sp>
      <p:sp>
        <p:nvSpPr>
          <p:cNvPr id="118" name="WordArt 40" descr="Purple mesh"/>
          <p:cNvSpPr>
            <a:spLocks noChangeArrowheads="1" noChangeShapeType="1" noTextEdit="1"/>
          </p:cNvSpPr>
          <p:nvPr/>
        </p:nvSpPr>
        <p:spPr bwMode="auto">
          <a:xfrm>
            <a:off x="11167826"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11</a:t>
            </a:r>
          </a:p>
        </p:txBody>
      </p:sp>
      <p:sp>
        <p:nvSpPr>
          <p:cNvPr id="119" name="WordArt 41"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12</a:t>
            </a:r>
          </a:p>
        </p:txBody>
      </p:sp>
      <p:sp>
        <p:nvSpPr>
          <p:cNvPr id="120" name="WordArt 42"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13</a:t>
            </a:r>
          </a:p>
        </p:txBody>
      </p:sp>
      <p:sp>
        <p:nvSpPr>
          <p:cNvPr id="121" name="WordArt 43" descr="Purple mesh"/>
          <p:cNvSpPr>
            <a:spLocks noChangeArrowheads="1" noChangeShapeType="1" noTextEdit="1"/>
          </p:cNvSpPr>
          <p:nvPr/>
        </p:nvSpPr>
        <p:spPr bwMode="auto">
          <a:xfrm>
            <a:off x="11180684" y="914401"/>
            <a:ext cx="647224"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14</a:t>
            </a:r>
          </a:p>
        </p:txBody>
      </p:sp>
      <p:sp>
        <p:nvSpPr>
          <p:cNvPr id="122" name="WordArt 44" descr="Purple mesh"/>
          <p:cNvSpPr>
            <a:spLocks noChangeArrowheads="1" noChangeShapeType="1" noTextEdit="1"/>
          </p:cNvSpPr>
          <p:nvPr/>
        </p:nvSpPr>
        <p:spPr bwMode="auto">
          <a:xfrm>
            <a:off x="11172114" y="920116"/>
            <a:ext cx="651510" cy="590550"/>
          </a:xfrm>
          <a:prstGeom prst="rect">
            <a:avLst/>
          </a:prstGeom>
        </p:spPr>
        <p:txBody>
          <a:bodyPr wrap="none" lIns="118168" tIns="59084" rIns="118168" bIns="59084" fromWordArt="1">
            <a:prstTxWarp prst="textPlain">
              <a:avLst>
                <a:gd name="adj" fmla="val 50000"/>
              </a:avLst>
            </a:prstTxWarp>
          </a:bodyPr>
          <a:lstStyle/>
          <a:p>
            <a:r>
              <a:rPr lang="en-US" sz="4700" kern="10" dirty="0">
                <a:ln w="9525">
                  <a:noFill/>
                  <a:round/>
                  <a:headEnd/>
                  <a:tailEnd/>
                </a:ln>
                <a:solidFill>
                  <a:srgbClr val="FF0000"/>
                </a:solidFill>
                <a:latin typeface="Times New Roman" pitchFamily="18" charset="0"/>
                <a:cs typeface="Times New Roman" pitchFamily="18" charset="0"/>
              </a:rPr>
              <a:t>15</a:t>
            </a:r>
          </a:p>
        </p:txBody>
      </p:sp>
      <p:sp>
        <p:nvSpPr>
          <p:cNvPr id="123" name="Action Button: Home 2">
            <a:hlinkClick r:id="rId10" action="ppaction://hlinksldjump" highlightClick="1"/>
          </p:cNvPr>
          <p:cNvSpPr>
            <a:spLocks noChangeArrowheads="1"/>
          </p:cNvSpPr>
          <p:nvPr/>
        </p:nvSpPr>
        <p:spPr bwMode="auto">
          <a:xfrm>
            <a:off x="11955426" y="6477006"/>
            <a:ext cx="388977" cy="396321"/>
          </a:xfrm>
          <a:prstGeom prst="actionButtonHome">
            <a:avLst/>
          </a:prstGeom>
          <a:solidFill>
            <a:srgbClr val="663300"/>
          </a:solidFill>
          <a:ln w="9525">
            <a:noFill/>
            <a:miter lim="800000"/>
            <a:headEnd/>
            <a:tailEnd/>
          </a:ln>
        </p:spPr>
        <p:txBody>
          <a:bodyPr wrap="square" lIns="118168" tIns="59084" rIns="118168" bIns="59084">
            <a:spAutoFit/>
          </a:bodyPr>
          <a:lstStyle/>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slide(fromTop)">
                                      <p:cBhvr>
                                        <p:cTn id="7" dur="500"/>
                                        <p:tgtEl>
                                          <p:spTgt spid="47"/>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 calcmode="lin" valueType="num">
                                      <p:cBhvr>
                                        <p:cTn id="13" dur="500" fill="hold"/>
                                        <p:tgtEl>
                                          <p:spTgt spid="53"/>
                                        </p:tgtEl>
                                        <p:attrNameLst>
                                          <p:attrName>style.rotation</p:attrName>
                                        </p:attrNameLst>
                                      </p:cBhvr>
                                      <p:tavLst>
                                        <p:tav tm="0">
                                          <p:val>
                                            <p:fltVal val="360"/>
                                          </p:val>
                                        </p:tav>
                                        <p:tav tm="100000">
                                          <p:val>
                                            <p:fltVal val="0"/>
                                          </p:val>
                                        </p:tav>
                                      </p:tavLst>
                                    </p:anim>
                                    <p:animEffect transition="in" filter="fade">
                                      <p:cBhvr>
                                        <p:cTn id="14" dur="500"/>
                                        <p:tgtEl>
                                          <p:spTgt spid="53"/>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ppt_x</p:attrName>
                                        </p:attrNameLst>
                                      </p:cBhvr>
                                      <p:tavLst>
                                        <p:tav tm="0">
                                          <p:val>
                                            <p:strVal val="#ppt_x-#ppt_w/2"/>
                                          </p:val>
                                        </p:tav>
                                        <p:tav tm="100000">
                                          <p:val>
                                            <p:strVal val="#ppt_x"/>
                                          </p:val>
                                        </p:tav>
                                      </p:tavLst>
                                    </p:anim>
                                    <p:anim calcmode="lin" valueType="num">
                                      <p:cBhvr>
                                        <p:cTn id="19" dur="500" fill="hold"/>
                                        <p:tgtEl>
                                          <p:spTgt spid="50"/>
                                        </p:tgtEl>
                                        <p:attrNameLst>
                                          <p:attrName>ppt_y</p:attrName>
                                        </p:attrNameLst>
                                      </p:cBhvr>
                                      <p:tavLst>
                                        <p:tav tm="0">
                                          <p:val>
                                            <p:strVal val="#ppt_y"/>
                                          </p:val>
                                        </p:tav>
                                        <p:tav tm="100000">
                                          <p:val>
                                            <p:strVal val="#ppt_y"/>
                                          </p:val>
                                        </p:tav>
                                      </p:tavLst>
                                    </p:anim>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slide(fromTop)">
                                      <p:cBhvr>
                                        <p:cTn id="25" dur="500"/>
                                        <p:tgtEl>
                                          <p:spTgt spid="41"/>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anim calcmode="lin" valueType="num">
                                      <p:cBhvr>
                                        <p:cTn id="31" dur="500" fill="hold"/>
                                        <p:tgtEl>
                                          <p:spTgt spid="65"/>
                                        </p:tgtEl>
                                        <p:attrNameLst>
                                          <p:attrName>style.rotation</p:attrName>
                                        </p:attrNameLst>
                                      </p:cBhvr>
                                      <p:tavLst>
                                        <p:tav tm="0">
                                          <p:val>
                                            <p:fltVal val="360"/>
                                          </p:val>
                                        </p:tav>
                                        <p:tav tm="100000">
                                          <p:val>
                                            <p:fltVal val="0"/>
                                          </p:val>
                                        </p:tav>
                                      </p:tavLst>
                                    </p:anim>
                                    <p:animEffect transition="in" filter="fade">
                                      <p:cBhvr>
                                        <p:cTn id="32" dur="500"/>
                                        <p:tgtEl>
                                          <p:spTgt spid="65"/>
                                        </p:tgtEl>
                                      </p:cBhvr>
                                    </p:animEffect>
                                  </p:childTnLst>
                                </p:cTn>
                              </p:par>
                            </p:childTnLst>
                          </p:cTn>
                        </p:par>
                        <p:par>
                          <p:cTn id="33" fill="hold">
                            <p:stCondLst>
                              <p:cond delay="2500"/>
                            </p:stCondLst>
                            <p:childTnLst>
                              <p:par>
                                <p:cTn id="34" presetID="17"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ppt_x</p:attrName>
                                        </p:attrNameLst>
                                      </p:cBhvr>
                                      <p:tavLst>
                                        <p:tav tm="0">
                                          <p:val>
                                            <p:strVal val="#ppt_x-#ppt_w/2"/>
                                          </p:val>
                                        </p:tav>
                                        <p:tav tm="100000">
                                          <p:val>
                                            <p:strVal val="#ppt_x"/>
                                          </p:val>
                                        </p:tav>
                                      </p:tavLst>
                                    </p:anim>
                                    <p:anim calcmode="lin" valueType="num">
                                      <p:cBhvr>
                                        <p:cTn id="37" dur="500" fill="hold"/>
                                        <p:tgtEl>
                                          <p:spTgt spid="35"/>
                                        </p:tgtEl>
                                        <p:attrNameLst>
                                          <p:attrName>ppt_y</p:attrName>
                                        </p:attrNameLst>
                                      </p:cBhvr>
                                      <p:tavLst>
                                        <p:tav tm="0">
                                          <p:val>
                                            <p:strVal val="#ppt_y"/>
                                          </p:val>
                                        </p:tav>
                                        <p:tav tm="100000">
                                          <p:val>
                                            <p:strVal val="#ppt_y"/>
                                          </p:val>
                                        </p:tav>
                                      </p:tavLst>
                                    </p:anim>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2" presetClass="entr" presetSubtype="1"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slide(fromTop)">
                                      <p:cBhvr>
                                        <p:cTn id="43" dur="500"/>
                                        <p:tgtEl>
                                          <p:spTgt spid="38"/>
                                        </p:tgtEl>
                                      </p:cBhvr>
                                    </p:animEffect>
                                  </p:childTnLst>
                                </p:cTn>
                              </p:par>
                            </p:childTnLst>
                          </p:cTn>
                        </p:par>
                        <p:par>
                          <p:cTn id="44" fill="hold">
                            <p:stCondLst>
                              <p:cond delay="3500"/>
                            </p:stCondLst>
                            <p:childTnLst>
                              <p:par>
                                <p:cTn id="45" presetID="49" presetClass="entr" presetSubtype="0" decel="100000" fill="hold"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p:cTn id="47" dur="500" fill="hold"/>
                                        <p:tgtEl>
                                          <p:spTgt spid="77"/>
                                        </p:tgtEl>
                                        <p:attrNameLst>
                                          <p:attrName>ppt_w</p:attrName>
                                        </p:attrNameLst>
                                      </p:cBhvr>
                                      <p:tavLst>
                                        <p:tav tm="0">
                                          <p:val>
                                            <p:fltVal val="0"/>
                                          </p:val>
                                        </p:tav>
                                        <p:tav tm="100000">
                                          <p:val>
                                            <p:strVal val="#ppt_w"/>
                                          </p:val>
                                        </p:tav>
                                      </p:tavLst>
                                    </p:anim>
                                    <p:anim calcmode="lin" valueType="num">
                                      <p:cBhvr>
                                        <p:cTn id="48" dur="500" fill="hold"/>
                                        <p:tgtEl>
                                          <p:spTgt spid="77"/>
                                        </p:tgtEl>
                                        <p:attrNameLst>
                                          <p:attrName>ppt_h</p:attrName>
                                        </p:attrNameLst>
                                      </p:cBhvr>
                                      <p:tavLst>
                                        <p:tav tm="0">
                                          <p:val>
                                            <p:fltVal val="0"/>
                                          </p:val>
                                        </p:tav>
                                        <p:tav tm="100000">
                                          <p:val>
                                            <p:strVal val="#ppt_h"/>
                                          </p:val>
                                        </p:tav>
                                      </p:tavLst>
                                    </p:anim>
                                    <p:anim calcmode="lin" valueType="num">
                                      <p:cBhvr>
                                        <p:cTn id="49" dur="500" fill="hold"/>
                                        <p:tgtEl>
                                          <p:spTgt spid="77"/>
                                        </p:tgtEl>
                                        <p:attrNameLst>
                                          <p:attrName>style.rotation</p:attrName>
                                        </p:attrNameLst>
                                      </p:cBhvr>
                                      <p:tavLst>
                                        <p:tav tm="0">
                                          <p:val>
                                            <p:fltVal val="360"/>
                                          </p:val>
                                        </p:tav>
                                        <p:tav tm="100000">
                                          <p:val>
                                            <p:fltVal val="0"/>
                                          </p:val>
                                        </p:tav>
                                      </p:tavLst>
                                    </p:anim>
                                    <p:animEffect transition="in" filter="fade">
                                      <p:cBhvr>
                                        <p:cTn id="50" dur="500"/>
                                        <p:tgtEl>
                                          <p:spTgt spid="77"/>
                                        </p:tgtEl>
                                      </p:cBhvr>
                                    </p:animEffect>
                                  </p:childTnLst>
                                </p:cTn>
                              </p:par>
                            </p:childTnLst>
                          </p:cTn>
                        </p:par>
                        <p:par>
                          <p:cTn id="51" fill="hold">
                            <p:stCondLst>
                              <p:cond delay="4000"/>
                            </p:stCondLst>
                            <p:childTnLst>
                              <p:par>
                                <p:cTn id="52" presetID="17" presetClass="entr" presetSubtype="8"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ppt_x</p:attrName>
                                        </p:attrNameLst>
                                      </p:cBhvr>
                                      <p:tavLst>
                                        <p:tav tm="0">
                                          <p:val>
                                            <p:strVal val="#ppt_x-#ppt_w/2"/>
                                          </p:val>
                                        </p:tav>
                                        <p:tav tm="100000">
                                          <p:val>
                                            <p:strVal val="#ppt_x"/>
                                          </p:val>
                                        </p:tav>
                                      </p:tavLst>
                                    </p:anim>
                                    <p:anim calcmode="lin" valueType="num">
                                      <p:cBhvr>
                                        <p:cTn id="55" dur="500" fill="hold"/>
                                        <p:tgtEl>
                                          <p:spTgt spid="32"/>
                                        </p:tgtEl>
                                        <p:attrNameLst>
                                          <p:attrName>ppt_y</p:attrName>
                                        </p:attrNameLst>
                                      </p:cBhvr>
                                      <p:tavLst>
                                        <p:tav tm="0">
                                          <p:val>
                                            <p:strVal val="#ppt_y"/>
                                          </p:val>
                                        </p:tav>
                                        <p:tav tm="100000">
                                          <p:val>
                                            <p:strVal val="#ppt_y"/>
                                          </p:val>
                                        </p:tav>
                                      </p:tavLst>
                                    </p:anim>
                                    <p:anim calcmode="lin" valueType="num">
                                      <p:cBhvr>
                                        <p:cTn id="56" dur="500" fill="hold"/>
                                        <p:tgtEl>
                                          <p:spTgt spid="32"/>
                                        </p:tgtEl>
                                        <p:attrNameLst>
                                          <p:attrName>ppt_w</p:attrName>
                                        </p:attrNameLst>
                                      </p:cBhvr>
                                      <p:tavLst>
                                        <p:tav tm="0">
                                          <p:val>
                                            <p:fltVal val="0"/>
                                          </p:val>
                                        </p:tav>
                                        <p:tav tm="100000">
                                          <p:val>
                                            <p:strVal val="#ppt_w"/>
                                          </p:val>
                                        </p:tav>
                                      </p:tavLst>
                                    </p:anim>
                                    <p:anim calcmode="lin" valueType="num">
                                      <p:cBhvr>
                                        <p:cTn id="57" dur="500" fill="hold"/>
                                        <p:tgtEl>
                                          <p:spTgt spid="32"/>
                                        </p:tgtEl>
                                        <p:attrNameLst>
                                          <p:attrName>ppt_h</p:attrName>
                                        </p:attrNameLst>
                                      </p:cBhvr>
                                      <p:tavLst>
                                        <p:tav tm="0">
                                          <p:val>
                                            <p:strVal val="#ppt_h"/>
                                          </p:val>
                                        </p:tav>
                                        <p:tav tm="100000">
                                          <p:val>
                                            <p:strVal val="#ppt_h"/>
                                          </p:val>
                                        </p:tav>
                                      </p:tavLst>
                                    </p:anim>
                                  </p:childTnLst>
                                </p:cTn>
                              </p:par>
                            </p:childTnLst>
                          </p:cTn>
                        </p:par>
                        <p:par>
                          <p:cTn id="58" fill="hold">
                            <p:stCondLst>
                              <p:cond delay="4500"/>
                            </p:stCondLst>
                            <p:childTnLst>
                              <p:par>
                                <p:cTn id="59" presetID="12" presetClass="entr" presetSubtype="1"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slide(fromTop)">
                                      <p:cBhvr>
                                        <p:cTn id="61" dur="500"/>
                                        <p:tgtEl>
                                          <p:spTgt spid="44"/>
                                        </p:tgtEl>
                                      </p:cBhvr>
                                    </p:animEffect>
                                  </p:childTnLst>
                                </p:cTn>
                              </p:par>
                            </p:childTnLst>
                          </p:cTn>
                        </p:par>
                        <p:par>
                          <p:cTn id="62" fill="hold">
                            <p:stCondLst>
                              <p:cond delay="5000"/>
                            </p:stCondLst>
                            <p:childTnLst>
                              <p:par>
                                <p:cTn id="63" presetID="49" presetClass="entr" presetSubtype="0" decel="100000"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 calcmode="lin" valueType="num">
                                      <p:cBhvr>
                                        <p:cTn id="67" dur="500" fill="hold"/>
                                        <p:tgtEl>
                                          <p:spTgt spid="89"/>
                                        </p:tgtEl>
                                        <p:attrNameLst>
                                          <p:attrName>style.rotation</p:attrName>
                                        </p:attrNameLst>
                                      </p:cBhvr>
                                      <p:tavLst>
                                        <p:tav tm="0">
                                          <p:val>
                                            <p:fltVal val="360"/>
                                          </p:val>
                                        </p:tav>
                                        <p:tav tm="100000">
                                          <p:val>
                                            <p:fltVal val="0"/>
                                          </p:val>
                                        </p:tav>
                                      </p:tavLst>
                                    </p:anim>
                                    <p:animEffect transition="in" filter="fade">
                                      <p:cBhvr>
                                        <p:cTn id="68" dur="500"/>
                                        <p:tgtEl>
                                          <p:spTgt spid="89"/>
                                        </p:tgtEl>
                                      </p:cBhvr>
                                    </p:animEffect>
                                  </p:childTnLst>
                                </p:cTn>
                              </p:par>
                            </p:childTnLst>
                          </p:cTn>
                        </p:par>
                        <p:par>
                          <p:cTn id="69" fill="hold">
                            <p:stCondLst>
                              <p:cond delay="5500"/>
                            </p:stCondLst>
                            <p:childTnLst>
                              <p:par>
                                <p:cTn id="70" presetID="17" presetClass="entr" presetSubtype="8"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ppt_x</p:attrName>
                                        </p:attrNameLst>
                                      </p:cBhvr>
                                      <p:tavLst>
                                        <p:tav tm="0">
                                          <p:val>
                                            <p:strVal val="#ppt_x-#ppt_w/2"/>
                                          </p:val>
                                        </p:tav>
                                        <p:tav tm="100000">
                                          <p:val>
                                            <p:strVal val="#ppt_x"/>
                                          </p:val>
                                        </p:tav>
                                      </p:tavLst>
                                    </p:anim>
                                    <p:anim calcmode="lin" valueType="num">
                                      <p:cBhvr>
                                        <p:cTn id="73" dur="500" fill="hold"/>
                                        <p:tgtEl>
                                          <p:spTgt spid="29"/>
                                        </p:tgtEl>
                                        <p:attrNameLst>
                                          <p:attrName>ppt_y</p:attrName>
                                        </p:attrNameLst>
                                      </p:cBhvr>
                                      <p:tavLst>
                                        <p:tav tm="0">
                                          <p:val>
                                            <p:strVal val="#ppt_y"/>
                                          </p:val>
                                        </p:tav>
                                        <p:tav tm="100000">
                                          <p:val>
                                            <p:strVal val="#ppt_y"/>
                                          </p:val>
                                        </p:tav>
                                      </p:tavLst>
                                    </p:anim>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8" presetClass="exit" presetSubtype="16" fill="hold" grpId="0" nodeType="clickEffect">
                                  <p:stCondLst>
                                    <p:cond delay="0"/>
                                  </p:stCondLst>
                                  <p:childTnLst>
                                    <p:animEffect transition="out" filter="diamond(in)">
                                      <p:cBhvr>
                                        <p:cTn id="79" dur="500"/>
                                        <p:tgtEl>
                                          <p:spTgt spid="122"/>
                                        </p:tgtEl>
                                      </p:cBhvr>
                                    </p:animEffect>
                                    <p:set>
                                      <p:cBhvr>
                                        <p:cTn id="80" dur="1" fill="hold">
                                          <p:stCondLst>
                                            <p:cond delay="499"/>
                                          </p:stCondLst>
                                        </p:cTn>
                                        <p:tgtEl>
                                          <p:spTgt spid="122"/>
                                        </p:tgtEl>
                                        <p:attrNameLst>
                                          <p:attrName>style.visibility</p:attrName>
                                        </p:attrNameLst>
                                      </p:cBhvr>
                                      <p:to>
                                        <p:strVal val="hidden"/>
                                      </p:to>
                                    </p:set>
                                  </p:childTnLst>
                                </p:cTn>
                              </p:par>
                            </p:childTnLst>
                          </p:cTn>
                        </p:par>
                        <p:par>
                          <p:cTn id="81" fill="hold">
                            <p:stCondLst>
                              <p:cond delay="500"/>
                            </p:stCondLst>
                            <p:childTnLst>
                              <p:par>
                                <p:cTn id="82" presetID="6" presetClass="entr" presetSubtype="32" fill="hold" grpId="0" nodeType="afterEffect">
                                  <p:stCondLst>
                                    <p:cond delay="0"/>
                                  </p:stCondLst>
                                  <p:childTnLst>
                                    <p:set>
                                      <p:cBhvr>
                                        <p:cTn id="83" dur="1" fill="hold">
                                          <p:stCondLst>
                                            <p:cond delay="0"/>
                                          </p:stCondLst>
                                        </p:cTn>
                                        <p:tgtEl>
                                          <p:spTgt spid="121"/>
                                        </p:tgtEl>
                                        <p:attrNameLst>
                                          <p:attrName>style.visibility</p:attrName>
                                        </p:attrNameLst>
                                      </p:cBhvr>
                                      <p:to>
                                        <p:strVal val="visible"/>
                                      </p:to>
                                    </p:set>
                                    <p:animEffect transition="in" filter="circle(out)">
                                      <p:cBhvr>
                                        <p:cTn id="84" dur="500"/>
                                        <p:tgtEl>
                                          <p:spTgt spid="121"/>
                                        </p:tgtEl>
                                      </p:cBhvr>
                                    </p:animEffect>
                                  </p:childTnLst>
                                  <p:subTnLst>
                                    <p:audio>
                                      <p:cMediaNode>
                                        <p:cTn display="0" masterRel="sameClick">
                                          <p:stCondLst>
                                            <p:cond evt="begin" delay="0">
                                              <p:tn val="82"/>
                                            </p:cond>
                                          </p:stCondLst>
                                          <p:endCondLst>
                                            <p:cond evt="onStopAudio" delay="0">
                                              <p:tgtEl>
                                                <p:sldTgt/>
                                              </p:tgtEl>
                                            </p:cond>
                                          </p:endCondLst>
                                        </p:cTn>
                                        <p:tgtEl>
                                          <p:sndTgt r:embed="rId2" name="ding.wav"/>
                                        </p:tgtEl>
                                      </p:cMediaNode>
                                    </p:audio>
                                  </p:subTnLst>
                                </p:cTn>
                              </p:par>
                            </p:childTnLst>
                          </p:cTn>
                        </p:par>
                        <p:par>
                          <p:cTn id="85" fill="hold">
                            <p:stCondLst>
                              <p:cond delay="1000"/>
                            </p:stCondLst>
                            <p:childTnLst>
                              <p:par>
                                <p:cTn id="86" presetID="8" presetClass="exit" presetSubtype="16" fill="hold" grpId="1" nodeType="afterEffect">
                                  <p:stCondLst>
                                    <p:cond delay="0"/>
                                  </p:stCondLst>
                                  <p:childTnLst>
                                    <p:animEffect transition="out" filter="diamond(in)">
                                      <p:cBhvr>
                                        <p:cTn id="87" dur="500"/>
                                        <p:tgtEl>
                                          <p:spTgt spid="121"/>
                                        </p:tgtEl>
                                      </p:cBhvr>
                                    </p:animEffect>
                                    <p:set>
                                      <p:cBhvr>
                                        <p:cTn id="88" dur="1" fill="hold">
                                          <p:stCondLst>
                                            <p:cond delay="499"/>
                                          </p:stCondLst>
                                        </p:cTn>
                                        <p:tgtEl>
                                          <p:spTgt spid="121"/>
                                        </p:tgtEl>
                                        <p:attrNameLst>
                                          <p:attrName>style.visibility</p:attrName>
                                        </p:attrNameLst>
                                      </p:cBhvr>
                                      <p:to>
                                        <p:strVal val="hidden"/>
                                      </p:to>
                                    </p:set>
                                  </p:childTnLst>
                                </p:cTn>
                              </p:par>
                            </p:childTnLst>
                          </p:cTn>
                        </p:par>
                        <p:par>
                          <p:cTn id="89" fill="hold">
                            <p:stCondLst>
                              <p:cond delay="1500"/>
                            </p:stCondLst>
                            <p:childTnLst>
                              <p:par>
                                <p:cTn id="90" presetID="6" presetClass="entr" presetSubtype="32" fill="hold" grpId="0" nodeType="afterEffect">
                                  <p:stCondLst>
                                    <p:cond delay="0"/>
                                  </p:stCondLst>
                                  <p:childTnLst>
                                    <p:set>
                                      <p:cBhvr>
                                        <p:cTn id="91" dur="1" fill="hold">
                                          <p:stCondLst>
                                            <p:cond delay="0"/>
                                          </p:stCondLst>
                                        </p:cTn>
                                        <p:tgtEl>
                                          <p:spTgt spid="120"/>
                                        </p:tgtEl>
                                        <p:attrNameLst>
                                          <p:attrName>style.visibility</p:attrName>
                                        </p:attrNameLst>
                                      </p:cBhvr>
                                      <p:to>
                                        <p:strVal val="visible"/>
                                      </p:to>
                                    </p:set>
                                    <p:animEffect transition="in" filter="circle(out)">
                                      <p:cBhvr>
                                        <p:cTn id="92" dur="500"/>
                                        <p:tgtEl>
                                          <p:spTgt spid="120"/>
                                        </p:tgtEl>
                                      </p:cBhvr>
                                    </p:animEffect>
                                  </p:childTnLst>
                                  <p:subTnLst>
                                    <p:audio>
                                      <p:cMediaNode>
                                        <p:cTn display="0" masterRel="sameClick">
                                          <p:stCondLst>
                                            <p:cond evt="begin" delay="0">
                                              <p:tn val="90"/>
                                            </p:cond>
                                          </p:stCondLst>
                                          <p:endCondLst>
                                            <p:cond evt="onStopAudio" delay="0">
                                              <p:tgtEl>
                                                <p:sldTgt/>
                                              </p:tgtEl>
                                            </p:cond>
                                          </p:endCondLst>
                                        </p:cTn>
                                        <p:tgtEl>
                                          <p:sndTgt r:embed="rId2" name="ding.wav"/>
                                        </p:tgtEl>
                                      </p:cMediaNode>
                                    </p:audio>
                                  </p:subTnLst>
                                </p:cTn>
                              </p:par>
                            </p:childTnLst>
                          </p:cTn>
                        </p:par>
                        <p:par>
                          <p:cTn id="93" fill="hold">
                            <p:stCondLst>
                              <p:cond delay="2000"/>
                            </p:stCondLst>
                            <p:childTnLst>
                              <p:par>
                                <p:cTn id="94" presetID="8" presetClass="exit" presetSubtype="16" fill="hold" grpId="1" nodeType="afterEffect">
                                  <p:stCondLst>
                                    <p:cond delay="0"/>
                                  </p:stCondLst>
                                  <p:childTnLst>
                                    <p:animEffect transition="out" filter="diamond(in)">
                                      <p:cBhvr>
                                        <p:cTn id="95" dur="500"/>
                                        <p:tgtEl>
                                          <p:spTgt spid="120"/>
                                        </p:tgtEl>
                                      </p:cBhvr>
                                    </p:animEffect>
                                    <p:set>
                                      <p:cBhvr>
                                        <p:cTn id="96" dur="1" fill="hold">
                                          <p:stCondLst>
                                            <p:cond delay="499"/>
                                          </p:stCondLst>
                                        </p:cTn>
                                        <p:tgtEl>
                                          <p:spTgt spid="120"/>
                                        </p:tgtEl>
                                        <p:attrNameLst>
                                          <p:attrName>style.visibility</p:attrName>
                                        </p:attrNameLst>
                                      </p:cBhvr>
                                      <p:to>
                                        <p:strVal val="hidden"/>
                                      </p:to>
                                    </p:set>
                                  </p:childTnLst>
                                </p:cTn>
                              </p:par>
                            </p:childTnLst>
                          </p:cTn>
                        </p:par>
                        <p:par>
                          <p:cTn id="97" fill="hold">
                            <p:stCondLst>
                              <p:cond delay="2500"/>
                            </p:stCondLst>
                            <p:childTnLst>
                              <p:par>
                                <p:cTn id="98" presetID="6" presetClass="entr" presetSubtype="32" fill="hold" grpId="0" nodeType="afterEffect">
                                  <p:stCondLst>
                                    <p:cond delay="0"/>
                                  </p:stCondLst>
                                  <p:childTnLst>
                                    <p:set>
                                      <p:cBhvr>
                                        <p:cTn id="99" dur="1" fill="hold">
                                          <p:stCondLst>
                                            <p:cond delay="0"/>
                                          </p:stCondLst>
                                        </p:cTn>
                                        <p:tgtEl>
                                          <p:spTgt spid="119"/>
                                        </p:tgtEl>
                                        <p:attrNameLst>
                                          <p:attrName>style.visibility</p:attrName>
                                        </p:attrNameLst>
                                      </p:cBhvr>
                                      <p:to>
                                        <p:strVal val="visible"/>
                                      </p:to>
                                    </p:set>
                                    <p:animEffect transition="in" filter="circle(out)">
                                      <p:cBhvr>
                                        <p:cTn id="100" dur="500"/>
                                        <p:tgtEl>
                                          <p:spTgt spid="119"/>
                                        </p:tgtEl>
                                      </p:cBhvr>
                                    </p:animEffect>
                                  </p:childTnLst>
                                  <p:subTnLst>
                                    <p:audio>
                                      <p:cMediaNode>
                                        <p:cTn display="0" masterRel="sameClick">
                                          <p:stCondLst>
                                            <p:cond evt="begin" delay="0">
                                              <p:tn val="98"/>
                                            </p:cond>
                                          </p:stCondLst>
                                          <p:endCondLst>
                                            <p:cond evt="onStopAudio" delay="0">
                                              <p:tgtEl>
                                                <p:sldTgt/>
                                              </p:tgtEl>
                                            </p:cond>
                                          </p:endCondLst>
                                        </p:cTn>
                                        <p:tgtEl>
                                          <p:sndTgt r:embed="rId2" name="ding.wav"/>
                                        </p:tgtEl>
                                      </p:cMediaNode>
                                    </p:audio>
                                  </p:subTnLst>
                                </p:cTn>
                              </p:par>
                            </p:childTnLst>
                          </p:cTn>
                        </p:par>
                        <p:par>
                          <p:cTn id="101" fill="hold">
                            <p:stCondLst>
                              <p:cond delay="3000"/>
                            </p:stCondLst>
                            <p:childTnLst>
                              <p:par>
                                <p:cTn id="102" presetID="8" presetClass="exit" presetSubtype="16" fill="hold" grpId="1" nodeType="afterEffect">
                                  <p:stCondLst>
                                    <p:cond delay="0"/>
                                  </p:stCondLst>
                                  <p:childTnLst>
                                    <p:animEffect transition="out" filter="diamond(in)">
                                      <p:cBhvr>
                                        <p:cTn id="103" dur="500"/>
                                        <p:tgtEl>
                                          <p:spTgt spid="119"/>
                                        </p:tgtEl>
                                      </p:cBhvr>
                                    </p:animEffect>
                                    <p:set>
                                      <p:cBhvr>
                                        <p:cTn id="104" dur="1" fill="hold">
                                          <p:stCondLst>
                                            <p:cond delay="499"/>
                                          </p:stCondLst>
                                        </p:cTn>
                                        <p:tgtEl>
                                          <p:spTgt spid="119"/>
                                        </p:tgtEl>
                                        <p:attrNameLst>
                                          <p:attrName>style.visibility</p:attrName>
                                        </p:attrNameLst>
                                      </p:cBhvr>
                                      <p:to>
                                        <p:strVal val="hidden"/>
                                      </p:to>
                                    </p:set>
                                  </p:childTnLst>
                                </p:cTn>
                              </p:par>
                            </p:childTnLst>
                          </p:cTn>
                        </p:par>
                        <p:par>
                          <p:cTn id="105" fill="hold">
                            <p:stCondLst>
                              <p:cond delay="3500"/>
                            </p:stCondLst>
                            <p:childTnLst>
                              <p:par>
                                <p:cTn id="106" presetID="6" presetClass="entr" presetSubtype="32"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circle(out)">
                                      <p:cBhvr>
                                        <p:cTn id="108" dur="500"/>
                                        <p:tgtEl>
                                          <p:spTgt spid="118"/>
                                        </p:tgtEl>
                                      </p:cBhvr>
                                    </p:animEffect>
                                  </p:childTnLst>
                                  <p:subTnLst>
                                    <p:audio>
                                      <p:cMediaNode>
                                        <p:cTn display="0" masterRel="sameClick">
                                          <p:stCondLst>
                                            <p:cond evt="begin" delay="0">
                                              <p:tn val="106"/>
                                            </p:cond>
                                          </p:stCondLst>
                                          <p:endCondLst>
                                            <p:cond evt="onStopAudio" delay="0">
                                              <p:tgtEl>
                                                <p:sldTgt/>
                                              </p:tgtEl>
                                            </p:cond>
                                          </p:endCondLst>
                                        </p:cTn>
                                        <p:tgtEl>
                                          <p:sndTgt r:embed="rId2" name="ding.wav"/>
                                        </p:tgtEl>
                                      </p:cMediaNode>
                                    </p:audio>
                                  </p:subTnLst>
                                </p:cTn>
                              </p:par>
                            </p:childTnLst>
                          </p:cTn>
                        </p:par>
                        <p:par>
                          <p:cTn id="109" fill="hold">
                            <p:stCondLst>
                              <p:cond delay="4000"/>
                            </p:stCondLst>
                            <p:childTnLst>
                              <p:par>
                                <p:cTn id="110" presetID="8" presetClass="exit" presetSubtype="16" fill="hold" grpId="1" nodeType="afterEffect">
                                  <p:stCondLst>
                                    <p:cond delay="0"/>
                                  </p:stCondLst>
                                  <p:childTnLst>
                                    <p:animEffect transition="out" filter="diamond(in)">
                                      <p:cBhvr>
                                        <p:cTn id="111" dur="500"/>
                                        <p:tgtEl>
                                          <p:spTgt spid="118"/>
                                        </p:tgtEl>
                                      </p:cBhvr>
                                    </p:animEffect>
                                    <p:set>
                                      <p:cBhvr>
                                        <p:cTn id="112" dur="1" fill="hold">
                                          <p:stCondLst>
                                            <p:cond delay="499"/>
                                          </p:stCondLst>
                                        </p:cTn>
                                        <p:tgtEl>
                                          <p:spTgt spid="118"/>
                                        </p:tgtEl>
                                        <p:attrNameLst>
                                          <p:attrName>style.visibility</p:attrName>
                                        </p:attrNameLst>
                                      </p:cBhvr>
                                      <p:to>
                                        <p:strVal val="hidden"/>
                                      </p:to>
                                    </p:set>
                                  </p:childTnLst>
                                </p:cTn>
                              </p:par>
                            </p:childTnLst>
                          </p:cTn>
                        </p:par>
                        <p:par>
                          <p:cTn id="113" fill="hold">
                            <p:stCondLst>
                              <p:cond delay="4500"/>
                            </p:stCondLst>
                            <p:childTnLst>
                              <p:par>
                                <p:cTn id="114" presetID="6" presetClass="entr" presetSubtype="32" fill="hold" grpId="0" nodeType="afterEffect">
                                  <p:stCondLst>
                                    <p:cond delay="0"/>
                                  </p:stCondLst>
                                  <p:childTnLst>
                                    <p:set>
                                      <p:cBhvr>
                                        <p:cTn id="115" dur="1" fill="hold">
                                          <p:stCondLst>
                                            <p:cond delay="0"/>
                                          </p:stCondLst>
                                        </p:cTn>
                                        <p:tgtEl>
                                          <p:spTgt spid="117"/>
                                        </p:tgtEl>
                                        <p:attrNameLst>
                                          <p:attrName>style.visibility</p:attrName>
                                        </p:attrNameLst>
                                      </p:cBhvr>
                                      <p:to>
                                        <p:strVal val="visible"/>
                                      </p:to>
                                    </p:set>
                                    <p:animEffect transition="in" filter="circle(out)">
                                      <p:cBhvr>
                                        <p:cTn id="116" dur="500"/>
                                        <p:tgtEl>
                                          <p:spTgt spid="117"/>
                                        </p:tgtEl>
                                      </p:cBhvr>
                                    </p:animEffect>
                                  </p:childTnLst>
                                  <p:subTnLst>
                                    <p:audio>
                                      <p:cMediaNode>
                                        <p:cTn display="0" masterRel="sameClick">
                                          <p:stCondLst>
                                            <p:cond evt="begin" delay="0">
                                              <p:tn val="114"/>
                                            </p:cond>
                                          </p:stCondLst>
                                          <p:endCondLst>
                                            <p:cond evt="onStopAudio" delay="0">
                                              <p:tgtEl>
                                                <p:sldTgt/>
                                              </p:tgtEl>
                                            </p:cond>
                                          </p:endCondLst>
                                        </p:cTn>
                                        <p:tgtEl>
                                          <p:sndTgt r:embed="rId2" name="ding.wav"/>
                                        </p:tgtEl>
                                      </p:cMediaNode>
                                    </p:audio>
                                  </p:subTnLst>
                                </p:cTn>
                              </p:par>
                            </p:childTnLst>
                          </p:cTn>
                        </p:par>
                        <p:par>
                          <p:cTn id="117" fill="hold">
                            <p:stCondLst>
                              <p:cond delay="5000"/>
                            </p:stCondLst>
                            <p:childTnLst>
                              <p:par>
                                <p:cTn id="118" presetID="8" presetClass="exit" presetSubtype="16" fill="hold" grpId="1" nodeType="afterEffect">
                                  <p:stCondLst>
                                    <p:cond delay="0"/>
                                  </p:stCondLst>
                                  <p:childTnLst>
                                    <p:animEffect transition="out" filter="diamond(in)">
                                      <p:cBhvr>
                                        <p:cTn id="119" dur="500"/>
                                        <p:tgtEl>
                                          <p:spTgt spid="117"/>
                                        </p:tgtEl>
                                      </p:cBhvr>
                                    </p:animEffect>
                                    <p:set>
                                      <p:cBhvr>
                                        <p:cTn id="120" dur="1" fill="hold">
                                          <p:stCondLst>
                                            <p:cond delay="499"/>
                                          </p:stCondLst>
                                        </p:cTn>
                                        <p:tgtEl>
                                          <p:spTgt spid="117"/>
                                        </p:tgtEl>
                                        <p:attrNameLst>
                                          <p:attrName>style.visibility</p:attrName>
                                        </p:attrNameLst>
                                      </p:cBhvr>
                                      <p:to>
                                        <p:strVal val="hidden"/>
                                      </p:to>
                                    </p:set>
                                  </p:childTnLst>
                                </p:cTn>
                              </p:par>
                            </p:childTnLst>
                          </p:cTn>
                        </p:par>
                        <p:par>
                          <p:cTn id="121" fill="hold">
                            <p:stCondLst>
                              <p:cond delay="5500"/>
                            </p:stCondLst>
                            <p:childTnLst>
                              <p:par>
                                <p:cTn id="122" presetID="6" presetClass="entr" presetSubtype="32" fill="hold" grpId="0" nodeType="afterEffect">
                                  <p:stCondLst>
                                    <p:cond delay="0"/>
                                  </p:stCondLst>
                                  <p:childTnLst>
                                    <p:set>
                                      <p:cBhvr>
                                        <p:cTn id="123" dur="1" fill="hold">
                                          <p:stCondLst>
                                            <p:cond delay="0"/>
                                          </p:stCondLst>
                                        </p:cTn>
                                        <p:tgtEl>
                                          <p:spTgt spid="116"/>
                                        </p:tgtEl>
                                        <p:attrNameLst>
                                          <p:attrName>style.visibility</p:attrName>
                                        </p:attrNameLst>
                                      </p:cBhvr>
                                      <p:to>
                                        <p:strVal val="visible"/>
                                      </p:to>
                                    </p:set>
                                    <p:animEffect transition="in" filter="circle(out)">
                                      <p:cBhvr>
                                        <p:cTn id="124" dur="500"/>
                                        <p:tgtEl>
                                          <p:spTgt spid="116"/>
                                        </p:tgtEl>
                                      </p:cBhvr>
                                    </p:animEffect>
                                  </p:childTnLst>
                                  <p:subTnLst>
                                    <p:audio>
                                      <p:cMediaNode>
                                        <p:cTn display="0" masterRel="sameClick">
                                          <p:stCondLst>
                                            <p:cond evt="begin" delay="0">
                                              <p:tn val="122"/>
                                            </p:cond>
                                          </p:stCondLst>
                                          <p:endCondLst>
                                            <p:cond evt="onStopAudio" delay="0">
                                              <p:tgtEl>
                                                <p:sldTgt/>
                                              </p:tgtEl>
                                            </p:cond>
                                          </p:endCondLst>
                                        </p:cTn>
                                        <p:tgtEl>
                                          <p:sndTgt r:embed="rId2" name="ding.wav"/>
                                        </p:tgtEl>
                                      </p:cMediaNode>
                                    </p:audio>
                                  </p:subTnLst>
                                </p:cTn>
                              </p:par>
                            </p:childTnLst>
                          </p:cTn>
                        </p:par>
                        <p:par>
                          <p:cTn id="125" fill="hold">
                            <p:stCondLst>
                              <p:cond delay="6000"/>
                            </p:stCondLst>
                            <p:childTnLst>
                              <p:par>
                                <p:cTn id="126" presetID="8" presetClass="exit" presetSubtype="32" fill="hold" grpId="1" nodeType="afterEffect">
                                  <p:stCondLst>
                                    <p:cond delay="0"/>
                                  </p:stCondLst>
                                  <p:childTnLst>
                                    <p:animEffect transition="out" filter="diamond(out)">
                                      <p:cBhvr>
                                        <p:cTn id="127" dur="500"/>
                                        <p:tgtEl>
                                          <p:spTgt spid="116"/>
                                        </p:tgtEl>
                                      </p:cBhvr>
                                    </p:animEffect>
                                    <p:set>
                                      <p:cBhvr>
                                        <p:cTn id="128" dur="1" fill="hold">
                                          <p:stCondLst>
                                            <p:cond delay="499"/>
                                          </p:stCondLst>
                                        </p:cTn>
                                        <p:tgtEl>
                                          <p:spTgt spid="116"/>
                                        </p:tgtEl>
                                        <p:attrNameLst>
                                          <p:attrName>style.visibility</p:attrName>
                                        </p:attrNameLst>
                                      </p:cBhvr>
                                      <p:to>
                                        <p:strVal val="hidden"/>
                                      </p:to>
                                    </p:set>
                                  </p:childTnLst>
                                </p:cTn>
                              </p:par>
                            </p:childTnLst>
                          </p:cTn>
                        </p:par>
                        <p:par>
                          <p:cTn id="129" fill="hold">
                            <p:stCondLst>
                              <p:cond delay="6500"/>
                            </p:stCondLst>
                            <p:childTnLst>
                              <p:par>
                                <p:cTn id="130" presetID="6" presetClass="entr" presetSubtype="32" fill="hold" grpId="0" nodeType="afterEffect">
                                  <p:stCondLst>
                                    <p:cond delay="0"/>
                                  </p:stCondLst>
                                  <p:childTnLst>
                                    <p:set>
                                      <p:cBhvr>
                                        <p:cTn id="131" dur="1" fill="hold">
                                          <p:stCondLst>
                                            <p:cond delay="0"/>
                                          </p:stCondLst>
                                        </p:cTn>
                                        <p:tgtEl>
                                          <p:spTgt spid="115"/>
                                        </p:tgtEl>
                                        <p:attrNameLst>
                                          <p:attrName>style.visibility</p:attrName>
                                        </p:attrNameLst>
                                      </p:cBhvr>
                                      <p:to>
                                        <p:strVal val="visible"/>
                                      </p:to>
                                    </p:set>
                                    <p:animEffect transition="in" filter="circle(out)">
                                      <p:cBhvr>
                                        <p:cTn id="132" dur="500"/>
                                        <p:tgtEl>
                                          <p:spTgt spid="115"/>
                                        </p:tgtEl>
                                      </p:cBhvr>
                                    </p:animEffect>
                                  </p:childTnLst>
                                  <p:subTnLst>
                                    <p:audio>
                                      <p:cMediaNode>
                                        <p:cTn display="0" masterRel="sameClick">
                                          <p:stCondLst>
                                            <p:cond evt="begin" delay="0">
                                              <p:tn val="130"/>
                                            </p:cond>
                                          </p:stCondLst>
                                          <p:endCondLst>
                                            <p:cond evt="onStopAudio" delay="0">
                                              <p:tgtEl>
                                                <p:sldTgt/>
                                              </p:tgtEl>
                                            </p:cond>
                                          </p:endCondLst>
                                        </p:cTn>
                                        <p:tgtEl>
                                          <p:sndTgt r:embed="rId2" name="ding.wav"/>
                                        </p:tgtEl>
                                      </p:cMediaNode>
                                    </p:audio>
                                  </p:subTnLst>
                                </p:cTn>
                              </p:par>
                            </p:childTnLst>
                          </p:cTn>
                        </p:par>
                        <p:par>
                          <p:cTn id="133" fill="hold">
                            <p:stCondLst>
                              <p:cond delay="7000"/>
                            </p:stCondLst>
                            <p:childTnLst>
                              <p:par>
                                <p:cTn id="134" presetID="8" presetClass="exit" presetSubtype="32" fill="hold" grpId="1" nodeType="afterEffect">
                                  <p:stCondLst>
                                    <p:cond delay="0"/>
                                  </p:stCondLst>
                                  <p:childTnLst>
                                    <p:animEffect transition="out" filter="diamond(out)">
                                      <p:cBhvr>
                                        <p:cTn id="135" dur="500"/>
                                        <p:tgtEl>
                                          <p:spTgt spid="115"/>
                                        </p:tgtEl>
                                      </p:cBhvr>
                                    </p:animEffect>
                                    <p:set>
                                      <p:cBhvr>
                                        <p:cTn id="136" dur="1" fill="hold">
                                          <p:stCondLst>
                                            <p:cond delay="499"/>
                                          </p:stCondLst>
                                        </p:cTn>
                                        <p:tgtEl>
                                          <p:spTgt spid="115"/>
                                        </p:tgtEl>
                                        <p:attrNameLst>
                                          <p:attrName>style.visibility</p:attrName>
                                        </p:attrNameLst>
                                      </p:cBhvr>
                                      <p:to>
                                        <p:strVal val="hidden"/>
                                      </p:to>
                                    </p:set>
                                  </p:childTnLst>
                                </p:cTn>
                              </p:par>
                            </p:childTnLst>
                          </p:cTn>
                        </p:par>
                        <p:par>
                          <p:cTn id="137" fill="hold">
                            <p:stCondLst>
                              <p:cond delay="7500"/>
                            </p:stCondLst>
                            <p:childTnLst>
                              <p:par>
                                <p:cTn id="138" presetID="6" presetClass="entr" presetSubtype="32" fill="hold" grpId="0" nodeType="afterEffect">
                                  <p:stCondLst>
                                    <p:cond delay="0"/>
                                  </p:stCondLst>
                                  <p:childTnLst>
                                    <p:set>
                                      <p:cBhvr>
                                        <p:cTn id="139" dur="1" fill="hold">
                                          <p:stCondLst>
                                            <p:cond delay="0"/>
                                          </p:stCondLst>
                                        </p:cTn>
                                        <p:tgtEl>
                                          <p:spTgt spid="114"/>
                                        </p:tgtEl>
                                        <p:attrNameLst>
                                          <p:attrName>style.visibility</p:attrName>
                                        </p:attrNameLst>
                                      </p:cBhvr>
                                      <p:to>
                                        <p:strVal val="visible"/>
                                      </p:to>
                                    </p:set>
                                    <p:animEffect transition="in" filter="circle(out)">
                                      <p:cBhvr>
                                        <p:cTn id="140" dur="500"/>
                                        <p:tgtEl>
                                          <p:spTgt spid="114"/>
                                        </p:tgtEl>
                                      </p:cBhvr>
                                    </p:animEffect>
                                  </p:childTnLst>
                                  <p:subTnLst>
                                    <p:audio>
                                      <p:cMediaNode>
                                        <p:cTn display="0" masterRel="sameClick">
                                          <p:stCondLst>
                                            <p:cond evt="begin" delay="0">
                                              <p:tn val="138"/>
                                            </p:cond>
                                          </p:stCondLst>
                                          <p:endCondLst>
                                            <p:cond evt="onStopAudio" delay="0">
                                              <p:tgtEl>
                                                <p:sldTgt/>
                                              </p:tgtEl>
                                            </p:cond>
                                          </p:endCondLst>
                                        </p:cTn>
                                        <p:tgtEl>
                                          <p:sndTgt r:embed="rId2" name="ding.wav"/>
                                        </p:tgtEl>
                                      </p:cMediaNode>
                                    </p:audio>
                                  </p:subTnLst>
                                </p:cTn>
                              </p:par>
                            </p:childTnLst>
                          </p:cTn>
                        </p:par>
                        <p:par>
                          <p:cTn id="141" fill="hold">
                            <p:stCondLst>
                              <p:cond delay="8000"/>
                            </p:stCondLst>
                            <p:childTnLst>
                              <p:par>
                                <p:cTn id="142" presetID="8" presetClass="exit" presetSubtype="32" fill="hold" grpId="1" nodeType="afterEffect">
                                  <p:stCondLst>
                                    <p:cond delay="0"/>
                                  </p:stCondLst>
                                  <p:childTnLst>
                                    <p:animEffect transition="out" filter="diamond(out)">
                                      <p:cBhvr>
                                        <p:cTn id="143" dur="500"/>
                                        <p:tgtEl>
                                          <p:spTgt spid="114"/>
                                        </p:tgtEl>
                                      </p:cBhvr>
                                    </p:animEffect>
                                    <p:set>
                                      <p:cBhvr>
                                        <p:cTn id="144" dur="1" fill="hold">
                                          <p:stCondLst>
                                            <p:cond delay="499"/>
                                          </p:stCondLst>
                                        </p:cTn>
                                        <p:tgtEl>
                                          <p:spTgt spid="114"/>
                                        </p:tgtEl>
                                        <p:attrNameLst>
                                          <p:attrName>style.visibility</p:attrName>
                                        </p:attrNameLst>
                                      </p:cBhvr>
                                      <p:to>
                                        <p:strVal val="hidden"/>
                                      </p:to>
                                    </p:set>
                                  </p:childTnLst>
                                </p:cTn>
                              </p:par>
                            </p:childTnLst>
                          </p:cTn>
                        </p:par>
                        <p:par>
                          <p:cTn id="145" fill="hold">
                            <p:stCondLst>
                              <p:cond delay="8500"/>
                            </p:stCondLst>
                            <p:childTnLst>
                              <p:par>
                                <p:cTn id="146" presetID="6" presetClass="entr" presetSubtype="32" fill="hold" grpId="0" nodeType="afterEffect">
                                  <p:stCondLst>
                                    <p:cond delay="0"/>
                                  </p:stCondLst>
                                  <p:childTnLst>
                                    <p:set>
                                      <p:cBhvr>
                                        <p:cTn id="147" dur="1" fill="hold">
                                          <p:stCondLst>
                                            <p:cond delay="0"/>
                                          </p:stCondLst>
                                        </p:cTn>
                                        <p:tgtEl>
                                          <p:spTgt spid="113"/>
                                        </p:tgtEl>
                                        <p:attrNameLst>
                                          <p:attrName>style.visibility</p:attrName>
                                        </p:attrNameLst>
                                      </p:cBhvr>
                                      <p:to>
                                        <p:strVal val="visible"/>
                                      </p:to>
                                    </p:set>
                                    <p:animEffect transition="in" filter="circle(out)">
                                      <p:cBhvr>
                                        <p:cTn id="148" dur="500"/>
                                        <p:tgtEl>
                                          <p:spTgt spid="113"/>
                                        </p:tgtEl>
                                      </p:cBhvr>
                                    </p:animEffect>
                                  </p:childTnLst>
                                  <p:subTnLst>
                                    <p:audio>
                                      <p:cMediaNode>
                                        <p:cTn display="0" masterRel="sameClick">
                                          <p:stCondLst>
                                            <p:cond evt="begin" delay="0">
                                              <p:tn val="146"/>
                                            </p:cond>
                                          </p:stCondLst>
                                          <p:endCondLst>
                                            <p:cond evt="onStopAudio" delay="0">
                                              <p:tgtEl>
                                                <p:sldTgt/>
                                              </p:tgtEl>
                                            </p:cond>
                                          </p:endCondLst>
                                        </p:cTn>
                                        <p:tgtEl>
                                          <p:sndTgt r:embed="rId2" name="ding.wav"/>
                                        </p:tgtEl>
                                      </p:cMediaNode>
                                    </p:audio>
                                  </p:subTnLst>
                                </p:cTn>
                              </p:par>
                            </p:childTnLst>
                          </p:cTn>
                        </p:par>
                        <p:par>
                          <p:cTn id="149" fill="hold">
                            <p:stCondLst>
                              <p:cond delay="9000"/>
                            </p:stCondLst>
                            <p:childTnLst>
                              <p:par>
                                <p:cTn id="150" presetID="8" presetClass="exit" presetSubtype="32" fill="hold" grpId="1" nodeType="afterEffect">
                                  <p:stCondLst>
                                    <p:cond delay="0"/>
                                  </p:stCondLst>
                                  <p:childTnLst>
                                    <p:animEffect transition="out" filter="diamond(out)">
                                      <p:cBhvr>
                                        <p:cTn id="151" dur="500"/>
                                        <p:tgtEl>
                                          <p:spTgt spid="113"/>
                                        </p:tgtEl>
                                      </p:cBhvr>
                                    </p:animEffect>
                                    <p:set>
                                      <p:cBhvr>
                                        <p:cTn id="152" dur="1" fill="hold">
                                          <p:stCondLst>
                                            <p:cond delay="499"/>
                                          </p:stCondLst>
                                        </p:cTn>
                                        <p:tgtEl>
                                          <p:spTgt spid="113"/>
                                        </p:tgtEl>
                                        <p:attrNameLst>
                                          <p:attrName>style.visibility</p:attrName>
                                        </p:attrNameLst>
                                      </p:cBhvr>
                                      <p:to>
                                        <p:strVal val="hidden"/>
                                      </p:to>
                                    </p:set>
                                  </p:childTnLst>
                                </p:cTn>
                              </p:par>
                            </p:childTnLst>
                          </p:cTn>
                        </p:par>
                        <p:par>
                          <p:cTn id="153" fill="hold">
                            <p:stCondLst>
                              <p:cond delay="9500"/>
                            </p:stCondLst>
                            <p:childTnLst>
                              <p:par>
                                <p:cTn id="154" presetID="6" presetClass="entr" presetSubtype="32" fill="hold" grpId="0" nodeType="afterEffect">
                                  <p:stCondLst>
                                    <p:cond delay="0"/>
                                  </p:stCondLst>
                                  <p:childTnLst>
                                    <p:set>
                                      <p:cBhvr>
                                        <p:cTn id="155" dur="1" fill="hold">
                                          <p:stCondLst>
                                            <p:cond delay="0"/>
                                          </p:stCondLst>
                                        </p:cTn>
                                        <p:tgtEl>
                                          <p:spTgt spid="112"/>
                                        </p:tgtEl>
                                        <p:attrNameLst>
                                          <p:attrName>style.visibility</p:attrName>
                                        </p:attrNameLst>
                                      </p:cBhvr>
                                      <p:to>
                                        <p:strVal val="visible"/>
                                      </p:to>
                                    </p:set>
                                    <p:animEffect transition="in" filter="circle(out)">
                                      <p:cBhvr>
                                        <p:cTn id="156" dur="500"/>
                                        <p:tgtEl>
                                          <p:spTgt spid="112"/>
                                        </p:tgtEl>
                                      </p:cBhvr>
                                    </p:animEffect>
                                  </p:childTnLst>
                                  <p:subTnLst>
                                    <p:audio>
                                      <p:cMediaNode>
                                        <p:cTn display="0" masterRel="sameClick">
                                          <p:stCondLst>
                                            <p:cond evt="begin" delay="0">
                                              <p:tn val="154"/>
                                            </p:cond>
                                          </p:stCondLst>
                                          <p:endCondLst>
                                            <p:cond evt="onStopAudio" delay="0">
                                              <p:tgtEl>
                                                <p:sldTgt/>
                                              </p:tgtEl>
                                            </p:cond>
                                          </p:endCondLst>
                                        </p:cTn>
                                        <p:tgtEl>
                                          <p:sndTgt r:embed="rId2" name="ding.wav"/>
                                        </p:tgtEl>
                                      </p:cMediaNode>
                                    </p:audio>
                                  </p:subTnLst>
                                </p:cTn>
                              </p:par>
                            </p:childTnLst>
                          </p:cTn>
                        </p:par>
                        <p:par>
                          <p:cTn id="157" fill="hold">
                            <p:stCondLst>
                              <p:cond delay="10000"/>
                            </p:stCondLst>
                            <p:childTnLst>
                              <p:par>
                                <p:cTn id="158" presetID="8" presetClass="exit" presetSubtype="32" fill="hold" grpId="1" nodeType="afterEffect">
                                  <p:stCondLst>
                                    <p:cond delay="0"/>
                                  </p:stCondLst>
                                  <p:childTnLst>
                                    <p:animEffect transition="out" filter="diamond(out)">
                                      <p:cBhvr>
                                        <p:cTn id="159" dur="500"/>
                                        <p:tgtEl>
                                          <p:spTgt spid="112"/>
                                        </p:tgtEl>
                                      </p:cBhvr>
                                    </p:animEffect>
                                    <p:set>
                                      <p:cBhvr>
                                        <p:cTn id="160" dur="1" fill="hold">
                                          <p:stCondLst>
                                            <p:cond delay="499"/>
                                          </p:stCondLst>
                                        </p:cTn>
                                        <p:tgtEl>
                                          <p:spTgt spid="112"/>
                                        </p:tgtEl>
                                        <p:attrNameLst>
                                          <p:attrName>style.visibility</p:attrName>
                                        </p:attrNameLst>
                                      </p:cBhvr>
                                      <p:to>
                                        <p:strVal val="hidden"/>
                                      </p:to>
                                    </p:set>
                                  </p:childTnLst>
                                </p:cTn>
                              </p:par>
                            </p:childTnLst>
                          </p:cTn>
                        </p:par>
                        <p:par>
                          <p:cTn id="161" fill="hold">
                            <p:stCondLst>
                              <p:cond delay="10500"/>
                            </p:stCondLst>
                            <p:childTnLst>
                              <p:par>
                                <p:cTn id="162" presetID="6" presetClass="entr" presetSubtype="32" fill="hold" grpId="0" nodeType="afterEffect">
                                  <p:stCondLst>
                                    <p:cond delay="0"/>
                                  </p:stCondLst>
                                  <p:childTnLst>
                                    <p:set>
                                      <p:cBhvr>
                                        <p:cTn id="163" dur="1" fill="hold">
                                          <p:stCondLst>
                                            <p:cond delay="0"/>
                                          </p:stCondLst>
                                        </p:cTn>
                                        <p:tgtEl>
                                          <p:spTgt spid="111"/>
                                        </p:tgtEl>
                                        <p:attrNameLst>
                                          <p:attrName>style.visibility</p:attrName>
                                        </p:attrNameLst>
                                      </p:cBhvr>
                                      <p:to>
                                        <p:strVal val="visible"/>
                                      </p:to>
                                    </p:set>
                                    <p:animEffect transition="in" filter="circle(out)">
                                      <p:cBhvr>
                                        <p:cTn id="164" dur="500"/>
                                        <p:tgtEl>
                                          <p:spTgt spid="111"/>
                                        </p:tgtEl>
                                      </p:cBhvr>
                                    </p:animEffect>
                                  </p:childTnLst>
                                  <p:subTnLst>
                                    <p:audio>
                                      <p:cMediaNode>
                                        <p:cTn display="0" masterRel="sameClick">
                                          <p:stCondLst>
                                            <p:cond evt="begin" delay="0">
                                              <p:tn val="162"/>
                                            </p:cond>
                                          </p:stCondLst>
                                          <p:endCondLst>
                                            <p:cond evt="onStopAudio" delay="0">
                                              <p:tgtEl>
                                                <p:sldTgt/>
                                              </p:tgtEl>
                                            </p:cond>
                                          </p:endCondLst>
                                        </p:cTn>
                                        <p:tgtEl>
                                          <p:sndTgt r:embed="rId2" name="ding.wav"/>
                                        </p:tgtEl>
                                      </p:cMediaNode>
                                    </p:audio>
                                  </p:subTnLst>
                                </p:cTn>
                              </p:par>
                            </p:childTnLst>
                          </p:cTn>
                        </p:par>
                        <p:par>
                          <p:cTn id="165" fill="hold">
                            <p:stCondLst>
                              <p:cond delay="11000"/>
                            </p:stCondLst>
                            <p:childTnLst>
                              <p:par>
                                <p:cTn id="166" presetID="8" presetClass="exit" presetSubtype="32" fill="hold" grpId="1" nodeType="afterEffect">
                                  <p:stCondLst>
                                    <p:cond delay="0"/>
                                  </p:stCondLst>
                                  <p:childTnLst>
                                    <p:animEffect transition="out" filter="diamond(out)">
                                      <p:cBhvr>
                                        <p:cTn id="167" dur="500"/>
                                        <p:tgtEl>
                                          <p:spTgt spid="111"/>
                                        </p:tgtEl>
                                      </p:cBhvr>
                                    </p:animEffect>
                                    <p:set>
                                      <p:cBhvr>
                                        <p:cTn id="168" dur="1" fill="hold">
                                          <p:stCondLst>
                                            <p:cond delay="499"/>
                                          </p:stCondLst>
                                        </p:cTn>
                                        <p:tgtEl>
                                          <p:spTgt spid="111"/>
                                        </p:tgtEl>
                                        <p:attrNameLst>
                                          <p:attrName>style.visibility</p:attrName>
                                        </p:attrNameLst>
                                      </p:cBhvr>
                                      <p:to>
                                        <p:strVal val="hidden"/>
                                      </p:to>
                                    </p:set>
                                  </p:childTnLst>
                                </p:cTn>
                              </p:par>
                            </p:childTnLst>
                          </p:cTn>
                        </p:par>
                        <p:par>
                          <p:cTn id="169" fill="hold">
                            <p:stCondLst>
                              <p:cond delay="11500"/>
                            </p:stCondLst>
                            <p:childTnLst>
                              <p:par>
                                <p:cTn id="170" presetID="6" presetClass="entr" presetSubtype="32" fill="hold" grpId="0" nodeType="afterEffect">
                                  <p:stCondLst>
                                    <p:cond delay="0"/>
                                  </p:stCondLst>
                                  <p:childTnLst>
                                    <p:set>
                                      <p:cBhvr>
                                        <p:cTn id="171" dur="1" fill="hold">
                                          <p:stCondLst>
                                            <p:cond delay="0"/>
                                          </p:stCondLst>
                                        </p:cTn>
                                        <p:tgtEl>
                                          <p:spTgt spid="110"/>
                                        </p:tgtEl>
                                        <p:attrNameLst>
                                          <p:attrName>style.visibility</p:attrName>
                                        </p:attrNameLst>
                                      </p:cBhvr>
                                      <p:to>
                                        <p:strVal val="visible"/>
                                      </p:to>
                                    </p:set>
                                    <p:animEffect transition="in" filter="circle(out)">
                                      <p:cBhvr>
                                        <p:cTn id="172" dur="500"/>
                                        <p:tgtEl>
                                          <p:spTgt spid="110"/>
                                        </p:tgtEl>
                                      </p:cBhvr>
                                    </p:animEffect>
                                  </p:childTnLst>
                                  <p:subTnLst>
                                    <p:audio>
                                      <p:cMediaNode>
                                        <p:cTn display="0" masterRel="sameClick">
                                          <p:stCondLst>
                                            <p:cond evt="begin" delay="0">
                                              <p:tn val="170"/>
                                            </p:cond>
                                          </p:stCondLst>
                                          <p:endCondLst>
                                            <p:cond evt="onStopAudio" delay="0">
                                              <p:tgtEl>
                                                <p:sldTgt/>
                                              </p:tgtEl>
                                            </p:cond>
                                          </p:endCondLst>
                                        </p:cTn>
                                        <p:tgtEl>
                                          <p:sndTgt r:embed="rId2" name="ding.wav"/>
                                        </p:tgtEl>
                                      </p:cMediaNode>
                                    </p:audio>
                                  </p:subTnLst>
                                </p:cTn>
                              </p:par>
                            </p:childTnLst>
                          </p:cTn>
                        </p:par>
                        <p:par>
                          <p:cTn id="173" fill="hold">
                            <p:stCondLst>
                              <p:cond delay="12000"/>
                            </p:stCondLst>
                            <p:childTnLst>
                              <p:par>
                                <p:cTn id="174" presetID="8" presetClass="exit" presetSubtype="32" fill="hold" grpId="1" nodeType="afterEffect">
                                  <p:stCondLst>
                                    <p:cond delay="0"/>
                                  </p:stCondLst>
                                  <p:childTnLst>
                                    <p:animEffect transition="out" filter="diamond(out)">
                                      <p:cBhvr>
                                        <p:cTn id="175" dur="500"/>
                                        <p:tgtEl>
                                          <p:spTgt spid="110"/>
                                        </p:tgtEl>
                                      </p:cBhvr>
                                    </p:animEffect>
                                    <p:set>
                                      <p:cBhvr>
                                        <p:cTn id="176" dur="1" fill="hold">
                                          <p:stCondLst>
                                            <p:cond delay="499"/>
                                          </p:stCondLst>
                                        </p:cTn>
                                        <p:tgtEl>
                                          <p:spTgt spid="110"/>
                                        </p:tgtEl>
                                        <p:attrNameLst>
                                          <p:attrName>style.visibility</p:attrName>
                                        </p:attrNameLst>
                                      </p:cBhvr>
                                      <p:to>
                                        <p:strVal val="hidden"/>
                                      </p:to>
                                    </p:set>
                                  </p:childTnLst>
                                </p:cTn>
                              </p:par>
                            </p:childTnLst>
                          </p:cTn>
                        </p:par>
                        <p:par>
                          <p:cTn id="177" fill="hold">
                            <p:stCondLst>
                              <p:cond delay="12500"/>
                            </p:stCondLst>
                            <p:childTnLst>
                              <p:par>
                                <p:cTn id="178" presetID="6" presetClass="entr" presetSubtype="32" fill="hold" grpId="0" nodeType="afterEffect">
                                  <p:stCondLst>
                                    <p:cond delay="0"/>
                                  </p:stCondLst>
                                  <p:childTnLst>
                                    <p:set>
                                      <p:cBhvr>
                                        <p:cTn id="179" dur="1" fill="hold">
                                          <p:stCondLst>
                                            <p:cond delay="0"/>
                                          </p:stCondLst>
                                        </p:cTn>
                                        <p:tgtEl>
                                          <p:spTgt spid="109"/>
                                        </p:tgtEl>
                                        <p:attrNameLst>
                                          <p:attrName>style.visibility</p:attrName>
                                        </p:attrNameLst>
                                      </p:cBhvr>
                                      <p:to>
                                        <p:strVal val="visible"/>
                                      </p:to>
                                    </p:set>
                                    <p:animEffect transition="in" filter="circle(out)">
                                      <p:cBhvr>
                                        <p:cTn id="180" dur="500"/>
                                        <p:tgtEl>
                                          <p:spTgt spid="109"/>
                                        </p:tgtEl>
                                      </p:cBhvr>
                                    </p:animEffect>
                                  </p:childTnLst>
                                  <p:subTnLst>
                                    <p:audio>
                                      <p:cMediaNode>
                                        <p:cTn display="0" masterRel="sameClick">
                                          <p:stCondLst>
                                            <p:cond evt="begin" delay="0">
                                              <p:tn val="178"/>
                                            </p:cond>
                                          </p:stCondLst>
                                          <p:endCondLst>
                                            <p:cond evt="onStopAudio" delay="0">
                                              <p:tgtEl>
                                                <p:sldTgt/>
                                              </p:tgtEl>
                                            </p:cond>
                                          </p:endCondLst>
                                        </p:cTn>
                                        <p:tgtEl>
                                          <p:sndTgt r:embed="rId2" name="ding.wav"/>
                                        </p:tgtEl>
                                      </p:cMediaNode>
                                    </p:audio>
                                  </p:subTnLst>
                                </p:cTn>
                              </p:par>
                            </p:childTnLst>
                          </p:cTn>
                        </p:par>
                        <p:par>
                          <p:cTn id="181" fill="hold">
                            <p:stCondLst>
                              <p:cond delay="13000"/>
                            </p:stCondLst>
                            <p:childTnLst>
                              <p:par>
                                <p:cTn id="182" presetID="8" presetClass="exit" presetSubtype="32" fill="hold" grpId="1" nodeType="afterEffect">
                                  <p:stCondLst>
                                    <p:cond delay="0"/>
                                  </p:stCondLst>
                                  <p:childTnLst>
                                    <p:animEffect transition="out" filter="diamond(out)">
                                      <p:cBhvr>
                                        <p:cTn id="183" dur="500"/>
                                        <p:tgtEl>
                                          <p:spTgt spid="109"/>
                                        </p:tgtEl>
                                      </p:cBhvr>
                                    </p:animEffect>
                                    <p:set>
                                      <p:cBhvr>
                                        <p:cTn id="184" dur="1" fill="hold">
                                          <p:stCondLst>
                                            <p:cond delay="499"/>
                                          </p:stCondLst>
                                        </p:cTn>
                                        <p:tgtEl>
                                          <p:spTgt spid="109"/>
                                        </p:tgtEl>
                                        <p:attrNameLst>
                                          <p:attrName>style.visibility</p:attrName>
                                        </p:attrNameLst>
                                      </p:cBhvr>
                                      <p:to>
                                        <p:strVal val="hidden"/>
                                      </p:to>
                                    </p:set>
                                  </p:childTnLst>
                                </p:cTn>
                              </p:par>
                            </p:childTnLst>
                          </p:cTn>
                        </p:par>
                        <p:par>
                          <p:cTn id="185" fill="hold">
                            <p:stCondLst>
                              <p:cond delay="13500"/>
                            </p:stCondLst>
                            <p:childTnLst>
                              <p:par>
                                <p:cTn id="186" presetID="6" presetClass="entr" presetSubtype="32" fill="hold" grpId="0" nodeType="afterEffect">
                                  <p:stCondLst>
                                    <p:cond delay="0"/>
                                  </p:stCondLst>
                                  <p:childTnLst>
                                    <p:set>
                                      <p:cBhvr>
                                        <p:cTn id="187" dur="1" fill="hold">
                                          <p:stCondLst>
                                            <p:cond delay="0"/>
                                          </p:stCondLst>
                                        </p:cTn>
                                        <p:tgtEl>
                                          <p:spTgt spid="108"/>
                                        </p:tgtEl>
                                        <p:attrNameLst>
                                          <p:attrName>style.visibility</p:attrName>
                                        </p:attrNameLst>
                                      </p:cBhvr>
                                      <p:to>
                                        <p:strVal val="visible"/>
                                      </p:to>
                                    </p:set>
                                    <p:animEffect transition="in" filter="circle(out)">
                                      <p:cBhvr>
                                        <p:cTn id="188" dur="500"/>
                                        <p:tgtEl>
                                          <p:spTgt spid="108"/>
                                        </p:tgtEl>
                                      </p:cBhvr>
                                    </p:animEffect>
                                  </p:childTnLst>
                                  <p:subTnLst>
                                    <p:audio>
                                      <p:cMediaNode>
                                        <p:cTn display="0" masterRel="sameClick">
                                          <p:stCondLst>
                                            <p:cond evt="begin" delay="0">
                                              <p:tn val="186"/>
                                            </p:cond>
                                          </p:stCondLst>
                                          <p:endCondLst>
                                            <p:cond evt="onStopAudio" delay="0">
                                              <p:tgtEl>
                                                <p:sldTgt/>
                                              </p:tgtEl>
                                            </p:cond>
                                          </p:endCondLst>
                                        </p:cTn>
                                        <p:tgtEl>
                                          <p:sndTgt r:embed="rId2" name="ding.wav"/>
                                        </p:tgtEl>
                                      </p:cMediaNode>
                                    </p:audio>
                                  </p:subTnLst>
                                </p:cTn>
                              </p:par>
                            </p:childTnLst>
                          </p:cTn>
                        </p:par>
                        <p:par>
                          <p:cTn id="189" fill="hold">
                            <p:stCondLst>
                              <p:cond delay="14000"/>
                            </p:stCondLst>
                            <p:childTnLst>
                              <p:par>
                                <p:cTn id="190" presetID="8" presetClass="exit" presetSubtype="32" fill="hold" grpId="1" nodeType="afterEffect">
                                  <p:stCondLst>
                                    <p:cond delay="0"/>
                                  </p:stCondLst>
                                  <p:childTnLst>
                                    <p:animEffect transition="out" filter="diamond(out)">
                                      <p:cBhvr>
                                        <p:cTn id="191" dur="500"/>
                                        <p:tgtEl>
                                          <p:spTgt spid="108"/>
                                        </p:tgtEl>
                                      </p:cBhvr>
                                    </p:animEffect>
                                    <p:set>
                                      <p:cBhvr>
                                        <p:cTn id="192" dur="1" fill="hold">
                                          <p:stCondLst>
                                            <p:cond delay="499"/>
                                          </p:stCondLst>
                                        </p:cTn>
                                        <p:tgtEl>
                                          <p:spTgt spid="108"/>
                                        </p:tgtEl>
                                        <p:attrNameLst>
                                          <p:attrName>style.visibility</p:attrName>
                                        </p:attrNameLst>
                                      </p:cBhvr>
                                      <p:to>
                                        <p:strVal val="hidden"/>
                                      </p:to>
                                    </p:set>
                                  </p:childTnLst>
                                </p:cTn>
                              </p:par>
                            </p:childTnLst>
                          </p:cTn>
                        </p:par>
                        <p:par>
                          <p:cTn id="193" fill="hold">
                            <p:stCondLst>
                              <p:cond delay="14500"/>
                            </p:stCondLst>
                            <p:childTnLst>
                              <p:par>
                                <p:cTn id="194" presetID="6" presetClass="entr" presetSubtype="32" fill="hold" grpId="0" nodeType="afterEffect">
                                  <p:stCondLst>
                                    <p:cond delay="0"/>
                                  </p:stCondLst>
                                  <p:childTnLst>
                                    <p:set>
                                      <p:cBhvr>
                                        <p:cTn id="195" dur="1" fill="hold">
                                          <p:stCondLst>
                                            <p:cond delay="0"/>
                                          </p:stCondLst>
                                        </p:cTn>
                                        <p:tgtEl>
                                          <p:spTgt spid="107"/>
                                        </p:tgtEl>
                                        <p:attrNameLst>
                                          <p:attrName>style.visibility</p:attrName>
                                        </p:attrNameLst>
                                      </p:cBhvr>
                                      <p:to>
                                        <p:strVal val="visible"/>
                                      </p:to>
                                    </p:set>
                                    <p:animEffect transition="in" filter="circle(out)">
                                      <p:cBhvr>
                                        <p:cTn id="196" dur="500"/>
                                        <p:tgtEl>
                                          <p:spTgt spid="107"/>
                                        </p:tgtEl>
                                      </p:cBhvr>
                                    </p:animEffect>
                                  </p:childTnLst>
                                  <p:subTnLst>
                                    <p:audio>
                                      <p:cMediaNode>
                                        <p:cTn display="0" masterRel="sameClick">
                                          <p:stCondLst>
                                            <p:cond evt="begin" delay="0">
                                              <p:tn val="194"/>
                                            </p:cond>
                                          </p:stCondLst>
                                          <p:endCondLst>
                                            <p:cond evt="onStopAudio" delay="0">
                                              <p:tgtEl>
                                                <p:sldTgt/>
                                              </p:tgtEl>
                                            </p:cond>
                                          </p:endCondLst>
                                        </p:cTn>
                                        <p:tgtEl>
                                          <p:sndTgt r:embed="rId3" name="tada.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7" restart="whenNotActive" fill="hold" evtFilter="cancelBubble" nodeType="interactiveSeq">
                <p:stCondLst>
                  <p:cond evt="onClick" delay="0">
                    <p:tgtEl>
                      <p:spTgt spid="50"/>
                    </p:tgtEl>
                  </p:cond>
                </p:stCondLst>
                <p:endSync evt="end" delay="0">
                  <p:rtn val="all"/>
                </p:endSync>
                <p:childTnLst>
                  <p:par>
                    <p:cTn id="198" fill="hold">
                      <p:stCondLst>
                        <p:cond delay="0"/>
                      </p:stCondLst>
                      <p:childTnLst>
                        <p:par>
                          <p:cTn id="199" fill="hold">
                            <p:stCondLst>
                              <p:cond delay="0"/>
                            </p:stCondLst>
                            <p:childTnLst>
                              <p:par>
                                <p:cTn id="200" presetID="23" presetClass="entr" presetSubtype="16" fill="hold" nodeType="clickEffect">
                                  <p:stCondLst>
                                    <p:cond delay="0"/>
                                  </p:stCondLst>
                                  <p:childTnLst>
                                    <p:set>
                                      <p:cBhvr>
                                        <p:cTn id="201" dur="1" fill="hold">
                                          <p:stCondLst>
                                            <p:cond delay="0"/>
                                          </p:stCondLst>
                                        </p:cTn>
                                        <p:tgtEl>
                                          <p:spTgt spid="103"/>
                                        </p:tgtEl>
                                        <p:attrNameLst>
                                          <p:attrName>style.visibility</p:attrName>
                                        </p:attrNameLst>
                                      </p:cBhvr>
                                      <p:to>
                                        <p:strVal val="visible"/>
                                      </p:to>
                                    </p:set>
                                    <p:anim calcmode="lin" valueType="num">
                                      <p:cBhvr>
                                        <p:cTn id="202" dur="500" fill="hold"/>
                                        <p:tgtEl>
                                          <p:spTgt spid="103"/>
                                        </p:tgtEl>
                                        <p:attrNameLst>
                                          <p:attrName>ppt_w</p:attrName>
                                        </p:attrNameLst>
                                      </p:cBhvr>
                                      <p:tavLst>
                                        <p:tav tm="0">
                                          <p:val>
                                            <p:fltVal val="0"/>
                                          </p:val>
                                        </p:tav>
                                        <p:tav tm="100000">
                                          <p:val>
                                            <p:strVal val="#ppt_w"/>
                                          </p:val>
                                        </p:tav>
                                      </p:tavLst>
                                    </p:anim>
                                    <p:anim calcmode="lin" valueType="num">
                                      <p:cBhvr>
                                        <p:cTn id="203" dur="500" fill="hold"/>
                                        <p:tgtEl>
                                          <p:spTgt spid="1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0"/>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50"/>
                  </p:tgtEl>
                </p:cond>
              </p:nextCondLst>
            </p:seq>
            <p:seq concurrent="1" nextAc="seek">
              <p:cTn id="204" restart="whenNotActive" fill="hold" evtFilter="cancelBubble" nodeType="interactiveSeq">
                <p:stCondLst>
                  <p:cond evt="onClick" delay="0">
                    <p:tgtEl>
                      <p:spTgt spid="32"/>
                    </p:tgtEl>
                  </p:cond>
                </p:stCondLst>
                <p:endSync evt="end" delay="0">
                  <p:rtn val="all"/>
                </p:endSync>
                <p:childTnLst>
                  <p:par>
                    <p:cTn id="205" fill="hold">
                      <p:stCondLst>
                        <p:cond delay="0"/>
                      </p:stCondLst>
                      <p:childTnLst>
                        <p:par>
                          <p:cTn id="206" fill="hold">
                            <p:stCondLst>
                              <p:cond delay="0"/>
                            </p:stCondLst>
                            <p:childTnLst>
                              <p:par>
                                <p:cTn id="207" presetID="23" presetClass="entr" presetSubtype="16" fill="hold" nodeType="clickEffect">
                                  <p:stCondLst>
                                    <p:cond delay="0"/>
                                  </p:stCondLst>
                                  <p:childTnLst>
                                    <p:set>
                                      <p:cBhvr>
                                        <p:cTn id="208" dur="1" fill="hold">
                                          <p:stCondLst>
                                            <p:cond delay="0"/>
                                          </p:stCondLst>
                                        </p:cTn>
                                        <p:tgtEl>
                                          <p:spTgt spid="102"/>
                                        </p:tgtEl>
                                        <p:attrNameLst>
                                          <p:attrName>style.visibility</p:attrName>
                                        </p:attrNameLst>
                                      </p:cBhvr>
                                      <p:to>
                                        <p:strVal val="visible"/>
                                      </p:to>
                                    </p:set>
                                    <p:anim calcmode="lin" valueType="num">
                                      <p:cBhvr>
                                        <p:cTn id="209" dur="500" fill="hold"/>
                                        <p:tgtEl>
                                          <p:spTgt spid="102"/>
                                        </p:tgtEl>
                                        <p:attrNameLst>
                                          <p:attrName>ppt_w</p:attrName>
                                        </p:attrNameLst>
                                      </p:cBhvr>
                                      <p:tavLst>
                                        <p:tav tm="0">
                                          <p:val>
                                            <p:fltVal val="0"/>
                                          </p:val>
                                        </p:tav>
                                        <p:tav tm="100000">
                                          <p:val>
                                            <p:strVal val="#ppt_w"/>
                                          </p:val>
                                        </p:tav>
                                      </p:tavLst>
                                    </p:anim>
                                    <p:anim calcmode="lin" valueType="num">
                                      <p:cBhvr>
                                        <p:cTn id="210" dur="500" fill="hold"/>
                                        <p:tgtEl>
                                          <p:spTgt spid="1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7"/>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32"/>
                  </p:tgtEl>
                </p:cond>
              </p:nextCondLst>
            </p:seq>
            <p:seq concurrent="1" nextAc="seek">
              <p:cTn id="211" restart="whenNotActive" fill="hold" evtFilter="cancelBubble" nodeType="interactiveSeq">
                <p:stCondLst>
                  <p:cond evt="onClick" delay="0">
                    <p:tgtEl>
                      <p:spTgt spid="29"/>
                    </p:tgtEl>
                  </p:cond>
                </p:stCondLst>
                <p:endSync evt="end" delay="0">
                  <p:rtn val="all"/>
                </p:endSync>
                <p:childTnLst>
                  <p:par>
                    <p:cTn id="212" fill="hold">
                      <p:stCondLst>
                        <p:cond delay="0"/>
                      </p:stCondLst>
                      <p:childTnLst>
                        <p:par>
                          <p:cTn id="213" fill="hold">
                            <p:stCondLst>
                              <p:cond delay="0"/>
                            </p:stCondLst>
                            <p:childTnLst>
                              <p:par>
                                <p:cTn id="214" presetID="23" presetClass="entr" presetSubtype="16" fill="hold" nodeType="clickEffect">
                                  <p:stCondLst>
                                    <p:cond delay="0"/>
                                  </p:stCondLst>
                                  <p:childTnLst>
                                    <p:set>
                                      <p:cBhvr>
                                        <p:cTn id="215" dur="1" fill="hold">
                                          <p:stCondLst>
                                            <p:cond delay="0"/>
                                          </p:stCondLst>
                                        </p:cTn>
                                        <p:tgtEl>
                                          <p:spTgt spid="101"/>
                                        </p:tgtEl>
                                        <p:attrNameLst>
                                          <p:attrName>style.visibility</p:attrName>
                                        </p:attrNameLst>
                                      </p:cBhvr>
                                      <p:to>
                                        <p:strVal val="visible"/>
                                      </p:to>
                                    </p:set>
                                    <p:anim calcmode="lin" valueType="num">
                                      <p:cBhvr>
                                        <p:cTn id="216" dur="500" fill="hold"/>
                                        <p:tgtEl>
                                          <p:spTgt spid="101"/>
                                        </p:tgtEl>
                                        <p:attrNameLst>
                                          <p:attrName>ppt_w</p:attrName>
                                        </p:attrNameLst>
                                      </p:cBhvr>
                                      <p:tavLst>
                                        <p:tav tm="0">
                                          <p:val>
                                            <p:fltVal val="0"/>
                                          </p:val>
                                        </p:tav>
                                        <p:tav tm="100000">
                                          <p:val>
                                            <p:strVal val="#ppt_w"/>
                                          </p:val>
                                        </p:tav>
                                      </p:tavLst>
                                    </p:anim>
                                    <p:anim calcmode="lin" valueType="num">
                                      <p:cBhvr>
                                        <p:cTn id="217" dur="500" fill="hold"/>
                                        <p:tgtEl>
                                          <p:spTgt spid="101"/>
                                        </p:tgtEl>
                                        <p:attrNameLst>
                                          <p:attrName>ppt_h</p:attrName>
                                        </p:attrNameLst>
                                      </p:cBhvr>
                                      <p:tavLst>
                                        <p:tav tm="0">
                                          <p:val>
                                            <p:fltVal val="0"/>
                                          </p:val>
                                        </p:tav>
                                        <p:tav tm="100000">
                                          <p:val>
                                            <p:strVal val="#ppt_h"/>
                                          </p:val>
                                        </p:tav>
                                      </p:tavLst>
                                    </p:anim>
                                  </p:childTnLst>
                                  <p:subTnLst>
                                    <p:audio>
                                      <p:cMediaNode vol="89000">
                                        <p:cTn display="0" masterRel="sameClick">
                                          <p:stCondLst>
                                            <p:cond evt="begin" delay="0">
                                              <p:tn val="214"/>
                                            </p:cond>
                                          </p:stCondLst>
                                          <p:endCondLst>
                                            <p:cond evt="onStopAudio" delay="0">
                                              <p:tgtEl>
                                                <p:sldTgt/>
                                              </p:tgtEl>
                                            </p:cond>
                                          </p:endCondLst>
                                        </p:cTn>
                                        <p:tgtEl>
                                          <p:sndTgt r:embed="rId4" name="whoosh.wav"/>
                                        </p:tgtEl>
                                      </p:cMediaNode>
                                    </p:audio>
                                  </p:subTnLst>
                                </p:cTn>
                              </p:par>
                            </p:childTnLst>
                          </p:cTn>
                        </p:par>
                      </p:childTnLst>
                    </p:cTn>
                  </p:par>
                </p:childTnLst>
              </p:cTn>
              <p:nextCondLst>
                <p:cond evt="onClick" delay="0">
                  <p:tgtEl>
                    <p:spTgt spid="29"/>
                  </p:tgtEl>
                </p:cond>
              </p:nextCondLst>
            </p:seq>
            <p:seq concurrent="1" nextAc="seek">
              <p:cTn id="218" restart="whenNotActive" fill="hold" evtFilter="cancelBubble" nodeType="interactiveSeq">
                <p:stCondLst>
                  <p:cond evt="onClick" delay="0">
                    <p:tgtEl>
                      <p:spTgt spid="35"/>
                    </p:tgtEl>
                  </p:cond>
                </p:stCondLst>
                <p:endSync evt="end" delay="0">
                  <p:rtn val="all"/>
                </p:endSync>
                <p:childTnLst>
                  <p:par>
                    <p:cTn id="219" fill="hold">
                      <p:stCondLst>
                        <p:cond delay="0"/>
                      </p:stCondLst>
                      <p:childTnLst>
                        <p:par>
                          <p:cTn id="220" fill="hold">
                            <p:stCondLst>
                              <p:cond delay="0"/>
                            </p:stCondLst>
                            <p:childTnLst>
                              <p:par>
                                <p:cTn id="221" presetID="23" presetClass="entr" presetSubtype="16" repeatCount="3000" fill="hold" nodeType="clickEffect">
                                  <p:stCondLst>
                                    <p:cond delay="0"/>
                                  </p:stCondLst>
                                  <p:childTnLst>
                                    <p:set>
                                      <p:cBhvr>
                                        <p:cTn id="222" dur="1" fill="hold">
                                          <p:stCondLst>
                                            <p:cond delay="0"/>
                                          </p:stCondLst>
                                        </p:cTn>
                                        <p:tgtEl>
                                          <p:spTgt spid="104"/>
                                        </p:tgtEl>
                                        <p:attrNameLst>
                                          <p:attrName>style.visibility</p:attrName>
                                        </p:attrNameLst>
                                      </p:cBhvr>
                                      <p:to>
                                        <p:strVal val="visible"/>
                                      </p:to>
                                    </p:set>
                                    <p:anim calcmode="lin" valueType="num">
                                      <p:cBhvr>
                                        <p:cTn id="223" dur="500" fill="hold"/>
                                        <p:tgtEl>
                                          <p:spTgt spid="104"/>
                                        </p:tgtEl>
                                        <p:attrNameLst>
                                          <p:attrName>ppt_w</p:attrName>
                                        </p:attrNameLst>
                                      </p:cBhvr>
                                      <p:tavLst>
                                        <p:tav tm="0">
                                          <p:val>
                                            <p:fltVal val="0"/>
                                          </p:val>
                                        </p:tav>
                                        <p:tav tm="100000">
                                          <p:val>
                                            <p:strVal val="#ppt_w"/>
                                          </p:val>
                                        </p:tav>
                                      </p:tavLst>
                                    </p:anim>
                                    <p:anim calcmode="lin" valueType="num">
                                      <p:cBhvr>
                                        <p:cTn id="224" dur="500" fill="hold"/>
                                        <p:tgtEl>
                                          <p:spTgt spid="104"/>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22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35"/>
                  </p:tgtEl>
                </p:cond>
              </p:nextCondLst>
            </p:seq>
          </p:childTnLst>
        </p:cTn>
      </p:par>
    </p:tnLst>
    <p:bldLst>
      <p:bldP spid="107" grpId="0"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xanh.jpg"/>
          <p:cNvPicPr>
            <a:picLocks noChangeAspect="1"/>
          </p:cNvPicPr>
          <p:nvPr/>
        </p:nvPicPr>
        <p:blipFill>
          <a:blip r:embed="rId2"/>
          <a:stretch>
            <a:fillRect/>
          </a:stretch>
        </p:blipFill>
        <p:spPr>
          <a:xfrm>
            <a:off x="0" y="0"/>
            <a:ext cx="12344400" cy="6858000"/>
          </a:xfrm>
          <a:prstGeom prst="rect">
            <a:avLst/>
          </a:prstGeom>
          <a:solidFill>
            <a:srgbClr val="FFFF00"/>
          </a:solidFill>
        </p:spPr>
      </p:pic>
      <p:sp>
        <p:nvSpPr>
          <p:cNvPr id="5" name="Hộp Văn bản 3">
            <a:extLst>
              <a:ext uri="{FF2B5EF4-FFF2-40B4-BE49-F238E27FC236}">
                <a16:creationId xmlns:a16="http://schemas.microsoft.com/office/drawing/2014/main" id="{77CE9DA1-CFCC-44CF-A3CB-81107D528218}"/>
              </a:ext>
            </a:extLst>
          </p:cNvPr>
          <p:cNvSpPr txBox="1"/>
          <p:nvPr/>
        </p:nvSpPr>
        <p:spPr>
          <a:xfrm>
            <a:off x="0" y="1"/>
            <a:ext cx="12344400" cy="800219"/>
          </a:xfrm>
          <a:prstGeom prst="rect">
            <a:avLst/>
          </a:prstGeom>
          <a:solidFill>
            <a:srgbClr val="FFFF00"/>
          </a:solidFill>
          <a:scene3d>
            <a:camera prst="orthographicFront"/>
            <a:lightRig rig="threePt" dir="t"/>
          </a:scene3d>
          <a:sp3d>
            <a:bevelT prst="softRound"/>
          </a:sp3d>
        </p:spPr>
        <p:txBody>
          <a:bodyPr wrap="square">
            <a:spAutoFit/>
          </a:bodyPr>
          <a:lstStyle/>
          <a:p>
            <a:pPr algn="ctr">
              <a:lnSpc>
                <a:spcPct val="115000"/>
              </a:lnSpc>
              <a:spcBef>
                <a:spcPts val="600"/>
              </a:spcBef>
            </a:pP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6.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Mạng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thông</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tin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cầu</a:t>
            </a:r>
            <a:endParaRPr lang="vi-VN" sz="4000" b="1" dirty="0">
              <a:solidFill>
                <a:srgbClr val="0000FF"/>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77095" y="1066806"/>
            <a:ext cx="11166762" cy="1034183"/>
          </a:xfrm>
          <a:prstGeom prst="rect">
            <a:avLst/>
          </a:prstGeom>
        </p:spPr>
        <p:txBody>
          <a:bodyPr numCol="1">
            <a:scene3d>
              <a:camera prst="perspectiveAbove"/>
              <a:lightRig rig="threePt" dir="t"/>
            </a:scene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normalizeH="0" baseline="0" noProof="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Hướng</a:t>
            </a:r>
            <a:r>
              <a:rPr kumimoji="0" lang="en-US" sz="6000" b="1" i="0" u="none" strike="noStrike" kern="120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6000" b="1" i="0" u="none" strike="noStrike" kern="1200" normalizeH="0" baseline="0" noProof="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dẫn</a:t>
            </a:r>
            <a:r>
              <a:rPr kumimoji="0" lang="en-US" sz="6000" b="1" i="0" u="none" strike="noStrike" kern="120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6000" b="1" i="0" u="none" strike="noStrike" kern="1200" normalizeH="0" baseline="0" noProof="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về</a:t>
            </a:r>
            <a:r>
              <a:rPr kumimoji="0" lang="en-US" sz="6000" b="1" i="0" u="none" strike="noStrike" kern="120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 </a:t>
            </a:r>
            <a:r>
              <a:rPr kumimoji="0" lang="en-US" sz="6000" b="1" i="0" u="none" strike="noStrike" kern="1200" normalizeH="0" baseline="0" noProof="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nhà</a:t>
            </a:r>
            <a:br>
              <a:rPr kumimoji="0" lang="en-US" sz="6000" b="1" i="0" u="none" strike="noStrike" kern="120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br>
            <a:br>
              <a:rPr kumimoji="0" lang="en-US" sz="6000" b="1" i="0" u="none" strike="noStrike" kern="120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br>
            <a:endParaRPr kumimoji="0" lang="en-US" sz="6000" b="1" i="0" u="none" strike="noStrike" kern="1200" normalizeH="0" baseline="0"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
        <p:nvSpPr>
          <p:cNvPr id="7" name="Rectangle 6"/>
          <p:cNvSpPr/>
          <p:nvPr/>
        </p:nvSpPr>
        <p:spPr>
          <a:xfrm>
            <a:off x="-152400" y="4638168"/>
            <a:ext cx="11353800" cy="830997"/>
          </a:xfrm>
          <a:prstGeom prst="rect">
            <a:avLst/>
          </a:prstGeom>
        </p:spPr>
        <p:txBody>
          <a:bodyPr wrap="square">
            <a:spAutoFit/>
          </a:bodyPr>
          <a:lstStyle/>
          <a:p>
            <a:pPr>
              <a:lnSpc>
                <a:spcPct val="150000"/>
              </a:lnSpc>
            </a:pPr>
            <a:endParaRPr lang="vi-VN" sz="3200" dirty="0">
              <a:solidFill>
                <a:srgbClr val="0000FF"/>
              </a:solidFill>
              <a:latin typeface="Times New Roman" pitchFamily="18" charset="0"/>
              <a:cs typeface="Times New Roman" pitchFamily="18" charset="0"/>
            </a:endParaRPr>
          </a:p>
        </p:txBody>
      </p:sp>
      <p:sp>
        <p:nvSpPr>
          <p:cNvPr id="8" name="Horizontal Scroll 7"/>
          <p:cNvSpPr/>
          <p:nvPr/>
        </p:nvSpPr>
        <p:spPr>
          <a:xfrm>
            <a:off x="1447800" y="2100988"/>
            <a:ext cx="8915400" cy="3995017"/>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Bef>
                <a:spcPts val="600"/>
              </a:spcBef>
              <a:buFontTx/>
              <a:buChar char="-"/>
            </a:pPr>
            <a:r>
              <a:rPr lang="en-US" sz="3200" dirty="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Đọc lại nội dung bài đã học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hiểu</a:t>
            </a:r>
            <a:r>
              <a:rPr lang="en-US" sz="3200" dirty="0">
                <a:solidFill>
                  <a:srgbClr val="0000FF"/>
                </a:solidFill>
                <a:latin typeface="Times New Roman" pitchFamily="18" charset="0"/>
                <a:cs typeface="Times New Roman" pitchFamily="18" charset="0"/>
              </a:rPr>
              <a:t> </a:t>
            </a:r>
            <a:r>
              <a:rPr lang="vi-VN" sz="3200" dirty="0">
                <a:solidFill>
                  <a:srgbClr val="0000FF"/>
                </a:solidFill>
                <a:latin typeface="Times New Roman" pitchFamily="18" charset="0"/>
                <a:cs typeface="Times New Roman" pitchFamily="18" charset="0"/>
              </a:rPr>
              <a:t>khái niệm website, World wide web (WWW), trình duyệt.</a:t>
            </a:r>
            <a:endParaRPr lang="en-US" sz="3200" dirty="0">
              <a:solidFill>
                <a:srgbClr val="0000FF"/>
              </a:solidFill>
              <a:latin typeface="Times New Roman" pitchFamily="18" charset="0"/>
              <a:cs typeface="Times New Roman" pitchFamily="18" charset="0"/>
            </a:endParaRPr>
          </a:p>
          <a:p>
            <a:pPr algn="just">
              <a:spcBef>
                <a:spcPts val="600"/>
              </a:spcBef>
            </a:pPr>
            <a:r>
              <a:rPr lang="vi-VN" sz="3200" dirty="0">
                <a:solidFill>
                  <a:srgbClr val="0000FF"/>
                </a:solidFill>
                <a:latin typeface="Times New Roman" pitchFamily="18" charset="0"/>
                <a:cs typeface="Times New Roman" pitchFamily="18" charset="0"/>
              </a:rPr>
              <a:t>- Làm bài tập trong SBT/22, 23, 24, 25.</a:t>
            </a:r>
            <a:endParaRPr lang="en-US" sz="3200" dirty="0">
              <a:solidFill>
                <a:srgbClr val="0000FF"/>
              </a:solidFill>
              <a:latin typeface="Times New Roman" pitchFamily="18" charset="0"/>
              <a:cs typeface="Times New Roman" pitchFamily="18" charset="0"/>
            </a:endParaRPr>
          </a:p>
          <a:p>
            <a:pPr algn="just">
              <a:spcBef>
                <a:spcPts val="600"/>
              </a:spcBef>
            </a:pPr>
            <a:r>
              <a:rPr lang="vi-VN" sz="3200" dirty="0">
                <a:solidFill>
                  <a:srgbClr val="0000FF"/>
                </a:solidFill>
                <a:latin typeface="Times New Roman" pitchFamily="18" charset="0"/>
                <a:cs typeface="Times New Roman" pitchFamily="18" charset="0"/>
              </a:rPr>
              <a:t>- Đọc trước </a:t>
            </a:r>
            <a:r>
              <a:rPr lang="en-US" sz="3200" dirty="0" err="1">
                <a:solidFill>
                  <a:srgbClr val="0000FF"/>
                </a:solidFill>
                <a:latin typeface="Times New Roman" pitchFamily="18" charset="0"/>
                <a:cs typeface="Times New Roman" pitchFamily="18" charset="0"/>
              </a:rPr>
              <a:t>phần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theo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thực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hành</a:t>
            </a:r>
            <a:r>
              <a:rPr lang="en-US" sz="3200" dirty="0">
                <a:solidFill>
                  <a:srgbClr val="0000FF"/>
                </a:solidFill>
                <a:latin typeface="Times New Roman" pitchFamily="18" charset="0"/>
                <a:cs typeface="Times New Roman" pitchFamily="18" charset="0"/>
              </a:rPr>
              <a:t>.</a:t>
            </a:r>
          </a:p>
          <a:p>
            <a:pPr algn="just">
              <a:spcBef>
                <a:spcPts val="600"/>
              </a:spcBef>
            </a:pPr>
            <a:endParaRPr lang="en-US" dirty="0">
              <a:solidFill>
                <a:srgbClr val="CC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1.PNG"/>
          <p:cNvPicPr>
            <a:picLocks noChangeAspect="1"/>
          </p:cNvPicPr>
          <p:nvPr/>
        </p:nvPicPr>
        <p:blipFill>
          <a:blip r:embed="rId3"/>
          <a:stretch>
            <a:fillRect/>
          </a:stretch>
        </p:blipFill>
        <p:spPr>
          <a:xfrm>
            <a:off x="0" y="0"/>
            <a:ext cx="12344400" cy="6858000"/>
          </a:xfrm>
          <a:prstGeom prst="rect">
            <a:avLst/>
          </a:prstGeom>
        </p:spPr>
      </p:pic>
      <p:pic>
        <p:nvPicPr>
          <p:cNvPr id="5" name="Picture 4" descr="1.png">
            <a:hlinkClick r:id="rId4" action="ppaction://hlinksldjump"/>
          </p:cNvPr>
          <p:cNvPicPr>
            <a:picLocks noChangeAspect="1"/>
          </p:cNvPicPr>
          <p:nvPr/>
        </p:nvPicPr>
        <p:blipFill>
          <a:blip r:embed="rId5" cstate="print"/>
          <a:stretch>
            <a:fillRect/>
          </a:stretch>
        </p:blipFill>
        <p:spPr>
          <a:xfrm>
            <a:off x="-205740" y="2971800"/>
            <a:ext cx="1234440" cy="929148"/>
          </a:xfrm>
          <a:prstGeom prst="rect">
            <a:avLst/>
          </a:prstGeom>
        </p:spPr>
      </p:pic>
      <p:pic>
        <p:nvPicPr>
          <p:cNvPr id="6" name="Picture 5" descr="2.png">
            <a:hlinkClick r:id="rId6" action="ppaction://hlinksldjump"/>
          </p:cNvPr>
          <p:cNvPicPr>
            <a:picLocks noChangeAspect="1"/>
          </p:cNvPicPr>
          <p:nvPr/>
        </p:nvPicPr>
        <p:blipFill>
          <a:blip r:embed="rId7" cstate="print"/>
          <a:stretch>
            <a:fillRect/>
          </a:stretch>
        </p:blipFill>
        <p:spPr>
          <a:xfrm>
            <a:off x="3806190" y="1447800"/>
            <a:ext cx="1131570" cy="838200"/>
          </a:xfrm>
          <a:prstGeom prst="rect">
            <a:avLst/>
          </a:prstGeom>
        </p:spPr>
      </p:pic>
      <p:pic>
        <p:nvPicPr>
          <p:cNvPr id="8" name="Picture 7" descr="5.png">
            <a:hlinkClick r:id="rId8" action="ppaction://hlinksldjump"/>
          </p:cNvPr>
          <p:cNvPicPr>
            <a:picLocks noChangeAspect="1"/>
          </p:cNvPicPr>
          <p:nvPr/>
        </p:nvPicPr>
        <p:blipFill>
          <a:blip r:embed="rId9" cstate="print"/>
          <a:stretch>
            <a:fillRect/>
          </a:stretch>
        </p:blipFill>
        <p:spPr>
          <a:xfrm>
            <a:off x="3" y="5562607"/>
            <a:ext cx="1105715" cy="895239"/>
          </a:xfrm>
          <a:prstGeom prst="rect">
            <a:avLst/>
          </a:prstGeom>
        </p:spPr>
      </p:pic>
      <p:pic>
        <p:nvPicPr>
          <p:cNvPr id="10" name="Picture 9" descr="1.png">
            <a:hlinkClick r:id="rId10" action="ppaction://hlinksldjump"/>
          </p:cNvPr>
          <p:cNvPicPr>
            <a:picLocks noChangeAspect="1"/>
          </p:cNvPicPr>
          <p:nvPr/>
        </p:nvPicPr>
        <p:blipFill>
          <a:blip r:embed="rId5" cstate="print"/>
          <a:stretch>
            <a:fillRect/>
          </a:stretch>
        </p:blipFill>
        <p:spPr>
          <a:xfrm>
            <a:off x="5554984" y="3962400"/>
            <a:ext cx="1189338" cy="895200"/>
          </a:xfrm>
          <a:prstGeom prst="rect">
            <a:avLst/>
          </a:prstGeom>
        </p:spPr>
      </p:pic>
      <p:pic>
        <p:nvPicPr>
          <p:cNvPr id="12" name="Picture 11" descr="5144e915ff17705e2be92c41dfee8556.png"/>
          <p:cNvPicPr>
            <a:picLocks noChangeAspect="1"/>
          </p:cNvPicPr>
          <p:nvPr/>
        </p:nvPicPr>
        <p:blipFill>
          <a:blip r:embed="rId11" cstate="print"/>
          <a:stretch>
            <a:fillRect/>
          </a:stretch>
        </p:blipFill>
        <p:spPr>
          <a:xfrm rot="1126681">
            <a:off x="8853899" y="1072042"/>
            <a:ext cx="1584195" cy="1173478"/>
          </a:xfrm>
          <a:prstGeom prst="rect">
            <a:avLst/>
          </a:prstGeom>
        </p:spPr>
      </p:pic>
      <p:pic>
        <p:nvPicPr>
          <p:cNvPr id="13" name="Picture 12" descr="1.png">
            <a:hlinkClick r:id="rId12" action="ppaction://hlinksldjump"/>
          </p:cNvPr>
          <p:cNvPicPr>
            <a:picLocks noChangeAspect="1"/>
          </p:cNvPicPr>
          <p:nvPr/>
        </p:nvPicPr>
        <p:blipFill>
          <a:blip r:embed="rId5" cstate="print"/>
          <a:stretch>
            <a:fillRect/>
          </a:stretch>
        </p:blipFill>
        <p:spPr>
          <a:xfrm>
            <a:off x="-205740" y="4343400"/>
            <a:ext cx="1234440" cy="929148"/>
          </a:xfrm>
          <a:prstGeom prst="rect">
            <a:avLst/>
          </a:prstGeom>
        </p:spPr>
      </p:pic>
      <p:sp>
        <p:nvSpPr>
          <p:cNvPr id="11" name="Right Arrow 10">
            <a:hlinkClick r:id="rId13" action="ppaction://hlinksldjump"/>
          </p:cNvPr>
          <p:cNvSpPr/>
          <p:nvPr/>
        </p:nvSpPr>
        <p:spPr>
          <a:xfrm>
            <a:off x="11963400" y="6629400"/>
            <a:ext cx="228600" cy="228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3.46945E-18 0 C 3.46945E-18 -0.05509 0.06424 -0.09722 0.14236 -0.09722 C 0.22292 -0.09722 0.2875 -0.05509 0.2875 0 C 0.2875 0.05486 0.35174 0.09745 0.43229 0.09745 C 0.51042 0.09745 0.575 0.05486 0.575 0 " pathEditMode="relative" rAng="0" ptsTypes="fffff">
                                      <p:cBhvr>
                                        <p:cTn id="6" dur="3000" fill="hold"/>
                                        <p:tgtEl>
                                          <p:spTgt spid="5"/>
                                        </p:tgtEl>
                                        <p:attrNameLst>
                                          <p:attrName>ppt_x</p:attrName>
                                          <p:attrName>ppt_y</p:attrName>
                                        </p:attrNameLst>
                                      </p:cBhvr>
                                      <p:rCtr x="287" y="0"/>
                                    </p:animMotion>
                                  </p:childTnLst>
                                </p:cTn>
                              </p:par>
                              <p:par>
                                <p:cTn id="7" presetID="0" presetClass="path" presetSubtype="0" accel="50000" decel="50000" fill="hold" nodeType="withEffect">
                                  <p:stCondLst>
                                    <p:cond delay="0"/>
                                  </p:stCondLst>
                                  <p:childTnLst>
                                    <p:animMotion origin="layout" path="M 1.11111E-6 -8.14815E-6 C -0.00712 0.06782 -0.01424 0.13587 0.00451 0.1655 C 0.02326 0.19513 0.07691 0.19652 0.11198 0.17777 C 0.14705 0.15902 0.18646 0.07222 0.2151 0.05231 C 0.24375 0.0324 0.26354 0.04537 0.28333 0.05856 " pathEditMode="relative" ptsTypes="aaaaA">
                                      <p:cBhvr>
                                        <p:cTn id="8" dur="3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66667E-6 0.02454 C 0.03959 0.00069 0.07917 -0.02292 0.1408 -0.01111 C 0.20261 0.00046 0.27865 0.07755 0.37118 0.09444 C 0.4632 0.11111 0.61163 0.11342 0.69375 0.08912 C 0.77604 0.06551 0.84757 -0.0044 0.86389 -0.04884 C 0.88021 -0.09306 0.83542 -0.13495 0.79063 -0.17639 " pathEditMode="relative" rAng="0" ptsTypes="aaaaaA">
                                      <p:cBhvr>
                                        <p:cTn id="10" dur="3000" fill="hold"/>
                                        <p:tgtEl>
                                          <p:spTgt spid="8"/>
                                        </p:tgtEl>
                                        <p:attrNameLst>
                                          <p:attrName>ppt_x</p:attrName>
                                          <p:attrName>ppt_y</p:attrName>
                                        </p:attrNameLst>
                                      </p:cBhvr>
                                      <p:rCtr x="440" y="-56"/>
                                    </p:animMotion>
                                  </p:childTnLst>
                                </p:cTn>
                              </p:par>
                              <p:par>
                                <p:cTn id="11" presetID="0" presetClass="path" presetSubtype="0" accel="50000" decel="50000" fill="hold" nodeType="withEffect">
                                  <p:stCondLst>
                                    <p:cond delay="0"/>
                                  </p:stCondLst>
                                  <p:childTnLst>
                                    <p:animMotion origin="layout" path="M 0.02691 0.01875 C 0.04791 0.01018 0.06892 0.00185 0.09045 -0.01551 C 0.11198 -0.03287 0.13923 -0.07361 0.15573 -0.08611 C 0.17222 -0.09861 0.18055 -0.09445 0.18906 -0.09028 " pathEditMode="relative" rAng="0" ptsTypes="aaaA">
                                      <p:cBhvr>
                                        <p:cTn id="12" dur="2000" fill="hold"/>
                                        <p:tgtEl>
                                          <p:spTgt spid="10"/>
                                        </p:tgtEl>
                                        <p:attrNameLst>
                                          <p:attrName>ppt_x</p:attrName>
                                          <p:attrName>ppt_y</p:attrName>
                                        </p:attrNameLst>
                                      </p:cBhvr>
                                      <p:rCtr x="81" y="-59"/>
                                    </p:animMotion>
                                  </p:childTnLst>
                                </p:cTn>
                              </p:par>
                              <p:par>
                                <p:cTn id="13" presetID="59" presetClass="path" presetSubtype="0" accel="50000" decel="50000" fill="hold" nodeType="withEffect">
                                  <p:stCondLst>
                                    <p:cond delay="0"/>
                                  </p:stCondLst>
                                  <p:childTnLst>
                                    <p:animMotion origin="layout" path="M -0.00295 -0.06667 C -0.00295 -0.09584 0.07309 -0.11829 0.16615 -0.11829 C 0.26233 -0.11829 0.33959 -0.09584 0.33959 -0.06667 C 0.33959 -0.03727 0.41563 -0.0125 0.51216 -0.0125 C 0.60504 -0.0125 0.68282 -0.03727 0.68247 -0.06667 " pathEditMode="relative" rAng="0" ptsTypes="fffff">
                                      <p:cBhvr>
                                        <p:cTn id="14" dur="3000" fill="hold"/>
                                        <p:tgtEl>
                                          <p:spTgt spid="13"/>
                                        </p:tgtEl>
                                        <p:attrNameLst>
                                          <p:attrName>ppt_x</p:attrName>
                                          <p:attrName>ppt_y</p:attrName>
                                        </p:attrNameLst>
                                      </p:cBhvr>
                                      <p:rCtr x="343" y="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0.28333 0.05857 C 0.27396 0.08843 0.26476 0.11852 0.30104 0.14861 C 0.3375 0.17894 0.41927 0.2088 0.50156 0.23889 " pathEditMode="relative" rAng="0" ptsTypes="aaA">
                                      <p:cBhvr>
                                        <p:cTn id="19" dur="2000" fill="hold"/>
                                        <p:tgtEl>
                                          <p:spTgt spid="6"/>
                                        </p:tgtEl>
                                        <p:attrNameLst>
                                          <p:attrName>ppt_x</p:attrName>
                                          <p:attrName>ppt_y</p:attrName>
                                        </p:attrNameLst>
                                      </p:cBhvr>
                                      <p:rCtr x="100" y="90"/>
                                    </p:animMotion>
                                  </p:childTnLst>
                                </p:cTn>
                              </p:par>
                            </p:childTnLst>
                          </p:cTn>
                        </p:par>
                        <p:par>
                          <p:cTn id="20" fill="hold">
                            <p:stCondLst>
                              <p:cond delay="2000"/>
                            </p:stCondLst>
                            <p:childTnLst>
                              <p:par>
                                <p:cTn id="21" presetID="55"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strVal val="ppt_w*0.70"/>
                                          </p:val>
                                        </p:tav>
                                      </p:tavLst>
                                    </p:anim>
                                    <p:anim calcmode="lin" valueType="num">
                                      <p:cBhvr>
                                        <p:cTn id="23" dur="1000"/>
                                        <p:tgtEl>
                                          <p:spTgt spid="6"/>
                                        </p:tgtEl>
                                        <p:attrNameLst>
                                          <p:attrName>ppt_h</p:attrName>
                                        </p:attrNameLst>
                                      </p:cBhvr>
                                      <p:tavLst>
                                        <p:tav tm="0">
                                          <p:val>
                                            <p:strVal val="ppt_h"/>
                                          </p:val>
                                        </p:tav>
                                        <p:tav tm="100000">
                                          <p:val>
                                            <p:strVal val="ppt_h"/>
                                          </p:val>
                                        </p:tav>
                                      </p:tavLst>
                                    </p:anim>
                                    <p:animEffect transition="out" filter="fad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575 7.40741E-6 C 0.59965 -0.01064 0.62448 -0.02129 0.6401 -0.03032 C 0.65573 -0.03934 0.65468 -0.0493 0.66892 -0.05439 C 0.68316 -0.05948 0.71215 -0.0743 0.725 -0.06064 C 0.73784 -0.04698 0.73281 0.01343 0.74618 0.02825 C 0.75955 0.04306 0.78229 0.03566 0.8052 0.02825 " pathEditMode="relative" ptsTypes="aaaaaA">
                                      <p:cBhvr>
                                        <p:cTn id="30" dur="2000" fill="hold"/>
                                        <p:tgtEl>
                                          <p:spTgt spid="5"/>
                                        </p:tgtEl>
                                        <p:attrNameLst>
                                          <p:attrName>ppt_x</p:attrName>
                                          <p:attrName>ppt_y</p:attrName>
                                        </p:attrNameLst>
                                      </p:cBhvr>
                                    </p:animMotion>
                                  </p:childTnLst>
                                </p:cTn>
                              </p:par>
                            </p:childTnLst>
                          </p:cTn>
                        </p:par>
                        <p:par>
                          <p:cTn id="31" fill="hold">
                            <p:stCondLst>
                              <p:cond delay="2000"/>
                            </p:stCondLst>
                            <p:childTnLst>
                              <p:par>
                                <p:cTn id="32" presetID="55" presetClass="exit" presetSubtype="0" fill="hold" nodeType="afterEffect">
                                  <p:stCondLst>
                                    <p:cond delay="0"/>
                                  </p:stCondLst>
                                  <p:childTnLst>
                                    <p:anim calcmode="lin" valueType="num">
                                      <p:cBhvr>
                                        <p:cTn id="33" dur="1000"/>
                                        <p:tgtEl>
                                          <p:spTgt spid="5"/>
                                        </p:tgtEl>
                                        <p:attrNameLst>
                                          <p:attrName>ppt_w</p:attrName>
                                        </p:attrNameLst>
                                      </p:cBhvr>
                                      <p:tavLst>
                                        <p:tav tm="0">
                                          <p:val>
                                            <p:strVal val="ppt_w"/>
                                          </p:val>
                                        </p:tav>
                                        <p:tav tm="100000">
                                          <p:val>
                                            <p:strVal val="ppt_w*0.70"/>
                                          </p:val>
                                        </p:tav>
                                      </p:tavLst>
                                    </p:anim>
                                    <p:anim calcmode="lin" valueType="num">
                                      <p:cBhvr>
                                        <p:cTn id="34" dur="1000"/>
                                        <p:tgtEl>
                                          <p:spTgt spid="5"/>
                                        </p:tgtEl>
                                        <p:attrNameLst>
                                          <p:attrName>ppt_h</p:attrName>
                                        </p:attrNameLst>
                                      </p:cBhvr>
                                      <p:tavLst>
                                        <p:tav tm="0">
                                          <p:val>
                                            <p:strVal val="ppt_h"/>
                                          </p:val>
                                        </p:tav>
                                        <p:tav tm="100000">
                                          <p:val>
                                            <p:strVal val="ppt_h"/>
                                          </p:val>
                                        </p:tav>
                                      </p:tavLst>
                                    </p:anim>
                                    <p:animEffect transition="out" filter="fade">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18907 -0.09028 C 0.25209 -0.05949 0.31528 -0.02871 0.34202 -0.03565 C 0.36875 -0.04259 0.3592 -0.08773 0.34966 -0.13264 " pathEditMode="relative" ptsTypes="aaA">
                                      <p:cBhvr>
                                        <p:cTn id="41" dur="2000" fill="hold"/>
                                        <p:tgtEl>
                                          <p:spTgt spid="10"/>
                                        </p:tgtEl>
                                        <p:attrNameLst>
                                          <p:attrName>ppt_x</p:attrName>
                                          <p:attrName>ppt_y</p:attrName>
                                        </p:attrNameLst>
                                      </p:cBhvr>
                                    </p:animMotion>
                                  </p:childTnLst>
                                </p:cTn>
                              </p:par>
                            </p:childTnLst>
                          </p:cTn>
                        </p:par>
                        <p:par>
                          <p:cTn id="42" fill="hold">
                            <p:stCondLst>
                              <p:cond delay="2000"/>
                            </p:stCondLst>
                            <p:childTnLst>
                              <p:par>
                                <p:cTn id="43" presetID="54" presetClass="exit" presetSubtype="0" decel="100000" fill="hold" nodeType="afterEffect">
                                  <p:stCondLst>
                                    <p:cond delay="0"/>
                                  </p:stCondLst>
                                  <p:childTnLst>
                                    <p:anim calcmode="lin" valueType="num">
                                      <p:cBhvr>
                                        <p:cTn id="44" dur="500"/>
                                        <p:tgtEl>
                                          <p:spTgt spid="10"/>
                                        </p:tgtEl>
                                        <p:attrNameLst>
                                          <p:attrName>ppt_w</p:attrName>
                                        </p:attrNameLst>
                                      </p:cBhvr>
                                      <p:tavLst>
                                        <p:tav tm="0">
                                          <p:val>
                                            <p:strVal val="ppt_w"/>
                                          </p:val>
                                        </p:tav>
                                        <p:tav tm="100000">
                                          <p:val>
                                            <p:strVal val="ppt_w*0.05"/>
                                          </p:val>
                                        </p:tav>
                                      </p:tavLst>
                                    </p:anim>
                                    <p:anim calcmode="lin" valueType="num">
                                      <p:cBhvr>
                                        <p:cTn id="45" dur="500"/>
                                        <p:tgtEl>
                                          <p:spTgt spid="10"/>
                                        </p:tgtEl>
                                        <p:attrNameLst>
                                          <p:attrName>ppt_h</p:attrName>
                                        </p:attrNameLst>
                                      </p:cBhvr>
                                      <p:tavLst>
                                        <p:tav tm="0">
                                          <p:val>
                                            <p:strVal val="ppt_h"/>
                                          </p:val>
                                        </p:tav>
                                        <p:tav tm="100000">
                                          <p:val>
                                            <p:strVal val="ppt_h"/>
                                          </p:val>
                                        </p:tav>
                                      </p:tavLst>
                                    </p:anim>
                                    <p:anim calcmode="lin" valueType="num">
                                      <p:cBhvr>
                                        <p:cTn id="46" dur="500"/>
                                        <p:tgtEl>
                                          <p:spTgt spid="10"/>
                                        </p:tgtEl>
                                        <p:attrNameLst>
                                          <p:attrName>ppt_x</p:attrName>
                                        </p:attrNameLst>
                                      </p:cBhvr>
                                      <p:tavLst>
                                        <p:tav tm="0">
                                          <p:val>
                                            <p:strVal val="ppt_x"/>
                                          </p:val>
                                        </p:tav>
                                        <p:tav tm="100000">
                                          <p:val>
                                            <p:strVal val="ppt_x-.2"/>
                                          </p:val>
                                        </p:tav>
                                      </p:tavLst>
                                    </p:anim>
                                    <p:anim calcmode="lin" valueType="num">
                                      <p:cBhvr>
                                        <p:cTn id="47" dur="500"/>
                                        <p:tgtEl>
                                          <p:spTgt spid="10"/>
                                        </p:tgtEl>
                                        <p:attrNameLst>
                                          <p:attrName>ppt_y</p:attrName>
                                        </p:attrNameLst>
                                      </p:cBhvr>
                                      <p:tavLst>
                                        <p:tav tm="0">
                                          <p:val>
                                            <p:strVal val="ppt_y"/>
                                          </p:val>
                                        </p:tav>
                                        <p:tav tm="100000">
                                          <p:val>
                                            <p:strVal val="ppt_y"/>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79063 -0.17639 C 0.76181 -0.21273 0.73299 -0.24884 0.73299 -0.28148 C 0.73299 -0.31412 0.76181 -0.34329 0.79063 -0.37245 " pathEditMode="relative" ptsTypes="aaA">
                                      <p:cBhvr>
                                        <p:cTn id="54" dur="2000" fill="hold"/>
                                        <p:tgtEl>
                                          <p:spTgt spid="8"/>
                                        </p:tgtEl>
                                        <p:attrNameLst>
                                          <p:attrName>ppt_x</p:attrName>
                                          <p:attrName>ppt_y</p:attrName>
                                        </p:attrNameLst>
                                      </p:cBhvr>
                                    </p:animMotion>
                                  </p:childTnLst>
                                </p:cTn>
                              </p:par>
                            </p:childTnLst>
                          </p:cTn>
                        </p:par>
                        <p:par>
                          <p:cTn id="55" fill="hold">
                            <p:stCondLst>
                              <p:cond delay="2000"/>
                            </p:stCondLst>
                            <p:childTnLst>
                              <p:par>
                                <p:cTn id="56" presetID="55" presetClass="exit" presetSubtype="0" fill="hold" nodeType="afterEffect">
                                  <p:stCondLst>
                                    <p:cond delay="0"/>
                                  </p:stCondLst>
                                  <p:childTnLst>
                                    <p:anim calcmode="lin" valueType="num">
                                      <p:cBhvr>
                                        <p:cTn id="57" dur="1000"/>
                                        <p:tgtEl>
                                          <p:spTgt spid="8"/>
                                        </p:tgtEl>
                                        <p:attrNameLst>
                                          <p:attrName>ppt_w</p:attrName>
                                        </p:attrNameLst>
                                      </p:cBhvr>
                                      <p:tavLst>
                                        <p:tav tm="0">
                                          <p:val>
                                            <p:strVal val="ppt_w"/>
                                          </p:val>
                                        </p:tav>
                                        <p:tav tm="100000">
                                          <p:val>
                                            <p:strVal val="ppt_w*0.70"/>
                                          </p:val>
                                        </p:tav>
                                      </p:tavLst>
                                    </p:anim>
                                    <p:anim calcmode="lin" valueType="num">
                                      <p:cBhvr>
                                        <p:cTn id="58" dur="1000"/>
                                        <p:tgtEl>
                                          <p:spTgt spid="8"/>
                                        </p:tgtEl>
                                        <p:attrNameLst>
                                          <p:attrName>ppt_h</p:attrName>
                                        </p:attrNameLst>
                                      </p:cBhvr>
                                      <p:tavLst>
                                        <p:tav tm="0">
                                          <p:val>
                                            <p:strVal val="ppt_h"/>
                                          </p:val>
                                        </p:tav>
                                        <p:tav tm="100000">
                                          <p:val>
                                            <p:strVal val="ppt_h"/>
                                          </p:val>
                                        </p:tav>
                                      </p:tavLst>
                                    </p:anim>
                                    <p:animEffect transition="out" filter="fade">
                                      <p:cBhvr>
                                        <p:cTn id="59" dur="1000"/>
                                        <p:tgtEl>
                                          <p:spTgt spid="8"/>
                                        </p:tgtEl>
                                      </p:cBhvr>
                                    </p:animEffect>
                                    <p:set>
                                      <p:cBhvr>
                                        <p:cTn id="60"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1" restart="whenNotActive" fill="hold" evtFilter="cancelBubble" nodeType="interactiveSeq">
                <p:stCondLst>
                  <p:cond evt="onClick" delay="0">
                    <p:tgtEl>
                      <p:spTgt spid="13"/>
                    </p:tgtEl>
                  </p:cond>
                </p:stCondLst>
                <p:endSync evt="end" delay="0">
                  <p:rtn val="all"/>
                </p:endSync>
                <p:childTnLst>
                  <p:par>
                    <p:cTn id="62" fill="hold">
                      <p:stCondLst>
                        <p:cond delay="0"/>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68263 -0.0669 C 0.68767 -0.08703 0.6927 -0.10787 0.69513 -0.12245 C 0.69652 -0.13889 0.69253 -0.14143 0.69513 -0.15486 C 0.69913 -0.16574 0.70416 -0.19097 0.71597 -0.19236 C 0.7276 -0.19282 0.75416 -0.15509 0.76649 -0.15509 C 0.7776 -0.15671 0.78454 -0.17338 0.79132 -0.19305 " pathEditMode="relative" rAng="-24480692" ptsTypes="aaaaaA">
                                      <p:cBhvr>
                                        <p:cTn id="65" dur="2000" fill="hold"/>
                                        <p:tgtEl>
                                          <p:spTgt spid="13"/>
                                        </p:tgtEl>
                                        <p:attrNameLst>
                                          <p:attrName>ppt_x</p:attrName>
                                          <p:attrName>ppt_y</p:attrName>
                                        </p:attrNameLst>
                                      </p:cBhvr>
                                      <p:rCtr x="40" y="-80"/>
                                    </p:animMotion>
                                  </p:childTnLst>
                                </p:cTn>
                              </p:par>
                            </p:childTnLst>
                          </p:cTn>
                        </p:par>
                        <p:par>
                          <p:cTn id="66" fill="hold">
                            <p:stCondLst>
                              <p:cond delay="2000"/>
                            </p:stCondLst>
                            <p:childTnLst>
                              <p:par>
                                <p:cTn id="67" presetID="55" presetClass="exit" presetSubtype="0" fill="hold" nodeType="afterEffect">
                                  <p:stCondLst>
                                    <p:cond delay="0"/>
                                  </p:stCondLst>
                                  <p:childTnLst>
                                    <p:anim calcmode="lin" valueType="num">
                                      <p:cBhvr>
                                        <p:cTn id="68" dur="1000"/>
                                        <p:tgtEl>
                                          <p:spTgt spid="13"/>
                                        </p:tgtEl>
                                        <p:attrNameLst>
                                          <p:attrName>ppt_w</p:attrName>
                                        </p:attrNameLst>
                                      </p:cBhvr>
                                      <p:tavLst>
                                        <p:tav tm="0">
                                          <p:val>
                                            <p:strVal val="ppt_w"/>
                                          </p:val>
                                        </p:tav>
                                        <p:tav tm="100000">
                                          <p:val>
                                            <p:strVal val="ppt_w*0.70"/>
                                          </p:val>
                                        </p:tav>
                                      </p:tavLst>
                                    </p:anim>
                                    <p:anim calcmode="lin" valueType="num">
                                      <p:cBhvr>
                                        <p:cTn id="69" dur="1000"/>
                                        <p:tgtEl>
                                          <p:spTgt spid="13"/>
                                        </p:tgtEl>
                                        <p:attrNameLst>
                                          <p:attrName>ppt_h</p:attrName>
                                        </p:attrNameLst>
                                      </p:cBhvr>
                                      <p:tavLst>
                                        <p:tav tm="0">
                                          <p:val>
                                            <p:strVal val="ppt_h"/>
                                          </p:val>
                                        </p:tav>
                                        <p:tav tm="100000">
                                          <p:val>
                                            <p:strVal val="ppt_h"/>
                                          </p:val>
                                        </p:tav>
                                      </p:tavLst>
                                    </p:anim>
                                    <p:animEffect transition="out" filter="fade">
                                      <p:cBhvr>
                                        <p:cTn id="70" dur="1000"/>
                                        <p:tgtEl>
                                          <p:spTgt spid="13"/>
                                        </p:tgtEl>
                                      </p:cBhvr>
                                    </p:animEffect>
                                    <p:set>
                                      <p:cBhvr>
                                        <p:cTn id="71"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hand-drawn-student-play-advertising-background-backgroundfreshsnow-mountainsnowflakestudentbookfootballcomputercheer-image_77388.jpg"/>
          <p:cNvPicPr>
            <a:picLocks noChangeAspect="1"/>
          </p:cNvPicPr>
          <p:nvPr/>
        </p:nvPicPr>
        <p:blipFill>
          <a:blip r:embed="rId2"/>
          <a:stretch>
            <a:fillRect/>
          </a:stretch>
        </p:blipFill>
        <p:spPr>
          <a:xfrm>
            <a:off x="0" y="-42862"/>
            <a:ext cx="12344400" cy="6900863"/>
          </a:xfrm>
          <a:prstGeom prst="rect">
            <a:avLst/>
          </a:prstGeom>
        </p:spPr>
      </p:pic>
      <p:sp>
        <p:nvSpPr>
          <p:cNvPr id="3" name="WordArt 5"/>
          <p:cNvSpPr>
            <a:spLocks noChangeArrowheads="1" noChangeShapeType="1" noTextEdit="1"/>
          </p:cNvSpPr>
          <p:nvPr/>
        </p:nvSpPr>
        <p:spPr bwMode="auto">
          <a:xfrm>
            <a:off x="2362200" y="1524000"/>
            <a:ext cx="7498080" cy="1920240"/>
          </a:xfrm>
          <a:prstGeom prst="rect">
            <a:avLst/>
          </a:prstGeom>
        </p:spPr>
        <p:txBody>
          <a:bodyPr wrap="none" fromWordArt="1">
            <a:prstTxWarp prst="textPlain">
              <a:avLst>
                <a:gd name="adj" fmla="val 50000"/>
              </a:avLst>
            </a:prstTxWarp>
          </a:bodyPr>
          <a:lstStyle/>
          <a:p>
            <a:pPr algn="ctr"/>
            <a:r>
              <a:rPr lang="vi-VN" sz="4000" b="1" kern="10" dirty="0">
                <a:ln w="12700">
                  <a:solidFill>
                    <a:srgbClr val="FF0000"/>
                  </a:solidFill>
                  <a:prstDash val="solid"/>
                </a:ln>
                <a:solidFill>
                  <a:srgbClr val="FFFF00"/>
                </a:solidFill>
                <a:effectLst>
                  <a:outerShdw blurRad="41275" dist="20320" dir="1800000" algn="tl" rotWithShape="0">
                    <a:srgbClr val="000000">
                      <a:alpha val="40000"/>
                    </a:srgbClr>
                  </a:outerShdw>
                </a:effectLst>
                <a:latin typeface="Times New Roman"/>
                <a:cs typeface="Times New Roman"/>
              </a:rPr>
              <a:t>Tiết học đến đây là kết thúc</a:t>
            </a:r>
          </a:p>
          <a:p>
            <a:pPr algn="ctr"/>
            <a:r>
              <a:rPr lang="vi-VN" sz="4000" b="1" kern="1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Cảm ơn quý </a:t>
            </a:r>
            <a:r>
              <a:rPr lang="en-US" sz="4000" b="1" kern="1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t</a:t>
            </a:r>
            <a:r>
              <a:rPr lang="vi-VN" sz="4000" b="1" kern="1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hầy </a:t>
            </a:r>
            <a:r>
              <a:rPr lang="en-US" sz="4000" b="1" kern="1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c</a:t>
            </a:r>
            <a:r>
              <a:rPr lang="vi-VN" sz="4000" b="1" kern="1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a:cs typeface="Times New Roman"/>
              </a:rPr>
              <a:t>ô và các em đã tham dự</a:t>
            </a:r>
            <a:endParaRPr lang="en-US" sz="4000" b="1" kern="1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dung 13.wav">
            <a:hlinkClick r:id="" action="ppaction://media"/>
          </p:cNvPr>
          <p:cNvPicPr>
            <a:picLocks noRot="1" noChangeAspect="1"/>
          </p:cNvPicPr>
          <p:nvPr>
            <a:audioFile r:link="rId1"/>
          </p:nvPr>
        </p:nvPicPr>
        <p:blipFill>
          <a:blip r:embed="rId6"/>
          <a:stretch>
            <a:fillRect/>
          </a:stretch>
        </p:blipFill>
        <p:spPr>
          <a:xfrm>
            <a:off x="1066800" y="3429000"/>
            <a:ext cx="304800" cy="304800"/>
          </a:xfrm>
          <a:prstGeom prst="rect">
            <a:avLst/>
          </a:prstGeom>
        </p:spPr>
      </p:pic>
      <p:pic>
        <p:nvPicPr>
          <p:cNvPr id="4" name="Picture 3" descr="375ba1682899b9444c201750c3b90c1b.png"/>
          <p:cNvPicPr>
            <a:picLocks noChangeAspect="1"/>
          </p:cNvPicPr>
          <p:nvPr/>
        </p:nvPicPr>
        <p:blipFill>
          <a:blip r:embed="rId7" cstate="print"/>
          <a:stretch>
            <a:fillRect/>
          </a:stretch>
        </p:blipFill>
        <p:spPr>
          <a:xfrm>
            <a:off x="-308610" y="-304800"/>
            <a:ext cx="12653010" cy="4064000"/>
          </a:xfrm>
          <a:prstGeom prst="rect">
            <a:avLst/>
          </a:prstGeom>
        </p:spPr>
      </p:pic>
      <p:sp>
        <p:nvSpPr>
          <p:cNvPr id="5" name="TextBox 4"/>
          <p:cNvSpPr txBox="1"/>
          <p:nvPr/>
        </p:nvSpPr>
        <p:spPr>
          <a:xfrm>
            <a:off x="2895603" y="1349514"/>
            <a:ext cx="69342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Internet </a:t>
            </a:r>
            <a:r>
              <a:rPr lang="en-US" sz="4000" b="1" dirty="0" err="1">
                <a:solidFill>
                  <a:srgbClr val="FF0000"/>
                </a:solidFill>
                <a:latin typeface="Times New Roman" pitchFamily="18" charset="0"/>
                <a:cs typeface="Times New Roman" pitchFamily="18" charset="0"/>
              </a:rPr>
              <a:t>là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liên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kết</a:t>
            </a:r>
            <a:endParaRPr lang="en-US" sz="4000" b="1" dirty="0">
              <a:solidFill>
                <a:srgbClr val="FF0000"/>
              </a:solidFill>
              <a:latin typeface="Times New Roman" pitchFamily="18" charset="0"/>
              <a:cs typeface="Times New Roman" pitchFamily="18" charset="0"/>
            </a:endParaRPr>
          </a:p>
        </p:txBody>
      </p:sp>
      <p:pic>
        <p:nvPicPr>
          <p:cNvPr id="6" name="Picture 5" descr="1456.png"/>
          <p:cNvPicPr>
            <a:picLocks noChangeAspect="1"/>
          </p:cNvPicPr>
          <p:nvPr/>
        </p:nvPicPr>
        <p:blipFill>
          <a:blip r:embed="rId8" cstate="print"/>
          <a:stretch>
            <a:fillRect/>
          </a:stretch>
        </p:blipFill>
        <p:spPr>
          <a:xfrm>
            <a:off x="2057404" y="3276601"/>
            <a:ext cx="4952999" cy="533400"/>
          </a:xfrm>
          <a:prstGeom prst="rect">
            <a:avLst/>
          </a:prstGeom>
        </p:spPr>
      </p:pic>
      <p:sp>
        <p:nvSpPr>
          <p:cNvPr id="7" name="Oval 6"/>
          <p:cNvSpPr/>
          <p:nvPr/>
        </p:nvSpPr>
        <p:spPr>
          <a:xfrm>
            <a:off x="822960" y="32004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8" cstate="print"/>
          <a:stretch>
            <a:fillRect/>
          </a:stretch>
        </p:blipFill>
        <p:spPr>
          <a:xfrm>
            <a:off x="2057400" y="4114800"/>
            <a:ext cx="4953000" cy="575440"/>
          </a:xfrm>
          <a:prstGeom prst="rect">
            <a:avLst/>
          </a:prstGeom>
        </p:spPr>
      </p:pic>
      <p:pic>
        <p:nvPicPr>
          <p:cNvPr id="9" name="Picture 8" descr="1456.png"/>
          <p:cNvPicPr>
            <a:picLocks noChangeAspect="1"/>
          </p:cNvPicPr>
          <p:nvPr/>
        </p:nvPicPr>
        <p:blipFill>
          <a:blip r:embed="rId8" cstate="print"/>
          <a:stretch>
            <a:fillRect/>
          </a:stretch>
        </p:blipFill>
        <p:spPr>
          <a:xfrm>
            <a:off x="2057400" y="5105400"/>
            <a:ext cx="4953000" cy="575440"/>
          </a:xfrm>
          <a:prstGeom prst="rect">
            <a:avLst/>
          </a:prstGeom>
        </p:spPr>
      </p:pic>
      <p:pic>
        <p:nvPicPr>
          <p:cNvPr id="10" name="Picture 9" descr="1456.png"/>
          <p:cNvPicPr>
            <a:picLocks noChangeAspect="1"/>
          </p:cNvPicPr>
          <p:nvPr/>
        </p:nvPicPr>
        <p:blipFill>
          <a:blip r:embed="rId8" cstate="print"/>
          <a:stretch>
            <a:fillRect/>
          </a:stretch>
        </p:blipFill>
        <p:spPr>
          <a:xfrm>
            <a:off x="2057400" y="6019800"/>
            <a:ext cx="4953000" cy="575440"/>
          </a:xfrm>
          <a:prstGeom prst="rect">
            <a:avLst/>
          </a:prstGeom>
        </p:spPr>
      </p:pic>
      <p:sp>
        <p:nvSpPr>
          <p:cNvPr id="11" name="Oval 10"/>
          <p:cNvSpPr/>
          <p:nvPr/>
        </p:nvSpPr>
        <p:spPr>
          <a:xfrm>
            <a:off x="822960" y="50292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822960" y="40386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822960" y="59436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925830" y="32766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A</a:t>
            </a:r>
          </a:p>
        </p:txBody>
      </p:sp>
      <p:sp>
        <p:nvSpPr>
          <p:cNvPr id="15" name="TextBox 14"/>
          <p:cNvSpPr txBox="1"/>
          <p:nvPr/>
        </p:nvSpPr>
        <p:spPr>
          <a:xfrm>
            <a:off x="925830" y="60198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D</a:t>
            </a:r>
          </a:p>
        </p:txBody>
      </p:sp>
      <p:sp>
        <p:nvSpPr>
          <p:cNvPr id="16" name="TextBox 15"/>
          <p:cNvSpPr txBox="1"/>
          <p:nvPr/>
        </p:nvSpPr>
        <p:spPr>
          <a:xfrm>
            <a:off x="925830" y="51054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C</a:t>
            </a:r>
          </a:p>
        </p:txBody>
      </p:sp>
      <p:sp>
        <p:nvSpPr>
          <p:cNvPr id="17" name="TextBox 16"/>
          <p:cNvSpPr txBox="1"/>
          <p:nvPr/>
        </p:nvSpPr>
        <p:spPr>
          <a:xfrm>
            <a:off x="925830" y="41148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B</a:t>
            </a:r>
          </a:p>
        </p:txBody>
      </p:sp>
      <p:sp>
        <p:nvSpPr>
          <p:cNvPr id="18" name="TextBox 17"/>
          <p:cNvSpPr txBox="1"/>
          <p:nvPr/>
        </p:nvSpPr>
        <p:spPr>
          <a:xfrm>
            <a:off x="2133600" y="3276607"/>
            <a:ext cx="6686550" cy="533399"/>
          </a:xfrm>
          <a:prstGeom prst="rect">
            <a:avLst/>
          </a:prstGeom>
          <a:noFill/>
        </p:spPr>
        <p:txBody>
          <a:bodyPr wrap="square" rtlCol="0">
            <a:spAutoFit/>
          </a:bodyPr>
          <a:lstStyle/>
          <a:p>
            <a:pPr lvl="0"/>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a:t>
            </a:r>
          </a:p>
        </p:txBody>
      </p:sp>
      <p:sp>
        <p:nvSpPr>
          <p:cNvPr id="19" name="TextBox 18"/>
          <p:cNvSpPr txBox="1"/>
          <p:nvPr/>
        </p:nvSpPr>
        <p:spPr>
          <a:xfrm>
            <a:off x="2160270" y="4191000"/>
            <a:ext cx="442341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endParaRPr lang="en-US" sz="2800" dirty="0">
              <a:latin typeface="Times New Roman" pitchFamily="18" charset="0"/>
              <a:cs typeface="Times New Roman" pitchFamily="18" charset="0"/>
            </a:endParaRPr>
          </a:p>
        </p:txBody>
      </p:sp>
      <p:sp>
        <p:nvSpPr>
          <p:cNvPr id="20" name="TextBox 19"/>
          <p:cNvSpPr txBox="1"/>
          <p:nvPr/>
        </p:nvSpPr>
        <p:spPr>
          <a:xfrm>
            <a:off x="2160270" y="5105400"/>
            <a:ext cx="442341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endParaRPr lang="en-US" sz="2800" dirty="0">
              <a:latin typeface="Times New Roman" pitchFamily="18" charset="0"/>
              <a:cs typeface="Times New Roman" pitchFamily="18" charset="0"/>
            </a:endParaRPr>
          </a:p>
        </p:txBody>
      </p:sp>
      <p:sp>
        <p:nvSpPr>
          <p:cNvPr id="21" name="TextBox 20"/>
          <p:cNvSpPr txBox="1"/>
          <p:nvPr/>
        </p:nvSpPr>
        <p:spPr>
          <a:xfrm>
            <a:off x="2160270" y="6019800"/>
            <a:ext cx="442341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trao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endParaRPr lang="en-US" sz="2800" dirty="0">
              <a:latin typeface="Times New Roman" pitchFamily="18" charset="0"/>
              <a:cs typeface="Times New Roman" pitchFamily="18" charset="0"/>
            </a:endParaRPr>
          </a:p>
        </p:txBody>
      </p:sp>
      <p:pic>
        <p:nvPicPr>
          <p:cNvPr id="24" name="Picture 23" descr="1.png"/>
          <p:cNvPicPr>
            <a:picLocks noChangeAspect="1"/>
          </p:cNvPicPr>
          <p:nvPr/>
        </p:nvPicPr>
        <p:blipFill>
          <a:blip r:embed="rId9" cstate="print"/>
          <a:stretch>
            <a:fillRect/>
          </a:stretch>
        </p:blipFill>
        <p:spPr>
          <a:xfrm>
            <a:off x="1440183" y="685800"/>
            <a:ext cx="1388547" cy="1045142"/>
          </a:xfrm>
          <a:prstGeom prst="rect">
            <a:avLst/>
          </a:prstGeom>
        </p:spPr>
      </p:pic>
      <p:pic>
        <p:nvPicPr>
          <p:cNvPr id="27" name="Picture 26" descr="fd2eb0da63d7a14861647a759c721ae2.png">
            <a:hlinkClick r:id="rId10" action="ppaction://hlinksldjump"/>
          </p:cNvPr>
          <p:cNvPicPr>
            <a:picLocks noChangeAspect="1"/>
          </p:cNvPicPr>
          <p:nvPr/>
        </p:nvPicPr>
        <p:blipFill>
          <a:blip r:embed="rId11" cstate="print"/>
          <a:stretch>
            <a:fillRect/>
          </a:stretch>
        </p:blipFill>
        <p:spPr>
          <a:xfrm>
            <a:off x="10492740" y="5715008"/>
            <a:ext cx="1851660" cy="1142999"/>
          </a:xfrm>
          <a:prstGeom prst="rect">
            <a:avLst/>
          </a:prstGeom>
        </p:spPr>
      </p:pic>
      <p:grpSp>
        <p:nvGrpSpPr>
          <p:cNvPr id="31" name="Clock hand spin">
            <a:extLst>
              <a:ext uri="{FF2B5EF4-FFF2-40B4-BE49-F238E27FC236}">
                <a16:creationId xmlns:a16="http://schemas.microsoft.com/office/drawing/2014/main" id="{BB0445D5-A6E5-40E7-BBDD-5E3EFA13BDED}"/>
              </a:ext>
            </a:extLst>
          </p:cNvPr>
          <p:cNvGrpSpPr/>
          <p:nvPr/>
        </p:nvGrpSpPr>
        <p:grpSpPr>
          <a:xfrm rot="1786145">
            <a:off x="9082978" y="3930058"/>
            <a:ext cx="1080599" cy="1091323"/>
            <a:chOff x="840580" y="2379274"/>
            <a:chExt cx="3829050" cy="3849974"/>
          </a:xfrm>
        </p:grpSpPr>
        <p:sp>
          <p:nvSpPr>
            <p:cNvPr id="32"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39200" y="3657600"/>
            <a:ext cx="1739782" cy="1722338"/>
          </a:xfrm>
          <a:prstGeom prst="rect">
            <a:avLst/>
          </a:prstGeom>
        </p:spPr>
      </p:pic>
      <p:grpSp>
        <p:nvGrpSpPr>
          <p:cNvPr id="35" name="Clock hand spin">
            <a:extLst>
              <a:ext uri="{FF2B5EF4-FFF2-40B4-BE49-F238E27FC236}">
                <a16:creationId xmlns:a16="http://schemas.microsoft.com/office/drawing/2014/main" id="{BB0445D5-A6E5-40E7-BBDD-5E3EFA13BDED}"/>
              </a:ext>
            </a:extLst>
          </p:cNvPr>
          <p:cNvGrpSpPr/>
          <p:nvPr/>
        </p:nvGrpSpPr>
        <p:grpSpPr>
          <a:xfrm rot="1786145">
            <a:off x="9146142" y="4024134"/>
            <a:ext cx="1080599" cy="1091323"/>
            <a:chOff x="840580" y="2379274"/>
            <a:chExt cx="3829050" cy="3849974"/>
          </a:xfrm>
        </p:grpSpPr>
        <p:sp>
          <p:nvSpPr>
            <p:cNvPr id="36"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37"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grpSp>
      <p:sp>
        <p:nvSpPr>
          <p:cNvPr id="38" name="Freeform 31"/>
          <p:cNvSpPr>
            <a:spLocks noEditPoints="1"/>
          </p:cNvSpPr>
          <p:nvPr/>
        </p:nvSpPr>
        <p:spPr bwMode="auto">
          <a:xfrm>
            <a:off x="9123123" y="4012123"/>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sp>
        <p:nvSpPr>
          <p:cNvPr id="39" name="Oval 108"/>
          <p:cNvSpPr>
            <a:spLocks noChangeArrowheads="1"/>
          </p:cNvSpPr>
          <p:nvPr/>
        </p:nvSpPr>
        <p:spPr bwMode="auto">
          <a:xfrm>
            <a:off x="9626664" y="4537211"/>
            <a:ext cx="136923" cy="100775"/>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grpSp>
        <p:nvGrpSpPr>
          <p:cNvPr id="40" name="times up"/>
          <p:cNvGrpSpPr/>
          <p:nvPr/>
        </p:nvGrpSpPr>
        <p:grpSpPr>
          <a:xfrm>
            <a:off x="8899125" y="5548954"/>
            <a:ext cx="1536441" cy="564658"/>
            <a:chOff x="4465161" y="-2324336"/>
            <a:chExt cx="2673381" cy="697560"/>
          </a:xfrm>
          <a:solidFill>
            <a:srgbClr val="00B050"/>
          </a:solidFill>
        </p:grpSpPr>
        <p:sp>
          <p:nvSpPr>
            <p:cNvPr id="41" name="Rounded Rectangle 40"/>
            <p:cNvSpPr/>
            <p:nvPr/>
          </p:nvSpPr>
          <p:spPr>
            <a:xfrm>
              <a:off x="4501702" y="-2324336"/>
              <a:ext cx="2636840"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Times New Roman" pitchFamily="18" charset="0"/>
                <a:cs typeface="Times New Roman" pitchFamily="18" charset="0"/>
              </a:endParaRPr>
            </a:p>
          </p:txBody>
        </p:sp>
        <p:sp>
          <p:nvSpPr>
            <p:cNvPr id="42" name="Rounded Rectangle 41"/>
            <p:cNvSpPr/>
            <p:nvPr/>
          </p:nvSpPr>
          <p:spPr>
            <a:xfrm>
              <a:off x="4465161" y="-2324336"/>
              <a:ext cx="2636838"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bg1"/>
                  </a:solidFill>
                  <a:latin typeface="Times New Roman" pitchFamily="18" charset="0"/>
                  <a:cs typeface="Times New Roman" pitchFamily="18" charset="0"/>
                </a:rPr>
                <a:t>Hết</a:t>
              </a:r>
              <a:r>
                <a:rPr lang="en-GB" sz="2800" b="1" dirty="0">
                  <a:solidFill>
                    <a:schemeClr val="bg1"/>
                  </a:solidFill>
                  <a:latin typeface="Times New Roman" pitchFamily="18" charset="0"/>
                  <a:cs typeface="Times New Roman" pitchFamily="18" charset="0"/>
                </a:rPr>
                <a:t> </a:t>
              </a:r>
              <a:r>
                <a:rPr lang="en-GB" sz="2800" b="1" dirty="0" err="1">
                  <a:solidFill>
                    <a:schemeClr val="bg1"/>
                  </a:solidFill>
                  <a:latin typeface="Times New Roman" pitchFamily="18" charset="0"/>
                  <a:cs typeface="Times New Roman" pitchFamily="18" charset="0"/>
                </a:rPr>
                <a:t>Giờ</a:t>
              </a:r>
              <a:endParaRPr lang="en-GB" sz="2800" b="1" dirty="0">
                <a:solidFill>
                  <a:schemeClr val="bg1"/>
                </a:solidFill>
                <a:latin typeface="Times New Roman" pitchFamily="18" charset="0"/>
                <a:cs typeface="Times New Roman" pitchFamily="18" charset="0"/>
              </a:endParaRPr>
            </a:p>
          </p:txBody>
        </p:sp>
      </p:grpSp>
      <p:sp>
        <p:nvSpPr>
          <p:cNvPr id="43" name="Rectangle 42"/>
          <p:cNvSpPr/>
          <p:nvPr/>
        </p:nvSpPr>
        <p:spPr>
          <a:xfrm>
            <a:off x="9220200" y="3200406"/>
            <a:ext cx="970275" cy="3892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START</a:t>
            </a:r>
          </a:p>
        </p:txBody>
      </p:sp>
      <p:sp>
        <p:nvSpPr>
          <p:cNvPr id="44" name="TextBox 43"/>
          <p:cNvSpPr txBox="1"/>
          <p:nvPr/>
        </p:nvSpPr>
        <p:spPr>
          <a:xfrm>
            <a:off x="9588833" y="3920065"/>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5" name="TextBox 44"/>
          <p:cNvSpPr txBox="1"/>
          <p:nvPr/>
        </p:nvSpPr>
        <p:spPr>
          <a:xfrm rot="5400000">
            <a:off x="10030956" y="4382818"/>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6" name="TextBox 45"/>
          <p:cNvSpPr txBox="1"/>
          <p:nvPr/>
        </p:nvSpPr>
        <p:spPr>
          <a:xfrm rot="5400000">
            <a:off x="9090468" y="4398940"/>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7" name="TextBox 46"/>
          <p:cNvSpPr txBox="1"/>
          <p:nvPr/>
        </p:nvSpPr>
        <p:spPr>
          <a:xfrm>
            <a:off x="9588833" y="4867388"/>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0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7"/>
                                        </p:tgtEl>
                                        <p:attrNameLst>
                                          <p:attrName>fillcolor</p:attrName>
                                        </p:attrNameLst>
                                      </p:cBhvr>
                                      <p:to>
                                        <a:srgbClr val="FF0000"/>
                                      </p:to>
                                    </p:animClr>
                                    <p:set>
                                      <p:cBhvr>
                                        <p:cTn id="36" dur="2000" fill="hold"/>
                                        <p:tgtEl>
                                          <p:spTgt spid="7"/>
                                        </p:tgtEl>
                                        <p:attrNameLst>
                                          <p:attrName>fill.type</p:attrName>
                                        </p:attrNameLst>
                                      </p:cBhvr>
                                      <p:to>
                                        <p:strVal val="solid"/>
                                      </p:to>
                                    </p:set>
                                    <p:set>
                                      <p:cBhvr>
                                        <p:cTn id="37" dur="2000" fill="hold"/>
                                        <p:tgtEl>
                                          <p:spTgt spid="7"/>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dung 13.wav"/>
                                        </p:tgtEl>
                                      </p:cMediaNode>
                                    </p:audio>
                                  </p:sub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2"/>
                                        </p:tgtEl>
                                        <p:attrNameLst>
                                          <p:attrName>fillcolor</p:attrName>
                                        </p:attrNameLst>
                                      </p:cBhvr>
                                      <p:to>
                                        <a:srgbClr val="666699"/>
                                      </p:to>
                                    </p:animClr>
                                    <p:set>
                                      <p:cBhvr>
                                        <p:cTn id="43" dur="2000" fill="hold"/>
                                        <p:tgtEl>
                                          <p:spTgt spid="12"/>
                                        </p:tgtEl>
                                        <p:attrNameLst>
                                          <p:attrName>fill.type</p:attrName>
                                        </p:attrNameLst>
                                      </p:cBhvr>
                                      <p:to>
                                        <p:strVal val="solid"/>
                                      </p:to>
                                    </p:set>
                                    <p:set>
                                      <p:cBhvr>
                                        <p:cTn id="44" dur="2000" fill="hold"/>
                                        <p:tgtEl>
                                          <p:spTgt spid="12"/>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sai 56 te te tef tef.wav"/>
                                        </p:tgtEl>
                                      </p:cMediaNode>
                                    </p:audio>
                                  </p:sub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11"/>
                                        </p:tgtEl>
                                        <p:attrNameLst>
                                          <p:attrName>fillcolor</p:attrName>
                                        </p:attrNameLst>
                                      </p:cBhvr>
                                      <p:to>
                                        <a:srgbClr val="666699"/>
                                      </p:to>
                                    </p:animClr>
                                    <p:set>
                                      <p:cBhvr>
                                        <p:cTn id="50" dur="2000" fill="hold"/>
                                        <p:tgtEl>
                                          <p:spTgt spid="11"/>
                                        </p:tgtEl>
                                        <p:attrNameLst>
                                          <p:attrName>fill.type</p:attrName>
                                        </p:attrNameLst>
                                      </p:cBhvr>
                                      <p:to>
                                        <p:strVal val="solid"/>
                                      </p:to>
                                    </p:set>
                                    <p:set>
                                      <p:cBhvr>
                                        <p:cTn id="51" dur="2000" fill="hold"/>
                                        <p:tgtEl>
                                          <p:spTgt spid="11"/>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4" name="sai 56 te te tef tef.wav"/>
                                        </p:tgtEl>
                                      </p:cMediaNode>
                                    </p:audio>
                                  </p:sub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3"/>
                                        </p:tgtEl>
                                        <p:attrNameLst>
                                          <p:attrName>fillcolor</p:attrName>
                                        </p:attrNameLst>
                                      </p:cBhvr>
                                      <p:to>
                                        <a:srgbClr val="666699"/>
                                      </p:to>
                                    </p:animClr>
                                    <p:set>
                                      <p:cBhvr>
                                        <p:cTn id="57" dur="2000" fill="hold"/>
                                        <p:tgtEl>
                                          <p:spTgt spid="13"/>
                                        </p:tgtEl>
                                        <p:attrNameLst>
                                          <p:attrName>fill.type</p:attrName>
                                        </p:attrNameLst>
                                      </p:cBhvr>
                                      <p:to>
                                        <p:strVal val="solid"/>
                                      </p:to>
                                    </p:set>
                                    <p:set>
                                      <p:cBhvr>
                                        <p:cTn id="58" dur="2000" fill="hold"/>
                                        <p:tgtEl>
                                          <p:spTgt spid="13"/>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4" name="sai 56 te te tef tef.wav"/>
                                        </p:tgtEl>
                                      </p:cMediaNode>
                                    </p:audio>
                                  </p:sub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43"/>
                    </p:tgtEl>
                  </p:cond>
                </p:stCondLst>
                <p:endSync evt="end" delay="0">
                  <p:rtn val="all"/>
                </p:endSync>
                <p:childTnLst>
                  <p:par>
                    <p:cTn id="60" fill="hold">
                      <p:stCondLst>
                        <p:cond delay="0"/>
                      </p:stCondLst>
                      <p:childTnLst>
                        <p:par>
                          <p:cTn id="61" fill="hold">
                            <p:stCondLst>
                              <p:cond delay="0"/>
                            </p:stCondLst>
                            <p:childTnLst>
                              <p:par>
                                <p:cTn id="62" presetID="8" presetClass="emph" presetSubtype="0" fill="hold" nodeType="clickEffect">
                                  <p:stCondLst>
                                    <p:cond delay="0"/>
                                  </p:stCondLst>
                                  <p:childTnLst>
                                    <p:animRot by="21600000">
                                      <p:cBhvr>
                                        <p:cTn id="63" dur="10000" fill="hold"/>
                                        <p:tgtEl>
                                          <p:spTgt spid="35"/>
                                        </p:tgtEl>
                                        <p:attrNameLst>
                                          <p:attrName>r</p:attrName>
                                        </p:attrNameLst>
                                      </p:cBhvr>
                                    </p:animRot>
                                  </p:childTnLst>
                                </p:cTn>
                              </p:par>
                            </p:childTnLst>
                          </p:cTn>
                        </p:par>
                        <p:par>
                          <p:cTn id="64" fill="hold">
                            <p:stCondLst>
                              <p:cond delay="10000"/>
                            </p:stCondLst>
                            <p:childTnLst>
                              <p:par>
                                <p:cTn id="65" presetID="53" presetClass="entr" presetSubtype="16"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3000" fill="hold"/>
                                        <p:tgtEl>
                                          <p:spTgt spid="40"/>
                                        </p:tgtEl>
                                        <p:attrNameLst>
                                          <p:attrName>ppt_w</p:attrName>
                                        </p:attrNameLst>
                                      </p:cBhvr>
                                      <p:tavLst>
                                        <p:tav tm="0">
                                          <p:val>
                                            <p:fltVal val="0"/>
                                          </p:val>
                                        </p:tav>
                                        <p:tav tm="100000">
                                          <p:val>
                                            <p:strVal val="#ppt_w"/>
                                          </p:val>
                                        </p:tav>
                                      </p:tavLst>
                                    </p:anim>
                                    <p:anim calcmode="lin" valueType="num">
                                      <p:cBhvr>
                                        <p:cTn id="68" dur="3000" fill="hold"/>
                                        <p:tgtEl>
                                          <p:spTgt spid="40"/>
                                        </p:tgtEl>
                                        <p:attrNameLst>
                                          <p:attrName>ppt_h</p:attrName>
                                        </p:attrNameLst>
                                      </p:cBhvr>
                                      <p:tavLst>
                                        <p:tav tm="0">
                                          <p:val>
                                            <p:fltVal val="0"/>
                                          </p:val>
                                        </p:tav>
                                        <p:tav tm="100000">
                                          <p:val>
                                            <p:strVal val="#ppt_h"/>
                                          </p:val>
                                        </p:tav>
                                      </p:tavLst>
                                    </p:anim>
                                    <p:animEffect transition="in" filter="fade">
                                      <p:cBhvr>
                                        <p:cTn id="69" dur="3000"/>
                                        <p:tgtEl>
                                          <p:spTgt spid="40"/>
                                        </p:tgtEl>
                                      </p:cBhvr>
                                    </p:animEffect>
                                  </p:childTnLst>
                                  <p:subTnLst>
                                    <p:audio>
                                      <p:cMediaNode vol="80000">
                                        <p:cTn display="0" masterRel="sameClick">
                                          <p:stCondLst>
                                            <p:cond evt="begin" delay="0">
                                              <p:tn val="6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43"/>
                  </p:tgtEl>
                </p:cond>
              </p:nextCondLst>
            </p:seq>
            <p:audio>
              <p:cMediaNode>
                <p:cTn id="70" fill="hold" display="0">
                  <p:stCondLst>
                    <p:cond delay="indefinite"/>
                  </p:stCondLst>
                  <p:endCondLst>
                    <p:cond evt="onNext" delay="0">
                      <p:tgtEl>
                        <p:sldTgt/>
                      </p:tgtEl>
                    </p:cond>
                    <p:cond evt="onPrev" delay="0">
                      <p:tgtEl>
                        <p:sldTgt/>
                      </p:tgtEl>
                    </p:cond>
                    <p:cond evt="onStopAudio" delay="0">
                      <p:tgtEl>
                        <p:sldTgt/>
                      </p:tgtEl>
                    </p:cond>
                  </p:endCondLst>
                </p:cTn>
                <p:tgtEl>
                  <p:spTgt spid="48"/>
                </p:tgtEl>
              </p:cMediaNode>
            </p:audio>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308610" y="-304800"/>
            <a:ext cx="12653010" cy="4064000"/>
          </a:xfrm>
          <a:prstGeom prst="rect">
            <a:avLst/>
          </a:prstGeom>
        </p:spPr>
      </p:pic>
      <p:sp>
        <p:nvSpPr>
          <p:cNvPr id="5" name="TextBox 4"/>
          <p:cNvSpPr txBox="1"/>
          <p:nvPr/>
        </p:nvSpPr>
        <p:spPr>
          <a:xfrm>
            <a:off x="1954530" y="1143000"/>
            <a:ext cx="8538210" cy="1323439"/>
          </a:xfrm>
          <a:prstGeom prst="rect">
            <a:avLst/>
          </a:prstGeom>
          <a:noFill/>
        </p:spPr>
        <p:txBody>
          <a:bodyPr wrap="square" rtlCol="0">
            <a:spAutoFit/>
          </a:bodyPr>
          <a:lstStyle/>
          <a:p>
            <a:pPr algn="just"/>
            <a:r>
              <a:rPr lang="vi-VN" sz="4000" b="1" dirty="0">
                <a:solidFill>
                  <a:srgbClr val="FF0000"/>
                </a:solidFill>
                <a:latin typeface="Times New Roman" pitchFamily="18" charset="0"/>
                <a:cs typeface="Times New Roman" pitchFamily="18" charset="0"/>
              </a:rPr>
              <a:t>Mạng máy tính không cho phép người sử dụng chia sẻ</a:t>
            </a:r>
            <a:r>
              <a:rPr lang="en-US" sz="4000" b="1" dirty="0">
                <a:solidFill>
                  <a:srgbClr val="FF0000"/>
                </a:solidFill>
                <a:latin typeface="Times New Roman" pitchFamily="18" charset="0"/>
                <a:cs typeface="Times New Roman" pitchFamily="18" charset="0"/>
              </a:rPr>
              <a:t>:</a:t>
            </a:r>
          </a:p>
        </p:txBody>
      </p:sp>
      <p:pic>
        <p:nvPicPr>
          <p:cNvPr id="6" name="Picture 5" descr="1456.png"/>
          <p:cNvPicPr>
            <a:picLocks noChangeAspect="1"/>
          </p:cNvPicPr>
          <p:nvPr/>
        </p:nvPicPr>
        <p:blipFill>
          <a:blip r:embed="rId6" cstate="print"/>
          <a:stretch>
            <a:fillRect/>
          </a:stretch>
        </p:blipFill>
        <p:spPr>
          <a:xfrm>
            <a:off x="2057400" y="3276600"/>
            <a:ext cx="4742850" cy="575440"/>
          </a:xfrm>
          <a:prstGeom prst="rect">
            <a:avLst/>
          </a:prstGeom>
        </p:spPr>
      </p:pic>
      <p:sp>
        <p:nvSpPr>
          <p:cNvPr id="7" name="Oval 6"/>
          <p:cNvSpPr/>
          <p:nvPr/>
        </p:nvSpPr>
        <p:spPr>
          <a:xfrm>
            <a:off x="822960" y="59436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pic>
        <p:nvPicPr>
          <p:cNvPr id="8" name="Picture 7" descr="1456.png"/>
          <p:cNvPicPr>
            <a:picLocks noChangeAspect="1"/>
          </p:cNvPicPr>
          <p:nvPr/>
        </p:nvPicPr>
        <p:blipFill>
          <a:blip r:embed="rId6" cstate="print"/>
          <a:stretch>
            <a:fillRect/>
          </a:stretch>
        </p:blipFill>
        <p:spPr>
          <a:xfrm>
            <a:off x="2057400" y="4114800"/>
            <a:ext cx="4742850" cy="575440"/>
          </a:xfrm>
          <a:prstGeom prst="rect">
            <a:avLst/>
          </a:prstGeom>
        </p:spPr>
      </p:pic>
      <p:pic>
        <p:nvPicPr>
          <p:cNvPr id="9" name="Picture 8" descr="1456.png"/>
          <p:cNvPicPr>
            <a:picLocks noChangeAspect="1"/>
          </p:cNvPicPr>
          <p:nvPr/>
        </p:nvPicPr>
        <p:blipFill>
          <a:blip r:embed="rId6" cstate="print"/>
          <a:stretch>
            <a:fillRect/>
          </a:stretch>
        </p:blipFill>
        <p:spPr>
          <a:xfrm>
            <a:off x="2057400" y="5105400"/>
            <a:ext cx="4742850" cy="575440"/>
          </a:xfrm>
          <a:prstGeom prst="rect">
            <a:avLst/>
          </a:prstGeom>
        </p:spPr>
      </p:pic>
      <p:pic>
        <p:nvPicPr>
          <p:cNvPr id="10" name="Picture 9" descr="1456.png"/>
          <p:cNvPicPr>
            <a:picLocks noChangeAspect="1"/>
          </p:cNvPicPr>
          <p:nvPr/>
        </p:nvPicPr>
        <p:blipFill>
          <a:blip r:embed="rId6" cstate="print"/>
          <a:stretch>
            <a:fillRect/>
          </a:stretch>
        </p:blipFill>
        <p:spPr>
          <a:xfrm>
            <a:off x="2057400" y="6019800"/>
            <a:ext cx="4742850" cy="575440"/>
          </a:xfrm>
          <a:prstGeom prst="rect">
            <a:avLst/>
          </a:prstGeom>
        </p:spPr>
      </p:pic>
      <p:sp>
        <p:nvSpPr>
          <p:cNvPr id="11" name="Oval 10"/>
          <p:cNvSpPr/>
          <p:nvPr/>
        </p:nvSpPr>
        <p:spPr>
          <a:xfrm>
            <a:off x="822960" y="50292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2" name="Oval 11"/>
          <p:cNvSpPr/>
          <p:nvPr/>
        </p:nvSpPr>
        <p:spPr>
          <a:xfrm>
            <a:off x="822960" y="40386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3" name="Oval 12"/>
          <p:cNvSpPr/>
          <p:nvPr/>
        </p:nvSpPr>
        <p:spPr>
          <a:xfrm>
            <a:off x="822960" y="31242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4" name="TextBox 13"/>
          <p:cNvSpPr txBox="1"/>
          <p:nvPr/>
        </p:nvSpPr>
        <p:spPr>
          <a:xfrm>
            <a:off x="925830" y="60198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D</a:t>
            </a:r>
          </a:p>
        </p:txBody>
      </p:sp>
      <p:sp>
        <p:nvSpPr>
          <p:cNvPr id="15" name="TextBox 14"/>
          <p:cNvSpPr txBox="1"/>
          <p:nvPr/>
        </p:nvSpPr>
        <p:spPr>
          <a:xfrm>
            <a:off x="925830" y="32004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A</a:t>
            </a:r>
          </a:p>
        </p:txBody>
      </p:sp>
      <p:sp>
        <p:nvSpPr>
          <p:cNvPr id="16" name="TextBox 15"/>
          <p:cNvSpPr txBox="1"/>
          <p:nvPr/>
        </p:nvSpPr>
        <p:spPr>
          <a:xfrm>
            <a:off x="925830" y="51054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C</a:t>
            </a:r>
          </a:p>
        </p:txBody>
      </p:sp>
      <p:sp>
        <p:nvSpPr>
          <p:cNvPr id="17" name="TextBox 16"/>
          <p:cNvSpPr txBox="1"/>
          <p:nvPr/>
        </p:nvSpPr>
        <p:spPr>
          <a:xfrm>
            <a:off x="925830" y="41148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B</a:t>
            </a:r>
          </a:p>
        </p:txBody>
      </p:sp>
      <p:sp>
        <p:nvSpPr>
          <p:cNvPr id="18" name="TextBox 17"/>
          <p:cNvSpPr txBox="1"/>
          <p:nvPr/>
        </p:nvSpPr>
        <p:spPr>
          <a:xfrm>
            <a:off x="2160270" y="3352800"/>
            <a:ext cx="442341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in</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2160270" y="4191000"/>
            <a:ext cx="442341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quét</a:t>
            </a:r>
            <a:r>
              <a:rPr lang="en-US" sz="2800" dirty="0">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2160270" y="5105400"/>
            <a:ext cx="442341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2160270" y="6019800"/>
            <a:ext cx="442341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10492740" y="5715008"/>
            <a:ext cx="1851660" cy="1142999"/>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8734022" y="4082452"/>
            <a:ext cx="1080599" cy="1091323"/>
            <a:chOff x="840580" y="2379274"/>
            <a:chExt cx="3829050" cy="3849974"/>
          </a:xfrm>
        </p:grpSpPr>
        <p:sp>
          <p:nvSpPr>
            <p:cNvPr id="28"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0244" y="3810000"/>
            <a:ext cx="1739782" cy="1722338"/>
          </a:xfrm>
          <a:prstGeom prst="rect">
            <a:avLst/>
          </a:prstGeom>
        </p:spPr>
      </p:pic>
      <p:grpSp>
        <p:nvGrpSpPr>
          <p:cNvPr id="31" name="Clock hand spin">
            <a:extLst>
              <a:ext uri="{FF2B5EF4-FFF2-40B4-BE49-F238E27FC236}">
                <a16:creationId xmlns:a16="http://schemas.microsoft.com/office/drawing/2014/main" id="{BB0445D5-A6E5-40E7-BBDD-5E3EFA13BDED}"/>
              </a:ext>
            </a:extLst>
          </p:cNvPr>
          <p:cNvGrpSpPr/>
          <p:nvPr/>
        </p:nvGrpSpPr>
        <p:grpSpPr>
          <a:xfrm rot="1786145">
            <a:off x="8797186" y="4176535"/>
            <a:ext cx="1080599" cy="1091323"/>
            <a:chOff x="840580" y="2379274"/>
            <a:chExt cx="3829050" cy="3849974"/>
          </a:xfrm>
        </p:grpSpPr>
        <p:sp>
          <p:nvSpPr>
            <p:cNvPr id="32"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3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grpSp>
      <p:sp>
        <p:nvSpPr>
          <p:cNvPr id="34" name="Freeform 31"/>
          <p:cNvSpPr>
            <a:spLocks noEditPoints="1"/>
          </p:cNvSpPr>
          <p:nvPr/>
        </p:nvSpPr>
        <p:spPr bwMode="auto">
          <a:xfrm>
            <a:off x="8774167" y="4164523"/>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sp>
        <p:nvSpPr>
          <p:cNvPr id="35" name="Oval 108"/>
          <p:cNvSpPr>
            <a:spLocks noChangeArrowheads="1"/>
          </p:cNvSpPr>
          <p:nvPr/>
        </p:nvSpPr>
        <p:spPr bwMode="auto">
          <a:xfrm>
            <a:off x="9277708" y="4689611"/>
            <a:ext cx="136923" cy="100775"/>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grpSp>
        <p:nvGrpSpPr>
          <p:cNvPr id="36" name="times up"/>
          <p:cNvGrpSpPr/>
          <p:nvPr/>
        </p:nvGrpSpPr>
        <p:grpSpPr>
          <a:xfrm>
            <a:off x="8550169" y="5701354"/>
            <a:ext cx="1536441" cy="564658"/>
            <a:chOff x="4465161" y="-2324336"/>
            <a:chExt cx="2673381" cy="697560"/>
          </a:xfrm>
          <a:solidFill>
            <a:srgbClr val="00B050"/>
          </a:solidFill>
        </p:grpSpPr>
        <p:sp>
          <p:nvSpPr>
            <p:cNvPr id="37" name="Rounded Rectangle 36"/>
            <p:cNvSpPr/>
            <p:nvPr/>
          </p:nvSpPr>
          <p:spPr>
            <a:xfrm>
              <a:off x="4501702" y="-2324336"/>
              <a:ext cx="2636840"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Times New Roman" pitchFamily="18" charset="0"/>
                <a:cs typeface="Times New Roman" pitchFamily="18" charset="0"/>
              </a:endParaRPr>
            </a:p>
          </p:txBody>
        </p:sp>
        <p:sp>
          <p:nvSpPr>
            <p:cNvPr id="38" name="Rounded Rectangle 37"/>
            <p:cNvSpPr/>
            <p:nvPr/>
          </p:nvSpPr>
          <p:spPr>
            <a:xfrm>
              <a:off x="4465161" y="-2324336"/>
              <a:ext cx="2636838"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bg1"/>
                  </a:solidFill>
                  <a:latin typeface="Times New Roman" pitchFamily="18" charset="0"/>
                  <a:cs typeface="Times New Roman" pitchFamily="18" charset="0"/>
                </a:rPr>
                <a:t>Hết</a:t>
              </a:r>
              <a:r>
                <a:rPr lang="en-GB" sz="2800" b="1" dirty="0">
                  <a:solidFill>
                    <a:schemeClr val="bg1"/>
                  </a:solidFill>
                  <a:latin typeface="Times New Roman" pitchFamily="18" charset="0"/>
                  <a:cs typeface="Times New Roman" pitchFamily="18" charset="0"/>
                </a:rPr>
                <a:t> </a:t>
              </a:r>
              <a:r>
                <a:rPr lang="en-GB" sz="2800" b="1" dirty="0" err="1">
                  <a:solidFill>
                    <a:schemeClr val="bg1"/>
                  </a:solidFill>
                  <a:latin typeface="Times New Roman" pitchFamily="18" charset="0"/>
                  <a:cs typeface="Times New Roman" pitchFamily="18" charset="0"/>
                </a:rPr>
                <a:t>Giờ</a:t>
              </a:r>
              <a:endParaRPr lang="en-GB" sz="2800" b="1" dirty="0">
                <a:solidFill>
                  <a:schemeClr val="bg1"/>
                </a:solidFill>
                <a:latin typeface="Times New Roman" pitchFamily="18" charset="0"/>
                <a:cs typeface="Times New Roman" pitchFamily="18" charset="0"/>
              </a:endParaRPr>
            </a:p>
          </p:txBody>
        </p:sp>
      </p:grpSp>
      <p:sp>
        <p:nvSpPr>
          <p:cNvPr id="39" name="Rectangle 38"/>
          <p:cNvSpPr/>
          <p:nvPr/>
        </p:nvSpPr>
        <p:spPr>
          <a:xfrm>
            <a:off x="8871244" y="3352800"/>
            <a:ext cx="970275" cy="3892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START</a:t>
            </a:r>
          </a:p>
        </p:txBody>
      </p:sp>
      <p:sp>
        <p:nvSpPr>
          <p:cNvPr id="40" name="TextBox 39"/>
          <p:cNvSpPr txBox="1"/>
          <p:nvPr/>
        </p:nvSpPr>
        <p:spPr>
          <a:xfrm>
            <a:off x="9239877" y="4072465"/>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1" name="TextBox 40"/>
          <p:cNvSpPr txBox="1"/>
          <p:nvPr/>
        </p:nvSpPr>
        <p:spPr>
          <a:xfrm rot="5400000">
            <a:off x="9682000" y="4535218"/>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2" name="TextBox 41"/>
          <p:cNvSpPr txBox="1"/>
          <p:nvPr/>
        </p:nvSpPr>
        <p:spPr>
          <a:xfrm rot="5400000">
            <a:off x="8741512" y="4551340"/>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3" name="TextBox 42"/>
          <p:cNvSpPr txBox="1"/>
          <p:nvPr/>
        </p:nvSpPr>
        <p:spPr>
          <a:xfrm>
            <a:off x="9239877" y="5019788"/>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0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7"/>
                                        </p:tgtEl>
                                        <p:attrNameLst>
                                          <p:attrName>fillcolor</p:attrName>
                                        </p:attrNameLst>
                                      </p:cBhvr>
                                      <p:to>
                                        <a:srgbClr val="FF0000"/>
                                      </p:to>
                                    </p:animClr>
                                    <p:set>
                                      <p:cBhvr>
                                        <p:cTn id="36" dur="2000" fill="hold"/>
                                        <p:tgtEl>
                                          <p:spTgt spid="7"/>
                                        </p:tgtEl>
                                        <p:attrNameLst>
                                          <p:attrName>fill.type</p:attrName>
                                        </p:attrNameLst>
                                      </p:cBhvr>
                                      <p:to>
                                        <p:strVal val="solid"/>
                                      </p:to>
                                    </p:set>
                                    <p:set>
                                      <p:cBhvr>
                                        <p:cTn id="37" dur="2000" fill="hold"/>
                                        <p:tgtEl>
                                          <p:spTgt spid="7"/>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ung 13.wav"/>
                                        </p:tgtEl>
                                      </p:cMediaNode>
                                    </p:audio>
                                  </p:sub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2"/>
                                        </p:tgtEl>
                                        <p:attrNameLst>
                                          <p:attrName>fillcolor</p:attrName>
                                        </p:attrNameLst>
                                      </p:cBhvr>
                                      <p:to>
                                        <a:srgbClr val="666699"/>
                                      </p:to>
                                    </p:animClr>
                                    <p:set>
                                      <p:cBhvr>
                                        <p:cTn id="43" dur="2000" fill="hold"/>
                                        <p:tgtEl>
                                          <p:spTgt spid="12"/>
                                        </p:tgtEl>
                                        <p:attrNameLst>
                                          <p:attrName>fill.type</p:attrName>
                                        </p:attrNameLst>
                                      </p:cBhvr>
                                      <p:to>
                                        <p:strVal val="solid"/>
                                      </p:to>
                                    </p:set>
                                    <p:set>
                                      <p:cBhvr>
                                        <p:cTn id="44" dur="2000" fill="hold"/>
                                        <p:tgtEl>
                                          <p:spTgt spid="12"/>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11"/>
                                        </p:tgtEl>
                                        <p:attrNameLst>
                                          <p:attrName>fillcolor</p:attrName>
                                        </p:attrNameLst>
                                      </p:cBhvr>
                                      <p:to>
                                        <a:srgbClr val="666699"/>
                                      </p:to>
                                    </p:animClr>
                                    <p:set>
                                      <p:cBhvr>
                                        <p:cTn id="50" dur="2000" fill="hold"/>
                                        <p:tgtEl>
                                          <p:spTgt spid="11"/>
                                        </p:tgtEl>
                                        <p:attrNameLst>
                                          <p:attrName>fill.type</p:attrName>
                                        </p:attrNameLst>
                                      </p:cBhvr>
                                      <p:to>
                                        <p:strVal val="solid"/>
                                      </p:to>
                                    </p:set>
                                    <p:set>
                                      <p:cBhvr>
                                        <p:cTn id="51" dur="2000" fill="hold"/>
                                        <p:tgtEl>
                                          <p:spTgt spid="11"/>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3"/>
                                        </p:tgtEl>
                                        <p:attrNameLst>
                                          <p:attrName>fillcolor</p:attrName>
                                        </p:attrNameLst>
                                      </p:cBhvr>
                                      <p:to>
                                        <a:srgbClr val="666699"/>
                                      </p:to>
                                    </p:animClr>
                                    <p:set>
                                      <p:cBhvr>
                                        <p:cTn id="57" dur="2000" fill="hold"/>
                                        <p:tgtEl>
                                          <p:spTgt spid="13"/>
                                        </p:tgtEl>
                                        <p:attrNameLst>
                                          <p:attrName>fill.type</p:attrName>
                                        </p:attrNameLst>
                                      </p:cBhvr>
                                      <p:to>
                                        <p:strVal val="solid"/>
                                      </p:to>
                                    </p:set>
                                    <p:set>
                                      <p:cBhvr>
                                        <p:cTn id="58" dur="2000" fill="hold"/>
                                        <p:tgtEl>
                                          <p:spTgt spid="13"/>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39"/>
                    </p:tgtEl>
                  </p:cond>
                </p:stCondLst>
                <p:endSync evt="end" delay="0">
                  <p:rtn val="all"/>
                </p:endSync>
                <p:childTnLst>
                  <p:par>
                    <p:cTn id="60" fill="hold">
                      <p:stCondLst>
                        <p:cond delay="0"/>
                      </p:stCondLst>
                      <p:childTnLst>
                        <p:par>
                          <p:cTn id="61" fill="hold">
                            <p:stCondLst>
                              <p:cond delay="0"/>
                            </p:stCondLst>
                            <p:childTnLst>
                              <p:par>
                                <p:cTn id="62" presetID="8" presetClass="emph" presetSubtype="0" fill="hold" nodeType="clickEffect">
                                  <p:stCondLst>
                                    <p:cond delay="0"/>
                                  </p:stCondLst>
                                  <p:childTnLst>
                                    <p:animRot by="21600000">
                                      <p:cBhvr>
                                        <p:cTn id="63" dur="10000" fill="hold"/>
                                        <p:tgtEl>
                                          <p:spTgt spid="31"/>
                                        </p:tgtEl>
                                        <p:attrNameLst>
                                          <p:attrName>r</p:attrName>
                                        </p:attrNameLst>
                                      </p:cBhvr>
                                    </p:animRot>
                                  </p:childTnLst>
                                </p:cTn>
                              </p:par>
                            </p:childTnLst>
                          </p:cTn>
                        </p:par>
                        <p:par>
                          <p:cTn id="64" fill="hold">
                            <p:stCondLst>
                              <p:cond delay="10000"/>
                            </p:stCondLst>
                            <p:childTnLst>
                              <p:par>
                                <p:cTn id="65" presetID="53" presetClass="entr" presetSubtype="16"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3000" fill="hold"/>
                                        <p:tgtEl>
                                          <p:spTgt spid="36"/>
                                        </p:tgtEl>
                                        <p:attrNameLst>
                                          <p:attrName>ppt_w</p:attrName>
                                        </p:attrNameLst>
                                      </p:cBhvr>
                                      <p:tavLst>
                                        <p:tav tm="0">
                                          <p:val>
                                            <p:fltVal val="0"/>
                                          </p:val>
                                        </p:tav>
                                        <p:tav tm="100000">
                                          <p:val>
                                            <p:strVal val="#ppt_w"/>
                                          </p:val>
                                        </p:tav>
                                      </p:tavLst>
                                    </p:anim>
                                    <p:anim calcmode="lin" valueType="num">
                                      <p:cBhvr>
                                        <p:cTn id="68" dur="3000" fill="hold"/>
                                        <p:tgtEl>
                                          <p:spTgt spid="36"/>
                                        </p:tgtEl>
                                        <p:attrNameLst>
                                          <p:attrName>ppt_h</p:attrName>
                                        </p:attrNameLst>
                                      </p:cBhvr>
                                      <p:tavLst>
                                        <p:tav tm="0">
                                          <p:val>
                                            <p:fltVal val="0"/>
                                          </p:val>
                                        </p:tav>
                                        <p:tav tm="100000">
                                          <p:val>
                                            <p:strVal val="#ppt_h"/>
                                          </p:val>
                                        </p:tav>
                                      </p:tavLst>
                                    </p:anim>
                                    <p:animEffect transition="in" filter="fade">
                                      <p:cBhvr>
                                        <p:cTn id="69" dur="3000"/>
                                        <p:tgtEl>
                                          <p:spTgt spid="36"/>
                                        </p:tgtEl>
                                      </p:cBhvr>
                                    </p:animEffect>
                                  </p:childTnLst>
                                  <p:subTnLst>
                                    <p:audio>
                                      <p:cMediaNode vol="76000">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9"/>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308610" y="-304800"/>
            <a:ext cx="12653010" cy="4064000"/>
          </a:xfrm>
          <a:prstGeom prst="rect">
            <a:avLst/>
          </a:prstGeom>
        </p:spPr>
      </p:pic>
      <p:sp>
        <p:nvSpPr>
          <p:cNvPr id="5" name="TextBox 4"/>
          <p:cNvSpPr txBox="1"/>
          <p:nvPr/>
        </p:nvSpPr>
        <p:spPr>
          <a:xfrm>
            <a:off x="1954530" y="1295407"/>
            <a:ext cx="8538210" cy="1323439"/>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Muốn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truy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cập</a:t>
            </a:r>
            <a:r>
              <a:rPr lang="en-US" sz="4000" b="1" dirty="0">
                <a:solidFill>
                  <a:srgbClr val="FF0000"/>
                </a:solidFill>
                <a:latin typeface="Times New Roman" pitchFamily="18" charset="0"/>
                <a:cs typeface="Times New Roman" pitchFamily="18" charset="0"/>
              </a:rPr>
              <a:t> Internet </a:t>
            </a:r>
            <a:r>
              <a:rPr lang="en-US" sz="4000" b="1" dirty="0" err="1">
                <a:solidFill>
                  <a:srgbClr val="FF0000"/>
                </a:solidFill>
                <a:latin typeface="Times New Roman" pitchFamily="18" charset="0"/>
                <a:cs typeface="Times New Roman" pitchFamily="18" charset="0"/>
              </a:rPr>
              <a:t>thì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máy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cần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với</a:t>
            </a:r>
            <a:r>
              <a:rPr lang="en-US" sz="4000" b="1" dirty="0">
                <a:solidFill>
                  <a:srgbClr val="FF0000"/>
                </a:solidFill>
                <a:latin typeface="Times New Roman" pitchFamily="18" charset="0"/>
                <a:cs typeface="Times New Roman" pitchFamily="18" charset="0"/>
              </a:rPr>
              <a:t>:</a:t>
            </a:r>
          </a:p>
        </p:txBody>
      </p:sp>
      <p:pic>
        <p:nvPicPr>
          <p:cNvPr id="6" name="Picture 5" descr="1456.png"/>
          <p:cNvPicPr>
            <a:picLocks noChangeAspect="1"/>
          </p:cNvPicPr>
          <p:nvPr/>
        </p:nvPicPr>
        <p:blipFill>
          <a:blip r:embed="rId6" cstate="print"/>
          <a:stretch>
            <a:fillRect/>
          </a:stretch>
        </p:blipFill>
        <p:spPr>
          <a:xfrm>
            <a:off x="2057400" y="3276600"/>
            <a:ext cx="4742850" cy="575440"/>
          </a:xfrm>
          <a:prstGeom prst="rect">
            <a:avLst/>
          </a:prstGeom>
        </p:spPr>
      </p:pic>
      <p:sp>
        <p:nvSpPr>
          <p:cNvPr id="7" name="Oval 6"/>
          <p:cNvSpPr/>
          <p:nvPr/>
        </p:nvSpPr>
        <p:spPr>
          <a:xfrm>
            <a:off x="822960" y="41148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2057400" y="4114800"/>
            <a:ext cx="4742850" cy="575440"/>
          </a:xfrm>
          <a:prstGeom prst="rect">
            <a:avLst/>
          </a:prstGeom>
        </p:spPr>
      </p:pic>
      <p:pic>
        <p:nvPicPr>
          <p:cNvPr id="9" name="Picture 8" descr="1456.png"/>
          <p:cNvPicPr>
            <a:picLocks noChangeAspect="1"/>
          </p:cNvPicPr>
          <p:nvPr/>
        </p:nvPicPr>
        <p:blipFill>
          <a:blip r:embed="rId6" cstate="print"/>
          <a:stretch>
            <a:fillRect/>
          </a:stretch>
        </p:blipFill>
        <p:spPr>
          <a:xfrm>
            <a:off x="2057400" y="5105400"/>
            <a:ext cx="4742850" cy="575440"/>
          </a:xfrm>
          <a:prstGeom prst="rect">
            <a:avLst/>
          </a:prstGeom>
        </p:spPr>
      </p:pic>
      <p:pic>
        <p:nvPicPr>
          <p:cNvPr id="10" name="Picture 9" descr="1456.png"/>
          <p:cNvPicPr>
            <a:picLocks noChangeAspect="1"/>
          </p:cNvPicPr>
          <p:nvPr/>
        </p:nvPicPr>
        <p:blipFill>
          <a:blip r:embed="rId6" cstate="print"/>
          <a:stretch>
            <a:fillRect/>
          </a:stretch>
        </p:blipFill>
        <p:spPr>
          <a:xfrm>
            <a:off x="2057400" y="6019800"/>
            <a:ext cx="4742850" cy="575440"/>
          </a:xfrm>
          <a:prstGeom prst="rect">
            <a:avLst/>
          </a:prstGeom>
        </p:spPr>
      </p:pic>
      <p:sp>
        <p:nvSpPr>
          <p:cNvPr id="11" name="Oval 10"/>
          <p:cNvSpPr/>
          <p:nvPr/>
        </p:nvSpPr>
        <p:spPr>
          <a:xfrm>
            <a:off x="822960" y="50292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822960" y="32004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822960" y="59436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925830" y="41910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B</a:t>
            </a:r>
          </a:p>
        </p:txBody>
      </p:sp>
      <p:sp>
        <p:nvSpPr>
          <p:cNvPr id="15" name="TextBox 14"/>
          <p:cNvSpPr txBox="1"/>
          <p:nvPr/>
        </p:nvSpPr>
        <p:spPr>
          <a:xfrm>
            <a:off x="925830" y="60198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D</a:t>
            </a:r>
          </a:p>
        </p:txBody>
      </p:sp>
      <p:sp>
        <p:nvSpPr>
          <p:cNvPr id="16" name="TextBox 15"/>
          <p:cNvSpPr txBox="1"/>
          <p:nvPr/>
        </p:nvSpPr>
        <p:spPr>
          <a:xfrm>
            <a:off x="925830" y="51054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C</a:t>
            </a:r>
          </a:p>
        </p:txBody>
      </p:sp>
      <p:sp>
        <p:nvSpPr>
          <p:cNvPr id="17" name="TextBox 16"/>
          <p:cNvSpPr txBox="1"/>
          <p:nvPr/>
        </p:nvSpPr>
        <p:spPr>
          <a:xfrm>
            <a:off x="925830" y="32766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A</a:t>
            </a:r>
          </a:p>
        </p:txBody>
      </p:sp>
      <p:sp>
        <p:nvSpPr>
          <p:cNvPr id="18" name="TextBox 17"/>
          <p:cNvSpPr txBox="1"/>
          <p:nvPr/>
        </p:nvSpPr>
        <p:spPr>
          <a:xfrm>
            <a:off x="2263140" y="3352800"/>
            <a:ext cx="442341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Bàn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phím</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2160270" y="4191000"/>
            <a:ext cx="442341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Internet</a:t>
            </a:r>
          </a:p>
        </p:txBody>
      </p:sp>
      <p:sp>
        <p:nvSpPr>
          <p:cNvPr id="20" name="TextBox 19"/>
          <p:cNvSpPr txBox="1"/>
          <p:nvPr/>
        </p:nvSpPr>
        <p:spPr>
          <a:xfrm>
            <a:off x="2160270" y="5105400"/>
            <a:ext cx="442341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Màn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2160270" y="6019800"/>
            <a:ext cx="442341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Máy</a:t>
            </a:r>
            <a:r>
              <a:rPr lang="en-US" sz="2800" dirty="0">
                <a:solidFill>
                  <a:srgbClr val="002060"/>
                </a:solidFill>
                <a:latin typeface="Times New Roman" pitchFamily="18" charset="0"/>
                <a:cs typeface="Times New Roman" pitchFamily="18" charset="0"/>
              </a:rPr>
              <a:t> in</a:t>
            </a: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10492740" y="5715008"/>
            <a:ext cx="1851660" cy="1142999"/>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8734022" y="3853853"/>
            <a:ext cx="1080599" cy="1091323"/>
            <a:chOff x="840580" y="2379274"/>
            <a:chExt cx="3829050" cy="3849974"/>
          </a:xfrm>
        </p:grpSpPr>
        <p:sp>
          <p:nvSpPr>
            <p:cNvPr id="28"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0244" y="3581401"/>
            <a:ext cx="1739782" cy="1722338"/>
          </a:xfrm>
          <a:prstGeom prst="rect">
            <a:avLst/>
          </a:prstGeom>
        </p:spPr>
      </p:pic>
      <p:grpSp>
        <p:nvGrpSpPr>
          <p:cNvPr id="31" name="Clock hand spin">
            <a:extLst>
              <a:ext uri="{FF2B5EF4-FFF2-40B4-BE49-F238E27FC236}">
                <a16:creationId xmlns:a16="http://schemas.microsoft.com/office/drawing/2014/main" id="{BB0445D5-A6E5-40E7-BBDD-5E3EFA13BDED}"/>
              </a:ext>
            </a:extLst>
          </p:cNvPr>
          <p:cNvGrpSpPr/>
          <p:nvPr/>
        </p:nvGrpSpPr>
        <p:grpSpPr>
          <a:xfrm rot="1786145">
            <a:off x="8797186" y="3947936"/>
            <a:ext cx="1080599" cy="1091323"/>
            <a:chOff x="840580" y="2379274"/>
            <a:chExt cx="3829050" cy="3849974"/>
          </a:xfrm>
        </p:grpSpPr>
        <p:sp>
          <p:nvSpPr>
            <p:cNvPr id="32"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3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grpSp>
      <p:sp>
        <p:nvSpPr>
          <p:cNvPr id="34" name="Freeform 31"/>
          <p:cNvSpPr>
            <a:spLocks noEditPoints="1"/>
          </p:cNvSpPr>
          <p:nvPr/>
        </p:nvSpPr>
        <p:spPr bwMode="auto">
          <a:xfrm>
            <a:off x="8774167" y="3935924"/>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sp>
        <p:nvSpPr>
          <p:cNvPr id="35" name="Oval 108"/>
          <p:cNvSpPr>
            <a:spLocks noChangeArrowheads="1"/>
          </p:cNvSpPr>
          <p:nvPr/>
        </p:nvSpPr>
        <p:spPr bwMode="auto">
          <a:xfrm>
            <a:off x="9277708" y="4461012"/>
            <a:ext cx="136923" cy="100775"/>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grpSp>
        <p:nvGrpSpPr>
          <p:cNvPr id="36" name="times up"/>
          <p:cNvGrpSpPr/>
          <p:nvPr/>
        </p:nvGrpSpPr>
        <p:grpSpPr>
          <a:xfrm>
            <a:off x="8550169" y="5472755"/>
            <a:ext cx="1536441" cy="564658"/>
            <a:chOff x="4465161" y="-2324336"/>
            <a:chExt cx="2673381" cy="697560"/>
          </a:xfrm>
          <a:solidFill>
            <a:srgbClr val="00B050"/>
          </a:solidFill>
        </p:grpSpPr>
        <p:sp>
          <p:nvSpPr>
            <p:cNvPr id="37" name="Rounded Rectangle 36"/>
            <p:cNvSpPr/>
            <p:nvPr/>
          </p:nvSpPr>
          <p:spPr>
            <a:xfrm>
              <a:off x="4501702" y="-2324336"/>
              <a:ext cx="2636840"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Times New Roman" pitchFamily="18" charset="0"/>
                <a:cs typeface="Times New Roman" pitchFamily="18" charset="0"/>
              </a:endParaRPr>
            </a:p>
          </p:txBody>
        </p:sp>
        <p:sp>
          <p:nvSpPr>
            <p:cNvPr id="38" name="Rounded Rectangle 37"/>
            <p:cNvSpPr/>
            <p:nvPr/>
          </p:nvSpPr>
          <p:spPr>
            <a:xfrm>
              <a:off x="4465161" y="-2324336"/>
              <a:ext cx="2636838"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bg1"/>
                  </a:solidFill>
                  <a:latin typeface="Times New Roman" pitchFamily="18" charset="0"/>
                  <a:cs typeface="Times New Roman" pitchFamily="18" charset="0"/>
                </a:rPr>
                <a:t>Hết</a:t>
              </a:r>
              <a:r>
                <a:rPr lang="en-GB" sz="2800" b="1" dirty="0">
                  <a:solidFill>
                    <a:schemeClr val="bg1"/>
                  </a:solidFill>
                  <a:latin typeface="Times New Roman" pitchFamily="18" charset="0"/>
                  <a:cs typeface="Times New Roman" pitchFamily="18" charset="0"/>
                </a:rPr>
                <a:t> </a:t>
              </a:r>
              <a:r>
                <a:rPr lang="en-GB" sz="2800" b="1" dirty="0" err="1">
                  <a:solidFill>
                    <a:schemeClr val="bg1"/>
                  </a:solidFill>
                  <a:latin typeface="Times New Roman" pitchFamily="18" charset="0"/>
                  <a:cs typeface="Times New Roman" pitchFamily="18" charset="0"/>
                </a:rPr>
                <a:t>Giờ</a:t>
              </a:r>
              <a:endParaRPr lang="en-GB" sz="2800" b="1" dirty="0">
                <a:solidFill>
                  <a:schemeClr val="bg1"/>
                </a:solidFill>
                <a:latin typeface="Times New Roman" pitchFamily="18" charset="0"/>
                <a:cs typeface="Times New Roman" pitchFamily="18" charset="0"/>
              </a:endParaRPr>
            </a:p>
          </p:txBody>
        </p:sp>
      </p:grpSp>
      <p:sp>
        <p:nvSpPr>
          <p:cNvPr id="39" name="Rectangle 38"/>
          <p:cNvSpPr/>
          <p:nvPr/>
        </p:nvSpPr>
        <p:spPr>
          <a:xfrm>
            <a:off x="8871244" y="3124207"/>
            <a:ext cx="970275" cy="3892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START</a:t>
            </a:r>
          </a:p>
        </p:txBody>
      </p:sp>
      <p:sp>
        <p:nvSpPr>
          <p:cNvPr id="40" name="TextBox 39"/>
          <p:cNvSpPr txBox="1"/>
          <p:nvPr/>
        </p:nvSpPr>
        <p:spPr>
          <a:xfrm>
            <a:off x="9239877" y="3843866"/>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1" name="TextBox 40"/>
          <p:cNvSpPr txBox="1"/>
          <p:nvPr/>
        </p:nvSpPr>
        <p:spPr>
          <a:xfrm rot="5400000">
            <a:off x="9682000" y="4306619"/>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2" name="TextBox 41"/>
          <p:cNvSpPr txBox="1"/>
          <p:nvPr/>
        </p:nvSpPr>
        <p:spPr>
          <a:xfrm rot="5400000">
            <a:off x="8741512" y="4322741"/>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3" name="TextBox 42"/>
          <p:cNvSpPr txBox="1"/>
          <p:nvPr/>
        </p:nvSpPr>
        <p:spPr>
          <a:xfrm>
            <a:off x="9239877" y="4791189"/>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0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7"/>
                                        </p:tgtEl>
                                        <p:attrNameLst>
                                          <p:attrName>fillcolor</p:attrName>
                                        </p:attrNameLst>
                                      </p:cBhvr>
                                      <p:to>
                                        <a:srgbClr val="FF0000"/>
                                      </p:to>
                                    </p:animClr>
                                    <p:set>
                                      <p:cBhvr>
                                        <p:cTn id="36" dur="2000" fill="hold"/>
                                        <p:tgtEl>
                                          <p:spTgt spid="7"/>
                                        </p:tgtEl>
                                        <p:attrNameLst>
                                          <p:attrName>fill.type</p:attrName>
                                        </p:attrNameLst>
                                      </p:cBhvr>
                                      <p:to>
                                        <p:strVal val="solid"/>
                                      </p:to>
                                    </p:set>
                                    <p:set>
                                      <p:cBhvr>
                                        <p:cTn id="37" dur="2000" fill="hold"/>
                                        <p:tgtEl>
                                          <p:spTgt spid="7"/>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ung 13.wav"/>
                                        </p:tgtEl>
                                      </p:cMediaNode>
                                    </p:audio>
                                  </p:sub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2"/>
                                        </p:tgtEl>
                                        <p:attrNameLst>
                                          <p:attrName>fillcolor</p:attrName>
                                        </p:attrNameLst>
                                      </p:cBhvr>
                                      <p:to>
                                        <a:srgbClr val="666699"/>
                                      </p:to>
                                    </p:animClr>
                                    <p:set>
                                      <p:cBhvr>
                                        <p:cTn id="43" dur="2000" fill="hold"/>
                                        <p:tgtEl>
                                          <p:spTgt spid="12"/>
                                        </p:tgtEl>
                                        <p:attrNameLst>
                                          <p:attrName>fill.type</p:attrName>
                                        </p:attrNameLst>
                                      </p:cBhvr>
                                      <p:to>
                                        <p:strVal val="solid"/>
                                      </p:to>
                                    </p:set>
                                    <p:set>
                                      <p:cBhvr>
                                        <p:cTn id="44" dur="2000" fill="hold"/>
                                        <p:tgtEl>
                                          <p:spTgt spid="12"/>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11"/>
                                        </p:tgtEl>
                                        <p:attrNameLst>
                                          <p:attrName>fillcolor</p:attrName>
                                        </p:attrNameLst>
                                      </p:cBhvr>
                                      <p:to>
                                        <a:srgbClr val="666699"/>
                                      </p:to>
                                    </p:animClr>
                                    <p:set>
                                      <p:cBhvr>
                                        <p:cTn id="50" dur="2000" fill="hold"/>
                                        <p:tgtEl>
                                          <p:spTgt spid="11"/>
                                        </p:tgtEl>
                                        <p:attrNameLst>
                                          <p:attrName>fill.type</p:attrName>
                                        </p:attrNameLst>
                                      </p:cBhvr>
                                      <p:to>
                                        <p:strVal val="solid"/>
                                      </p:to>
                                    </p:set>
                                    <p:set>
                                      <p:cBhvr>
                                        <p:cTn id="51" dur="2000" fill="hold"/>
                                        <p:tgtEl>
                                          <p:spTgt spid="11"/>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3"/>
                                        </p:tgtEl>
                                        <p:attrNameLst>
                                          <p:attrName>fillcolor</p:attrName>
                                        </p:attrNameLst>
                                      </p:cBhvr>
                                      <p:to>
                                        <a:srgbClr val="666699"/>
                                      </p:to>
                                    </p:animClr>
                                    <p:set>
                                      <p:cBhvr>
                                        <p:cTn id="57" dur="2000" fill="hold"/>
                                        <p:tgtEl>
                                          <p:spTgt spid="13"/>
                                        </p:tgtEl>
                                        <p:attrNameLst>
                                          <p:attrName>fill.type</p:attrName>
                                        </p:attrNameLst>
                                      </p:cBhvr>
                                      <p:to>
                                        <p:strVal val="solid"/>
                                      </p:to>
                                    </p:set>
                                    <p:set>
                                      <p:cBhvr>
                                        <p:cTn id="58" dur="2000" fill="hold"/>
                                        <p:tgtEl>
                                          <p:spTgt spid="13"/>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39"/>
                    </p:tgtEl>
                  </p:cond>
                </p:stCondLst>
                <p:endSync evt="end" delay="0">
                  <p:rtn val="all"/>
                </p:endSync>
                <p:childTnLst>
                  <p:par>
                    <p:cTn id="60" fill="hold">
                      <p:stCondLst>
                        <p:cond delay="0"/>
                      </p:stCondLst>
                      <p:childTnLst>
                        <p:par>
                          <p:cTn id="61" fill="hold">
                            <p:stCondLst>
                              <p:cond delay="0"/>
                            </p:stCondLst>
                            <p:childTnLst>
                              <p:par>
                                <p:cTn id="62" presetID="8" presetClass="emph" presetSubtype="0" fill="hold" nodeType="clickEffect">
                                  <p:stCondLst>
                                    <p:cond delay="0"/>
                                  </p:stCondLst>
                                  <p:childTnLst>
                                    <p:animRot by="21600000">
                                      <p:cBhvr>
                                        <p:cTn id="63" dur="10000" fill="hold"/>
                                        <p:tgtEl>
                                          <p:spTgt spid="31"/>
                                        </p:tgtEl>
                                        <p:attrNameLst>
                                          <p:attrName>r</p:attrName>
                                        </p:attrNameLst>
                                      </p:cBhvr>
                                    </p:animRot>
                                  </p:childTnLst>
                                </p:cTn>
                              </p:par>
                            </p:childTnLst>
                          </p:cTn>
                        </p:par>
                        <p:par>
                          <p:cTn id="64" fill="hold">
                            <p:stCondLst>
                              <p:cond delay="10000"/>
                            </p:stCondLst>
                            <p:childTnLst>
                              <p:par>
                                <p:cTn id="65" presetID="53" presetClass="entr" presetSubtype="16"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3000" fill="hold"/>
                                        <p:tgtEl>
                                          <p:spTgt spid="36"/>
                                        </p:tgtEl>
                                        <p:attrNameLst>
                                          <p:attrName>ppt_w</p:attrName>
                                        </p:attrNameLst>
                                      </p:cBhvr>
                                      <p:tavLst>
                                        <p:tav tm="0">
                                          <p:val>
                                            <p:fltVal val="0"/>
                                          </p:val>
                                        </p:tav>
                                        <p:tav tm="100000">
                                          <p:val>
                                            <p:strVal val="#ppt_w"/>
                                          </p:val>
                                        </p:tav>
                                      </p:tavLst>
                                    </p:anim>
                                    <p:anim calcmode="lin" valueType="num">
                                      <p:cBhvr>
                                        <p:cTn id="68" dur="3000" fill="hold"/>
                                        <p:tgtEl>
                                          <p:spTgt spid="36"/>
                                        </p:tgtEl>
                                        <p:attrNameLst>
                                          <p:attrName>ppt_h</p:attrName>
                                        </p:attrNameLst>
                                      </p:cBhvr>
                                      <p:tavLst>
                                        <p:tav tm="0">
                                          <p:val>
                                            <p:fltVal val="0"/>
                                          </p:val>
                                        </p:tav>
                                        <p:tav tm="100000">
                                          <p:val>
                                            <p:strVal val="#ppt_h"/>
                                          </p:val>
                                        </p:tav>
                                      </p:tavLst>
                                    </p:anim>
                                    <p:animEffect transition="in" filter="fade">
                                      <p:cBhvr>
                                        <p:cTn id="69" dur="3000"/>
                                        <p:tgtEl>
                                          <p:spTgt spid="36"/>
                                        </p:tgtEl>
                                      </p:cBhvr>
                                    </p:animEffect>
                                  </p:childTnLst>
                                  <p:subTnLst>
                                    <p:audio>
                                      <p:cMediaNode vol="76000">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9"/>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308610" y="-304800"/>
            <a:ext cx="12653010" cy="4064000"/>
          </a:xfrm>
          <a:prstGeom prst="rect">
            <a:avLst/>
          </a:prstGeom>
        </p:spPr>
      </p:pic>
      <p:sp>
        <p:nvSpPr>
          <p:cNvPr id="5" name="TextBox 4"/>
          <p:cNvSpPr txBox="1"/>
          <p:nvPr/>
        </p:nvSpPr>
        <p:spPr>
          <a:xfrm>
            <a:off x="1954530" y="1295407"/>
            <a:ext cx="8538210" cy="1323439"/>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Các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dịch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thông</a:t>
            </a:r>
            <a:r>
              <a:rPr lang="en-US" sz="4000" b="1" dirty="0">
                <a:solidFill>
                  <a:srgbClr val="FF0000"/>
                </a:solidFill>
                <a:latin typeface="Times New Roman" pitchFamily="18" charset="0"/>
                <a:cs typeface="Times New Roman" pitchFamily="18" charset="0"/>
              </a:rPr>
              <a:t> tin </a:t>
            </a:r>
            <a:r>
              <a:rPr lang="en-US" sz="4000" b="1" dirty="0" err="1">
                <a:solidFill>
                  <a:srgbClr val="FF0000"/>
                </a:solidFill>
                <a:latin typeface="Times New Roman" pitchFamily="18" charset="0"/>
                <a:cs typeface="Times New Roman" pitchFamily="18" charset="0"/>
              </a:rPr>
              <a:t>phổ</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biến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trên</a:t>
            </a:r>
            <a:r>
              <a:rPr lang="en-US" sz="4000" b="1" dirty="0">
                <a:solidFill>
                  <a:srgbClr val="FF0000"/>
                </a:solidFill>
                <a:latin typeface="Times New Roman" pitchFamily="18" charset="0"/>
                <a:cs typeface="Times New Roman" pitchFamily="18" charset="0"/>
              </a:rPr>
              <a:t> Internet </a:t>
            </a:r>
            <a:r>
              <a:rPr lang="en-US" sz="4000" b="1" dirty="0" err="1">
                <a:solidFill>
                  <a:srgbClr val="FF0000"/>
                </a:solidFill>
                <a:latin typeface="Times New Roman" pitchFamily="18" charset="0"/>
                <a:cs typeface="Times New Roman" pitchFamily="18" charset="0"/>
              </a:rPr>
              <a:t>gồm</a:t>
            </a:r>
            <a:r>
              <a:rPr lang="en-US" sz="4000" b="1" dirty="0">
                <a:solidFill>
                  <a:srgbClr val="FF0000"/>
                </a:solidFill>
                <a:latin typeface="Times New Roman" pitchFamily="18" charset="0"/>
                <a:cs typeface="Times New Roman" pitchFamily="18" charset="0"/>
              </a:rPr>
              <a:t>:</a:t>
            </a:r>
          </a:p>
        </p:txBody>
      </p:sp>
      <p:pic>
        <p:nvPicPr>
          <p:cNvPr id="6" name="Picture 5" descr="1456.png"/>
          <p:cNvPicPr>
            <a:picLocks noChangeAspect="1"/>
          </p:cNvPicPr>
          <p:nvPr/>
        </p:nvPicPr>
        <p:blipFill>
          <a:blip r:embed="rId6" cstate="print"/>
          <a:stretch>
            <a:fillRect/>
          </a:stretch>
        </p:blipFill>
        <p:spPr>
          <a:xfrm>
            <a:off x="2057400" y="3276600"/>
            <a:ext cx="5143500" cy="624050"/>
          </a:xfrm>
          <a:prstGeom prst="rect">
            <a:avLst/>
          </a:prstGeom>
        </p:spPr>
      </p:pic>
      <p:sp>
        <p:nvSpPr>
          <p:cNvPr id="7" name="Oval 6"/>
          <p:cNvSpPr/>
          <p:nvPr/>
        </p:nvSpPr>
        <p:spPr>
          <a:xfrm>
            <a:off x="822960" y="59436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2057400" y="4114800"/>
            <a:ext cx="5143500" cy="624050"/>
          </a:xfrm>
          <a:prstGeom prst="rect">
            <a:avLst/>
          </a:prstGeom>
        </p:spPr>
      </p:pic>
      <p:pic>
        <p:nvPicPr>
          <p:cNvPr id="9" name="Picture 8" descr="1456.png"/>
          <p:cNvPicPr>
            <a:picLocks noChangeAspect="1"/>
          </p:cNvPicPr>
          <p:nvPr/>
        </p:nvPicPr>
        <p:blipFill>
          <a:blip r:embed="rId6" cstate="print"/>
          <a:stretch>
            <a:fillRect/>
          </a:stretch>
        </p:blipFill>
        <p:spPr>
          <a:xfrm>
            <a:off x="2057400" y="5105400"/>
            <a:ext cx="5143500" cy="624050"/>
          </a:xfrm>
          <a:prstGeom prst="rect">
            <a:avLst/>
          </a:prstGeom>
        </p:spPr>
      </p:pic>
      <p:pic>
        <p:nvPicPr>
          <p:cNvPr id="10" name="Picture 9" descr="1456.png"/>
          <p:cNvPicPr>
            <a:picLocks noChangeAspect="1"/>
          </p:cNvPicPr>
          <p:nvPr/>
        </p:nvPicPr>
        <p:blipFill>
          <a:blip r:embed="rId6" cstate="print"/>
          <a:stretch>
            <a:fillRect/>
          </a:stretch>
        </p:blipFill>
        <p:spPr>
          <a:xfrm>
            <a:off x="2057400" y="5943600"/>
            <a:ext cx="5143500" cy="624050"/>
          </a:xfrm>
          <a:prstGeom prst="rect">
            <a:avLst/>
          </a:prstGeom>
        </p:spPr>
      </p:pic>
      <p:sp>
        <p:nvSpPr>
          <p:cNvPr id="11" name="Oval 10"/>
          <p:cNvSpPr/>
          <p:nvPr/>
        </p:nvSpPr>
        <p:spPr>
          <a:xfrm>
            <a:off x="822960" y="41148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822960" y="32004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822960" y="51054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1028700" y="60198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D</a:t>
            </a:r>
          </a:p>
        </p:txBody>
      </p:sp>
      <p:sp>
        <p:nvSpPr>
          <p:cNvPr id="15" name="TextBox 14"/>
          <p:cNvSpPr txBox="1"/>
          <p:nvPr/>
        </p:nvSpPr>
        <p:spPr>
          <a:xfrm>
            <a:off x="1028700" y="51816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C</a:t>
            </a:r>
          </a:p>
        </p:txBody>
      </p:sp>
      <p:sp>
        <p:nvSpPr>
          <p:cNvPr id="16" name="TextBox 15"/>
          <p:cNvSpPr txBox="1"/>
          <p:nvPr/>
        </p:nvSpPr>
        <p:spPr>
          <a:xfrm>
            <a:off x="925830" y="41910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B</a:t>
            </a:r>
          </a:p>
        </p:txBody>
      </p:sp>
      <p:sp>
        <p:nvSpPr>
          <p:cNvPr id="17" name="TextBox 16"/>
          <p:cNvSpPr txBox="1"/>
          <p:nvPr/>
        </p:nvSpPr>
        <p:spPr>
          <a:xfrm>
            <a:off x="925830" y="32766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A</a:t>
            </a:r>
          </a:p>
        </p:txBody>
      </p:sp>
      <p:sp>
        <p:nvSpPr>
          <p:cNvPr id="18" name="TextBox 17"/>
          <p:cNvSpPr txBox="1"/>
          <p:nvPr/>
        </p:nvSpPr>
        <p:spPr>
          <a:xfrm>
            <a:off x="2263140" y="3352801"/>
            <a:ext cx="504063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Mạng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thông</a:t>
            </a:r>
            <a:r>
              <a:rPr lang="en-US" sz="2800" dirty="0">
                <a:solidFill>
                  <a:srgbClr val="002060"/>
                </a:solidFill>
                <a:latin typeface="Times New Roman" pitchFamily="18" charset="0"/>
                <a:cs typeface="Times New Roman" pitchFamily="18" charset="0"/>
              </a:rPr>
              <a:t> tin </a:t>
            </a:r>
            <a:r>
              <a:rPr lang="en-US" sz="2800" dirty="0" err="1">
                <a:solidFill>
                  <a:srgbClr val="002060"/>
                </a:solidFill>
                <a:latin typeface="Times New Roman" pitchFamily="18" charset="0"/>
                <a:cs typeface="Times New Roman" pitchFamily="18" charset="0"/>
              </a:rPr>
              <a:t>toàn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cầu</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2160270" y="4191000"/>
            <a:ext cx="442341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tử</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2160270" y="5105400"/>
            <a:ext cx="442341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Tìm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kiếm</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2057400" y="6019800"/>
            <a:ext cx="442341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đúng</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10492740" y="5715008"/>
            <a:ext cx="1851660" cy="1142999"/>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8886424" y="4006256"/>
            <a:ext cx="1080599" cy="1091323"/>
            <a:chOff x="840580" y="2379274"/>
            <a:chExt cx="3829050" cy="3849974"/>
          </a:xfrm>
        </p:grpSpPr>
        <p:sp>
          <p:nvSpPr>
            <p:cNvPr id="28"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2646" y="3733801"/>
            <a:ext cx="1739782" cy="1722338"/>
          </a:xfrm>
          <a:prstGeom prst="rect">
            <a:avLst/>
          </a:prstGeom>
        </p:spPr>
      </p:pic>
      <p:grpSp>
        <p:nvGrpSpPr>
          <p:cNvPr id="31" name="Clock hand spin">
            <a:extLst>
              <a:ext uri="{FF2B5EF4-FFF2-40B4-BE49-F238E27FC236}">
                <a16:creationId xmlns:a16="http://schemas.microsoft.com/office/drawing/2014/main" id="{BB0445D5-A6E5-40E7-BBDD-5E3EFA13BDED}"/>
              </a:ext>
            </a:extLst>
          </p:cNvPr>
          <p:cNvGrpSpPr/>
          <p:nvPr/>
        </p:nvGrpSpPr>
        <p:grpSpPr>
          <a:xfrm rot="1786145">
            <a:off x="8949588" y="4100331"/>
            <a:ext cx="1080599" cy="1091323"/>
            <a:chOff x="840580" y="2379274"/>
            <a:chExt cx="3829050" cy="3849974"/>
          </a:xfrm>
        </p:grpSpPr>
        <p:sp>
          <p:nvSpPr>
            <p:cNvPr id="32"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33"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grpSp>
      <p:sp>
        <p:nvSpPr>
          <p:cNvPr id="34" name="Freeform 31"/>
          <p:cNvSpPr>
            <a:spLocks noEditPoints="1"/>
          </p:cNvSpPr>
          <p:nvPr/>
        </p:nvSpPr>
        <p:spPr bwMode="auto">
          <a:xfrm>
            <a:off x="8926563" y="4088324"/>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sp>
        <p:nvSpPr>
          <p:cNvPr id="35" name="Oval 108"/>
          <p:cNvSpPr>
            <a:spLocks noChangeArrowheads="1"/>
          </p:cNvSpPr>
          <p:nvPr/>
        </p:nvSpPr>
        <p:spPr bwMode="auto">
          <a:xfrm>
            <a:off x="9430107" y="4613412"/>
            <a:ext cx="136923" cy="100775"/>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grpSp>
        <p:nvGrpSpPr>
          <p:cNvPr id="36" name="times up"/>
          <p:cNvGrpSpPr/>
          <p:nvPr/>
        </p:nvGrpSpPr>
        <p:grpSpPr>
          <a:xfrm>
            <a:off x="8702568" y="5625155"/>
            <a:ext cx="1536441" cy="564658"/>
            <a:chOff x="4465161" y="-2324336"/>
            <a:chExt cx="2673381" cy="697560"/>
          </a:xfrm>
          <a:solidFill>
            <a:srgbClr val="00B050"/>
          </a:solidFill>
        </p:grpSpPr>
        <p:sp>
          <p:nvSpPr>
            <p:cNvPr id="37" name="Rounded Rectangle 36"/>
            <p:cNvSpPr/>
            <p:nvPr/>
          </p:nvSpPr>
          <p:spPr>
            <a:xfrm>
              <a:off x="4501702" y="-2324336"/>
              <a:ext cx="2636840"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Times New Roman" pitchFamily="18" charset="0"/>
                <a:cs typeface="Times New Roman" pitchFamily="18" charset="0"/>
              </a:endParaRPr>
            </a:p>
          </p:txBody>
        </p:sp>
        <p:sp>
          <p:nvSpPr>
            <p:cNvPr id="38" name="Rounded Rectangle 37"/>
            <p:cNvSpPr/>
            <p:nvPr/>
          </p:nvSpPr>
          <p:spPr>
            <a:xfrm>
              <a:off x="4465161" y="-2324336"/>
              <a:ext cx="2636838"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bg1"/>
                  </a:solidFill>
                  <a:latin typeface="Times New Roman" pitchFamily="18" charset="0"/>
                  <a:cs typeface="Times New Roman" pitchFamily="18" charset="0"/>
                </a:rPr>
                <a:t>Hết</a:t>
              </a:r>
              <a:r>
                <a:rPr lang="en-GB" sz="2800" b="1" dirty="0">
                  <a:solidFill>
                    <a:schemeClr val="bg1"/>
                  </a:solidFill>
                  <a:latin typeface="Times New Roman" pitchFamily="18" charset="0"/>
                  <a:cs typeface="Times New Roman" pitchFamily="18" charset="0"/>
                </a:rPr>
                <a:t> </a:t>
              </a:r>
              <a:r>
                <a:rPr lang="en-GB" sz="2800" b="1" dirty="0" err="1">
                  <a:solidFill>
                    <a:schemeClr val="bg1"/>
                  </a:solidFill>
                  <a:latin typeface="Times New Roman" pitchFamily="18" charset="0"/>
                  <a:cs typeface="Times New Roman" pitchFamily="18" charset="0"/>
                </a:rPr>
                <a:t>Giờ</a:t>
              </a:r>
              <a:endParaRPr lang="en-GB" sz="2800" b="1" dirty="0">
                <a:solidFill>
                  <a:schemeClr val="bg1"/>
                </a:solidFill>
                <a:latin typeface="Times New Roman" pitchFamily="18" charset="0"/>
                <a:cs typeface="Times New Roman" pitchFamily="18" charset="0"/>
              </a:endParaRPr>
            </a:p>
          </p:txBody>
        </p:sp>
      </p:grpSp>
      <p:sp>
        <p:nvSpPr>
          <p:cNvPr id="39" name="Rectangle 38"/>
          <p:cNvSpPr/>
          <p:nvPr/>
        </p:nvSpPr>
        <p:spPr>
          <a:xfrm>
            <a:off x="9023646" y="3276603"/>
            <a:ext cx="970275" cy="3892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START</a:t>
            </a:r>
          </a:p>
        </p:txBody>
      </p:sp>
      <p:sp>
        <p:nvSpPr>
          <p:cNvPr id="40" name="TextBox 39"/>
          <p:cNvSpPr txBox="1"/>
          <p:nvPr/>
        </p:nvSpPr>
        <p:spPr>
          <a:xfrm>
            <a:off x="9392279" y="3996266"/>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1" name="TextBox 40"/>
          <p:cNvSpPr txBox="1"/>
          <p:nvPr/>
        </p:nvSpPr>
        <p:spPr>
          <a:xfrm rot="5400000">
            <a:off x="9834399" y="4459019"/>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2" name="TextBox 41"/>
          <p:cNvSpPr txBox="1"/>
          <p:nvPr/>
        </p:nvSpPr>
        <p:spPr>
          <a:xfrm rot="5400000">
            <a:off x="8893912" y="4475141"/>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3" name="TextBox 42"/>
          <p:cNvSpPr txBox="1"/>
          <p:nvPr/>
        </p:nvSpPr>
        <p:spPr>
          <a:xfrm>
            <a:off x="9392279" y="4943589"/>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0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7"/>
                                        </p:tgtEl>
                                        <p:attrNameLst>
                                          <p:attrName>fillcolor</p:attrName>
                                        </p:attrNameLst>
                                      </p:cBhvr>
                                      <p:to>
                                        <a:srgbClr val="FF0000"/>
                                      </p:to>
                                    </p:animClr>
                                    <p:set>
                                      <p:cBhvr>
                                        <p:cTn id="36" dur="2000" fill="hold"/>
                                        <p:tgtEl>
                                          <p:spTgt spid="7"/>
                                        </p:tgtEl>
                                        <p:attrNameLst>
                                          <p:attrName>fill.type</p:attrName>
                                        </p:attrNameLst>
                                      </p:cBhvr>
                                      <p:to>
                                        <p:strVal val="solid"/>
                                      </p:to>
                                    </p:set>
                                    <p:set>
                                      <p:cBhvr>
                                        <p:cTn id="37" dur="2000" fill="hold"/>
                                        <p:tgtEl>
                                          <p:spTgt spid="7"/>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dung 13.wav"/>
                                        </p:tgtEl>
                                      </p:cMediaNode>
                                    </p:audio>
                                  </p:sub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2"/>
                                        </p:tgtEl>
                                        <p:attrNameLst>
                                          <p:attrName>fillcolor</p:attrName>
                                        </p:attrNameLst>
                                      </p:cBhvr>
                                      <p:to>
                                        <a:srgbClr val="666699"/>
                                      </p:to>
                                    </p:animClr>
                                    <p:set>
                                      <p:cBhvr>
                                        <p:cTn id="43" dur="2000" fill="hold"/>
                                        <p:tgtEl>
                                          <p:spTgt spid="12"/>
                                        </p:tgtEl>
                                        <p:attrNameLst>
                                          <p:attrName>fill.type</p:attrName>
                                        </p:attrNameLst>
                                      </p:cBhvr>
                                      <p:to>
                                        <p:strVal val="solid"/>
                                      </p:to>
                                    </p:set>
                                    <p:set>
                                      <p:cBhvr>
                                        <p:cTn id="44" dur="2000" fill="hold"/>
                                        <p:tgtEl>
                                          <p:spTgt spid="12"/>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000" fill="hold"/>
                                        <p:tgtEl>
                                          <p:spTgt spid="11"/>
                                        </p:tgtEl>
                                        <p:attrNameLst>
                                          <p:attrName>fillcolor</p:attrName>
                                        </p:attrNameLst>
                                      </p:cBhvr>
                                      <p:to>
                                        <a:srgbClr val="666699"/>
                                      </p:to>
                                    </p:animClr>
                                    <p:set>
                                      <p:cBhvr>
                                        <p:cTn id="50" dur="2000" fill="hold"/>
                                        <p:tgtEl>
                                          <p:spTgt spid="11"/>
                                        </p:tgtEl>
                                        <p:attrNameLst>
                                          <p:attrName>fill.type</p:attrName>
                                        </p:attrNameLst>
                                      </p:cBhvr>
                                      <p:to>
                                        <p:strVal val="solid"/>
                                      </p:to>
                                    </p:set>
                                    <p:set>
                                      <p:cBhvr>
                                        <p:cTn id="51" dur="2000" fill="hold"/>
                                        <p:tgtEl>
                                          <p:spTgt spid="11"/>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6"/>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3"/>
                                        </p:tgtEl>
                                        <p:attrNameLst>
                                          <p:attrName>fillcolor</p:attrName>
                                        </p:attrNameLst>
                                      </p:cBhvr>
                                      <p:to>
                                        <a:srgbClr val="666699"/>
                                      </p:to>
                                    </p:animClr>
                                    <p:set>
                                      <p:cBhvr>
                                        <p:cTn id="57" dur="2000" fill="hold"/>
                                        <p:tgtEl>
                                          <p:spTgt spid="13"/>
                                        </p:tgtEl>
                                        <p:attrNameLst>
                                          <p:attrName>fill.type</p:attrName>
                                        </p:attrNameLst>
                                      </p:cBhvr>
                                      <p:to>
                                        <p:strVal val="solid"/>
                                      </p:to>
                                    </p:set>
                                    <p:set>
                                      <p:cBhvr>
                                        <p:cTn id="58" dur="2000" fill="hold"/>
                                        <p:tgtEl>
                                          <p:spTgt spid="13"/>
                                        </p:tgtEl>
                                        <p:attrNameLst>
                                          <p:attrName>fill.on</p:attrName>
                                        </p:attrNameLst>
                                      </p:cBhvr>
                                      <p:to>
                                        <p:strVal val="true"/>
                                      </p:to>
                                    </p:set>
                                  </p:childTnLst>
                                  <p:subTnLst>
                                    <p:audio>
                                      <p:cMediaNode>
                                        <p:cTn display="0" masterRel="sameClick">
                                          <p:stCondLst>
                                            <p:cond evt="begin" delay="0">
                                              <p:tn val="55"/>
                                            </p:cond>
                                          </p:stCondLst>
                                          <p:endCondLst>
                                            <p:cond evt="onStopAudio" delay="0">
                                              <p:tgtEl>
                                                <p:sldTgt/>
                                              </p:tgtEl>
                                            </p:cond>
                                          </p:endCondLst>
                                        </p:cTn>
                                        <p:tgtEl>
                                          <p:sndTgt r:embed="rId3" name="sai 56 te te tef tef.wav"/>
                                        </p:tgtEl>
                                      </p:cMediaNode>
                                    </p:audio>
                                  </p:subTnLst>
                                </p:cTn>
                              </p:par>
                            </p:childTnLst>
                          </p:cTn>
                        </p:par>
                      </p:childTnLst>
                    </p:cTn>
                  </p:par>
                </p:childTnLst>
              </p:cTn>
              <p:nextCondLst>
                <p:cond evt="onClick" delay="0">
                  <p:tgtEl>
                    <p:spTgt spid="15"/>
                  </p:tgtEl>
                </p:cond>
              </p:nextCondLst>
            </p:seq>
            <p:seq concurrent="1" nextAc="seek">
              <p:cTn id="59" restart="whenNotActive" fill="hold" evtFilter="cancelBubble" nodeType="interactiveSeq">
                <p:stCondLst>
                  <p:cond evt="onClick" delay="0">
                    <p:tgtEl>
                      <p:spTgt spid="39"/>
                    </p:tgtEl>
                  </p:cond>
                </p:stCondLst>
                <p:endSync evt="end" delay="0">
                  <p:rtn val="all"/>
                </p:endSync>
                <p:childTnLst>
                  <p:par>
                    <p:cTn id="60" fill="hold">
                      <p:stCondLst>
                        <p:cond delay="0"/>
                      </p:stCondLst>
                      <p:childTnLst>
                        <p:par>
                          <p:cTn id="61" fill="hold">
                            <p:stCondLst>
                              <p:cond delay="0"/>
                            </p:stCondLst>
                            <p:childTnLst>
                              <p:par>
                                <p:cTn id="62" presetID="8" presetClass="emph" presetSubtype="0" fill="hold" nodeType="clickEffect">
                                  <p:stCondLst>
                                    <p:cond delay="0"/>
                                  </p:stCondLst>
                                  <p:childTnLst>
                                    <p:animRot by="21600000">
                                      <p:cBhvr>
                                        <p:cTn id="63" dur="10000" fill="hold"/>
                                        <p:tgtEl>
                                          <p:spTgt spid="31"/>
                                        </p:tgtEl>
                                        <p:attrNameLst>
                                          <p:attrName>r</p:attrName>
                                        </p:attrNameLst>
                                      </p:cBhvr>
                                    </p:animRot>
                                  </p:childTnLst>
                                </p:cTn>
                              </p:par>
                            </p:childTnLst>
                          </p:cTn>
                        </p:par>
                        <p:par>
                          <p:cTn id="64" fill="hold">
                            <p:stCondLst>
                              <p:cond delay="10000"/>
                            </p:stCondLst>
                            <p:childTnLst>
                              <p:par>
                                <p:cTn id="65" presetID="53" presetClass="entr" presetSubtype="16"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3000" fill="hold"/>
                                        <p:tgtEl>
                                          <p:spTgt spid="36"/>
                                        </p:tgtEl>
                                        <p:attrNameLst>
                                          <p:attrName>ppt_w</p:attrName>
                                        </p:attrNameLst>
                                      </p:cBhvr>
                                      <p:tavLst>
                                        <p:tav tm="0">
                                          <p:val>
                                            <p:fltVal val="0"/>
                                          </p:val>
                                        </p:tav>
                                        <p:tav tm="100000">
                                          <p:val>
                                            <p:strVal val="#ppt_w"/>
                                          </p:val>
                                        </p:tav>
                                      </p:tavLst>
                                    </p:anim>
                                    <p:anim calcmode="lin" valueType="num">
                                      <p:cBhvr>
                                        <p:cTn id="68" dur="3000" fill="hold"/>
                                        <p:tgtEl>
                                          <p:spTgt spid="36"/>
                                        </p:tgtEl>
                                        <p:attrNameLst>
                                          <p:attrName>ppt_h</p:attrName>
                                        </p:attrNameLst>
                                      </p:cBhvr>
                                      <p:tavLst>
                                        <p:tav tm="0">
                                          <p:val>
                                            <p:fltVal val="0"/>
                                          </p:val>
                                        </p:tav>
                                        <p:tav tm="100000">
                                          <p:val>
                                            <p:strVal val="#ppt_h"/>
                                          </p:val>
                                        </p:tav>
                                      </p:tavLst>
                                    </p:anim>
                                    <p:animEffect transition="in" filter="fade">
                                      <p:cBhvr>
                                        <p:cTn id="69" dur="3000"/>
                                        <p:tgtEl>
                                          <p:spTgt spid="36"/>
                                        </p:tgtEl>
                                      </p:cBhvr>
                                    </p:animEffect>
                                  </p:childTnLst>
                                  <p:subTnLst>
                                    <p:audio>
                                      <p:cMediaNode vol="69000">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9"/>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308610" y="-304800"/>
            <a:ext cx="12653010" cy="4064000"/>
          </a:xfrm>
          <a:prstGeom prst="rect">
            <a:avLst/>
          </a:prstGeom>
        </p:spPr>
      </p:pic>
      <p:sp>
        <p:nvSpPr>
          <p:cNvPr id="5" name="TextBox 4"/>
          <p:cNvSpPr txBox="1"/>
          <p:nvPr/>
        </p:nvSpPr>
        <p:spPr>
          <a:xfrm>
            <a:off x="2590800" y="1371600"/>
            <a:ext cx="7113270" cy="707886"/>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Máy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kết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nối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với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a:t>
            </a:r>
          </a:p>
        </p:txBody>
      </p:sp>
      <p:pic>
        <p:nvPicPr>
          <p:cNvPr id="6" name="Picture 5" descr="1456.png"/>
          <p:cNvPicPr>
            <a:picLocks noChangeAspect="1"/>
          </p:cNvPicPr>
          <p:nvPr/>
        </p:nvPicPr>
        <p:blipFill>
          <a:blip r:embed="rId6" cstate="print"/>
          <a:stretch>
            <a:fillRect/>
          </a:stretch>
        </p:blipFill>
        <p:spPr>
          <a:xfrm>
            <a:off x="2057400" y="3276600"/>
            <a:ext cx="5760720" cy="533400"/>
          </a:xfrm>
          <a:prstGeom prst="rect">
            <a:avLst/>
          </a:prstGeom>
        </p:spPr>
      </p:pic>
      <p:sp>
        <p:nvSpPr>
          <p:cNvPr id="7" name="Oval 6"/>
          <p:cNvSpPr/>
          <p:nvPr/>
        </p:nvSpPr>
        <p:spPr>
          <a:xfrm>
            <a:off x="822960" y="59436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2057400" y="4114800"/>
            <a:ext cx="5760720" cy="533400"/>
          </a:xfrm>
          <a:prstGeom prst="rect">
            <a:avLst/>
          </a:prstGeom>
        </p:spPr>
      </p:pic>
      <p:pic>
        <p:nvPicPr>
          <p:cNvPr id="9" name="Picture 8" descr="1456.png"/>
          <p:cNvPicPr>
            <a:picLocks noChangeAspect="1"/>
          </p:cNvPicPr>
          <p:nvPr/>
        </p:nvPicPr>
        <p:blipFill>
          <a:blip r:embed="rId6" cstate="print"/>
          <a:stretch>
            <a:fillRect/>
          </a:stretch>
        </p:blipFill>
        <p:spPr>
          <a:xfrm>
            <a:off x="2057400" y="5105400"/>
            <a:ext cx="5760720" cy="533400"/>
          </a:xfrm>
          <a:prstGeom prst="rect">
            <a:avLst/>
          </a:prstGeom>
        </p:spPr>
      </p:pic>
      <p:pic>
        <p:nvPicPr>
          <p:cNvPr id="10" name="Picture 9" descr="1456.png"/>
          <p:cNvPicPr>
            <a:picLocks noChangeAspect="1"/>
          </p:cNvPicPr>
          <p:nvPr/>
        </p:nvPicPr>
        <p:blipFill>
          <a:blip r:embed="rId6" cstate="print"/>
          <a:stretch>
            <a:fillRect/>
          </a:stretch>
        </p:blipFill>
        <p:spPr>
          <a:xfrm>
            <a:off x="2057400" y="6019800"/>
            <a:ext cx="5760720" cy="533400"/>
          </a:xfrm>
          <a:prstGeom prst="rect">
            <a:avLst/>
          </a:prstGeom>
        </p:spPr>
      </p:pic>
      <p:sp>
        <p:nvSpPr>
          <p:cNvPr id="11" name="Oval 10"/>
          <p:cNvSpPr/>
          <p:nvPr/>
        </p:nvSpPr>
        <p:spPr>
          <a:xfrm>
            <a:off x="822960" y="50292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822960" y="40386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822960" y="3124200"/>
            <a:ext cx="92583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925830" y="60198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D</a:t>
            </a:r>
          </a:p>
        </p:txBody>
      </p:sp>
      <p:sp>
        <p:nvSpPr>
          <p:cNvPr id="15" name="TextBox 14"/>
          <p:cNvSpPr txBox="1"/>
          <p:nvPr/>
        </p:nvSpPr>
        <p:spPr>
          <a:xfrm>
            <a:off x="925830" y="32004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A</a:t>
            </a:r>
          </a:p>
        </p:txBody>
      </p:sp>
      <p:sp>
        <p:nvSpPr>
          <p:cNvPr id="16" name="TextBox 15"/>
          <p:cNvSpPr txBox="1"/>
          <p:nvPr/>
        </p:nvSpPr>
        <p:spPr>
          <a:xfrm>
            <a:off x="925830" y="51054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C</a:t>
            </a:r>
          </a:p>
        </p:txBody>
      </p:sp>
      <p:sp>
        <p:nvSpPr>
          <p:cNvPr id="17" name="TextBox 16"/>
          <p:cNvSpPr txBox="1"/>
          <p:nvPr/>
        </p:nvSpPr>
        <p:spPr>
          <a:xfrm>
            <a:off x="925830" y="4114800"/>
            <a:ext cx="617220" cy="523220"/>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B</a:t>
            </a:r>
          </a:p>
        </p:txBody>
      </p:sp>
      <p:sp>
        <p:nvSpPr>
          <p:cNvPr id="18" name="TextBox 17"/>
          <p:cNvSpPr txBox="1"/>
          <p:nvPr/>
        </p:nvSpPr>
        <p:spPr>
          <a:xfrm>
            <a:off x="2160270" y="3276600"/>
            <a:ext cx="442341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kiệm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điện</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2160270" y="4114800"/>
            <a:ext cx="442341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Truyền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tốc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2057400" y="5105401"/>
            <a:ext cx="5863590" cy="523220"/>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Trao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dữ</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liệu</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10492740" y="5715008"/>
            <a:ext cx="1851660" cy="1142999"/>
          </a:xfrm>
          <a:prstGeom prst="rect">
            <a:avLst/>
          </a:prstGeom>
        </p:spPr>
      </p:pic>
      <p:sp>
        <p:nvSpPr>
          <p:cNvPr id="26" name="TextBox 25"/>
          <p:cNvSpPr txBox="1"/>
          <p:nvPr/>
        </p:nvSpPr>
        <p:spPr>
          <a:xfrm>
            <a:off x="2160270" y="6019806"/>
            <a:ext cx="4423410" cy="954107"/>
          </a:xfrm>
          <a:prstGeom prst="rect">
            <a:avLst/>
          </a:prstGeom>
          <a:noFill/>
        </p:spPr>
        <p:txBody>
          <a:bodyPr wrap="square" rtlCol="0">
            <a:spAutoFit/>
          </a:bodyPr>
          <a:lstStyle/>
          <a:p>
            <a:r>
              <a:rPr lang="en-US" sz="2800" dirty="0" err="1">
                <a:solidFill>
                  <a:srgbClr val="002060"/>
                </a:solidFill>
                <a:latin typeface="Times New Roman" pitchFamily="18" charset="0"/>
                <a:cs typeface="Times New Roman" pitchFamily="18" charset="0"/>
              </a:rPr>
              <a:t>Thuận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việc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sửa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chữa</a:t>
            </a:r>
            <a:endParaRPr lang="en-US" sz="2800" dirty="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grpSp>
        <p:nvGrpSpPr>
          <p:cNvPr id="28" name="Clock hand spin">
            <a:extLst>
              <a:ext uri="{FF2B5EF4-FFF2-40B4-BE49-F238E27FC236}">
                <a16:creationId xmlns:a16="http://schemas.microsoft.com/office/drawing/2014/main" id="{BB0445D5-A6E5-40E7-BBDD-5E3EFA13BDED}"/>
              </a:ext>
            </a:extLst>
          </p:cNvPr>
          <p:cNvGrpSpPr/>
          <p:nvPr/>
        </p:nvGrpSpPr>
        <p:grpSpPr>
          <a:xfrm rot="1786145">
            <a:off x="8886425" y="3930059"/>
            <a:ext cx="1080599" cy="1091323"/>
            <a:chOff x="840580" y="2379274"/>
            <a:chExt cx="3829050" cy="3849974"/>
          </a:xfrm>
        </p:grpSpPr>
        <p:sp>
          <p:nvSpPr>
            <p:cNvPr id="29"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2647" y="3657601"/>
            <a:ext cx="1739782" cy="1722338"/>
          </a:xfrm>
          <a:prstGeom prst="rect">
            <a:avLst/>
          </a:prstGeom>
        </p:spPr>
      </p:pic>
      <p:grpSp>
        <p:nvGrpSpPr>
          <p:cNvPr id="32" name="Clock hand spin">
            <a:extLst>
              <a:ext uri="{FF2B5EF4-FFF2-40B4-BE49-F238E27FC236}">
                <a16:creationId xmlns:a16="http://schemas.microsoft.com/office/drawing/2014/main" id="{BB0445D5-A6E5-40E7-BBDD-5E3EFA13BDED}"/>
              </a:ext>
            </a:extLst>
          </p:cNvPr>
          <p:cNvGrpSpPr/>
          <p:nvPr/>
        </p:nvGrpSpPr>
        <p:grpSpPr>
          <a:xfrm rot="1786145">
            <a:off x="8949589" y="4024134"/>
            <a:ext cx="1080599" cy="1091323"/>
            <a:chOff x="840580" y="2379274"/>
            <a:chExt cx="3829050" cy="3849974"/>
          </a:xfrm>
        </p:grpSpPr>
        <p:sp>
          <p:nvSpPr>
            <p:cNvPr id="33" name="Oval 28"/>
            <p:cNvSpPr>
              <a:spLocks noChangeArrowheads="1"/>
            </p:cNvSpPr>
            <p:nvPr/>
          </p:nvSpPr>
          <p:spPr bwMode="auto">
            <a:xfrm>
              <a:off x="840580" y="2379274"/>
              <a:ext cx="3829050" cy="3849974"/>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sp>
          <p:nvSpPr>
            <p:cNvPr id="34"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Times New Roman" pitchFamily="18" charset="0"/>
                <a:cs typeface="Times New Roman" pitchFamily="18" charset="0"/>
              </a:endParaRPr>
            </a:p>
          </p:txBody>
        </p:sp>
      </p:grpSp>
      <p:sp>
        <p:nvSpPr>
          <p:cNvPr id="35" name="Freeform 31"/>
          <p:cNvSpPr>
            <a:spLocks noEditPoints="1"/>
          </p:cNvSpPr>
          <p:nvPr/>
        </p:nvSpPr>
        <p:spPr bwMode="auto">
          <a:xfrm>
            <a:off x="8926564" y="4012124"/>
            <a:ext cx="1126642" cy="1150566"/>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sp>
        <p:nvSpPr>
          <p:cNvPr id="36" name="Oval 108"/>
          <p:cNvSpPr>
            <a:spLocks noChangeArrowheads="1"/>
          </p:cNvSpPr>
          <p:nvPr/>
        </p:nvSpPr>
        <p:spPr bwMode="auto">
          <a:xfrm>
            <a:off x="9430108" y="4537212"/>
            <a:ext cx="136923" cy="100775"/>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endParaRPr lang="en-GB">
              <a:latin typeface="Times New Roman" pitchFamily="18" charset="0"/>
              <a:cs typeface="Times New Roman" pitchFamily="18" charset="0"/>
            </a:endParaRPr>
          </a:p>
        </p:txBody>
      </p:sp>
      <p:grpSp>
        <p:nvGrpSpPr>
          <p:cNvPr id="37" name="times up"/>
          <p:cNvGrpSpPr/>
          <p:nvPr/>
        </p:nvGrpSpPr>
        <p:grpSpPr>
          <a:xfrm>
            <a:off x="8702569" y="5548955"/>
            <a:ext cx="1536441" cy="564658"/>
            <a:chOff x="4465161" y="-2324336"/>
            <a:chExt cx="2673381" cy="697560"/>
          </a:xfrm>
          <a:solidFill>
            <a:srgbClr val="00B050"/>
          </a:solidFill>
        </p:grpSpPr>
        <p:sp>
          <p:nvSpPr>
            <p:cNvPr id="38" name="Rounded Rectangle 37"/>
            <p:cNvSpPr/>
            <p:nvPr/>
          </p:nvSpPr>
          <p:spPr>
            <a:xfrm>
              <a:off x="4501702" y="-2324336"/>
              <a:ext cx="2636840"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Times New Roman" pitchFamily="18" charset="0"/>
                <a:cs typeface="Times New Roman" pitchFamily="18" charset="0"/>
              </a:endParaRPr>
            </a:p>
          </p:txBody>
        </p:sp>
        <p:sp>
          <p:nvSpPr>
            <p:cNvPr id="39" name="Rounded Rectangle 38"/>
            <p:cNvSpPr/>
            <p:nvPr/>
          </p:nvSpPr>
          <p:spPr>
            <a:xfrm>
              <a:off x="4465161" y="-2324336"/>
              <a:ext cx="2636838" cy="6975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err="1">
                  <a:solidFill>
                    <a:schemeClr val="bg1"/>
                  </a:solidFill>
                  <a:latin typeface="Times New Roman" pitchFamily="18" charset="0"/>
                  <a:cs typeface="Times New Roman" pitchFamily="18" charset="0"/>
                </a:rPr>
                <a:t>Hết</a:t>
              </a:r>
              <a:r>
                <a:rPr lang="en-GB" sz="2800" b="1" dirty="0">
                  <a:solidFill>
                    <a:schemeClr val="bg1"/>
                  </a:solidFill>
                  <a:latin typeface="Times New Roman" pitchFamily="18" charset="0"/>
                  <a:cs typeface="Times New Roman" pitchFamily="18" charset="0"/>
                </a:rPr>
                <a:t> </a:t>
              </a:r>
              <a:r>
                <a:rPr lang="en-GB" sz="2800" b="1" dirty="0" err="1">
                  <a:solidFill>
                    <a:schemeClr val="bg1"/>
                  </a:solidFill>
                  <a:latin typeface="Times New Roman" pitchFamily="18" charset="0"/>
                  <a:cs typeface="Times New Roman" pitchFamily="18" charset="0"/>
                </a:rPr>
                <a:t>Giờ</a:t>
              </a:r>
              <a:endParaRPr lang="en-GB" sz="2800" b="1" dirty="0">
                <a:solidFill>
                  <a:schemeClr val="bg1"/>
                </a:solidFill>
                <a:latin typeface="Times New Roman" pitchFamily="18" charset="0"/>
                <a:cs typeface="Times New Roman" pitchFamily="18" charset="0"/>
              </a:endParaRPr>
            </a:p>
          </p:txBody>
        </p:sp>
      </p:grpSp>
      <p:sp>
        <p:nvSpPr>
          <p:cNvPr id="40" name="Rectangle 39"/>
          <p:cNvSpPr/>
          <p:nvPr/>
        </p:nvSpPr>
        <p:spPr>
          <a:xfrm>
            <a:off x="9023647" y="3200407"/>
            <a:ext cx="970275" cy="38920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START</a:t>
            </a:r>
          </a:p>
        </p:txBody>
      </p:sp>
      <p:sp>
        <p:nvSpPr>
          <p:cNvPr id="41" name="TextBox 40"/>
          <p:cNvSpPr txBox="1"/>
          <p:nvPr/>
        </p:nvSpPr>
        <p:spPr>
          <a:xfrm>
            <a:off x="9392280" y="3920066"/>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2" name="TextBox 41"/>
          <p:cNvSpPr txBox="1"/>
          <p:nvPr/>
        </p:nvSpPr>
        <p:spPr>
          <a:xfrm rot="5400000">
            <a:off x="9834401" y="4382819"/>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3" name="TextBox 42"/>
          <p:cNvSpPr txBox="1"/>
          <p:nvPr/>
        </p:nvSpPr>
        <p:spPr>
          <a:xfrm rot="5400000">
            <a:off x="8893913" y="4398941"/>
            <a:ext cx="244887" cy="373949"/>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
        <p:nvSpPr>
          <p:cNvPr id="44" name="TextBox 43"/>
          <p:cNvSpPr txBox="1"/>
          <p:nvPr/>
        </p:nvSpPr>
        <p:spPr>
          <a:xfrm>
            <a:off x="9392280" y="4867389"/>
            <a:ext cx="157019"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12"/>
                                        </p:tgtEl>
                                        <p:attrNameLst>
                                          <p:attrName>fillcolor</p:attrName>
                                        </p:attrNameLst>
                                      </p:cBhvr>
                                      <p:to>
                                        <a:srgbClr val="666699"/>
                                      </p:to>
                                    </p:animClr>
                                    <p:set>
                                      <p:cBhvr>
                                        <p:cTn id="36" dur="2000" fill="hold"/>
                                        <p:tgtEl>
                                          <p:spTgt spid="12"/>
                                        </p:tgtEl>
                                        <p:attrNameLst>
                                          <p:attrName>fill.type</p:attrName>
                                        </p:attrNameLst>
                                      </p:cBhvr>
                                      <p:to>
                                        <p:strVal val="solid"/>
                                      </p:to>
                                    </p:set>
                                    <p:set>
                                      <p:cBhvr>
                                        <p:cTn id="37" dur="2000" fill="hold"/>
                                        <p:tgtEl>
                                          <p:spTgt spid="12"/>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3"/>
                                        </p:tgtEl>
                                        <p:attrNameLst>
                                          <p:attrName>fillcolor</p:attrName>
                                        </p:attrNameLst>
                                      </p:cBhvr>
                                      <p:to>
                                        <a:srgbClr val="666699"/>
                                      </p:to>
                                    </p:animClr>
                                    <p:set>
                                      <p:cBhvr>
                                        <p:cTn id="43" dur="2000" fill="hold"/>
                                        <p:tgtEl>
                                          <p:spTgt spid="13"/>
                                        </p:tgtEl>
                                        <p:attrNameLst>
                                          <p:attrName>fill.type</p:attrName>
                                        </p:attrNameLst>
                                      </p:cBhvr>
                                      <p:to>
                                        <p:strVal val="solid"/>
                                      </p:to>
                                    </p:set>
                                    <p:set>
                                      <p:cBhvr>
                                        <p:cTn id="44" dur="2000" fill="hold"/>
                                        <p:tgtEl>
                                          <p:spTgt spid="1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40"/>
                    </p:tgtEl>
                  </p:cond>
                </p:stCondLst>
                <p:endSync evt="end" delay="0">
                  <p:rtn val="all"/>
                </p:endSync>
                <p:childTnLst>
                  <p:par>
                    <p:cTn id="46" fill="hold">
                      <p:stCondLst>
                        <p:cond delay="0"/>
                      </p:stCondLst>
                      <p:childTnLst>
                        <p:par>
                          <p:cTn id="47" fill="hold">
                            <p:stCondLst>
                              <p:cond delay="0"/>
                            </p:stCondLst>
                            <p:childTnLst>
                              <p:par>
                                <p:cTn id="48" presetID="8" presetClass="emph" presetSubtype="0" fill="hold" nodeType="clickEffect">
                                  <p:stCondLst>
                                    <p:cond delay="0"/>
                                  </p:stCondLst>
                                  <p:childTnLst>
                                    <p:animRot by="21600000">
                                      <p:cBhvr>
                                        <p:cTn id="49" dur="10000" fill="hold"/>
                                        <p:tgtEl>
                                          <p:spTgt spid="32"/>
                                        </p:tgtEl>
                                        <p:attrNameLst>
                                          <p:attrName>r</p:attrName>
                                        </p:attrNameLst>
                                      </p:cBhvr>
                                    </p:animRot>
                                  </p:childTnLst>
                                </p:cTn>
                              </p:par>
                            </p:childTnLst>
                          </p:cTn>
                        </p:par>
                        <p:par>
                          <p:cTn id="50" fill="hold">
                            <p:stCondLst>
                              <p:cond delay="10000"/>
                            </p:stCondLst>
                            <p:childTnLst>
                              <p:par>
                                <p:cTn id="51" presetID="53" presetClass="entr" presetSubtype="16"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3000" fill="hold"/>
                                        <p:tgtEl>
                                          <p:spTgt spid="37"/>
                                        </p:tgtEl>
                                        <p:attrNameLst>
                                          <p:attrName>ppt_w</p:attrName>
                                        </p:attrNameLst>
                                      </p:cBhvr>
                                      <p:tavLst>
                                        <p:tav tm="0">
                                          <p:val>
                                            <p:fltVal val="0"/>
                                          </p:val>
                                        </p:tav>
                                        <p:tav tm="100000">
                                          <p:val>
                                            <p:strVal val="#ppt_w"/>
                                          </p:val>
                                        </p:tav>
                                      </p:tavLst>
                                    </p:anim>
                                    <p:anim calcmode="lin" valueType="num">
                                      <p:cBhvr>
                                        <p:cTn id="54" dur="3000" fill="hold"/>
                                        <p:tgtEl>
                                          <p:spTgt spid="37"/>
                                        </p:tgtEl>
                                        <p:attrNameLst>
                                          <p:attrName>ppt_h</p:attrName>
                                        </p:attrNameLst>
                                      </p:cBhvr>
                                      <p:tavLst>
                                        <p:tav tm="0">
                                          <p:val>
                                            <p:fltVal val="0"/>
                                          </p:val>
                                        </p:tav>
                                        <p:tav tm="100000">
                                          <p:val>
                                            <p:strVal val="#ppt_h"/>
                                          </p:val>
                                        </p:tav>
                                      </p:tavLst>
                                    </p:anim>
                                    <p:animEffect transition="in" filter="fade">
                                      <p:cBhvr>
                                        <p:cTn id="55" dur="3000"/>
                                        <p:tgtEl>
                                          <p:spTgt spid="37"/>
                                        </p:tgtEl>
                                      </p:cBhvr>
                                    </p:animEffect>
                                  </p:childTnLst>
                                  <p:subTnLst>
                                    <p:audio>
                                      <p:cMediaNode vol="78000">
                                        <p:cTn display="0" masterRel="sameClick">
                                          <p:stCondLst>
                                            <p:cond evt="begin" delay="0">
                                              <p:tn val="5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0"/>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2000" fill="hold"/>
                                        <p:tgtEl>
                                          <p:spTgt spid="11"/>
                                        </p:tgtEl>
                                        <p:attrNameLst>
                                          <p:attrName>fillcolor</p:attrName>
                                        </p:attrNameLst>
                                      </p:cBhvr>
                                      <p:to>
                                        <a:srgbClr val="FF0000"/>
                                      </p:to>
                                    </p:animClr>
                                    <p:set>
                                      <p:cBhvr>
                                        <p:cTn id="61" dur="2000" fill="hold"/>
                                        <p:tgtEl>
                                          <p:spTgt spid="11"/>
                                        </p:tgtEl>
                                        <p:attrNameLst>
                                          <p:attrName>fill.type</p:attrName>
                                        </p:attrNameLst>
                                      </p:cBhvr>
                                      <p:to>
                                        <p:strVal val="solid"/>
                                      </p:to>
                                    </p:set>
                                    <p:set>
                                      <p:cBhvr>
                                        <p:cTn id="62" dur="2000" fill="hold"/>
                                        <p:tgtEl>
                                          <p:spTgt spid="11"/>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4" name="dung 13.wav"/>
                                        </p:tgtEl>
                                      </p:cMediaNode>
                                    </p:audio>
                                  </p:subTnLst>
                                </p:cTn>
                              </p:par>
                            </p:childTnLst>
                          </p:cTn>
                        </p:par>
                      </p:childTnLst>
                    </p:cTn>
                  </p:par>
                </p:childTnLst>
              </p:cTn>
              <p:nextCondLst>
                <p:cond evt="onClick" delay="0">
                  <p:tgtEl>
                    <p:spTgt spid="16"/>
                  </p:tgtEl>
                </p:cond>
              </p:nextCondLst>
            </p:seq>
            <p:seq concurrent="1" nextAc="seek">
              <p:cTn id="63" restart="whenNotActive" fill="hold" evtFilter="cancelBubble" nodeType="interactiveSeq">
                <p:stCondLst>
                  <p:cond evt="onClick" delay="0">
                    <p:tgtEl>
                      <p:spTgt spid="14"/>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7"/>
                                        </p:tgtEl>
                                        <p:attrNameLst>
                                          <p:attrName>fillcolor</p:attrName>
                                        </p:attrNameLst>
                                      </p:cBhvr>
                                      <p:to>
                                        <a:srgbClr val="666699"/>
                                      </p:to>
                                    </p:animClr>
                                    <p:set>
                                      <p:cBhvr>
                                        <p:cTn id="68" dur="2000" fill="hold"/>
                                        <p:tgtEl>
                                          <p:spTgt spid="7"/>
                                        </p:tgtEl>
                                        <p:attrNameLst>
                                          <p:attrName>fill.type</p:attrName>
                                        </p:attrNameLst>
                                      </p:cBhvr>
                                      <p:to>
                                        <p:strVal val="solid"/>
                                      </p:to>
                                    </p:set>
                                    <p:set>
                                      <p:cBhvr>
                                        <p:cTn id="69" dur="2000" fill="hold"/>
                                        <p:tgtEl>
                                          <p:spTgt spid="7"/>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2" name="sai 56 te te tef tef.wav"/>
                                        </p:tgtEl>
                                      </p:cMediaNode>
                                    </p:audio>
                                  </p:subTnLst>
                                </p:cTn>
                              </p:par>
                            </p:childTnLst>
                          </p:cTn>
                        </p:par>
                      </p:childTnLst>
                    </p:cTn>
                  </p:par>
                </p:childTnLst>
              </p:cTn>
              <p:nextCondLst>
                <p:cond evt="onClick" delay="0">
                  <p:tgtEl>
                    <p:spTgt spid="14"/>
                  </p:tgtEl>
                </p:cond>
              </p:nextCondLst>
            </p:seq>
          </p:childTnLst>
        </p:cTn>
      </p:par>
    </p:tnLst>
    <p:bldLst>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TotalTime>
  <Words>2263</Words>
  <Application>Microsoft Office PowerPoint</Application>
  <PresentationFormat>Custom</PresentationFormat>
  <Paragraphs>393</Paragraphs>
  <Slides>40</Slides>
  <Notes>1</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394</cp:revision>
  <dcterms:created xsi:type="dcterms:W3CDTF">2006-08-16T00:00:00Z</dcterms:created>
  <dcterms:modified xsi:type="dcterms:W3CDTF">2025-11-28T02:17:25Z</dcterms:modified>
</cp:coreProperties>
</file>