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60" r:id="rId5"/>
    <p:sldId id="289" r:id="rId6"/>
    <p:sldId id="290" r:id="rId7"/>
    <p:sldId id="264" r:id="rId8"/>
    <p:sldId id="265" r:id="rId9"/>
    <p:sldId id="268" r:id="rId10"/>
    <p:sldId id="291" r:id="rId11"/>
    <p:sldId id="272" r:id="rId12"/>
    <p:sldId id="266" r:id="rId13"/>
    <p:sldId id="263" r:id="rId14"/>
    <p:sldId id="292" r:id="rId15"/>
    <p:sldId id="283" r:id="rId16"/>
    <p:sldId id="285" r:id="rId17"/>
    <p:sldId id="294" r:id="rId18"/>
    <p:sldId id="295" r:id="rId19"/>
    <p:sldId id="269" r:id="rId20"/>
    <p:sldId id="286" r:id="rId21"/>
    <p:sldId id="293" r:id="rId22"/>
    <p:sldId id="270" r:id="rId23"/>
    <p:sldId id="28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F65E"/>
    <a:srgbClr val="A7FDFF"/>
    <a:srgbClr val="15142A"/>
    <a:srgbClr val="FAED3B"/>
    <a:srgbClr val="70AD47"/>
    <a:srgbClr val="3CDFE6"/>
    <a:srgbClr val="0C0D0E"/>
    <a:srgbClr val="1F4E79"/>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46" autoAdjust="0"/>
    <p:restoredTop sz="84968" autoAdjust="0"/>
  </p:normalViewPr>
  <p:slideViewPr>
    <p:cSldViewPr snapToGrid="0">
      <p:cViewPr varScale="1">
        <p:scale>
          <a:sx n="61" d="100"/>
          <a:sy n="61" d="100"/>
        </p:scale>
        <p:origin x="-75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p>
        </p:txBody>
      </p:sp>
      <p:sp>
        <p:nvSpPr>
          <p:cNvPr id="4" name="Slide Number Placeholder 3"/>
          <p:cNvSpPr>
            <a:spLocks noGrp="1"/>
          </p:cNvSpPr>
          <p:nvPr>
            <p:ph type="sldNum" sz="quarter" idx="5"/>
          </p:nvPr>
        </p:nvSpPr>
        <p:spPr/>
        <p:txBody>
          <a:bodyPr/>
          <a:lstStyle/>
          <a:p>
            <a:fld id="{C853816F-A1CF-4485-B308-1B9F14B36EAD}" type="slidenum">
              <a:rPr lang="en-US" smtClean="0"/>
              <a:t>6</a:t>
            </a:fld>
            <a:endParaRPr lang="en-US"/>
          </a:p>
        </p:txBody>
      </p:sp>
    </p:spTree>
    <p:extLst>
      <p:ext uri="{BB962C8B-B14F-4D97-AF65-F5344CB8AC3E}">
        <p14:creationId xmlns:p14="http://schemas.microsoft.com/office/powerpoint/2010/main" val="4056233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2457388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21</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3039389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429405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180098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2365043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1387036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17</a:t>
            </a:fld>
            <a:endParaRPr lang="en-US"/>
          </a:p>
        </p:txBody>
      </p:sp>
    </p:spTree>
    <p:extLst>
      <p:ext uri="{BB962C8B-B14F-4D97-AF65-F5344CB8AC3E}">
        <p14:creationId xmlns:p14="http://schemas.microsoft.com/office/powerpoint/2010/main" val="33320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159201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10/25/2023</a:t>
            </a:fld>
            <a:endParaRPr lang="en-US" dirty="0"/>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10/25/2023</a:t>
            </a:fld>
            <a:endParaRPr lang="en-US" dirty="0"/>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10/25/2023</a:t>
            </a:fld>
            <a:endParaRPr lang="en-US" dirty="0"/>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10/25/2023</a:t>
            </a:fld>
            <a:endParaRPr lang="en-US" dirty="0"/>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10/25/2023</a:t>
            </a:fld>
            <a:endParaRPr lang="en-US" dirty="0"/>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10/25/2023</a:t>
            </a:fld>
            <a:endParaRPr lang="en-US" dirty="0"/>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10/25/2023</a:t>
            </a:fld>
            <a:endParaRPr lang="en-US" dirty="0"/>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10/25/2023</a:t>
            </a:fld>
            <a:endParaRPr lang="en-US" dirty="0"/>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10/25/2023</a:t>
            </a:fld>
            <a:endParaRPr lang="en-US" dirty="0"/>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10/25/2023</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1.svg"/><Relationship Id="rId4" Type="http://schemas.openxmlformats.org/officeDocument/2006/relationships/image" Target="../media/image7.png"/><Relationship Id="rId9" Type="http://schemas.openxmlformats.org/officeDocument/2006/relationships/image" Target="../media/image25.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clrChange>
              <a:clrFrom>
                <a:srgbClr val="FFFFFF"/>
              </a:clrFrom>
              <a:clrTo>
                <a:srgbClr val="FFFFFF">
                  <a:alpha val="0"/>
                </a:srgbClr>
              </a:clrTo>
            </a:clrChange>
          </a:blip>
          <a:stretch>
            <a:fillRect/>
          </a:stretch>
        </p:blipFill>
        <p:spPr>
          <a:xfrm>
            <a:off x="7742717" y="1178419"/>
            <a:ext cx="4019550" cy="3568700"/>
          </a:xfrm>
          <a:prstGeom prst="rect">
            <a:avLst/>
          </a:prstGeom>
        </p:spPr>
      </p:pic>
      <p:sp>
        <p:nvSpPr>
          <p:cNvPr id="15" name="Sun 14"/>
          <p:cNvSpPr/>
          <p:nvPr/>
        </p:nvSpPr>
        <p:spPr>
          <a:xfrm>
            <a:off x="-31783" y="0"/>
            <a:ext cx="1048850" cy="1016000"/>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a:p>
        </p:txBody>
      </p:sp>
      <p:sp>
        <p:nvSpPr>
          <p:cNvPr id="16" name="Cloud Callout 15"/>
          <p:cNvSpPr/>
          <p:nvPr/>
        </p:nvSpPr>
        <p:spPr>
          <a:xfrm>
            <a:off x="816828" y="763885"/>
            <a:ext cx="5526473" cy="2387600"/>
          </a:xfrm>
          <a:prstGeom prst="cloudCallout">
            <a:avLst>
              <a:gd name="adj1" fmla="val 42528"/>
              <a:gd name="adj2" fmla="val 85657"/>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133" b="1" i="1" dirty="0" err="1">
                <a:solidFill>
                  <a:srgbClr val="002060"/>
                </a:solidFill>
                <a:latin typeface="Arial" panose="020B0604020202020204" pitchFamily="34" charset="0"/>
                <a:cs typeface="Arial" panose="020B0604020202020204" pitchFamily="34" charset="0"/>
              </a:rPr>
              <a:t>Làm</a:t>
            </a:r>
            <a:r>
              <a:rPr lang="en-US" sz="2133" b="1" i="1" dirty="0">
                <a:solidFill>
                  <a:srgbClr val="002060"/>
                </a:solidFill>
                <a:latin typeface="Arial" panose="020B0604020202020204" pitchFamily="34" charset="0"/>
                <a:cs typeface="Arial" panose="020B0604020202020204" pitchFamily="34" charset="0"/>
              </a:rPr>
              <a:t> </a:t>
            </a:r>
            <a:r>
              <a:rPr lang="en-US" sz="2133" b="1" i="1" dirty="0" err="1">
                <a:solidFill>
                  <a:srgbClr val="002060"/>
                </a:solidFill>
                <a:latin typeface="Arial" panose="020B0604020202020204" pitchFamily="34" charset="0"/>
                <a:cs typeface="Arial" panose="020B0604020202020204" pitchFamily="34" charset="0"/>
              </a:rPr>
              <a:t>thế</a:t>
            </a:r>
            <a:r>
              <a:rPr lang="en-US" sz="2133" b="1" i="1" dirty="0">
                <a:solidFill>
                  <a:srgbClr val="002060"/>
                </a:solidFill>
                <a:latin typeface="Arial" panose="020B0604020202020204" pitchFamily="34" charset="0"/>
                <a:cs typeface="Arial" panose="020B0604020202020204" pitchFamily="34" charset="0"/>
              </a:rPr>
              <a:t> </a:t>
            </a:r>
            <a:r>
              <a:rPr lang="en-US" sz="2133" b="1" i="1" dirty="0" err="1">
                <a:solidFill>
                  <a:srgbClr val="002060"/>
                </a:solidFill>
                <a:latin typeface="Arial" panose="020B0604020202020204" pitchFamily="34" charset="0"/>
                <a:cs typeface="Arial" panose="020B0604020202020204" pitchFamily="34" charset="0"/>
              </a:rPr>
              <a:t>nào</a:t>
            </a:r>
            <a:r>
              <a:rPr lang="en-US" sz="2133" b="1" i="1" dirty="0">
                <a:solidFill>
                  <a:srgbClr val="002060"/>
                </a:solidFill>
                <a:latin typeface="Arial" panose="020B0604020202020204" pitchFamily="34" charset="0"/>
                <a:cs typeface="Arial" panose="020B0604020202020204" pitchFamily="34" charset="0"/>
              </a:rPr>
              <a:t> </a:t>
            </a:r>
            <a:r>
              <a:rPr lang="en-US" sz="2133" b="1" i="1" dirty="0" err="1">
                <a:solidFill>
                  <a:srgbClr val="002060"/>
                </a:solidFill>
                <a:latin typeface="Arial" panose="020B0604020202020204" pitchFamily="34" charset="0"/>
                <a:cs typeface="Arial" panose="020B0604020202020204" pitchFamily="34" charset="0"/>
              </a:rPr>
              <a:t>để</a:t>
            </a:r>
            <a:r>
              <a:rPr lang="en-US" sz="2133" b="1" i="1" dirty="0">
                <a:solidFill>
                  <a:srgbClr val="002060"/>
                </a:solidFill>
                <a:latin typeface="Arial" panose="020B0604020202020204" pitchFamily="34" charset="0"/>
                <a:cs typeface="Arial" panose="020B0604020202020204" pitchFamily="34" charset="0"/>
              </a:rPr>
              <a:t> </a:t>
            </a:r>
            <a:r>
              <a:rPr lang="en-US" sz="2133" b="1" i="1" dirty="0" err="1">
                <a:solidFill>
                  <a:srgbClr val="002060"/>
                </a:solidFill>
                <a:latin typeface="Arial" panose="020B0604020202020204" pitchFamily="34" charset="0"/>
                <a:cs typeface="Arial" panose="020B0604020202020204" pitchFamily="34" charset="0"/>
              </a:rPr>
              <a:t>viết</a:t>
            </a:r>
            <a:r>
              <a:rPr lang="en-US" sz="2133" b="1" i="1" dirty="0">
                <a:solidFill>
                  <a:srgbClr val="002060"/>
                </a:solidFill>
                <a:latin typeface="Arial" panose="020B0604020202020204" pitchFamily="34" charset="0"/>
                <a:cs typeface="Arial" panose="020B0604020202020204" pitchFamily="34" charset="0"/>
              </a:rPr>
              <a:t> </a:t>
            </a:r>
            <a:r>
              <a:rPr lang="en-US" sz="2133" b="1" i="1" dirty="0" err="1">
                <a:solidFill>
                  <a:srgbClr val="002060"/>
                </a:solidFill>
                <a:latin typeface="Arial" panose="020B0604020202020204" pitchFamily="34" charset="0"/>
                <a:cs typeface="Arial" panose="020B0604020202020204" pitchFamily="34" charset="0"/>
              </a:rPr>
              <a:t>số</a:t>
            </a:r>
            <a:r>
              <a:rPr lang="en-US" sz="2133" b="1" i="1" dirty="0">
                <a:solidFill>
                  <a:srgbClr val="002060"/>
                </a:solidFill>
                <a:latin typeface="Arial" panose="020B0604020202020204" pitchFamily="34" charset="0"/>
                <a:cs typeface="Arial" panose="020B0604020202020204" pitchFamily="34" charset="0"/>
              </a:rPr>
              <a:t> 120 </a:t>
            </a:r>
            <a:r>
              <a:rPr lang="en-US" sz="2133" b="1" i="1" dirty="0" err="1">
                <a:solidFill>
                  <a:srgbClr val="002060"/>
                </a:solidFill>
                <a:latin typeface="Arial" panose="020B0604020202020204" pitchFamily="34" charset="0"/>
                <a:cs typeface="Arial" panose="020B0604020202020204" pitchFamily="34" charset="0"/>
              </a:rPr>
              <a:t>thành</a:t>
            </a:r>
            <a:r>
              <a:rPr lang="en-US" sz="2133" b="1" i="1" dirty="0">
                <a:solidFill>
                  <a:srgbClr val="002060"/>
                </a:solidFill>
                <a:latin typeface="Arial" panose="020B0604020202020204" pitchFamily="34" charset="0"/>
                <a:cs typeface="Arial" panose="020B0604020202020204" pitchFamily="34" charset="0"/>
              </a:rPr>
              <a:t> </a:t>
            </a:r>
            <a:r>
              <a:rPr lang="en-US" sz="2133" b="1" i="1" dirty="0" err="1">
                <a:solidFill>
                  <a:srgbClr val="002060"/>
                </a:solidFill>
                <a:latin typeface="Arial" panose="020B0604020202020204" pitchFamily="34" charset="0"/>
                <a:cs typeface="Arial" panose="020B0604020202020204" pitchFamily="34" charset="0"/>
              </a:rPr>
              <a:t>tích</a:t>
            </a:r>
            <a:r>
              <a:rPr lang="en-US" sz="2133" b="1" i="1" dirty="0">
                <a:solidFill>
                  <a:srgbClr val="002060"/>
                </a:solidFill>
                <a:latin typeface="Arial" panose="020B0604020202020204" pitchFamily="34" charset="0"/>
                <a:cs typeface="Arial" panose="020B0604020202020204" pitchFamily="34" charset="0"/>
              </a:rPr>
              <a:t> </a:t>
            </a:r>
            <a:r>
              <a:rPr lang="en-US" sz="2133" b="1" i="1" dirty="0" err="1">
                <a:solidFill>
                  <a:srgbClr val="002060"/>
                </a:solidFill>
                <a:latin typeface="Arial" panose="020B0604020202020204" pitchFamily="34" charset="0"/>
                <a:cs typeface="Arial" panose="020B0604020202020204" pitchFamily="34" charset="0"/>
              </a:rPr>
              <a:t>của</a:t>
            </a:r>
            <a:r>
              <a:rPr lang="en-US" sz="2133" b="1" i="1" dirty="0">
                <a:solidFill>
                  <a:srgbClr val="002060"/>
                </a:solidFill>
                <a:latin typeface="Arial" panose="020B0604020202020204" pitchFamily="34" charset="0"/>
                <a:cs typeface="Arial" panose="020B0604020202020204" pitchFamily="34" charset="0"/>
              </a:rPr>
              <a:t> </a:t>
            </a:r>
            <a:r>
              <a:rPr lang="en-US" sz="2133" b="1" i="1" dirty="0" smtClean="0">
                <a:solidFill>
                  <a:srgbClr val="002060"/>
                </a:solidFill>
                <a:latin typeface="Arial" panose="020B0604020202020204" pitchFamily="34" charset="0"/>
                <a:cs typeface="Arial" panose="020B0604020202020204" pitchFamily="34" charset="0"/>
              </a:rPr>
              <a:t> </a:t>
            </a:r>
            <a:r>
              <a:rPr lang="en-US" sz="2133" b="1" i="1" dirty="0" err="1">
                <a:solidFill>
                  <a:srgbClr val="002060"/>
                </a:solidFill>
                <a:latin typeface="Arial" panose="020B0604020202020204" pitchFamily="34" charset="0"/>
                <a:cs typeface="Arial" panose="020B0604020202020204" pitchFamily="34" charset="0"/>
              </a:rPr>
              <a:t>các</a:t>
            </a:r>
            <a:r>
              <a:rPr lang="en-US" sz="2133" b="1" i="1" dirty="0">
                <a:solidFill>
                  <a:srgbClr val="002060"/>
                </a:solidFill>
                <a:latin typeface="Arial" panose="020B0604020202020204" pitchFamily="34" charset="0"/>
                <a:cs typeface="Arial" panose="020B0604020202020204" pitchFamily="34" charset="0"/>
              </a:rPr>
              <a:t> </a:t>
            </a:r>
            <a:r>
              <a:rPr lang="en-US" sz="2133" b="1" i="1" dirty="0" err="1">
                <a:solidFill>
                  <a:srgbClr val="002060"/>
                </a:solidFill>
                <a:latin typeface="Arial" panose="020B0604020202020204" pitchFamily="34" charset="0"/>
                <a:cs typeface="Arial" panose="020B0604020202020204" pitchFamily="34" charset="0"/>
              </a:rPr>
              <a:t>thừa</a:t>
            </a:r>
            <a:r>
              <a:rPr lang="en-US" sz="2133" b="1" i="1" dirty="0">
                <a:solidFill>
                  <a:srgbClr val="002060"/>
                </a:solidFill>
                <a:latin typeface="Arial" panose="020B0604020202020204" pitchFamily="34" charset="0"/>
                <a:cs typeface="Arial" panose="020B0604020202020204" pitchFamily="34" charset="0"/>
              </a:rPr>
              <a:t> </a:t>
            </a:r>
            <a:r>
              <a:rPr lang="en-US" sz="2133" b="1" i="1" dirty="0" err="1">
                <a:solidFill>
                  <a:srgbClr val="002060"/>
                </a:solidFill>
                <a:latin typeface="Arial" panose="020B0604020202020204" pitchFamily="34" charset="0"/>
                <a:cs typeface="Arial" panose="020B0604020202020204" pitchFamily="34" charset="0"/>
              </a:rPr>
              <a:t>số</a:t>
            </a:r>
            <a:r>
              <a:rPr lang="en-US" sz="2133" b="1" i="1" dirty="0">
                <a:solidFill>
                  <a:srgbClr val="002060"/>
                </a:solidFill>
                <a:latin typeface="Arial" panose="020B0604020202020204" pitchFamily="34" charset="0"/>
                <a:cs typeface="Arial" panose="020B0604020202020204" pitchFamily="34" charset="0"/>
              </a:rPr>
              <a:t> </a:t>
            </a:r>
            <a:r>
              <a:rPr lang="en-US" sz="2133" b="1" i="1" dirty="0" err="1">
                <a:solidFill>
                  <a:srgbClr val="002060"/>
                </a:solidFill>
                <a:latin typeface="Arial" panose="020B0604020202020204" pitchFamily="34" charset="0"/>
                <a:cs typeface="Arial" panose="020B0604020202020204" pitchFamily="34" charset="0"/>
              </a:rPr>
              <a:t>nguyên</a:t>
            </a:r>
            <a:r>
              <a:rPr lang="en-US" sz="2133" b="1" i="1" dirty="0">
                <a:solidFill>
                  <a:srgbClr val="002060"/>
                </a:solidFill>
                <a:latin typeface="Arial" panose="020B0604020202020204" pitchFamily="34" charset="0"/>
                <a:cs typeface="Arial" panose="020B0604020202020204" pitchFamily="34" charset="0"/>
              </a:rPr>
              <a:t> </a:t>
            </a:r>
            <a:r>
              <a:rPr lang="en-US" sz="2133" b="1" i="1" dirty="0" err="1">
                <a:solidFill>
                  <a:srgbClr val="002060"/>
                </a:solidFill>
                <a:latin typeface="Arial" panose="020B0604020202020204" pitchFamily="34" charset="0"/>
                <a:cs typeface="Arial" panose="020B0604020202020204" pitchFamily="34" charset="0"/>
              </a:rPr>
              <a:t>tố</a:t>
            </a:r>
            <a:r>
              <a:rPr lang="en-US" sz="2133" b="1" i="1" dirty="0">
                <a:solidFill>
                  <a:srgbClr val="002060"/>
                </a:solidFill>
                <a:latin typeface="Arial" panose="020B0604020202020204" pitchFamily="34" charset="0"/>
                <a:cs typeface="Arial" panose="020B0604020202020204" pitchFamily="34" charset="0"/>
              </a:rPr>
              <a:t>?</a:t>
            </a:r>
            <a:endParaRPr lang="vi-VN" sz="2133" b="1" i="1" dirty="0">
              <a:solidFill>
                <a:srgbClr val="002060"/>
              </a:solidFill>
              <a:latin typeface="Arial" panose="020B0604020202020204" pitchFamily="34" charset="0"/>
              <a:cs typeface="Arial" panose="020B0604020202020204" pitchFamily="34" charset="0"/>
            </a:endParaRPr>
          </a:p>
        </p:txBody>
      </p:sp>
      <p:grpSp>
        <p:nvGrpSpPr>
          <p:cNvPr id="19" name="Group 18"/>
          <p:cNvGrpSpPr/>
          <p:nvPr/>
        </p:nvGrpSpPr>
        <p:grpSpPr>
          <a:xfrm>
            <a:off x="5543717" y="3566716"/>
            <a:ext cx="2097024" cy="3525059"/>
            <a:chOff x="8315575" y="5350073"/>
            <a:chExt cx="3145536" cy="5287589"/>
          </a:xfrm>
        </p:grpSpPr>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flipH="1">
              <a:off x="8315575" y="5675717"/>
              <a:ext cx="3145536" cy="4961945"/>
            </a:xfrm>
            <a:prstGeom prst="rect">
              <a:avLst/>
            </a:prstGeom>
          </p:spPr>
        </p:pic>
        <p:pic>
          <p:nvPicPr>
            <p:cNvPr id="18" name="Picture 17"/>
            <p:cNvPicPr>
              <a:picLocks noChangeAspect="1"/>
            </p:cNvPicPr>
            <p:nvPr/>
          </p:nvPicPr>
          <p:blipFill>
            <a:blip r:embed="rId4">
              <a:clrChange>
                <a:clrFrom>
                  <a:srgbClr val="FFFFFF"/>
                </a:clrFrom>
                <a:clrTo>
                  <a:srgbClr val="FFFFFF">
                    <a:alpha val="0"/>
                  </a:srgbClr>
                </a:clrTo>
              </a:clrChange>
            </a:blip>
            <a:stretch>
              <a:fillRect/>
            </a:stretch>
          </p:blipFill>
          <p:spPr>
            <a:xfrm>
              <a:off x="9272958" y="5350073"/>
              <a:ext cx="621797" cy="85351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9681" y="289411"/>
            <a:ext cx="9524407" cy="502766"/>
          </a:xfrm>
          <a:prstGeom prst="rect">
            <a:avLst/>
          </a:prstGeom>
          <a:noFill/>
        </p:spPr>
        <p:txBody>
          <a:bodyPr wrap="square" rtlCol="0">
            <a:spAutoFit/>
          </a:bodyPr>
          <a:lstStyle/>
          <a:p>
            <a:r>
              <a:rPr lang="en-US" sz="2667" b="1" dirty="0">
                <a:solidFill>
                  <a:srgbClr val="C00000"/>
                </a:solidFill>
                <a:latin typeface="Arial" panose="020B0604020202020204" pitchFamily="34" charset="0"/>
                <a:cs typeface="Arial" panose="020B0604020202020204" pitchFamily="34" charset="0"/>
              </a:rPr>
              <a:t>Ta </a:t>
            </a:r>
            <a:r>
              <a:rPr lang="en-US" sz="2667" b="1" dirty="0" err="1">
                <a:solidFill>
                  <a:srgbClr val="C00000"/>
                </a:solidFill>
                <a:latin typeface="Arial" panose="020B0604020202020204" pitchFamily="34" charset="0"/>
                <a:cs typeface="Arial" panose="020B0604020202020204" pitchFamily="34" charset="0"/>
              </a:rPr>
              <a:t>có</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thể</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phân</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tích</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số</a:t>
            </a:r>
            <a:r>
              <a:rPr lang="en-US" sz="2667" b="1" dirty="0">
                <a:solidFill>
                  <a:srgbClr val="C00000"/>
                </a:solidFill>
                <a:latin typeface="Arial" panose="020B0604020202020204" pitchFamily="34" charset="0"/>
                <a:cs typeface="Arial" panose="020B0604020202020204" pitchFamily="34" charset="0"/>
              </a:rPr>
              <a:t> 12 </a:t>
            </a:r>
            <a:r>
              <a:rPr lang="en-US" sz="2667" b="1" dirty="0" err="1">
                <a:solidFill>
                  <a:srgbClr val="C00000"/>
                </a:solidFill>
                <a:latin typeface="Arial" panose="020B0604020202020204" pitchFamily="34" charset="0"/>
                <a:cs typeface="Arial" panose="020B0604020202020204" pitchFamily="34" charset="0"/>
              </a:rPr>
              <a:t>ra</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thừa</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số</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nguyên</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tố</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như</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sau</a:t>
            </a:r>
            <a:r>
              <a:rPr lang="en-US" sz="2667" b="1" dirty="0">
                <a:solidFill>
                  <a:srgbClr val="C00000"/>
                </a:solidFill>
                <a:latin typeface="Arial" panose="020B0604020202020204" pitchFamily="34" charset="0"/>
                <a:cs typeface="Arial" panose="020B0604020202020204" pitchFamily="34" charset="0"/>
              </a:rPr>
              <a:t>:</a:t>
            </a:r>
            <a:endParaRPr lang="vi-VN" sz="2667" b="1" dirty="0" err="1">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397132" y="1944453"/>
            <a:ext cx="756895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 </a:t>
            </a:r>
            <a:r>
              <a:rPr lang="en-US" sz="2400" dirty="0" err="1" smtClean="0">
                <a:latin typeface="Arial" panose="020B0604020202020204" pitchFamily="34" charset="0"/>
                <a:cs typeface="Arial" panose="020B0604020202020204" pitchFamily="34" charset="0"/>
              </a:rPr>
              <a:t>là</a:t>
            </a:r>
            <a:r>
              <a:rPr lang="en-US" sz="2400"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ước</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tố</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nhỏ</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nhất</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của</a:t>
            </a:r>
            <a:r>
              <a:rPr lang="en-US" sz="2400" dirty="0" smtClean="0">
                <a:latin typeface="Arial" panose="020B0604020202020204" pitchFamily="34" charset="0"/>
                <a:cs typeface="Arial" panose="020B0604020202020204" pitchFamily="34" charset="0"/>
              </a:rPr>
              <a:t> 12, </a:t>
            </a:r>
            <a:r>
              <a:rPr lang="en-US" sz="2400" dirty="0" err="1" smtClean="0">
                <a:latin typeface="Arial" panose="020B0604020202020204" pitchFamily="34" charset="0"/>
                <a:cs typeface="Arial" panose="020B0604020202020204" pitchFamily="34" charset="0"/>
              </a:rPr>
              <a:t>Lấy</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12 : 2</a:t>
            </a:r>
            <a:endParaRPr lang="vi-VN" sz="2400" dirty="0" err="1">
              <a:latin typeface="Arial" panose="020B0604020202020204" pitchFamily="34" charset="0"/>
              <a:cs typeface="Arial" panose="020B0604020202020204" pitchFamily="34" charset="0"/>
            </a:endParaRPr>
          </a:p>
        </p:txBody>
      </p:sp>
      <p:sp>
        <p:nvSpPr>
          <p:cNvPr id="13" name="TextBox 12"/>
          <p:cNvSpPr txBox="1"/>
          <p:nvPr/>
        </p:nvSpPr>
        <p:spPr>
          <a:xfrm>
            <a:off x="8419505" y="1956188"/>
            <a:ext cx="711200" cy="502766"/>
          </a:xfrm>
          <a:prstGeom prst="rect">
            <a:avLst/>
          </a:prstGeom>
          <a:noFill/>
        </p:spPr>
        <p:txBody>
          <a:bodyPr wrap="square" rtlCol="0">
            <a:spAutoFit/>
          </a:bodyPr>
          <a:lstStyle/>
          <a:p>
            <a:r>
              <a:rPr lang="en-US" sz="2667" dirty="0">
                <a:latin typeface="Arial" panose="020B0604020202020204" pitchFamily="34" charset="0"/>
                <a:cs typeface="Arial" panose="020B0604020202020204" pitchFamily="34" charset="0"/>
              </a:rPr>
              <a:t>12</a:t>
            </a:r>
            <a:endParaRPr lang="vi-VN" sz="2667" dirty="0" err="1">
              <a:latin typeface="Arial" panose="020B0604020202020204" pitchFamily="34" charset="0"/>
              <a:cs typeface="Arial" panose="020B0604020202020204" pitchFamily="34" charset="0"/>
            </a:endParaRPr>
          </a:p>
        </p:txBody>
      </p:sp>
      <p:cxnSp>
        <p:nvCxnSpPr>
          <p:cNvPr id="15" name="Straight Connector 14"/>
          <p:cNvCxnSpPr/>
          <p:nvPr/>
        </p:nvCxnSpPr>
        <p:spPr>
          <a:xfrm>
            <a:off x="9042400" y="2037080"/>
            <a:ext cx="0" cy="1950720"/>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9255436" y="1968941"/>
            <a:ext cx="396565" cy="502766"/>
          </a:xfrm>
          <a:prstGeom prst="rect">
            <a:avLst/>
          </a:prstGeom>
          <a:noFill/>
        </p:spPr>
        <p:txBody>
          <a:bodyPr wrap="square" rtlCol="0">
            <a:spAutoFit/>
          </a:bodyPr>
          <a:lstStyle/>
          <a:p>
            <a:r>
              <a:rPr lang="en-US" sz="2667" b="1" dirty="0">
                <a:solidFill>
                  <a:srgbClr val="FF0000"/>
                </a:solidFill>
                <a:latin typeface="Arial" panose="020B0604020202020204" pitchFamily="34" charset="0"/>
                <a:cs typeface="Arial" panose="020B0604020202020204" pitchFamily="34" charset="0"/>
              </a:rPr>
              <a:t>2</a:t>
            </a:r>
            <a:endParaRPr lang="vi-VN" sz="2667" b="1" dirty="0" err="1">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400259" y="2550775"/>
            <a:ext cx="67564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 </a:t>
            </a:r>
            <a:r>
              <a:rPr lang="en-US" sz="2400" dirty="0" err="1" smtClean="0">
                <a:latin typeface="Arial" panose="020B0604020202020204" pitchFamily="34" charset="0"/>
                <a:cs typeface="Arial" panose="020B0604020202020204" pitchFamily="34" charset="0"/>
              </a:rPr>
              <a:t>là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ước</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tố</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nhỏ</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nhất</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của</a:t>
            </a:r>
            <a:r>
              <a:rPr lang="en-US" sz="2400" dirty="0" smtClean="0">
                <a:latin typeface="Arial" panose="020B0604020202020204" pitchFamily="34" charset="0"/>
                <a:cs typeface="Arial" panose="020B0604020202020204" pitchFamily="34" charset="0"/>
              </a:rPr>
              <a:t> 6, </a:t>
            </a:r>
            <a:r>
              <a:rPr lang="en-US" sz="2400" dirty="0" err="1" smtClean="0">
                <a:latin typeface="Arial" panose="020B0604020202020204" pitchFamily="34" charset="0"/>
                <a:cs typeface="Arial" panose="020B0604020202020204" pitchFamily="34" charset="0"/>
              </a:rPr>
              <a:t>Lấy</a:t>
            </a:r>
            <a:r>
              <a:rPr lang="en-US" sz="2400" dirty="0" smtClean="0">
                <a:latin typeface="Arial" panose="020B0604020202020204" pitchFamily="34" charset="0"/>
                <a:cs typeface="Arial" panose="020B0604020202020204" pitchFamily="34" charset="0"/>
              </a:rPr>
              <a:t> 6: 2</a:t>
            </a:r>
            <a:endParaRPr lang="vi-VN" sz="2400" dirty="0" err="1">
              <a:latin typeface="Arial" panose="020B0604020202020204" pitchFamily="34" charset="0"/>
              <a:cs typeface="Arial" panose="020B0604020202020204" pitchFamily="34" charset="0"/>
            </a:endParaRPr>
          </a:p>
        </p:txBody>
      </p:sp>
      <p:sp>
        <p:nvSpPr>
          <p:cNvPr id="22" name="TextBox 21"/>
          <p:cNvSpPr txBox="1"/>
          <p:nvPr/>
        </p:nvSpPr>
        <p:spPr>
          <a:xfrm>
            <a:off x="8585200" y="2450628"/>
            <a:ext cx="711200" cy="502766"/>
          </a:xfrm>
          <a:prstGeom prst="rect">
            <a:avLst/>
          </a:prstGeom>
          <a:noFill/>
        </p:spPr>
        <p:txBody>
          <a:bodyPr wrap="square" rtlCol="0">
            <a:spAutoFit/>
          </a:bodyPr>
          <a:lstStyle/>
          <a:p>
            <a:r>
              <a:rPr lang="en-US" sz="2667" dirty="0">
                <a:latin typeface="Arial" panose="020B0604020202020204" pitchFamily="34" charset="0"/>
                <a:cs typeface="Arial" panose="020B0604020202020204" pitchFamily="34" charset="0"/>
              </a:rPr>
              <a:t>6</a:t>
            </a:r>
            <a:endParaRPr lang="vi-VN" sz="2667" dirty="0" err="1">
              <a:latin typeface="Arial" panose="020B0604020202020204" pitchFamily="34" charset="0"/>
              <a:cs typeface="Arial" panose="020B0604020202020204" pitchFamily="34" charset="0"/>
            </a:endParaRPr>
          </a:p>
        </p:txBody>
      </p:sp>
      <p:sp>
        <p:nvSpPr>
          <p:cNvPr id="25" name="TextBox 24"/>
          <p:cNvSpPr txBox="1"/>
          <p:nvPr/>
        </p:nvSpPr>
        <p:spPr>
          <a:xfrm>
            <a:off x="9268731" y="2476941"/>
            <a:ext cx="396565" cy="502766"/>
          </a:xfrm>
          <a:prstGeom prst="rect">
            <a:avLst/>
          </a:prstGeom>
          <a:noFill/>
        </p:spPr>
        <p:txBody>
          <a:bodyPr wrap="square" rtlCol="0">
            <a:spAutoFit/>
          </a:bodyPr>
          <a:lstStyle/>
          <a:p>
            <a:r>
              <a:rPr lang="en-US" sz="2667" b="1" dirty="0">
                <a:solidFill>
                  <a:srgbClr val="FF0000"/>
                </a:solidFill>
                <a:latin typeface="Arial" panose="020B0604020202020204" pitchFamily="34" charset="0"/>
                <a:cs typeface="Arial" panose="020B0604020202020204" pitchFamily="34" charset="0"/>
              </a:rPr>
              <a:t>2</a:t>
            </a:r>
            <a:endParaRPr lang="vi-VN" sz="2667" b="1" dirty="0" err="1">
              <a:solidFill>
                <a:srgbClr val="FF0000"/>
              </a:solidFill>
              <a:latin typeface="Arial" panose="020B0604020202020204" pitchFamily="34" charset="0"/>
              <a:cs typeface="Arial" panose="020B0604020202020204" pitchFamily="34" charset="0"/>
            </a:endParaRPr>
          </a:p>
        </p:txBody>
      </p:sp>
      <p:sp>
        <p:nvSpPr>
          <p:cNvPr id="26" name="TextBox 25"/>
          <p:cNvSpPr txBox="1"/>
          <p:nvPr/>
        </p:nvSpPr>
        <p:spPr>
          <a:xfrm>
            <a:off x="521159" y="3195467"/>
            <a:ext cx="67564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3 </a:t>
            </a:r>
            <a:r>
              <a:rPr lang="en-US" sz="2400" dirty="0" err="1" smtClean="0">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tố</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lấy</a:t>
            </a:r>
            <a:r>
              <a:rPr lang="en-US" sz="2400" dirty="0" smtClean="0">
                <a:latin typeface="Arial" panose="020B0604020202020204" pitchFamily="34" charset="0"/>
                <a:cs typeface="Arial" panose="020B0604020202020204" pitchFamily="34" charset="0"/>
              </a:rPr>
              <a:t> 3 : 3</a:t>
            </a:r>
            <a:endParaRPr lang="vi-VN" sz="2400" dirty="0" err="1">
              <a:latin typeface="Arial" panose="020B0604020202020204" pitchFamily="34" charset="0"/>
              <a:cs typeface="Arial" panose="020B0604020202020204" pitchFamily="34" charset="0"/>
            </a:endParaRPr>
          </a:p>
        </p:txBody>
      </p:sp>
      <p:sp>
        <p:nvSpPr>
          <p:cNvPr id="27" name="TextBox 26"/>
          <p:cNvSpPr txBox="1"/>
          <p:nvPr/>
        </p:nvSpPr>
        <p:spPr>
          <a:xfrm>
            <a:off x="8585200" y="2944084"/>
            <a:ext cx="711200" cy="502766"/>
          </a:xfrm>
          <a:prstGeom prst="rect">
            <a:avLst/>
          </a:prstGeom>
          <a:noFill/>
        </p:spPr>
        <p:txBody>
          <a:bodyPr wrap="square" rtlCol="0">
            <a:spAutoFit/>
          </a:bodyPr>
          <a:lstStyle/>
          <a:p>
            <a:r>
              <a:rPr lang="en-US" sz="2667" dirty="0">
                <a:latin typeface="Arial" panose="020B0604020202020204" pitchFamily="34" charset="0"/>
                <a:cs typeface="Arial" panose="020B0604020202020204" pitchFamily="34" charset="0"/>
              </a:rPr>
              <a:t>3</a:t>
            </a:r>
            <a:endParaRPr lang="vi-VN" sz="2667" dirty="0" err="1">
              <a:latin typeface="Arial" panose="020B0604020202020204" pitchFamily="34" charset="0"/>
              <a:cs typeface="Arial" panose="020B0604020202020204" pitchFamily="34" charset="0"/>
            </a:endParaRPr>
          </a:p>
        </p:txBody>
      </p:sp>
      <p:sp>
        <p:nvSpPr>
          <p:cNvPr id="28" name="TextBox 27"/>
          <p:cNvSpPr txBox="1"/>
          <p:nvPr/>
        </p:nvSpPr>
        <p:spPr>
          <a:xfrm>
            <a:off x="9268731" y="2970396"/>
            <a:ext cx="396565" cy="502766"/>
          </a:xfrm>
          <a:prstGeom prst="rect">
            <a:avLst/>
          </a:prstGeom>
          <a:noFill/>
        </p:spPr>
        <p:txBody>
          <a:bodyPr wrap="square" rtlCol="0">
            <a:spAutoFit/>
          </a:bodyPr>
          <a:lstStyle/>
          <a:p>
            <a:r>
              <a:rPr lang="en-US" sz="2667" b="1" dirty="0">
                <a:solidFill>
                  <a:srgbClr val="FF0000"/>
                </a:solidFill>
                <a:latin typeface="Arial" panose="020B0604020202020204" pitchFamily="34" charset="0"/>
                <a:cs typeface="Arial" panose="020B0604020202020204" pitchFamily="34" charset="0"/>
              </a:rPr>
              <a:t>3</a:t>
            </a:r>
            <a:endParaRPr lang="vi-VN" sz="2667" b="1" dirty="0" err="1">
              <a:solidFill>
                <a:srgbClr val="FF0000"/>
              </a:solidFill>
              <a:latin typeface="Arial" panose="020B0604020202020204" pitchFamily="34" charset="0"/>
              <a:cs typeface="Arial" panose="020B0604020202020204" pitchFamily="34" charset="0"/>
            </a:endParaRPr>
          </a:p>
        </p:txBody>
      </p:sp>
      <p:sp>
        <p:nvSpPr>
          <p:cNvPr id="29" name="TextBox 28"/>
          <p:cNvSpPr txBox="1"/>
          <p:nvPr/>
        </p:nvSpPr>
        <p:spPr>
          <a:xfrm>
            <a:off x="8585200" y="3482176"/>
            <a:ext cx="711200" cy="502766"/>
          </a:xfrm>
          <a:prstGeom prst="rect">
            <a:avLst/>
          </a:prstGeom>
          <a:noFill/>
        </p:spPr>
        <p:txBody>
          <a:bodyPr wrap="square" rtlCol="0">
            <a:spAutoFit/>
          </a:bodyPr>
          <a:lstStyle/>
          <a:p>
            <a:r>
              <a:rPr lang="en-US" sz="2667" dirty="0">
                <a:latin typeface="Arial" panose="020B0604020202020204" pitchFamily="34" charset="0"/>
                <a:cs typeface="Arial" panose="020B0604020202020204" pitchFamily="34" charset="0"/>
              </a:rPr>
              <a:t>1</a:t>
            </a:r>
            <a:endParaRPr lang="vi-VN" sz="2667" dirty="0" err="1">
              <a:latin typeface="Arial" panose="020B0604020202020204" pitchFamily="34" charset="0"/>
              <a:cs typeface="Arial" panose="020B0604020202020204" pitchFamily="34" charset="0"/>
            </a:endParaRPr>
          </a:p>
        </p:txBody>
      </p:sp>
      <p:sp>
        <p:nvSpPr>
          <p:cNvPr id="30" name="TextBox 29"/>
          <p:cNvSpPr txBox="1"/>
          <p:nvPr/>
        </p:nvSpPr>
        <p:spPr>
          <a:xfrm>
            <a:off x="521159" y="4174686"/>
            <a:ext cx="6756400"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Vậy</a:t>
            </a:r>
            <a:r>
              <a:rPr lang="en-US" sz="2400" dirty="0">
                <a:latin typeface="Arial" panose="020B0604020202020204" pitchFamily="34" charset="0"/>
                <a:cs typeface="Arial" panose="020B0604020202020204" pitchFamily="34" charset="0"/>
              </a:rPr>
              <a:t> ta </a:t>
            </a:r>
            <a:r>
              <a:rPr lang="en-US" sz="2400" dirty="0" err="1">
                <a:latin typeface="Arial" panose="020B0604020202020204" pitchFamily="34" charset="0"/>
                <a:cs typeface="Arial" panose="020B0604020202020204" pitchFamily="34" charset="0"/>
              </a:rPr>
              <a:t>phân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12 = </a:t>
            </a:r>
            <a:r>
              <a:rPr lang="en-US" sz="2400" b="1" dirty="0">
                <a:solidFill>
                  <a:srgbClr val="FF0000"/>
                </a:solidFill>
                <a:latin typeface="Arial" panose="020B0604020202020204" pitchFamily="34" charset="0"/>
                <a:cs typeface="Arial" panose="020B0604020202020204" pitchFamily="34" charset="0"/>
              </a:rPr>
              <a:t>2 . 2 . 3 </a:t>
            </a:r>
            <a:r>
              <a:rPr lang="en-US" sz="2400" b="1"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2</a:t>
            </a:r>
            <a:r>
              <a:rPr lang="en-US" sz="2400" b="1" baseline="30000" dirty="0">
                <a:solidFill>
                  <a:srgbClr val="FF0000"/>
                </a:solidFill>
                <a:latin typeface="Arial" panose="020B0604020202020204" pitchFamily="34" charset="0"/>
                <a:cs typeface="Arial" panose="020B0604020202020204" pitchFamily="34" charset="0"/>
              </a:rPr>
              <a:t>2</a:t>
            </a:r>
            <a:r>
              <a:rPr lang="en-US" sz="2400" b="1" dirty="0">
                <a:solidFill>
                  <a:srgbClr val="FF0000"/>
                </a:solidFill>
                <a:latin typeface="Arial" panose="020B0604020202020204" pitchFamily="34" charset="0"/>
                <a:cs typeface="Arial" panose="020B0604020202020204" pitchFamily="34" charset="0"/>
              </a:rPr>
              <a:t> .  3</a:t>
            </a:r>
            <a:endParaRPr lang="vi-VN" sz="2400" b="1" dirty="0" err="1">
              <a:solidFill>
                <a:srgbClr val="FF0000"/>
              </a:solidFill>
              <a:latin typeface="Arial" panose="020B0604020202020204" pitchFamily="34" charset="0"/>
              <a:cs typeface="Arial" panose="020B0604020202020204" pitchFamily="34" charset="0"/>
            </a:endParaRPr>
          </a:p>
        </p:txBody>
      </p:sp>
      <p:sp>
        <p:nvSpPr>
          <p:cNvPr id="31" name="Down Arrow 30"/>
          <p:cNvSpPr/>
          <p:nvPr/>
        </p:nvSpPr>
        <p:spPr>
          <a:xfrm>
            <a:off x="8802815" y="4153771"/>
            <a:ext cx="588578" cy="655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a:p>
        </p:txBody>
      </p:sp>
      <p:sp>
        <p:nvSpPr>
          <p:cNvPr id="32" name="TextBox 31"/>
          <p:cNvSpPr txBox="1"/>
          <p:nvPr/>
        </p:nvSpPr>
        <p:spPr>
          <a:xfrm>
            <a:off x="7572032" y="4821979"/>
            <a:ext cx="3099395" cy="502766"/>
          </a:xfrm>
          <a:prstGeom prst="rect">
            <a:avLst/>
          </a:prstGeom>
          <a:noFill/>
        </p:spPr>
        <p:txBody>
          <a:bodyPr wrap="square" rtlCol="0">
            <a:spAutoFit/>
          </a:bodyPr>
          <a:lstStyle/>
          <a:p>
            <a:pPr algn="ctr"/>
            <a:r>
              <a:rPr lang="en-US" sz="2667" b="1" dirty="0" err="1">
                <a:solidFill>
                  <a:srgbClr val="0070C0"/>
                </a:solidFill>
                <a:latin typeface="Arial" panose="020B0604020202020204" pitchFamily="34" charset="0"/>
                <a:cs typeface="Arial" panose="020B0604020202020204" pitchFamily="34" charset="0"/>
              </a:rPr>
              <a:t>Viết</a:t>
            </a:r>
            <a:r>
              <a:rPr lang="en-US" sz="2667" b="1" dirty="0">
                <a:solidFill>
                  <a:srgbClr val="0070C0"/>
                </a:solidFill>
                <a:latin typeface="Arial" panose="020B0604020202020204" pitchFamily="34" charset="0"/>
                <a:cs typeface="Arial" panose="020B0604020202020204" pitchFamily="34" charset="0"/>
              </a:rPr>
              <a:t> </a:t>
            </a:r>
            <a:r>
              <a:rPr lang="en-US" sz="2667" b="1" dirty="0" err="1">
                <a:solidFill>
                  <a:srgbClr val="0070C0"/>
                </a:solidFill>
                <a:latin typeface="Arial" panose="020B0604020202020204" pitchFamily="34" charset="0"/>
                <a:cs typeface="Arial" panose="020B0604020202020204" pitchFamily="34" charset="0"/>
              </a:rPr>
              <a:t>theo</a:t>
            </a:r>
            <a:r>
              <a:rPr lang="en-US" sz="2667" b="1" dirty="0">
                <a:solidFill>
                  <a:srgbClr val="0070C0"/>
                </a:solidFill>
                <a:latin typeface="Arial" panose="020B0604020202020204" pitchFamily="34" charset="0"/>
                <a:cs typeface="Arial" panose="020B0604020202020204" pitchFamily="34" charset="0"/>
              </a:rPr>
              <a:t> </a:t>
            </a:r>
            <a:r>
              <a:rPr lang="en-US" sz="2667" b="1" dirty="0" err="1">
                <a:solidFill>
                  <a:srgbClr val="0070C0"/>
                </a:solidFill>
                <a:latin typeface="Arial" panose="020B0604020202020204" pitchFamily="34" charset="0"/>
                <a:cs typeface="Arial" panose="020B0604020202020204" pitchFamily="34" charset="0"/>
              </a:rPr>
              <a:t>cột</a:t>
            </a:r>
            <a:r>
              <a:rPr lang="en-US" sz="2667" b="1" dirty="0">
                <a:solidFill>
                  <a:srgbClr val="0070C0"/>
                </a:solidFill>
                <a:latin typeface="Arial" panose="020B0604020202020204" pitchFamily="34" charset="0"/>
                <a:cs typeface="Arial" panose="020B0604020202020204" pitchFamily="34" charset="0"/>
              </a:rPr>
              <a:t> </a:t>
            </a:r>
            <a:r>
              <a:rPr lang="en-US" sz="2667" b="1" dirty="0" err="1">
                <a:solidFill>
                  <a:srgbClr val="0070C0"/>
                </a:solidFill>
                <a:latin typeface="Arial" panose="020B0604020202020204" pitchFamily="34" charset="0"/>
                <a:cs typeface="Arial" panose="020B0604020202020204" pitchFamily="34" charset="0"/>
              </a:rPr>
              <a:t>dọc</a:t>
            </a:r>
            <a:endParaRPr lang="vi-VN" sz="2667" b="1" dirty="0" err="1">
              <a:solidFill>
                <a:srgbClr val="0070C0"/>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 xmlns:a16="http://schemas.microsoft.com/office/drawing/2014/main" id="{48476A92-08BA-0348-AF18-4F446AAE4A15}"/>
              </a:ext>
            </a:extLst>
          </p:cNvPr>
          <p:cNvGrpSpPr/>
          <p:nvPr/>
        </p:nvGrpSpPr>
        <p:grpSpPr>
          <a:xfrm rot="5400000">
            <a:off x="8383393" y="3218530"/>
            <a:ext cx="6891246" cy="653685"/>
            <a:chOff x="4871257" y="83128"/>
            <a:chExt cx="7501721" cy="653685"/>
          </a:xfrm>
        </p:grpSpPr>
        <p:sp>
          <p:nvSpPr>
            <p:cNvPr id="38" name="Rectangle: Rounded Corners 28">
              <a:extLst>
                <a:ext uri="{FF2B5EF4-FFF2-40B4-BE49-F238E27FC236}">
                  <a16:creationId xmlns="" xmlns:a16="http://schemas.microsoft.com/office/drawing/2014/main" id="{A8667EC0-00D6-A84C-BEB4-8B2C91F2EA13}"/>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9" name="TextBox 38">
              <a:extLst>
                <a:ext uri="{FF2B5EF4-FFF2-40B4-BE49-F238E27FC236}">
                  <a16:creationId xmlns="" xmlns:a16="http://schemas.microsoft.com/office/drawing/2014/main" id="{B4D21A97-3051-4147-BB37-7509A9D69BA0}"/>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2" presetClass="entr" presetSubtype="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0-#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0-#ppt_w/2"/>
                                          </p:val>
                                        </p:tav>
                                        <p:tav tm="100000">
                                          <p:val>
                                            <p:strVal val="#ppt_x"/>
                                          </p:val>
                                        </p:tav>
                                      </p:tavLst>
                                    </p:anim>
                                    <p:anim calcmode="lin" valueType="num">
                                      <p:cBhvr additive="base">
                                        <p:cTn id="63"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childTnLst>
                          </p:cTn>
                        </p:par>
                        <p:par>
                          <p:cTn id="68" fill="hold">
                            <p:stCondLst>
                              <p:cond delay="0"/>
                            </p:stCondLst>
                            <p:childTnLst>
                              <p:par>
                                <p:cTn id="69" presetID="2" presetClass="entr" presetSubtype="4"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7" grpId="0"/>
      <p:bldP spid="20" grpId="0"/>
      <p:bldP spid="20" grpId="1"/>
      <p:bldP spid="22" grpId="0"/>
      <p:bldP spid="25" grpId="0"/>
      <p:bldP spid="26" grpId="0"/>
      <p:bldP spid="26" grpId="1"/>
      <p:bldP spid="27" grpId="0"/>
      <p:bldP spid="28" grpId="0"/>
      <p:bldP spid="29" grpId="0"/>
      <p:bldP spid="30" grpId="0"/>
      <p:bldP spid="31"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C379DFC6-911E-744B-B20C-3F1FC5B56E76}"/>
              </a:ext>
            </a:extLst>
          </p:cNvPr>
          <p:cNvGrpSpPr/>
          <p:nvPr/>
        </p:nvGrpSpPr>
        <p:grpSpPr>
          <a:xfrm>
            <a:off x="469836" y="1600201"/>
            <a:ext cx="10901807" cy="2414588"/>
            <a:chOff x="892868" y="2241210"/>
            <a:chExt cx="8947308" cy="4576254"/>
          </a:xfrm>
        </p:grpSpPr>
        <p:pic>
          <p:nvPicPr>
            <p:cNvPr id="3" name="Picture 2">
              <a:extLst>
                <a:ext uri="{FF2B5EF4-FFF2-40B4-BE49-F238E27FC236}">
                  <a16:creationId xmlns="" xmlns:a16="http://schemas.microsoft.com/office/drawing/2014/main" id="{DF5CD962-31D2-1047-9412-21469C8F2B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106" t="868" r="28177"/>
            <a:stretch>
              <a:fillRect/>
            </a:stretch>
          </p:blipFill>
          <p:spPr>
            <a:xfrm rot="5400000">
              <a:off x="3078395" y="55683"/>
              <a:ext cx="4576254" cy="8947308"/>
            </a:xfrm>
            <a:prstGeom prst="rect">
              <a:avLst/>
            </a:prstGeom>
          </p:spPr>
        </p:pic>
        <p:sp>
          <p:nvSpPr>
            <p:cNvPr id="4" name="TextBox 3">
              <a:extLst>
                <a:ext uri="{FF2B5EF4-FFF2-40B4-BE49-F238E27FC236}">
                  <a16:creationId xmlns="" xmlns:a16="http://schemas.microsoft.com/office/drawing/2014/main" id="{4EFC1F86-9C6A-4F4E-9C75-D2AE2BF8B101}"/>
                </a:ext>
              </a:extLst>
            </p:cNvPr>
            <p:cNvSpPr txBox="1"/>
            <p:nvPr/>
          </p:nvSpPr>
          <p:spPr>
            <a:xfrm>
              <a:off x="1275440" y="3191318"/>
              <a:ext cx="8439768" cy="1339602"/>
            </a:xfrm>
            <a:prstGeom prst="rect">
              <a:avLst/>
            </a:prstGeom>
            <a:noFill/>
          </p:spPr>
          <p:txBody>
            <a:bodyPr wrap="square" rtlCol="0">
              <a:spAutoFit/>
            </a:bodyPr>
            <a:lstStyle/>
            <a:p>
              <a:pPr algn="just">
                <a:lnSpc>
                  <a:spcPct val="150000"/>
                </a:lnSpc>
              </a:pPr>
              <a:r>
                <a:rPr lang="en-US" sz="3200" dirty="0">
                  <a:latin typeface="Arial" panose="020B0604020202020204" pitchFamily="34" charset="0"/>
                  <a:cs typeface="Arial" panose="020B0604020202020204" pitchFamily="34" charset="0"/>
                </a:rPr>
                <a:t>Ta </a:t>
              </a:r>
              <a:r>
                <a:rPr lang="en-US" sz="3200" dirty="0" err="1">
                  <a:latin typeface="Arial" panose="020B0604020202020204" pitchFamily="34" charset="0"/>
                  <a:cs typeface="Arial" panose="020B0604020202020204" pitchFamily="34" charset="0"/>
                </a:rPr>
                <a:t>nên</a:t>
              </a:r>
              <a:r>
                <a:rPr lang="en-US" sz="3200" dirty="0">
                  <a:latin typeface="Arial" panose="020B0604020202020204" pitchFamily="34" charset="0"/>
                  <a:cs typeface="Arial" panose="020B0604020202020204" pitchFamily="34" charset="0"/>
                </a:rPr>
                <a:t> chia </a:t>
              </a:r>
              <a:r>
                <a:rPr lang="en-US" sz="3200" dirty="0" err="1">
                  <a:latin typeface="Arial" panose="020B0604020202020204" pitchFamily="34" charset="0"/>
                  <a:cs typeface="Arial" panose="020B0604020202020204" pitchFamily="34" charset="0"/>
                </a:rPr>
                <a:t>mỗi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ước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nguyên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nhỏ</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a:t>
              </a:r>
              <a:r>
                <a:rPr lang="en-US" sz="3200" dirty="0">
                  <a:latin typeface="Arial" panose="020B0604020202020204" pitchFamily="34" charset="0"/>
                  <a:cs typeface="Arial" panose="020B0604020202020204" pitchFamily="34" charset="0"/>
                </a:rPr>
                <a:t>.</a:t>
              </a:r>
              <a:endParaRPr lang="vi-VN" sz="3200" dirty="0" err="1">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5E03BD0C-00BF-8948-B234-B6EA3924C486}"/>
                </a:ext>
              </a:extLst>
            </p:cNvPr>
            <p:cNvSpPr txBox="1"/>
            <p:nvPr/>
          </p:nvSpPr>
          <p:spPr>
            <a:xfrm>
              <a:off x="1337924" y="4506282"/>
              <a:ext cx="8439768" cy="1339602"/>
            </a:xfrm>
            <a:prstGeom prst="rect">
              <a:avLst/>
            </a:prstGeom>
            <a:noFill/>
          </p:spPr>
          <p:txBody>
            <a:bodyPr wrap="square" rtlCol="0">
              <a:spAutoFit/>
            </a:bodyPr>
            <a:lstStyle/>
            <a:p>
              <a:pPr algn="just">
                <a:lnSpc>
                  <a:spcPct val="150000"/>
                </a:lnSpc>
              </a:pPr>
              <a:r>
                <a:rPr lang="en-US" sz="3200" dirty="0" err="1">
                  <a:latin typeface="Arial" panose="020B0604020202020204" pitchFamily="34" charset="0"/>
                  <a:cs typeface="Arial" panose="020B0604020202020204" pitchFamily="34" charset="0"/>
                </a:rPr>
                <a:t>Cứ</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tục</a:t>
              </a:r>
              <a:r>
                <a:rPr lang="en-US" sz="3200" dirty="0">
                  <a:latin typeface="Arial" panose="020B0604020202020204" pitchFamily="34" charset="0"/>
                  <a:cs typeface="Arial" panose="020B0604020202020204" pitchFamily="34" charset="0"/>
                </a:rPr>
                <a:t> chia </a:t>
              </a:r>
              <a:r>
                <a:rPr lang="en-US" sz="3200" dirty="0" err="1">
                  <a:latin typeface="Arial" panose="020B0604020202020204" pitchFamily="34" charset="0"/>
                  <a:cs typeface="Arial" panose="020B0604020202020204" pitchFamily="34" charset="0"/>
                </a:rPr>
                <a:t>như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thế</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1.</a:t>
              </a:r>
              <a:endParaRPr lang="vi-VN" sz="3200" dirty="0" err="1">
                <a:cs typeface="Arial" panose="020B0604020202020204" pitchFamily="34" charset="0"/>
              </a:endParaRPr>
            </a:p>
          </p:txBody>
        </p:sp>
      </p:grpSp>
      <p:grpSp>
        <p:nvGrpSpPr>
          <p:cNvPr id="6" name="Group 5">
            <a:extLst>
              <a:ext uri="{FF2B5EF4-FFF2-40B4-BE49-F238E27FC236}">
                <a16:creationId xmlns="" xmlns:a16="http://schemas.microsoft.com/office/drawing/2014/main" id="{FBFAF059-EBC7-A041-B8AF-A622318446D7}"/>
              </a:ext>
            </a:extLst>
          </p:cNvPr>
          <p:cNvGrpSpPr/>
          <p:nvPr/>
        </p:nvGrpSpPr>
        <p:grpSpPr>
          <a:xfrm rot="5400000">
            <a:off x="8383393" y="3218530"/>
            <a:ext cx="6891246" cy="653685"/>
            <a:chOff x="4871257" y="83128"/>
            <a:chExt cx="7501721" cy="653685"/>
          </a:xfrm>
        </p:grpSpPr>
        <p:sp>
          <p:nvSpPr>
            <p:cNvPr id="7" name="Rectangle: Rounded Corners 28">
              <a:extLst>
                <a:ext uri="{FF2B5EF4-FFF2-40B4-BE49-F238E27FC236}">
                  <a16:creationId xmlns="" xmlns:a16="http://schemas.microsoft.com/office/drawing/2014/main" id="{F4848941-7F00-6D45-BDE6-0AAD865D022A}"/>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FBB8205B-02F4-1044-A432-75001A17EB47}"/>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sp>
        <p:nvSpPr>
          <p:cNvPr id="9" name="TextBox 8">
            <a:extLst>
              <a:ext uri="{FF2B5EF4-FFF2-40B4-BE49-F238E27FC236}">
                <a16:creationId xmlns="" xmlns:a16="http://schemas.microsoft.com/office/drawing/2014/main" id="{144DA57D-B21C-F640-BFD2-3F6A052ED90E}"/>
              </a:ext>
            </a:extLst>
          </p:cNvPr>
          <p:cNvSpPr txBox="1"/>
          <p:nvPr/>
        </p:nvSpPr>
        <p:spPr>
          <a:xfrm>
            <a:off x="469836" y="768460"/>
            <a:ext cx="2673414" cy="707886"/>
          </a:xfrm>
          <a:prstGeom prst="rect">
            <a:avLst/>
          </a:prstGeom>
          <a:noFill/>
        </p:spPr>
        <p:txBody>
          <a:bodyPr wrap="square" rtlCol="0">
            <a:spAutoFit/>
          </a:bodyPr>
          <a:lstStyle/>
          <a:p>
            <a:r>
              <a:rPr lang="en-US" sz="4000" b="1" dirty="0" err="1">
                <a:solidFill>
                  <a:srgbClr val="C00000"/>
                </a:solidFill>
                <a:latin typeface="Arial" panose="020B0604020202020204" pitchFamily="34" charset="0"/>
                <a:cs typeface="Arial" panose="020B0604020202020204" pitchFamily="34" charset="0"/>
              </a:rPr>
              <a:t>Lưu</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ý</a:t>
            </a:r>
            <a:r>
              <a:rPr lang="en-US" sz="4000" b="1" dirty="0">
                <a:solidFill>
                  <a:srgbClr val="C00000"/>
                </a:solidFill>
                <a:latin typeface="Arial" panose="020B0604020202020204" pitchFamily="34" charset="0"/>
                <a:cs typeface="Arial" panose="020B0604020202020204" pitchFamily="34" charset="0"/>
              </a:rPr>
              <a:t>:</a:t>
            </a:r>
            <a:endParaRPr lang="vi-VN" sz="4000" b="1" dirty="0" err="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94126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 xmlns:a16="http://schemas.microsoft.com/office/drawing/2014/main" id="{114F3DFF-9339-4F03-9983-CA6BECAE1B05}"/>
              </a:ext>
            </a:extLst>
          </p:cNvPr>
          <p:cNvSpPr/>
          <p:nvPr/>
        </p:nvSpPr>
        <p:spPr>
          <a:xfrm>
            <a:off x="2997715" y="2942034"/>
            <a:ext cx="406400" cy="430087"/>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3" name="Oval 32">
            <a:extLst>
              <a:ext uri="{FF2B5EF4-FFF2-40B4-BE49-F238E27FC236}">
                <a16:creationId xmlns="" xmlns:a16="http://schemas.microsoft.com/office/drawing/2014/main" id="{0B24BB71-AE78-472A-B8EE-FF663FCD7614}"/>
              </a:ext>
            </a:extLst>
          </p:cNvPr>
          <p:cNvSpPr/>
          <p:nvPr/>
        </p:nvSpPr>
        <p:spPr>
          <a:xfrm>
            <a:off x="1880534" y="2942035"/>
            <a:ext cx="406400" cy="430087"/>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 xmlns:a16="http://schemas.microsoft.com/office/drawing/2014/main" id="{407FCA61-3192-41F4-A464-D410F44E4CB3}"/>
              </a:ext>
            </a:extLst>
          </p:cNvPr>
          <p:cNvSpPr/>
          <p:nvPr/>
        </p:nvSpPr>
        <p:spPr>
          <a:xfrm>
            <a:off x="1372141" y="1774138"/>
            <a:ext cx="406400" cy="430087"/>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 xmlns:a16="http://schemas.microsoft.com/office/drawing/2014/main" id="{F26775EC-0968-40E7-9E4A-45E595B3FC58}"/>
              </a:ext>
            </a:extLst>
          </p:cNvPr>
          <p:cNvSpPr txBox="1"/>
          <p:nvPr/>
        </p:nvSpPr>
        <p:spPr>
          <a:xfrm>
            <a:off x="919517" y="4092220"/>
            <a:ext cx="7566715" cy="523220"/>
          </a:xfrm>
          <a:prstGeom prst="rect">
            <a:avLst/>
          </a:prstGeom>
          <a:noFill/>
        </p:spPr>
        <p:txBody>
          <a:bodyPr wrap="square" rtlCol="0">
            <a:spAutoFit/>
          </a:bodyPr>
          <a:lstStyle/>
          <a:p>
            <a:r>
              <a:rPr lang="en-US" sz="2800" b="1" dirty="0">
                <a:solidFill>
                  <a:srgbClr val="0070C0"/>
                </a:solidFill>
                <a:latin typeface="Arial" panose="020B0604020202020204" pitchFamily="34" charset="0"/>
                <a:cs typeface="Arial" panose="020B0604020202020204" pitchFamily="34" charset="0"/>
              </a:rPr>
              <a:t>12      </a:t>
            </a:r>
            <a:r>
              <a:rPr lang="en-US" sz="2800" b="1" dirty="0">
                <a:solidFill>
                  <a:srgbClr val="FF0000"/>
                </a:solidFill>
                <a:latin typeface="Arial" panose="020B0604020202020204" pitchFamily="34" charset="0"/>
                <a:cs typeface="Arial" panose="020B0604020202020204" pitchFamily="34" charset="0"/>
              </a:rPr>
              <a:t>2</a:t>
            </a:r>
            <a:endParaRPr lang="en-US" sz="2800" b="1" dirty="0">
              <a:solidFill>
                <a:srgbClr val="0070C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 xmlns:a16="http://schemas.microsoft.com/office/drawing/2014/main" id="{48E2F3A2-EA38-4ACF-BDF5-CCEA8F1411F0}"/>
              </a:ext>
            </a:extLst>
          </p:cNvPr>
          <p:cNvSpPr txBox="1"/>
          <p:nvPr/>
        </p:nvSpPr>
        <p:spPr>
          <a:xfrm>
            <a:off x="1107876" y="4601682"/>
            <a:ext cx="8911468" cy="523220"/>
          </a:xfrm>
          <a:prstGeom prst="rect">
            <a:avLst/>
          </a:prstGeom>
          <a:noFill/>
        </p:spPr>
        <p:txBody>
          <a:bodyPr wrap="square" rtlCol="0">
            <a:spAutoFit/>
          </a:bodyPr>
          <a:lstStyle/>
          <a:p>
            <a:r>
              <a:rPr lang="en-US" sz="2800" b="1" dirty="0">
                <a:solidFill>
                  <a:srgbClr val="0070C0"/>
                </a:solidFill>
                <a:latin typeface="Arial" panose="020B0604020202020204" pitchFamily="34" charset="0"/>
                <a:cs typeface="Arial" panose="020B0604020202020204" pitchFamily="34" charset="0"/>
              </a:rPr>
              <a:t>6      </a:t>
            </a:r>
            <a:r>
              <a:rPr lang="en-US" sz="2800" b="1" dirty="0">
                <a:solidFill>
                  <a:srgbClr val="FF0000"/>
                </a:solidFill>
                <a:latin typeface="Arial" panose="020B0604020202020204" pitchFamily="34" charset="0"/>
                <a:cs typeface="Arial" panose="020B0604020202020204" pitchFamily="34" charset="0"/>
              </a:rPr>
              <a:t>2</a:t>
            </a:r>
            <a:endParaRPr lang="en-US" sz="2800" b="1" dirty="0">
              <a:solidFill>
                <a:srgbClr val="0070C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CF1DF273-A7A0-4F2A-B4C7-93827F8C851A}"/>
              </a:ext>
            </a:extLst>
          </p:cNvPr>
          <p:cNvSpPr txBox="1"/>
          <p:nvPr/>
        </p:nvSpPr>
        <p:spPr>
          <a:xfrm>
            <a:off x="1120240" y="5160590"/>
            <a:ext cx="9596082" cy="523220"/>
          </a:xfrm>
          <a:prstGeom prst="rect">
            <a:avLst/>
          </a:prstGeom>
          <a:noFill/>
        </p:spPr>
        <p:txBody>
          <a:bodyPr wrap="square" rtlCol="0">
            <a:spAutoFit/>
          </a:bodyPr>
          <a:lstStyle/>
          <a:p>
            <a:r>
              <a:rPr lang="en-US" sz="2800" b="1" dirty="0">
                <a:solidFill>
                  <a:srgbClr val="0070C0"/>
                </a:solidFill>
                <a:latin typeface="Arial" panose="020B0604020202020204" pitchFamily="34" charset="0"/>
                <a:cs typeface="Arial" panose="020B0604020202020204" pitchFamily="34" charset="0"/>
              </a:rPr>
              <a:t>3      </a:t>
            </a:r>
            <a:r>
              <a:rPr lang="en-US" sz="2800" b="1" dirty="0">
                <a:solidFill>
                  <a:srgbClr val="FF0000"/>
                </a:solidFill>
                <a:latin typeface="Arial" panose="020B0604020202020204" pitchFamily="34" charset="0"/>
                <a:cs typeface="Arial" panose="020B0604020202020204" pitchFamily="34" charset="0"/>
              </a:rPr>
              <a:t>3</a:t>
            </a:r>
            <a:endParaRPr lang="en-US" sz="2800" b="1" dirty="0">
              <a:solidFill>
                <a:srgbClr val="0070C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57E95D7A-C308-47B6-BA25-134327B0AA20}"/>
              </a:ext>
            </a:extLst>
          </p:cNvPr>
          <p:cNvSpPr txBox="1"/>
          <p:nvPr/>
        </p:nvSpPr>
        <p:spPr>
          <a:xfrm>
            <a:off x="1111709" y="5679712"/>
            <a:ext cx="7097486" cy="523220"/>
          </a:xfrm>
          <a:prstGeom prst="rect">
            <a:avLst/>
          </a:prstGeom>
          <a:noFill/>
        </p:spPr>
        <p:txBody>
          <a:bodyPr wrap="square" rtlCol="0">
            <a:spAutoFit/>
          </a:bodyPr>
          <a:lstStyle/>
          <a:p>
            <a:r>
              <a:rPr lang="en-US" sz="2800" b="1" dirty="0">
                <a:solidFill>
                  <a:srgbClr val="0070C0"/>
                </a:solidFill>
                <a:latin typeface="Arial" panose="020B0604020202020204" pitchFamily="34" charset="0"/>
                <a:cs typeface="Arial" panose="020B0604020202020204" pitchFamily="34" charset="0"/>
              </a:rPr>
              <a:t>1</a:t>
            </a:r>
          </a:p>
        </p:txBody>
      </p:sp>
      <p:cxnSp>
        <p:nvCxnSpPr>
          <p:cNvPr id="6" name="Straight Connector 5">
            <a:extLst>
              <a:ext uri="{FF2B5EF4-FFF2-40B4-BE49-F238E27FC236}">
                <a16:creationId xmlns="" xmlns:a16="http://schemas.microsoft.com/office/drawing/2014/main" id="{B9E798DF-B312-49DC-839F-2861A8E029F3}"/>
              </a:ext>
            </a:extLst>
          </p:cNvPr>
          <p:cNvCxnSpPr/>
          <p:nvPr/>
        </p:nvCxnSpPr>
        <p:spPr>
          <a:xfrm>
            <a:off x="1529118" y="4092220"/>
            <a:ext cx="0" cy="18994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F91C88A3-974F-44C5-A715-F1BC418081B7}"/>
              </a:ext>
            </a:extLst>
          </p:cNvPr>
          <p:cNvSpPr txBox="1"/>
          <p:nvPr/>
        </p:nvSpPr>
        <p:spPr>
          <a:xfrm>
            <a:off x="201037" y="3442217"/>
            <a:ext cx="6676571" cy="584775"/>
          </a:xfrm>
          <a:prstGeom prst="rect">
            <a:avLst/>
          </a:prstGeom>
          <a:noFill/>
        </p:spPr>
        <p:txBody>
          <a:bodyPr wrap="square" rtlCol="0">
            <a:spAutoFit/>
          </a:bodyPr>
          <a:lstStyle/>
          <a:p>
            <a:r>
              <a:rPr lang="en-US" sz="3200" b="1" dirty="0" err="1">
                <a:solidFill>
                  <a:srgbClr val="C00000"/>
                </a:solidFill>
                <a:latin typeface="Arial" panose="020B0604020202020204" pitchFamily="34" charset="0"/>
                <a:cs typeface="Arial" panose="020B0604020202020204" pitchFamily="34" charset="0"/>
              </a:rPr>
              <a:t>Cách</a:t>
            </a:r>
            <a:r>
              <a:rPr lang="en-US" sz="3200" b="1" dirty="0">
                <a:solidFill>
                  <a:srgbClr val="C00000"/>
                </a:solidFill>
                <a:latin typeface="Arial" panose="020B0604020202020204" pitchFamily="34" charset="0"/>
                <a:cs typeface="Arial" panose="020B0604020202020204" pitchFamily="34" charset="0"/>
              </a:rPr>
              <a:t> 2: </a:t>
            </a:r>
            <a:r>
              <a:rPr lang="en-US" sz="3200" b="1" dirty="0" err="1">
                <a:solidFill>
                  <a:srgbClr val="C00000"/>
                </a:solidFill>
                <a:latin typeface="Arial" panose="020B0604020202020204" pitchFamily="34" charset="0"/>
                <a:cs typeface="Arial" panose="020B0604020202020204" pitchFamily="34" charset="0"/>
              </a:rPr>
              <a:t>Phân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tích</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theo</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cột</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dọc</a:t>
            </a:r>
            <a:r>
              <a:rPr lang="en-US" sz="3200" b="1" dirty="0">
                <a:solidFill>
                  <a:srgbClr val="C00000"/>
                </a:solidFill>
                <a:latin typeface="Arial" panose="020B0604020202020204" pitchFamily="34" charset="0"/>
                <a:cs typeface="Arial" panose="020B0604020202020204" pitchFamily="34" charset="0"/>
              </a:rPr>
              <a:t>”</a:t>
            </a:r>
          </a:p>
        </p:txBody>
      </p:sp>
      <p:sp>
        <p:nvSpPr>
          <p:cNvPr id="32" name="TextBox 31">
            <a:extLst>
              <a:ext uri="{FF2B5EF4-FFF2-40B4-BE49-F238E27FC236}">
                <a16:creationId xmlns="" xmlns:a16="http://schemas.microsoft.com/office/drawing/2014/main" id="{20FDDFF6-7BF8-4BC2-9A7C-D74E516BCE55}"/>
              </a:ext>
            </a:extLst>
          </p:cNvPr>
          <p:cNvSpPr txBox="1"/>
          <p:nvPr/>
        </p:nvSpPr>
        <p:spPr>
          <a:xfrm>
            <a:off x="335194" y="182205"/>
            <a:ext cx="8425649" cy="553998"/>
          </a:xfrm>
          <a:prstGeom prst="rect">
            <a:avLst/>
          </a:prstGeom>
          <a:noFill/>
        </p:spPr>
        <p:txBody>
          <a:bodyPr wrap="square" rtlCol="0">
            <a:spAutoFit/>
          </a:bodyPr>
          <a:lstStyle/>
          <a:p>
            <a:r>
              <a:rPr lang="en-US" sz="3000" b="1" dirty="0" err="1">
                <a:solidFill>
                  <a:srgbClr val="C00000"/>
                </a:solidFill>
                <a:latin typeface="Arial" panose="020B0604020202020204" pitchFamily="34" charset="0"/>
                <a:cs typeface="Arial" panose="020B0604020202020204" pitchFamily="34" charset="0"/>
              </a:rPr>
              <a:t>Cách</a:t>
            </a:r>
            <a:r>
              <a:rPr lang="en-US" sz="3000" b="1" dirty="0">
                <a:solidFill>
                  <a:srgbClr val="C00000"/>
                </a:solidFill>
                <a:latin typeface="Arial" panose="020B0604020202020204" pitchFamily="34" charset="0"/>
                <a:cs typeface="Arial" panose="020B0604020202020204" pitchFamily="34" charset="0"/>
              </a:rPr>
              <a:t> 1: </a:t>
            </a:r>
            <a:r>
              <a:rPr lang="en-US" sz="3000" b="1" dirty="0" err="1">
                <a:solidFill>
                  <a:srgbClr val="C00000"/>
                </a:solidFill>
                <a:latin typeface="Arial" panose="020B0604020202020204" pitchFamily="34" charset="0"/>
                <a:cs typeface="Arial" panose="020B0604020202020204" pitchFamily="34" charset="0"/>
              </a:rPr>
              <a:t>Phân</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tích</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theo</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cách</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rẽ</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nhánh</a:t>
            </a:r>
            <a:r>
              <a:rPr lang="en-US" sz="3000" b="1" dirty="0">
                <a:solidFill>
                  <a:srgbClr val="C0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 xmlns:a16="http://schemas.microsoft.com/office/drawing/2014/main" id="{61EC8F6C-B40C-485F-A755-909F952A7B5B}"/>
              </a:ext>
            </a:extLst>
          </p:cNvPr>
          <p:cNvSpPr txBox="1"/>
          <p:nvPr/>
        </p:nvSpPr>
        <p:spPr>
          <a:xfrm>
            <a:off x="3863639" y="1702320"/>
            <a:ext cx="5231579" cy="553998"/>
          </a:xfrm>
          <a:prstGeom prst="rect">
            <a:avLst/>
          </a:prstGeom>
          <a:noFill/>
        </p:spPr>
        <p:txBody>
          <a:bodyPr wrap="square" rtlCol="0">
            <a:spAutoFit/>
          </a:bodyPr>
          <a:lstStyle/>
          <a:p>
            <a:r>
              <a:rPr lang="en-US" sz="3000" b="1" dirty="0">
                <a:solidFill>
                  <a:srgbClr val="0070C0"/>
                </a:solidFill>
                <a:latin typeface="Arial" panose="020B0604020202020204" pitchFamily="34" charset="0"/>
                <a:cs typeface="Arial" panose="020B0604020202020204" pitchFamily="34" charset="0"/>
              </a:rPr>
              <a:t>Ta </a:t>
            </a:r>
            <a:r>
              <a:rPr lang="en-US" sz="3000" b="1" dirty="0" err="1">
                <a:solidFill>
                  <a:srgbClr val="0070C0"/>
                </a:solidFill>
                <a:latin typeface="Arial" panose="020B0604020202020204" pitchFamily="34" charset="0"/>
                <a:cs typeface="Arial" panose="020B0604020202020204" pitchFamily="34" charset="0"/>
              </a:rPr>
              <a:t>viết</a:t>
            </a:r>
            <a:r>
              <a:rPr lang="en-US" sz="3000" b="1" dirty="0">
                <a:solidFill>
                  <a:srgbClr val="0070C0"/>
                </a:solidFill>
                <a:latin typeface="Arial" panose="020B0604020202020204" pitchFamily="34" charset="0"/>
                <a:cs typeface="Arial" panose="020B0604020202020204" pitchFamily="34" charset="0"/>
              </a:rPr>
              <a:t>: 12 = 2.2.3 = 2</a:t>
            </a:r>
            <a:r>
              <a:rPr lang="en-US" sz="3000" b="1" baseline="30000" dirty="0">
                <a:solidFill>
                  <a:srgbClr val="0070C0"/>
                </a:solidFill>
                <a:latin typeface="Arial" panose="020B0604020202020204" pitchFamily="34" charset="0"/>
                <a:cs typeface="Arial" panose="020B0604020202020204" pitchFamily="34" charset="0"/>
              </a:rPr>
              <a:t>2</a:t>
            </a:r>
            <a:r>
              <a:rPr lang="en-US" sz="3000" b="1" dirty="0">
                <a:solidFill>
                  <a:srgbClr val="0070C0"/>
                </a:solidFill>
                <a:latin typeface="Arial" panose="020B0604020202020204" pitchFamily="34" charset="0"/>
                <a:cs typeface="Arial" panose="020B0604020202020204" pitchFamily="34" charset="0"/>
              </a:rPr>
              <a:t>.3</a:t>
            </a:r>
          </a:p>
        </p:txBody>
      </p:sp>
      <p:sp>
        <p:nvSpPr>
          <p:cNvPr id="28" name="TextBox 27">
            <a:extLst>
              <a:ext uri="{FF2B5EF4-FFF2-40B4-BE49-F238E27FC236}">
                <a16:creationId xmlns="" xmlns:a16="http://schemas.microsoft.com/office/drawing/2014/main" id="{12923B65-B256-4841-947E-F9AC3D929E5B}"/>
              </a:ext>
            </a:extLst>
          </p:cNvPr>
          <p:cNvSpPr txBox="1"/>
          <p:nvPr/>
        </p:nvSpPr>
        <p:spPr>
          <a:xfrm>
            <a:off x="3736377" y="4724817"/>
            <a:ext cx="4772686" cy="553998"/>
          </a:xfrm>
          <a:prstGeom prst="rect">
            <a:avLst/>
          </a:prstGeom>
          <a:noFill/>
        </p:spPr>
        <p:txBody>
          <a:bodyPr wrap="square">
            <a:spAutoFit/>
          </a:bodyPr>
          <a:lstStyle/>
          <a:p>
            <a:r>
              <a:rPr lang="en-US" sz="3000" b="1" dirty="0">
                <a:solidFill>
                  <a:srgbClr val="0070C0"/>
                </a:solidFill>
                <a:latin typeface="Arial" panose="020B0604020202020204" pitchFamily="34" charset="0"/>
                <a:cs typeface="Arial" panose="020B0604020202020204" pitchFamily="34" charset="0"/>
              </a:rPr>
              <a:t>Ta </a:t>
            </a:r>
            <a:r>
              <a:rPr lang="en-US" sz="3000" b="1" dirty="0" err="1">
                <a:solidFill>
                  <a:srgbClr val="0070C0"/>
                </a:solidFill>
                <a:latin typeface="Arial" panose="020B0604020202020204" pitchFamily="34" charset="0"/>
                <a:cs typeface="Arial" panose="020B0604020202020204" pitchFamily="34" charset="0"/>
              </a:rPr>
              <a:t>viết</a:t>
            </a:r>
            <a:r>
              <a:rPr lang="en-US" sz="3000" b="1" dirty="0">
                <a:solidFill>
                  <a:srgbClr val="0070C0"/>
                </a:solidFill>
                <a:latin typeface="Arial" panose="020B0604020202020204" pitchFamily="34" charset="0"/>
                <a:cs typeface="Arial" panose="020B0604020202020204" pitchFamily="34" charset="0"/>
              </a:rPr>
              <a:t>: 12 = 2.2.3 = 2</a:t>
            </a:r>
            <a:r>
              <a:rPr lang="en-US" sz="3000" b="1" baseline="30000" dirty="0">
                <a:solidFill>
                  <a:srgbClr val="0070C0"/>
                </a:solidFill>
                <a:latin typeface="Arial" panose="020B0604020202020204" pitchFamily="34" charset="0"/>
                <a:cs typeface="Arial" panose="020B0604020202020204" pitchFamily="34" charset="0"/>
              </a:rPr>
              <a:t>2</a:t>
            </a:r>
            <a:r>
              <a:rPr lang="en-US" sz="3000" b="1" dirty="0">
                <a:solidFill>
                  <a:srgbClr val="0070C0"/>
                </a:solidFill>
                <a:latin typeface="Arial" panose="020B0604020202020204" pitchFamily="34" charset="0"/>
                <a:cs typeface="Arial" panose="020B0604020202020204" pitchFamily="34" charset="0"/>
              </a:rPr>
              <a:t>.3</a:t>
            </a:r>
            <a:endParaRPr lang="en-US" sz="30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 xmlns:a16="http://schemas.microsoft.com/office/drawing/2014/main" id="{00180758-7C4E-4D72-8F09-5649F5FE130C}"/>
              </a:ext>
            </a:extLst>
          </p:cNvPr>
          <p:cNvGrpSpPr/>
          <p:nvPr/>
        </p:nvGrpSpPr>
        <p:grpSpPr>
          <a:xfrm>
            <a:off x="1355878" y="718985"/>
            <a:ext cx="2183445" cy="2730367"/>
            <a:chOff x="2895887" y="691667"/>
            <a:chExt cx="2183445" cy="2730367"/>
          </a:xfrm>
        </p:grpSpPr>
        <p:grpSp>
          <p:nvGrpSpPr>
            <p:cNvPr id="8" name="Group 7">
              <a:extLst>
                <a:ext uri="{FF2B5EF4-FFF2-40B4-BE49-F238E27FC236}">
                  <a16:creationId xmlns="" xmlns:a16="http://schemas.microsoft.com/office/drawing/2014/main" id="{50A4F23D-CD3B-488F-8A74-77FCEF3FAADF}"/>
                </a:ext>
              </a:extLst>
            </p:cNvPr>
            <p:cNvGrpSpPr/>
            <p:nvPr/>
          </p:nvGrpSpPr>
          <p:grpSpPr>
            <a:xfrm>
              <a:off x="2895887" y="691667"/>
              <a:ext cx="2183445" cy="2730367"/>
              <a:chOff x="2838007" y="661874"/>
              <a:chExt cx="2183445" cy="2730367"/>
            </a:xfrm>
          </p:grpSpPr>
          <p:grpSp>
            <p:nvGrpSpPr>
              <p:cNvPr id="19" name="Group 18">
                <a:extLst>
                  <a:ext uri="{FF2B5EF4-FFF2-40B4-BE49-F238E27FC236}">
                    <a16:creationId xmlns="" xmlns:a16="http://schemas.microsoft.com/office/drawing/2014/main" id="{767BD2F9-EC47-44E7-ABE5-43BAC71888BF}"/>
                  </a:ext>
                </a:extLst>
              </p:cNvPr>
              <p:cNvGrpSpPr/>
              <p:nvPr/>
            </p:nvGrpSpPr>
            <p:grpSpPr>
              <a:xfrm>
                <a:off x="2838007" y="661874"/>
                <a:ext cx="1669099" cy="1569660"/>
                <a:chOff x="621217" y="3052883"/>
                <a:chExt cx="1669099" cy="1569660"/>
              </a:xfrm>
            </p:grpSpPr>
            <p:sp>
              <p:nvSpPr>
                <p:cNvPr id="20" name="TextBox 19">
                  <a:extLst>
                    <a:ext uri="{FF2B5EF4-FFF2-40B4-BE49-F238E27FC236}">
                      <a16:creationId xmlns="" xmlns:a16="http://schemas.microsoft.com/office/drawing/2014/main" id="{18B8EA95-F706-4377-9B2A-760326F18187}"/>
                    </a:ext>
                  </a:extLst>
                </p:cNvPr>
                <p:cNvSpPr txBox="1"/>
                <p:nvPr/>
              </p:nvSpPr>
              <p:spPr>
                <a:xfrm>
                  <a:off x="621217" y="3052883"/>
                  <a:ext cx="1669099" cy="1569660"/>
                </a:xfrm>
                <a:prstGeom prst="rect">
                  <a:avLst/>
                </a:prstGeom>
                <a:noFill/>
              </p:spPr>
              <p:txBody>
                <a:bodyPr wrap="square" rtlCol="0">
                  <a:spAutoFit/>
                </a:bodyPr>
                <a:lstStyle/>
                <a:p>
                  <a:r>
                    <a:rPr lang="en-US" sz="3200" b="1" dirty="0">
                      <a:solidFill>
                        <a:schemeClr val="accent2"/>
                      </a:solidFill>
                      <a:latin typeface="Arial" panose="020B0604020202020204" pitchFamily="34" charset="0"/>
                      <a:cs typeface="Arial" panose="020B0604020202020204" pitchFamily="34" charset="0"/>
                    </a:rPr>
                    <a:t>     12</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chemeClr val="accent2"/>
                      </a:solidFill>
                      <a:latin typeface="Arial" panose="020B0604020202020204" pitchFamily="34" charset="0"/>
                      <a:cs typeface="Arial" panose="020B0604020202020204" pitchFamily="34" charset="0"/>
                    </a:rPr>
                    <a:t>2        6</a:t>
                  </a:r>
                </a:p>
              </p:txBody>
            </p:sp>
            <p:cxnSp>
              <p:nvCxnSpPr>
                <p:cNvPr id="21" name="Straight Connector 20">
                  <a:extLst>
                    <a:ext uri="{FF2B5EF4-FFF2-40B4-BE49-F238E27FC236}">
                      <a16:creationId xmlns="" xmlns:a16="http://schemas.microsoft.com/office/drawing/2014/main" id="{FD21F50C-04A0-47A8-BE4A-946F75178814}"/>
                    </a:ext>
                  </a:extLst>
                </p:cNvPr>
                <p:cNvCxnSpPr/>
                <p:nvPr/>
              </p:nvCxnSpPr>
              <p:spPr>
                <a:xfrm flipH="1">
                  <a:off x="1030514" y="3643086"/>
                  <a:ext cx="406400" cy="4934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7483843D-DB9B-4EFD-9190-1C5BDC627B7B}"/>
                    </a:ext>
                  </a:extLst>
                </p:cNvPr>
                <p:cNvCxnSpPr>
                  <a:cxnSpLocks/>
                </p:cNvCxnSpPr>
                <p:nvPr/>
              </p:nvCxnSpPr>
              <p:spPr>
                <a:xfrm>
                  <a:off x="1547408" y="3643086"/>
                  <a:ext cx="339449" cy="49348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 xmlns:a16="http://schemas.microsoft.com/office/drawing/2014/main" id="{5DE718DF-8628-47AA-89D7-2C7A15DF5F4E}"/>
                  </a:ext>
                </a:extLst>
              </p:cNvPr>
              <p:cNvGrpSpPr/>
              <p:nvPr/>
            </p:nvGrpSpPr>
            <p:grpSpPr>
              <a:xfrm>
                <a:off x="3352353" y="1822581"/>
                <a:ext cx="1669099" cy="1569660"/>
                <a:chOff x="1135563" y="4213590"/>
                <a:chExt cx="1669099" cy="1569660"/>
              </a:xfrm>
            </p:grpSpPr>
            <p:sp>
              <p:nvSpPr>
                <p:cNvPr id="25" name="TextBox 24">
                  <a:extLst>
                    <a:ext uri="{FF2B5EF4-FFF2-40B4-BE49-F238E27FC236}">
                      <a16:creationId xmlns="" xmlns:a16="http://schemas.microsoft.com/office/drawing/2014/main" id="{BFDBE3F2-D7A8-43DC-A9FD-03C21FD650F7}"/>
                    </a:ext>
                  </a:extLst>
                </p:cNvPr>
                <p:cNvSpPr txBox="1"/>
                <p:nvPr/>
              </p:nvSpPr>
              <p:spPr>
                <a:xfrm>
                  <a:off x="1135563" y="4213590"/>
                  <a:ext cx="1669099" cy="1569660"/>
                </a:xfrm>
                <a:prstGeom prst="rect">
                  <a:avLst/>
                </a:prstGeom>
                <a:noFill/>
              </p:spPr>
              <p:txBody>
                <a:bodyPr wrap="square" rtlCol="0">
                  <a:spAutoFit/>
                </a:bodyPr>
                <a:lstStyle/>
                <a:p>
                  <a:r>
                    <a:rPr lang="en-US" sz="3200" b="1" dirty="0">
                      <a:solidFill>
                        <a:schemeClr val="accent2"/>
                      </a:solidFill>
                      <a:latin typeface="Arial" panose="020B0604020202020204" pitchFamily="34" charset="0"/>
                      <a:cs typeface="Arial" panose="020B0604020202020204" pitchFamily="34" charset="0"/>
                    </a:rPr>
                    <a:t>     </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chemeClr val="accent2"/>
                      </a:solidFill>
                      <a:latin typeface="Arial" panose="020B0604020202020204" pitchFamily="34" charset="0"/>
                      <a:cs typeface="Arial" panose="020B0604020202020204" pitchFamily="34" charset="0"/>
                    </a:rPr>
                    <a:t>2        3</a:t>
                  </a:r>
                </a:p>
              </p:txBody>
            </p:sp>
            <p:cxnSp>
              <p:nvCxnSpPr>
                <p:cNvPr id="26" name="Straight Connector 25">
                  <a:extLst>
                    <a:ext uri="{FF2B5EF4-FFF2-40B4-BE49-F238E27FC236}">
                      <a16:creationId xmlns="" xmlns:a16="http://schemas.microsoft.com/office/drawing/2014/main" id="{71B509F7-5EE8-4172-8A89-FDE271C7D3F0}"/>
                    </a:ext>
                  </a:extLst>
                </p:cNvPr>
                <p:cNvCxnSpPr/>
                <p:nvPr/>
              </p:nvCxnSpPr>
              <p:spPr>
                <a:xfrm flipH="1">
                  <a:off x="1514338" y="4706163"/>
                  <a:ext cx="406400" cy="4934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26E7C03E-E1B1-4BD4-8C6D-D6FE436D823A}"/>
                    </a:ext>
                  </a:extLst>
                </p:cNvPr>
                <p:cNvCxnSpPr>
                  <a:cxnSpLocks/>
                </p:cNvCxnSpPr>
                <p:nvPr/>
              </p:nvCxnSpPr>
              <p:spPr>
                <a:xfrm>
                  <a:off x="2046333" y="4719261"/>
                  <a:ext cx="339449" cy="493485"/>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2" name="Oval 1">
              <a:extLst>
                <a:ext uri="{FF2B5EF4-FFF2-40B4-BE49-F238E27FC236}">
                  <a16:creationId xmlns="" xmlns:a16="http://schemas.microsoft.com/office/drawing/2014/main" id="{173B50E2-574B-4EDC-B32A-F468104E5C3C}"/>
                </a:ext>
              </a:extLst>
            </p:cNvPr>
            <p:cNvSpPr/>
            <p:nvPr/>
          </p:nvSpPr>
          <p:spPr>
            <a:xfrm>
              <a:off x="4035900" y="1773642"/>
              <a:ext cx="423747" cy="375680"/>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7155810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14" grpId="0"/>
      <p:bldP spid="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 xmlns:a16="http://schemas.microsoft.com/office/drawing/2014/main" id="{97E81228-EC61-4337-8FCD-FEE6A5684E7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8" name="Rectangle 6">
            <a:extLst>
              <a:ext uri="{FF2B5EF4-FFF2-40B4-BE49-F238E27FC236}">
                <a16:creationId xmlns="" xmlns:a16="http://schemas.microsoft.com/office/drawing/2014/main" id="{04D47F80-AD84-4BC4-B02E-F977E4577B66}"/>
              </a:ext>
            </a:extLst>
          </p:cNvPr>
          <p:cNvSpPr>
            <a:spLocks noChangeArrowheads="1"/>
          </p:cNvSpPr>
          <p:nvPr/>
        </p:nvSpPr>
        <p:spPr bwMode="auto">
          <a:xfrm>
            <a:off x="0" y="929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6CD09346-BD30-4F98-B1BF-ED193573095F}"/>
              </a:ext>
            </a:extLst>
          </p:cNvPr>
          <p:cNvSpPr txBox="1"/>
          <p:nvPr/>
        </p:nvSpPr>
        <p:spPr>
          <a:xfrm>
            <a:off x="2653741" y="457200"/>
            <a:ext cx="8752116" cy="1391728"/>
          </a:xfrm>
          <a:prstGeom prst="rect">
            <a:avLst/>
          </a:prstGeom>
          <a:noFill/>
        </p:spPr>
        <p:txBody>
          <a:bodyPr wrap="square" rtlCol="0">
            <a:spAutoFit/>
          </a:bodyPr>
          <a:lstStyle/>
          <a:p>
            <a:pPr algn="just">
              <a:lnSpc>
                <a:spcPct val="150000"/>
              </a:lnSpc>
            </a:pPr>
            <a:r>
              <a:rPr lang="en-US" sz="3000" b="1" dirty="0" err="1">
                <a:solidFill>
                  <a:schemeClr val="accent1"/>
                </a:solidFill>
                <a:latin typeface="Arial" panose="020B0604020202020204" pitchFamily="34" charset="0"/>
                <a:cs typeface="Arial" panose="020B0604020202020204" pitchFamily="34" charset="0"/>
              </a:rPr>
              <a:t>Ví</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dụ</a:t>
            </a:r>
            <a:r>
              <a:rPr lang="en-US" sz="3000" b="1" dirty="0">
                <a:solidFill>
                  <a:schemeClr val="accent1"/>
                </a:solidFill>
                <a:latin typeface="Arial" panose="020B0604020202020204" pitchFamily="34" charset="0"/>
                <a:cs typeface="Arial" panose="020B0604020202020204" pitchFamily="34" charset="0"/>
              </a:rPr>
              <a:t> 2: </a:t>
            </a:r>
            <a:r>
              <a:rPr lang="en-US" sz="3000" b="1" dirty="0" err="1">
                <a:solidFill>
                  <a:schemeClr val="accent1"/>
                </a:solidFill>
                <a:latin typeface="Arial" panose="020B0604020202020204" pitchFamily="34" charset="0"/>
                <a:cs typeface="Arial" panose="020B0604020202020204" pitchFamily="34" charset="0"/>
              </a:rPr>
              <a:t>Phân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tích</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72 ra </a:t>
            </a:r>
            <a:r>
              <a:rPr lang="en-US" sz="3000" b="1" dirty="0" err="1">
                <a:solidFill>
                  <a:schemeClr val="accent1"/>
                </a:solidFill>
                <a:latin typeface="Arial" panose="020B0604020202020204" pitchFamily="34" charset="0"/>
                <a:cs typeface="Arial" panose="020B0604020202020204" pitchFamily="34" charset="0"/>
              </a:rPr>
              <a:t>thừa</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nguyên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tố</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bằng</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cách</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viết</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rẽ</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nhánh</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và</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theo</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cột</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dọc</a:t>
            </a:r>
            <a:r>
              <a:rPr lang="en-US" sz="3000" b="1" dirty="0">
                <a:solidFill>
                  <a:schemeClr val="accent1"/>
                </a:solidFill>
                <a:latin typeface="Arial" panose="020B0604020202020204" pitchFamily="34" charset="0"/>
                <a:cs typeface="Arial" panose="020B0604020202020204" pitchFamily="34" charset="0"/>
              </a:rPr>
              <a:t>” </a:t>
            </a:r>
          </a:p>
        </p:txBody>
      </p:sp>
      <p:pic>
        <p:nvPicPr>
          <p:cNvPr id="33" name="!!3" descr="Chuyên đề về xác định công thức của hợp chất vô cơ và hữu cơ - Tech12h">
            <a:extLst>
              <a:ext uri="{FF2B5EF4-FFF2-40B4-BE49-F238E27FC236}">
                <a16:creationId xmlns="" xmlns:a16="http://schemas.microsoft.com/office/drawing/2014/main" id="{5C55BE08-1AE2-4FA3-A7B8-6A67F59E1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25" y="73163"/>
            <a:ext cx="2521284" cy="207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080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 xmlns:a16="http://schemas.microsoft.com/office/drawing/2014/main" id="{97E81228-EC61-4337-8FCD-FEE6A5684E7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8" name="Rectangle 6">
            <a:extLst>
              <a:ext uri="{FF2B5EF4-FFF2-40B4-BE49-F238E27FC236}">
                <a16:creationId xmlns="" xmlns:a16="http://schemas.microsoft.com/office/drawing/2014/main" id="{04D47F80-AD84-4BC4-B02E-F977E4577B66}"/>
              </a:ext>
            </a:extLst>
          </p:cNvPr>
          <p:cNvSpPr>
            <a:spLocks noChangeArrowheads="1"/>
          </p:cNvSpPr>
          <p:nvPr/>
        </p:nvSpPr>
        <p:spPr bwMode="auto">
          <a:xfrm>
            <a:off x="0" y="929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9E32E1F1-6318-8142-B7D7-1A52B5178C5D}"/>
              </a:ext>
            </a:extLst>
          </p:cNvPr>
          <p:cNvSpPr txBox="1"/>
          <p:nvPr/>
        </p:nvSpPr>
        <p:spPr>
          <a:xfrm>
            <a:off x="184731" y="228600"/>
            <a:ext cx="11317442" cy="1457707"/>
          </a:xfrm>
          <a:prstGeom prst="rect">
            <a:avLst/>
          </a:prstGeom>
          <a:noFill/>
        </p:spPr>
        <p:txBody>
          <a:bodyPr wrap="square" rtlCol="0">
            <a:spAutoFit/>
          </a:bodyPr>
          <a:lstStyle/>
          <a:p>
            <a:pPr algn="just">
              <a:lnSpc>
                <a:spcPct val="130000"/>
              </a:lnSpc>
            </a:pPr>
            <a:r>
              <a:rPr lang="en-US" sz="3600" b="1" dirty="0" err="1">
                <a:solidFill>
                  <a:schemeClr val="accent1"/>
                </a:solidFill>
                <a:latin typeface="Arial" panose="020B0604020202020204" pitchFamily="34" charset="0"/>
                <a:cs typeface="Arial" panose="020B0604020202020204" pitchFamily="34" charset="0"/>
              </a:rPr>
              <a:t>Luyện</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tập</a:t>
            </a:r>
            <a:r>
              <a:rPr lang="en-US" sz="3600" b="1" dirty="0">
                <a:solidFill>
                  <a:schemeClr val="accent1"/>
                </a:solidFill>
                <a:latin typeface="Arial" panose="020B0604020202020204" pitchFamily="34" charset="0"/>
                <a:cs typeface="Arial" panose="020B0604020202020204" pitchFamily="34" charset="0"/>
              </a:rPr>
              <a:t> 2: </a:t>
            </a:r>
            <a:r>
              <a:rPr lang="en-US" sz="3600" b="1" dirty="0" err="1">
                <a:solidFill>
                  <a:schemeClr val="accent1"/>
                </a:solidFill>
                <a:latin typeface="Arial" panose="020B0604020202020204" pitchFamily="34" charset="0"/>
                <a:cs typeface="Arial" panose="020B0604020202020204" pitchFamily="34" charset="0"/>
              </a:rPr>
              <a:t>Phân</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tích</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số</a:t>
            </a:r>
            <a:r>
              <a:rPr lang="en-US" sz="3600" b="1" dirty="0">
                <a:solidFill>
                  <a:schemeClr val="accent1"/>
                </a:solidFill>
                <a:latin typeface="Arial" panose="020B0604020202020204" pitchFamily="34" charset="0"/>
                <a:cs typeface="Arial" panose="020B0604020202020204" pitchFamily="34" charset="0"/>
              </a:rPr>
              <a:t> 40 ra </a:t>
            </a:r>
            <a:r>
              <a:rPr lang="en-US" sz="3600" b="1" dirty="0" err="1">
                <a:solidFill>
                  <a:schemeClr val="accent1"/>
                </a:solidFill>
                <a:latin typeface="Arial" panose="020B0604020202020204" pitchFamily="34" charset="0"/>
                <a:cs typeface="Arial" panose="020B0604020202020204" pitchFamily="34" charset="0"/>
              </a:rPr>
              <a:t>thừa</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số</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nguyên</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tố</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bằng</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cách</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viết</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rẽ</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nhánh</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và</a:t>
            </a:r>
            <a:r>
              <a:rPr lang="en-US" sz="3600" b="1" dirty="0">
                <a:solidFill>
                  <a:schemeClr val="accent1"/>
                </a:solidFill>
                <a:latin typeface="Arial" panose="020B0604020202020204" pitchFamily="34" charset="0"/>
                <a:cs typeface="Arial" panose="020B0604020202020204" pitchFamily="34" charset="0"/>
              </a:rPr>
              <a:t> “ </a:t>
            </a:r>
            <a:r>
              <a:rPr lang="en-US" sz="3600" b="1" dirty="0" err="1">
                <a:solidFill>
                  <a:schemeClr val="accent1"/>
                </a:solidFill>
                <a:latin typeface="Arial" panose="020B0604020202020204" pitchFamily="34" charset="0"/>
                <a:cs typeface="Arial" panose="020B0604020202020204" pitchFamily="34" charset="0"/>
              </a:rPr>
              <a:t>theo</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cột</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dọc</a:t>
            </a:r>
            <a:r>
              <a:rPr lang="en-US" sz="3600" b="1" dirty="0">
                <a:solidFill>
                  <a:schemeClr val="accent1"/>
                </a:solidFill>
                <a:latin typeface="Arial" panose="020B0604020202020204" pitchFamily="34" charset="0"/>
                <a:cs typeface="Arial" panose="020B0604020202020204" pitchFamily="34" charset="0"/>
              </a:rPr>
              <a:t>”</a:t>
            </a:r>
            <a:endParaRPr lang="vi-VN" sz="3600" b="1" dirty="0" err="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4104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1874" y="465281"/>
            <a:ext cx="2088439" cy="543675"/>
          </a:xfrm>
          <a:prstGeom prst="rect">
            <a:avLst/>
          </a:prstGeom>
          <a:solidFill>
            <a:schemeClr val="accent2">
              <a:lumMod val="20000"/>
              <a:lumOff val="80000"/>
            </a:schemeClr>
          </a:solidFill>
        </p:spPr>
        <p:txBody>
          <a:bodyPr wrap="square" rtlCol="0">
            <a:spAutoFit/>
          </a:bodyPr>
          <a:lstStyle/>
          <a:p>
            <a:pPr algn="ctr"/>
            <a:r>
              <a:rPr lang="en-US" sz="2933" b="1" dirty="0" err="1">
                <a:solidFill>
                  <a:srgbClr val="FF0000"/>
                </a:solidFill>
                <a:latin typeface="Arial" panose="020B0604020202020204" pitchFamily="34" charset="0"/>
                <a:cs typeface="Arial" panose="020B0604020202020204" pitchFamily="34" charset="0"/>
              </a:rPr>
              <a:t>Chú</a:t>
            </a:r>
            <a:r>
              <a:rPr lang="en-US" sz="2933" b="1" dirty="0">
                <a:solidFill>
                  <a:srgbClr val="FF0000"/>
                </a:solidFill>
                <a:latin typeface="Arial" panose="020B0604020202020204" pitchFamily="34" charset="0"/>
                <a:cs typeface="Arial" panose="020B0604020202020204" pitchFamily="34" charset="0"/>
              </a:rPr>
              <a:t> </a:t>
            </a:r>
            <a:r>
              <a:rPr lang="en-US" sz="2933" b="1" dirty="0" err="1">
                <a:solidFill>
                  <a:srgbClr val="FF0000"/>
                </a:solidFill>
                <a:latin typeface="Arial" panose="020B0604020202020204" pitchFamily="34" charset="0"/>
                <a:cs typeface="Arial" panose="020B0604020202020204" pitchFamily="34" charset="0"/>
              </a:rPr>
              <a:t>ý</a:t>
            </a:r>
            <a:r>
              <a:rPr lang="en-US" sz="2933" b="1" dirty="0">
                <a:solidFill>
                  <a:srgbClr val="FF0000"/>
                </a:solidFill>
                <a:latin typeface="Arial" panose="020B0604020202020204" pitchFamily="34" charset="0"/>
                <a:cs typeface="Arial" panose="020B0604020202020204" pitchFamily="34" charset="0"/>
              </a:rPr>
              <a:t>:</a:t>
            </a:r>
            <a:endParaRPr lang="vi-VN" sz="2933" b="1" dirty="0" err="1">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411874" y="1180802"/>
            <a:ext cx="10718800" cy="2228752"/>
          </a:xfrm>
          <a:prstGeom prst="rect">
            <a:avLst/>
          </a:prstGeom>
          <a:solidFill>
            <a:schemeClr val="accent3">
              <a:lumMod val="20000"/>
              <a:lumOff val="80000"/>
            </a:schemeClr>
          </a:solidFill>
        </p:spPr>
        <p:txBody>
          <a:bodyPr wrap="square">
            <a:spAutoFit/>
          </a:bodyPr>
          <a:lstStyle/>
          <a:p>
            <a:pPr algn="just">
              <a:lnSpc>
                <a:spcPct val="150000"/>
              </a:lnSpc>
              <a:spcAft>
                <a:spcPts val="667"/>
              </a:spcAft>
            </a:pPr>
            <a:r>
              <a:rPr lang="vi-VN" sz="3200" dirty="0">
                <a:solidFill>
                  <a:srgbClr val="0070C0"/>
                </a:solidFill>
                <a:ea typeface="Calibri" panose="020F0502020204030204" pitchFamily="34" charset="0"/>
              </a:rPr>
              <a:t>- Thông thường, khi phân tích một số tự nhiên ra thừa số nguyên tố, các ước nguyên tố được viết theo thứ tự tăng dần.</a:t>
            </a:r>
            <a:endParaRPr lang="en-US" sz="3200" dirty="0">
              <a:solidFill>
                <a:srgbClr val="0070C0"/>
              </a:solidFill>
              <a:ea typeface="Calibri" panose="020F0502020204030204" pitchFamily="34" charset="0"/>
            </a:endParaRPr>
          </a:p>
        </p:txBody>
      </p:sp>
      <p:sp>
        <p:nvSpPr>
          <p:cNvPr id="12" name="Rectangle 11"/>
          <p:cNvSpPr/>
          <p:nvPr/>
        </p:nvSpPr>
        <p:spPr>
          <a:xfrm>
            <a:off x="411874" y="3576637"/>
            <a:ext cx="10718800" cy="2228752"/>
          </a:xfrm>
          <a:prstGeom prst="rect">
            <a:avLst/>
          </a:prstGeom>
          <a:solidFill>
            <a:schemeClr val="accent3">
              <a:lumMod val="20000"/>
              <a:lumOff val="80000"/>
            </a:schemeClr>
          </a:solidFill>
        </p:spPr>
        <p:txBody>
          <a:bodyPr wrap="square">
            <a:spAutoFit/>
          </a:bodyPr>
          <a:lstStyle/>
          <a:p>
            <a:pPr algn="just">
              <a:lnSpc>
                <a:spcPct val="150000"/>
              </a:lnSpc>
              <a:spcAft>
                <a:spcPts val="667"/>
              </a:spcAft>
            </a:pPr>
            <a:r>
              <a:rPr lang="vi-VN" sz="3200" dirty="0">
                <a:solidFill>
                  <a:srgbClr val="0070C0"/>
                </a:solidFill>
                <a:ea typeface="Calibri" panose="020F0502020204030204" pitchFamily="34" charset="0"/>
              </a:rPr>
              <a:t>- Ngoài cách làm như trên, ta cũng có thể phân tích một số ra thừa số nguyên tố bằng cách viết số đó thành tích của hai thừa số một cách linh hoạt.</a:t>
            </a:r>
            <a:endParaRPr lang="en-US" sz="3200" dirty="0">
              <a:solidFill>
                <a:srgbClr val="0070C0"/>
              </a:solidFill>
              <a:ea typeface="Calibri" panose="020F0502020204030204" pitchFamily="34" charset="0"/>
            </a:endParaRPr>
          </a:p>
        </p:txBody>
      </p:sp>
      <p:sp>
        <p:nvSpPr>
          <p:cNvPr id="7" name="!!4">
            <a:extLst>
              <a:ext uri="{FF2B5EF4-FFF2-40B4-BE49-F238E27FC236}">
                <a16:creationId xmlns="" xmlns:a16="http://schemas.microsoft.com/office/drawing/2014/main" id="{267FBE48-BAA5-B443-8E63-ABA40DB675AD}"/>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 xmlns:a16="http://schemas.microsoft.com/office/drawing/2014/main" id="{97E81228-EC61-4337-8FCD-FEE6A5684E7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8" name="Rectangle 6">
            <a:extLst>
              <a:ext uri="{FF2B5EF4-FFF2-40B4-BE49-F238E27FC236}">
                <a16:creationId xmlns="" xmlns:a16="http://schemas.microsoft.com/office/drawing/2014/main" id="{04D47F80-AD84-4BC4-B02E-F977E4577B66}"/>
              </a:ext>
            </a:extLst>
          </p:cNvPr>
          <p:cNvSpPr>
            <a:spLocks noChangeArrowheads="1"/>
          </p:cNvSpPr>
          <p:nvPr/>
        </p:nvSpPr>
        <p:spPr bwMode="auto">
          <a:xfrm>
            <a:off x="0" y="929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6CD09346-BD30-4F98-B1BF-ED193573095F}"/>
              </a:ext>
            </a:extLst>
          </p:cNvPr>
          <p:cNvSpPr txBox="1"/>
          <p:nvPr/>
        </p:nvSpPr>
        <p:spPr>
          <a:xfrm>
            <a:off x="2653741" y="457200"/>
            <a:ext cx="8752116" cy="553998"/>
          </a:xfrm>
          <a:prstGeom prst="rect">
            <a:avLst/>
          </a:prstGeom>
          <a:noFill/>
        </p:spPr>
        <p:txBody>
          <a:bodyPr wrap="square" rtlCol="0">
            <a:spAutoFit/>
          </a:bodyPr>
          <a:lstStyle/>
          <a:p>
            <a:pPr algn="just"/>
            <a:r>
              <a:rPr lang="en-US" sz="3000" b="1" dirty="0" err="1">
                <a:solidFill>
                  <a:schemeClr val="accent1"/>
                </a:solidFill>
                <a:latin typeface="Arial" panose="020B0604020202020204" pitchFamily="34" charset="0"/>
                <a:cs typeface="Arial" panose="020B0604020202020204" pitchFamily="34" charset="0"/>
              </a:rPr>
              <a:t>Ví</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dụ</a:t>
            </a:r>
            <a:r>
              <a:rPr lang="en-US" sz="3000" b="1" dirty="0">
                <a:solidFill>
                  <a:schemeClr val="accent1"/>
                </a:solidFill>
                <a:latin typeface="Arial" panose="020B0604020202020204" pitchFamily="34" charset="0"/>
                <a:cs typeface="Arial" panose="020B0604020202020204" pitchFamily="34" charset="0"/>
              </a:rPr>
              <a:t> 3: </a:t>
            </a:r>
            <a:r>
              <a:rPr lang="en-US" sz="3000" b="1" dirty="0" err="1">
                <a:solidFill>
                  <a:schemeClr val="accent1"/>
                </a:solidFill>
                <a:latin typeface="Arial" panose="020B0604020202020204" pitchFamily="34" charset="0"/>
                <a:cs typeface="Arial" panose="020B0604020202020204" pitchFamily="34" charset="0"/>
              </a:rPr>
              <a:t>Phân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tích</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120 ra </a:t>
            </a:r>
            <a:r>
              <a:rPr lang="en-US" sz="3000" b="1" dirty="0" err="1">
                <a:solidFill>
                  <a:schemeClr val="accent1"/>
                </a:solidFill>
                <a:latin typeface="Arial" panose="020B0604020202020204" pitchFamily="34" charset="0"/>
                <a:cs typeface="Arial" panose="020B0604020202020204" pitchFamily="34" charset="0"/>
              </a:rPr>
              <a:t>thừa</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nguyên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tố</a:t>
            </a:r>
            <a:r>
              <a:rPr lang="en-US" sz="3000" b="1" dirty="0">
                <a:solidFill>
                  <a:schemeClr val="accent1"/>
                </a:solidFill>
                <a:latin typeface="Arial" panose="020B0604020202020204" pitchFamily="34" charset="0"/>
                <a:cs typeface="Arial" panose="020B0604020202020204" pitchFamily="34" charset="0"/>
              </a:rPr>
              <a:t>.</a:t>
            </a:r>
          </a:p>
        </p:txBody>
      </p:sp>
      <p:pic>
        <p:nvPicPr>
          <p:cNvPr id="16" name="!!3" descr="Chuyên đề về xác định công thức của hợp chất vô cơ và hữu cơ - Tech12h">
            <a:extLst>
              <a:ext uri="{FF2B5EF4-FFF2-40B4-BE49-F238E27FC236}">
                <a16:creationId xmlns="" xmlns:a16="http://schemas.microsoft.com/office/drawing/2014/main" id="{D8AB661D-D5CE-41C7-B4D9-AAA252145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1" y="-787931"/>
            <a:ext cx="2521284" cy="2077538"/>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 xmlns:a16="http://schemas.microsoft.com/office/drawing/2014/main" id="{DDF7563A-5674-449C-8578-77A0AEABFA96}"/>
              </a:ext>
            </a:extLst>
          </p:cNvPr>
          <p:cNvGrpSpPr/>
          <p:nvPr/>
        </p:nvGrpSpPr>
        <p:grpSpPr>
          <a:xfrm>
            <a:off x="618701" y="2166615"/>
            <a:ext cx="2276787" cy="1200329"/>
            <a:chOff x="576295" y="2375695"/>
            <a:chExt cx="1669099" cy="1200329"/>
          </a:xfrm>
        </p:grpSpPr>
        <p:sp>
          <p:nvSpPr>
            <p:cNvPr id="26" name="TextBox 25">
              <a:extLst>
                <a:ext uri="{FF2B5EF4-FFF2-40B4-BE49-F238E27FC236}">
                  <a16:creationId xmlns="" xmlns:a16="http://schemas.microsoft.com/office/drawing/2014/main" id="{9998B367-3CE2-409E-A7CC-86861E4CB9FB}"/>
                </a:ext>
              </a:extLst>
            </p:cNvPr>
            <p:cNvSpPr txBox="1"/>
            <p:nvPr/>
          </p:nvSpPr>
          <p:spPr>
            <a:xfrm>
              <a:off x="576295" y="2375695"/>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120</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10               12</a:t>
              </a:r>
            </a:p>
          </p:txBody>
        </p:sp>
        <p:cxnSp>
          <p:nvCxnSpPr>
            <p:cNvPr id="27" name="Straight Connector 26">
              <a:extLst>
                <a:ext uri="{FF2B5EF4-FFF2-40B4-BE49-F238E27FC236}">
                  <a16:creationId xmlns="" xmlns:a16="http://schemas.microsoft.com/office/drawing/2014/main" id="{5C11C371-5CF7-4156-B6DC-4B084C5C891E}"/>
                </a:ext>
              </a:extLst>
            </p:cNvPr>
            <p:cNvCxnSpPr>
              <a:cxnSpLocks/>
            </p:cNvCxnSpPr>
            <p:nvPr/>
          </p:nvCxnSpPr>
          <p:spPr>
            <a:xfrm flipH="1">
              <a:off x="974940"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5812F32C-152E-4C18-A008-7CDD7107A642}"/>
                </a:ext>
              </a:extLst>
            </p:cNvPr>
            <p:cNvCxnSpPr>
              <a:cxnSpLocks/>
            </p:cNvCxnSpPr>
            <p:nvPr/>
          </p:nvCxnSpPr>
          <p:spPr>
            <a:xfrm>
              <a:off x="1424766"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 xmlns:a16="http://schemas.microsoft.com/office/drawing/2014/main" id="{1ABD0FBD-74B9-488B-AFC7-A257C1FFDC45}"/>
              </a:ext>
            </a:extLst>
          </p:cNvPr>
          <p:cNvGrpSpPr/>
          <p:nvPr/>
        </p:nvGrpSpPr>
        <p:grpSpPr>
          <a:xfrm>
            <a:off x="1574791" y="2968547"/>
            <a:ext cx="1726194" cy="1200329"/>
            <a:chOff x="1161166" y="3098489"/>
            <a:chExt cx="1243075" cy="1200329"/>
          </a:xfrm>
        </p:grpSpPr>
        <p:sp>
          <p:nvSpPr>
            <p:cNvPr id="31" name="TextBox 30">
              <a:extLst>
                <a:ext uri="{FF2B5EF4-FFF2-40B4-BE49-F238E27FC236}">
                  <a16:creationId xmlns="" xmlns:a16="http://schemas.microsoft.com/office/drawing/2014/main" id="{B436D40F-AF70-473F-9CDC-DBECE9D60AE3}"/>
                </a:ext>
              </a:extLst>
            </p:cNvPr>
            <p:cNvSpPr txBox="1"/>
            <p:nvPr/>
          </p:nvSpPr>
          <p:spPr>
            <a:xfrm>
              <a:off x="1161166" y="3098489"/>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 3            4</a:t>
              </a:r>
            </a:p>
          </p:txBody>
        </p:sp>
        <p:cxnSp>
          <p:nvCxnSpPr>
            <p:cNvPr id="39" name="Straight Connector 38">
              <a:extLst>
                <a:ext uri="{FF2B5EF4-FFF2-40B4-BE49-F238E27FC236}">
                  <a16:creationId xmlns="" xmlns:a16="http://schemas.microsoft.com/office/drawing/2014/main" id="{F6DD13A3-5BEC-4CC4-BC3A-3CD32A98E9D4}"/>
                </a:ext>
              </a:extLst>
            </p:cNvPr>
            <p:cNvCxnSpPr>
              <a:cxnSpLocks/>
            </p:cNvCxnSpPr>
            <p:nvPr/>
          </p:nvCxnSpPr>
          <p:spPr>
            <a:xfrm flipH="1">
              <a:off x="1409345"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74B8B1DD-F518-44AF-9CD3-F121C02A77D3}"/>
                </a:ext>
              </a:extLst>
            </p:cNvPr>
            <p:cNvCxnSpPr>
              <a:cxnSpLocks/>
            </p:cNvCxnSpPr>
            <p:nvPr/>
          </p:nvCxnSpPr>
          <p:spPr>
            <a:xfrm>
              <a:off x="1859171"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 xmlns:a16="http://schemas.microsoft.com/office/drawing/2014/main" id="{69351BA9-5E58-445A-9F67-6E05A42D3DCC}"/>
              </a:ext>
            </a:extLst>
          </p:cNvPr>
          <p:cNvGrpSpPr/>
          <p:nvPr/>
        </p:nvGrpSpPr>
        <p:grpSpPr>
          <a:xfrm>
            <a:off x="168917" y="2959407"/>
            <a:ext cx="1498791" cy="1200329"/>
            <a:chOff x="1485309" y="3858785"/>
            <a:chExt cx="1243075" cy="1200329"/>
          </a:xfrm>
        </p:grpSpPr>
        <p:sp>
          <p:nvSpPr>
            <p:cNvPr id="37" name="TextBox 36">
              <a:extLst>
                <a:ext uri="{FF2B5EF4-FFF2-40B4-BE49-F238E27FC236}">
                  <a16:creationId xmlns="" xmlns:a16="http://schemas.microsoft.com/office/drawing/2014/main" id="{A8F5CBFF-3D44-4C3C-B017-E908680772EC}"/>
                </a:ext>
              </a:extLst>
            </p:cNvPr>
            <p:cNvSpPr txBox="1"/>
            <p:nvPr/>
          </p:nvSpPr>
          <p:spPr>
            <a:xfrm>
              <a:off x="1485309" y="3858785"/>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2          5</a:t>
              </a:r>
            </a:p>
          </p:txBody>
        </p:sp>
        <p:cxnSp>
          <p:nvCxnSpPr>
            <p:cNvPr id="41" name="Straight Connector 40">
              <a:extLst>
                <a:ext uri="{FF2B5EF4-FFF2-40B4-BE49-F238E27FC236}">
                  <a16:creationId xmlns="" xmlns:a16="http://schemas.microsoft.com/office/drawing/2014/main" id="{B04543CF-B306-4A55-AFB9-340AD6357271}"/>
                </a:ext>
              </a:extLst>
            </p:cNvPr>
            <p:cNvCxnSpPr>
              <a:cxnSpLocks/>
            </p:cNvCxnSpPr>
            <p:nvPr/>
          </p:nvCxnSpPr>
          <p:spPr>
            <a:xfrm flipH="1">
              <a:off x="1672889" y="4276263"/>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508322A-6CE8-4B86-AF11-20C83573CA02}"/>
                </a:ext>
              </a:extLst>
            </p:cNvPr>
            <p:cNvCxnSpPr>
              <a:cxnSpLocks/>
            </p:cNvCxnSpPr>
            <p:nvPr/>
          </p:nvCxnSpPr>
          <p:spPr>
            <a:xfrm>
              <a:off x="2122715" y="4276263"/>
              <a:ext cx="302042" cy="366174"/>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 xmlns:a16="http://schemas.microsoft.com/office/drawing/2014/main" id="{E2816A2E-5C0F-45F9-A670-4C7229AC30A4}"/>
              </a:ext>
            </a:extLst>
          </p:cNvPr>
          <p:cNvCxnSpPr>
            <a:cxnSpLocks/>
          </p:cNvCxnSpPr>
          <p:nvPr/>
        </p:nvCxnSpPr>
        <p:spPr>
          <a:xfrm flipH="1">
            <a:off x="2703513" y="4144014"/>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 xmlns:a16="http://schemas.microsoft.com/office/drawing/2014/main" id="{34E33B0F-46D4-4422-B78C-6CC4914D861B}"/>
              </a:ext>
            </a:extLst>
          </p:cNvPr>
          <p:cNvGrpSpPr/>
          <p:nvPr/>
        </p:nvGrpSpPr>
        <p:grpSpPr>
          <a:xfrm>
            <a:off x="2428105" y="3742927"/>
            <a:ext cx="1459881" cy="1200329"/>
            <a:chOff x="1899191" y="4663214"/>
            <a:chExt cx="1243075" cy="1200329"/>
          </a:xfrm>
        </p:grpSpPr>
        <p:sp>
          <p:nvSpPr>
            <p:cNvPr id="38" name="TextBox 37">
              <a:extLst>
                <a:ext uri="{FF2B5EF4-FFF2-40B4-BE49-F238E27FC236}">
                  <a16:creationId xmlns="" xmlns:a16="http://schemas.microsoft.com/office/drawing/2014/main" id="{A2ABFAC2-5CEB-4887-AD33-926F5F539CA8}"/>
                </a:ext>
              </a:extLst>
            </p:cNvPr>
            <p:cNvSpPr txBox="1"/>
            <p:nvPr/>
          </p:nvSpPr>
          <p:spPr>
            <a:xfrm>
              <a:off x="1899191" y="4663214"/>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2           2</a:t>
              </a:r>
            </a:p>
          </p:txBody>
        </p:sp>
        <p:cxnSp>
          <p:nvCxnSpPr>
            <p:cNvPr id="44" name="Straight Connector 43">
              <a:extLst>
                <a:ext uri="{FF2B5EF4-FFF2-40B4-BE49-F238E27FC236}">
                  <a16:creationId xmlns="" xmlns:a16="http://schemas.microsoft.com/office/drawing/2014/main" id="{E0671230-6DCC-4740-BCD5-0FA6CEE0133F}"/>
                </a:ext>
              </a:extLst>
            </p:cNvPr>
            <p:cNvCxnSpPr>
              <a:cxnSpLocks/>
            </p:cNvCxnSpPr>
            <p:nvPr/>
          </p:nvCxnSpPr>
          <p:spPr>
            <a:xfrm>
              <a:off x="2543279" y="5081104"/>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 xmlns:a16="http://schemas.microsoft.com/office/drawing/2014/main" id="{430128AB-08A7-430C-90C7-88B92B339332}"/>
              </a:ext>
            </a:extLst>
          </p:cNvPr>
          <p:cNvSpPr txBox="1"/>
          <p:nvPr/>
        </p:nvSpPr>
        <p:spPr>
          <a:xfrm>
            <a:off x="8921818" y="1323480"/>
            <a:ext cx="151990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120     2</a:t>
            </a:r>
          </a:p>
        </p:txBody>
      </p:sp>
      <p:sp>
        <p:nvSpPr>
          <p:cNvPr id="51" name="TextBox 50">
            <a:extLst>
              <a:ext uri="{FF2B5EF4-FFF2-40B4-BE49-F238E27FC236}">
                <a16:creationId xmlns="" xmlns:a16="http://schemas.microsoft.com/office/drawing/2014/main" id="{B7E3B2B7-FEA5-491C-867F-39742652789D}"/>
              </a:ext>
            </a:extLst>
          </p:cNvPr>
          <p:cNvSpPr txBox="1"/>
          <p:nvPr/>
        </p:nvSpPr>
        <p:spPr>
          <a:xfrm>
            <a:off x="9082346" y="1969547"/>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60     2</a:t>
            </a:r>
          </a:p>
        </p:txBody>
      </p:sp>
      <p:sp>
        <p:nvSpPr>
          <p:cNvPr id="52" name="TextBox 51">
            <a:extLst>
              <a:ext uri="{FF2B5EF4-FFF2-40B4-BE49-F238E27FC236}">
                <a16:creationId xmlns="" xmlns:a16="http://schemas.microsoft.com/office/drawing/2014/main" id="{519C126D-C64E-4840-8FBD-CE49507FC760}"/>
              </a:ext>
            </a:extLst>
          </p:cNvPr>
          <p:cNvSpPr txBox="1"/>
          <p:nvPr/>
        </p:nvSpPr>
        <p:spPr>
          <a:xfrm>
            <a:off x="9078140" y="2572448"/>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30     2</a:t>
            </a:r>
          </a:p>
        </p:txBody>
      </p:sp>
      <p:sp>
        <p:nvSpPr>
          <p:cNvPr id="53" name="TextBox 52">
            <a:extLst>
              <a:ext uri="{FF2B5EF4-FFF2-40B4-BE49-F238E27FC236}">
                <a16:creationId xmlns="" xmlns:a16="http://schemas.microsoft.com/office/drawing/2014/main" id="{5642353A-DA5F-453E-9D86-0F79B5B8866C}"/>
              </a:ext>
            </a:extLst>
          </p:cNvPr>
          <p:cNvSpPr txBox="1"/>
          <p:nvPr/>
        </p:nvSpPr>
        <p:spPr>
          <a:xfrm>
            <a:off x="8899788" y="3175349"/>
            <a:ext cx="1470748"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15     3</a:t>
            </a:r>
          </a:p>
        </p:txBody>
      </p:sp>
      <p:sp>
        <p:nvSpPr>
          <p:cNvPr id="54" name="TextBox 53">
            <a:extLst>
              <a:ext uri="{FF2B5EF4-FFF2-40B4-BE49-F238E27FC236}">
                <a16:creationId xmlns="" xmlns:a16="http://schemas.microsoft.com/office/drawing/2014/main" id="{B706523A-F288-4954-9B88-04828489F28A}"/>
              </a:ext>
            </a:extLst>
          </p:cNvPr>
          <p:cNvSpPr txBox="1"/>
          <p:nvPr/>
        </p:nvSpPr>
        <p:spPr>
          <a:xfrm>
            <a:off x="9214126" y="3768611"/>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5     5</a:t>
            </a:r>
          </a:p>
        </p:txBody>
      </p:sp>
      <p:sp>
        <p:nvSpPr>
          <p:cNvPr id="55" name="TextBox 54">
            <a:extLst>
              <a:ext uri="{FF2B5EF4-FFF2-40B4-BE49-F238E27FC236}">
                <a16:creationId xmlns="" xmlns:a16="http://schemas.microsoft.com/office/drawing/2014/main" id="{E0F49A3E-2D26-4AE5-A2A3-743B1AA32886}"/>
              </a:ext>
            </a:extLst>
          </p:cNvPr>
          <p:cNvSpPr txBox="1"/>
          <p:nvPr/>
        </p:nvSpPr>
        <p:spPr>
          <a:xfrm>
            <a:off x="9214126" y="4286030"/>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     </a:t>
            </a:r>
          </a:p>
        </p:txBody>
      </p:sp>
      <p:sp>
        <p:nvSpPr>
          <p:cNvPr id="58" name="TextBox 57">
            <a:extLst>
              <a:ext uri="{FF2B5EF4-FFF2-40B4-BE49-F238E27FC236}">
                <a16:creationId xmlns="" xmlns:a16="http://schemas.microsoft.com/office/drawing/2014/main" id="{FD3176F0-79CE-44F3-9334-D7994838A7B0}"/>
              </a:ext>
            </a:extLst>
          </p:cNvPr>
          <p:cNvSpPr txBox="1"/>
          <p:nvPr/>
        </p:nvSpPr>
        <p:spPr>
          <a:xfrm>
            <a:off x="380261" y="5036744"/>
            <a:ext cx="3401780" cy="800219"/>
          </a:xfrm>
          <a:prstGeom prst="rect">
            <a:avLst/>
          </a:prstGeom>
          <a:noFill/>
        </p:spPr>
        <p:txBody>
          <a:bodyPr wrap="square" rtlCol="0">
            <a:spAutoFit/>
          </a:bodyPr>
          <a:lstStyle/>
          <a:p>
            <a:pPr algn="ct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Cách</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Rẽ</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nhánh</a:t>
            </a:r>
            <a:endPar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120 = 2.5.3.2.2 = 2</a:t>
            </a:r>
            <a:r>
              <a:rPr lang="en-US" sz="2300" baseline="30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a:t>
            </a:r>
            <a:endParaRPr lang="en-US" sz="2300" dirty="0">
              <a:solidFill>
                <a:schemeClr val="tx2"/>
              </a:solidFill>
              <a:latin typeface="Arial" panose="020B0604020202020204" pitchFamily="34" charset="0"/>
              <a:cs typeface="Arial" panose="020B0604020202020204" pitchFamily="34" charset="0"/>
            </a:endParaRPr>
          </a:p>
        </p:txBody>
      </p:sp>
      <p:grpSp>
        <p:nvGrpSpPr>
          <p:cNvPr id="66" name="Group 65">
            <a:extLst>
              <a:ext uri="{FF2B5EF4-FFF2-40B4-BE49-F238E27FC236}">
                <a16:creationId xmlns="" xmlns:a16="http://schemas.microsoft.com/office/drawing/2014/main" id="{D0CFFFC6-756F-4ED1-82BE-47686A1CF642}"/>
              </a:ext>
            </a:extLst>
          </p:cNvPr>
          <p:cNvGrpSpPr/>
          <p:nvPr/>
        </p:nvGrpSpPr>
        <p:grpSpPr>
          <a:xfrm>
            <a:off x="4905603" y="2059401"/>
            <a:ext cx="2276787" cy="1200329"/>
            <a:chOff x="655098" y="2342634"/>
            <a:chExt cx="1669099" cy="1200329"/>
          </a:xfrm>
        </p:grpSpPr>
        <p:sp>
          <p:nvSpPr>
            <p:cNvPr id="67" name="TextBox 66">
              <a:extLst>
                <a:ext uri="{FF2B5EF4-FFF2-40B4-BE49-F238E27FC236}">
                  <a16:creationId xmlns="" xmlns:a16="http://schemas.microsoft.com/office/drawing/2014/main" id="{C4219805-18D2-4AEE-8B43-5F69782DBFAB}"/>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120</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 6              20</a:t>
              </a:r>
            </a:p>
          </p:txBody>
        </p:sp>
        <p:cxnSp>
          <p:nvCxnSpPr>
            <p:cNvPr id="68" name="Straight Connector 67">
              <a:extLst>
                <a:ext uri="{FF2B5EF4-FFF2-40B4-BE49-F238E27FC236}">
                  <a16:creationId xmlns="" xmlns:a16="http://schemas.microsoft.com/office/drawing/2014/main" id="{844CB807-0D63-43D8-9E9F-615F3C4D643B}"/>
                </a:ext>
              </a:extLst>
            </p:cNvPr>
            <p:cNvCxnSpPr>
              <a:cxnSpLocks/>
            </p:cNvCxnSpPr>
            <p:nvPr/>
          </p:nvCxnSpPr>
          <p:spPr>
            <a:xfrm flipH="1">
              <a:off x="974940"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7D78BB53-B138-4892-8B23-0D11B4A06568}"/>
                </a:ext>
              </a:extLst>
            </p:cNvPr>
            <p:cNvCxnSpPr>
              <a:cxnSpLocks/>
            </p:cNvCxnSpPr>
            <p:nvPr/>
          </p:nvCxnSpPr>
          <p:spPr>
            <a:xfrm>
              <a:off x="1424766"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 xmlns:a16="http://schemas.microsoft.com/office/drawing/2014/main" id="{B2CC7341-1846-40C1-9D07-EBB93994CA14}"/>
              </a:ext>
            </a:extLst>
          </p:cNvPr>
          <p:cNvGrpSpPr/>
          <p:nvPr/>
        </p:nvGrpSpPr>
        <p:grpSpPr>
          <a:xfrm>
            <a:off x="5718137" y="2841813"/>
            <a:ext cx="1772462" cy="1200329"/>
            <a:chOff x="1161166" y="3098489"/>
            <a:chExt cx="1243075" cy="1200329"/>
          </a:xfrm>
        </p:grpSpPr>
        <p:sp>
          <p:nvSpPr>
            <p:cNvPr id="71" name="TextBox 70">
              <a:extLst>
                <a:ext uri="{FF2B5EF4-FFF2-40B4-BE49-F238E27FC236}">
                  <a16:creationId xmlns="" xmlns:a16="http://schemas.microsoft.com/office/drawing/2014/main" id="{DE670673-1D7F-497D-B11B-0609D1D77943}"/>
                </a:ext>
              </a:extLst>
            </p:cNvPr>
            <p:cNvSpPr txBox="1"/>
            <p:nvPr/>
          </p:nvSpPr>
          <p:spPr>
            <a:xfrm>
              <a:off x="1161166" y="3098489"/>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 5             4</a:t>
              </a:r>
            </a:p>
          </p:txBody>
        </p:sp>
        <p:cxnSp>
          <p:nvCxnSpPr>
            <p:cNvPr id="72" name="Straight Connector 71">
              <a:extLst>
                <a:ext uri="{FF2B5EF4-FFF2-40B4-BE49-F238E27FC236}">
                  <a16:creationId xmlns="" xmlns:a16="http://schemas.microsoft.com/office/drawing/2014/main" id="{375B2F3F-AA62-4177-BCF5-D0F59D3D6808}"/>
                </a:ext>
              </a:extLst>
            </p:cNvPr>
            <p:cNvCxnSpPr>
              <a:cxnSpLocks/>
            </p:cNvCxnSpPr>
            <p:nvPr/>
          </p:nvCxnSpPr>
          <p:spPr>
            <a:xfrm flipH="1">
              <a:off x="1409345"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7F5A311D-E6C2-4866-8FFA-F5DD7874CC69}"/>
                </a:ext>
              </a:extLst>
            </p:cNvPr>
            <p:cNvCxnSpPr>
              <a:cxnSpLocks/>
            </p:cNvCxnSpPr>
            <p:nvPr/>
          </p:nvCxnSpPr>
          <p:spPr>
            <a:xfrm>
              <a:off x="1859171"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 xmlns:a16="http://schemas.microsoft.com/office/drawing/2014/main" id="{7E8B7AFC-0A29-439C-BB40-FA58DBF3FD7C}"/>
              </a:ext>
            </a:extLst>
          </p:cNvPr>
          <p:cNvGrpSpPr/>
          <p:nvPr/>
        </p:nvGrpSpPr>
        <p:grpSpPr>
          <a:xfrm>
            <a:off x="4374169" y="2826988"/>
            <a:ext cx="1524480" cy="1200329"/>
            <a:chOff x="1485309" y="3858785"/>
            <a:chExt cx="1243075" cy="1200329"/>
          </a:xfrm>
        </p:grpSpPr>
        <p:sp>
          <p:nvSpPr>
            <p:cNvPr id="75" name="TextBox 74">
              <a:extLst>
                <a:ext uri="{FF2B5EF4-FFF2-40B4-BE49-F238E27FC236}">
                  <a16:creationId xmlns="" xmlns:a16="http://schemas.microsoft.com/office/drawing/2014/main" id="{9FE8AE7C-AF2E-4B97-ADB5-2693CE352030}"/>
                </a:ext>
              </a:extLst>
            </p:cNvPr>
            <p:cNvSpPr txBox="1"/>
            <p:nvPr/>
          </p:nvSpPr>
          <p:spPr>
            <a:xfrm>
              <a:off x="1485309" y="3858785"/>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2          3</a:t>
              </a:r>
            </a:p>
          </p:txBody>
        </p:sp>
        <p:cxnSp>
          <p:nvCxnSpPr>
            <p:cNvPr id="76" name="Straight Connector 75">
              <a:extLst>
                <a:ext uri="{FF2B5EF4-FFF2-40B4-BE49-F238E27FC236}">
                  <a16:creationId xmlns="" xmlns:a16="http://schemas.microsoft.com/office/drawing/2014/main" id="{681E80CA-F423-44BD-9FE7-EED4FDCC6E38}"/>
                </a:ext>
              </a:extLst>
            </p:cNvPr>
            <p:cNvCxnSpPr>
              <a:cxnSpLocks/>
            </p:cNvCxnSpPr>
            <p:nvPr/>
          </p:nvCxnSpPr>
          <p:spPr>
            <a:xfrm flipH="1">
              <a:off x="1672889" y="4276263"/>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C5DE4435-F490-4E78-A9DE-088F32B68D80}"/>
                </a:ext>
              </a:extLst>
            </p:cNvPr>
            <p:cNvCxnSpPr>
              <a:cxnSpLocks/>
            </p:cNvCxnSpPr>
            <p:nvPr/>
          </p:nvCxnSpPr>
          <p:spPr>
            <a:xfrm>
              <a:off x="2122715" y="4276263"/>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78" name="Straight Connector 77">
            <a:extLst>
              <a:ext uri="{FF2B5EF4-FFF2-40B4-BE49-F238E27FC236}">
                <a16:creationId xmlns="" xmlns:a16="http://schemas.microsoft.com/office/drawing/2014/main" id="{5C4065C0-B267-4916-94F4-4CBEE834D97C}"/>
              </a:ext>
            </a:extLst>
          </p:cNvPr>
          <p:cNvCxnSpPr>
            <a:cxnSpLocks/>
          </p:cNvCxnSpPr>
          <p:nvPr/>
        </p:nvCxnSpPr>
        <p:spPr>
          <a:xfrm flipH="1">
            <a:off x="6803841" y="4050349"/>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 xmlns:a16="http://schemas.microsoft.com/office/drawing/2014/main" id="{89FF64B2-2F6D-4A29-B641-4F6F2A885BAE}"/>
              </a:ext>
            </a:extLst>
          </p:cNvPr>
          <p:cNvGrpSpPr/>
          <p:nvPr/>
        </p:nvGrpSpPr>
        <p:grpSpPr>
          <a:xfrm>
            <a:off x="6530159" y="3650922"/>
            <a:ext cx="1459881" cy="1200329"/>
            <a:chOff x="1880698" y="4663215"/>
            <a:chExt cx="1243075" cy="1200329"/>
          </a:xfrm>
        </p:grpSpPr>
        <p:sp>
          <p:nvSpPr>
            <p:cNvPr id="80" name="TextBox 79">
              <a:extLst>
                <a:ext uri="{FF2B5EF4-FFF2-40B4-BE49-F238E27FC236}">
                  <a16:creationId xmlns="" xmlns:a16="http://schemas.microsoft.com/office/drawing/2014/main" id="{092D8B10-A861-4863-A67B-0D663983825C}"/>
                </a:ext>
              </a:extLst>
            </p:cNvPr>
            <p:cNvSpPr txBox="1"/>
            <p:nvPr/>
          </p:nvSpPr>
          <p:spPr>
            <a:xfrm>
              <a:off x="1880698" y="4663215"/>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2           2</a:t>
              </a:r>
            </a:p>
          </p:txBody>
        </p:sp>
        <p:cxnSp>
          <p:nvCxnSpPr>
            <p:cNvPr id="81" name="Straight Connector 80">
              <a:extLst>
                <a:ext uri="{FF2B5EF4-FFF2-40B4-BE49-F238E27FC236}">
                  <a16:creationId xmlns="" xmlns:a16="http://schemas.microsoft.com/office/drawing/2014/main" id="{4E6B4656-B3FC-4DBD-A26B-8CB2AB7E29F6}"/>
                </a:ext>
              </a:extLst>
            </p:cNvPr>
            <p:cNvCxnSpPr>
              <a:cxnSpLocks/>
            </p:cNvCxnSpPr>
            <p:nvPr/>
          </p:nvCxnSpPr>
          <p:spPr>
            <a:xfrm>
              <a:off x="2543279" y="5081104"/>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 xmlns:a16="http://schemas.microsoft.com/office/drawing/2014/main" id="{8AAFA290-05AA-49EF-9AD5-F7B6759660CE}"/>
              </a:ext>
            </a:extLst>
          </p:cNvPr>
          <p:cNvSpPr txBox="1"/>
          <p:nvPr/>
        </p:nvSpPr>
        <p:spPr>
          <a:xfrm>
            <a:off x="4048491" y="5075520"/>
            <a:ext cx="3401781" cy="800219"/>
          </a:xfrm>
          <a:prstGeom prst="rect">
            <a:avLst/>
          </a:prstGeom>
          <a:noFill/>
        </p:spPr>
        <p:txBody>
          <a:bodyPr wrap="square" rtlCol="0">
            <a:spAutoFit/>
          </a:bodyPr>
          <a:lstStyle/>
          <a:p>
            <a:pPr algn="ct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Cách</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Rẽ</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nhánh</a:t>
            </a:r>
            <a:endPar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120 = 2.3.5.2.2 = 2</a:t>
            </a:r>
            <a:r>
              <a:rPr lang="en-US" sz="2300" baseline="30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a:t>
            </a:r>
            <a:endParaRPr lang="en-US" sz="2300" dirty="0">
              <a:solidFill>
                <a:schemeClr val="tx2"/>
              </a:solidFill>
              <a:latin typeface="Arial" panose="020B0604020202020204" pitchFamily="34" charset="0"/>
              <a:cs typeface="Arial" panose="020B0604020202020204" pitchFamily="34" charset="0"/>
            </a:endParaRPr>
          </a:p>
        </p:txBody>
      </p:sp>
      <p:cxnSp>
        <p:nvCxnSpPr>
          <p:cNvPr id="90" name="Straight Connector 89">
            <a:extLst>
              <a:ext uri="{FF2B5EF4-FFF2-40B4-BE49-F238E27FC236}">
                <a16:creationId xmlns="" xmlns:a16="http://schemas.microsoft.com/office/drawing/2014/main" id="{72E4292D-67B1-495F-B8F0-22AA160DA81B}"/>
              </a:ext>
            </a:extLst>
          </p:cNvPr>
          <p:cNvCxnSpPr/>
          <p:nvPr/>
        </p:nvCxnSpPr>
        <p:spPr>
          <a:xfrm>
            <a:off x="9710374" y="1323480"/>
            <a:ext cx="0" cy="340840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 xmlns:a16="http://schemas.microsoft.com/office/drawing/2014/main" id="{4E36E19C-94C2-4D2B-AC12-B990D0895AE1}"/>
              </a:ext>
            </a:extLst>
          </p:cNvPr>
          <p:cNvSpPr txBox="1"/>
          <p:nvPr/>
        </p:nvSpPr>
        <p:spPr>
          <a:xfrm>
            <a:off x="8136328" y="4991398"/>
            <a:ext cx="3401781" cy="800219"/>
          </a:xfrm>
          <a:prstGeom prst="rect">
            <a:avLst/>
          </a:prstGeom>
          <a:noFill/>
        </p:spPr>
        <p:txBody>
          <a:bodyPr wrap="square" rtlCol="0">
            <a:spAutoFit/>
          </a:bodyPr>
          <a:lstStyle/>
          <a:p>
            <a:pPr algn="ct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Cách</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 Theo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cột</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dọc</a:t>
            </a:r>
            <a:endPar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120 = 2.2.2.3.5 = 2</a:t>
            </a:r>
            <a:r>
              <a:rPr lang="en-US" sz="2300" baseline="30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a:t>
            </a:r>
            <a:endParaRPr lang="en-US" sz="23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863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ppt_x"/>
                                          </p:val>
                                        </p:tav>
                                        <p:tav tm="100000">
                                          <p:val>
                                            <p:strVal val="#ppt_x"/>
                                          </p:val>
                                        </p:tav>
                                      </p:tavLst>
                                    </p:anim>
                                    <p:anim calcmode="lin" valueType="num">
                                      <p:cBhvr additive="base">
                                        <p:cTn id="3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fill="hold"/>
                                        <p:tgtEl>
                                          <p:spTgt spid="66"/>
                                        </p:tgtEl>
                                        <p:attrNameLst>
                                          <p:attrName>ppt_x</p:attrName>
                                        </p:attrNameLst>
                                      </p:cBhvr>
                                      <p:tavLst>
                                        <p:tav tm="0">
                                          <p:val>
                                            <p:strVal val="#ppt_x"/>
                                          </p:val>
                                        </p:tav>
                                        <p:tav tm="100000">
                                          <p:val>
                                            <p:strVal val="#ppt_x"/>
                                          </p:val>
                                        </p:tav>
                                      </p:tavLst>
                                    </p:anim>
                                    <p:anim calcmode="lin" valueType="num">
                                      <p:cBhvr additive="base">
                                        <p:cTn id="4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ppt_x"/>
                                          </p:val>
                                        </p:tav>
                                        <p:tav tm="100000">
                                          <p:val>
                                            <p:strVal val="#ppt_x"/>
                                          </p:val>
                                        </p:tav>
                                      </p:tavLst>
                                    </p:anim>
                                    <p:anim calcmode="lin" valueType="num">
                                      <p:cBhvr additive="base">
                                        <p:cTn id="5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additive="base">
                                        <p:cTn id="61" dur="500" fill="hold"/>
                                        <p:tgtEl>
                                          <p:spTgt spid="78"/>
                                        </p:tgtEl>
                                        <p:attrNameLst>
                                          <p:attrName>ppt_x</p:attrName>
                                        </p:attrNameLst>
                                      </p:cBhvr>
                                      <p:tavLst>
                                        <p:tav tm="0">
                                          <p:val>
                                            <p:strVal val="#ppt_x"/>
                                          </p:val>
                                        </p:tav>
                                        <p:tav tm="100000">
                                          <p:val>
                                            <p:strVal val="#ppt_x"/>
                                          </p:val>
                                        </p:tav>
                                      </p:tavLst>
                                    </p:anim>
                                    <p:anim calcmode="lin" valueType="num">
                                      <p:cBhvr additive="base">
                                        <p:cTn id="6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additive="base">
                                        <p:cTn id="67" dur="500" fill="hold"/>
                                        <p:tgtEl>
                                          <p:spTgt spid="79"/>
                                        </p:tgtEl>
                                        <p:attrNameLst>
                                          <p:attrName>ppt_x</p:attrName>
                                        </p:attrNameLst>
                                      </p:cBhvr>
                                      <p:tavLst>
                                        <p:tav tm="0">
                                          <p:val>
                                            <p:strVal val="#ppt_x"/>
                                          </p:val>
                                        </p:tav>
                                        <p:tav tm="100000">
                                          <p:val>
                                            <p:strVal val="#ppt_x"/>
                                          </p:val>
                                        </p:tav>
                                      </p:tavLst>
                                    </p:anim>
                                    <p:anim calcmode="lin" valueType="num">
                                      <p:cBhvr additive="base">
                                        <p:cTn id="6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3"/>
                                        </p:tgtEl>
                                        <p:attrNameLst>
                                          <p:attrName>style.visibility</p:attrName>
                                        </p:attrNameLst>
                                      </p:cBhvr>
                                      <p:to>
                                        <p:strVal val="visible"/>
                                      </p:to>
                                    </p:set>
                                    <p:anim calcmode="lin" valueType="num">
                                      <p:cBhvr additive="base">
                                        <p:cTn id="73" dur="500" fill="hold"/>
                                        <p:tgtEl>
                                          <p:spTgt spid="83"/>
                                        </p:tgtEl>
                                        <p:attrNameLst>
                                          <p:attrName>ppt_x</p:attrName>
                                        </p:attrNameLst>
                                      </p:cBhvr>
                                      <p:tavLst>
                                        <p:tav tm="0">
                                          <p:val>
                                            <p:strVal val="#ppt_x"/>
                                          </p:val>
                                        </p:tav>
                                        <p:tav tm="100000">
                                          <p:val>
                                            <p:strVal val="#ppt_x"/>
                                          </p:val>
                                        </p:tav>
                                      </p:tavLst>
                                    </p:anim>
                                    <p:anim calcmode="lin" valueType="num">
                                      <p:cBhvr additive="base">
                                        <p:cTn id="7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90"/>
                                        </p:tgtEl>
                                        <p:attrNameLst>
                                          <p:attrName>style.visibility</p:attrName>
                                        </p:attrNameLst>
                                      </p:cBhvr>
                                      <p:to>
                                        <p:strVal val="visible"/>
                                      </p:to>
                                    </p:set>
                                    <p:anim calcmode="lin" valueType="num">
                                      <p:cBhvr additive="base">
                                        <p:cTn id="85" dur="500" fill="hold"/>
                                        <p:tgtEl>
                                          <p:spTgt spid="90"/>
                                        </p:tgtEl>
                                        <p:attrNameLst>
                                          <p:attrName>ppt_x</p:attrName>
                                        </p:attrNameLst>
                                      </p:cBhvr>
                                      <p:tavLst>
                                        <p:tav tm="0">
                                          <p:val>
                                            <p:strVal val="#ppt_x"/>
                                          </p:val>
                                        </p:tav>
                                        <p:tav tm="100000">
                                          <p:val>
                                            <p:strVal val="#ppt_x"/>
                                          </p:val>
                                        </p:tav>
                                      </p:tavLst>
                                    </p:anim>
                                    <p:anim calcmode="lin" valueType="num">
                                      <p:cBhvr additive="base">
                                        <p:cTn id="86"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additive="base">
                                        <p:cTn id="91" dur="500" fill="hold"/>
                                        <p:tgtEl>
                                          <p:spTgt spid="51"/>
                                        </p:tgtEl>
                                        <p:attrNameLst>
                                          <p:attrName>ppt_x</p:attrName>
                                        </p:attrNameLst>
                                      </p:cBhvr>
                                      <p:tavLst>
                                        <p:tav tm="0">
                                          <p:val>
                                            <p:strVal val="#ppt_x"/>
                                          </p:val>
                                        </p:tav>
                                        <p:tav tm="100000">
                                          <p:val>
                                            <p:strVal val="#ppt_x"/>
                                          </p:val>
                                        </p:tav>
                                      </p:tavLst>
                                    </p:anim>
                                    <p:anim calcmode="lin" valueType="num">
                                      <p:cBhvr additive="base">
                                        <p:cTn id="9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additive="base">
                                        <p:cTn id="97" dur="500" fill="hold"/>
                                        <p:tgtEl>
                                          <p:spTgt spid="52"/>
                                        </p:tgtEl>
                                        <p:attrNameLst>
                                          <p:attrName>ppt_x</p:attrName>
                                        </p:attrNameLst>
                                      </p:cBhvr>
                                      <p:tavLst>
                                        <p:tav tm="0">
                                          <p:val>
                                            <p:strVal val="#ppt_x"/>
                                          </p:val>
                                        </p:tav>
                                        <p:tav tm="100000">
                                          <p:val>
                                            <p:strVal val="#ppt_x"/>
                                          </p:val>
                                        </p:tav>
                                      </p:tavLst>
                                    </p:anim>
                                    <p:anim calcmode="lin" valueType="num">
                                      <p:cBhvr additive="base">
                                        <p:cTn id="9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additive="base">
                                        <p:cTn id="109" dur="500" fill="hold"/>
                                        <p:tgtEl>
                                          <p:spTgt spid="54"/>
                                        </p:tgtEl>
                                        <p:attrNameLst>
                                          <p:attrName>ppt_x</p:attrName>
                                        </p:attrNameLst>
                                      </p:cBhvr>
                                      <p:tavLst>
                                        <p:tav tm="0">
                                          <p:val>
                                            <p:strVal val="#ppt_x"/>
                                          </p:val>
                                        </p:tav>
                                        <p:tav tm="100000">
                                          <p:val>
                                            <p:strVal val="#ppt_x"/>
                                          </p:val>
                                        </p:tav>
                                      </p:tavLst>
                                    </p:anim>
                                    <p:anim calcmode="lin" valueType="num">
                                      <p:cBhvr additive="base">
                                        <p:cTn id="11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55"/>
                                        </p:tgtEl>
                                        <p:attrNameLst>
                                          <p:attrName>style.visibility</p:attrName>
                                        </p:attrNameLst>
                                      </p:cBhvr>
                                      <p:to>
                                        <p:strVal val="visible"/>
                                      </p:to>
                                    </p:set>
                                    <p:anim calcmode="lin" valueType="num">
                                      <p:cBhvr additive="base">
                                        <p:cTn id="115" dur="500" fill="hold"/>
                                        <p:tgtEl>
                                          <p:spTgt spid="55"/>
                                        </p:tgtEl>
                                        <p:attrNameLst>
                                          <p:attrName>ppt_x</p:attrName>
                                        </p:attrNameLst>
                                      </p:cBhvr>
                                      <p:tavLst>
                                        <p:tav tm="0">
                                          <p:val>
                                            <p:strVal val="#ppt_x"/>
                                          </p:val>
                                        </p:tav>
                                        <p:tav tm="100000">
                                          <p:val>
                                            <p:strVal val="#ppt_x"/>
                                          </p:val>
                                        </p:tav>
                                      </p:tavLst>
                                    </p:anim>
                                    <p:anim calcmode="lin" valueType="num">
                                      <p:cBhvr additive="base">
                                        <p:cTn id="11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91"/>
                                        </p:tgtEl>
                                        <p:attrNameLst>
                                          <p:attrName>style.visibility</p:attrName>
                                        </p:attrNameLst>
                                      </p:cBhvr>
                                      <p:to>
                                        <p:strVal val="visible"/>
                                      </p:to>
                                    </p:set>
                                    <p:anim calcmode="lin" valueType="num">
                                      <p:cBhvr additive="base">
                                        <p:cTn id="121" dur="500" fill="hold"/>
                                        <p:tgtEl>
                                          <p:spTgt spid="91"/>
                                        </p:tgtEl>
                                        <p:attrNameLst>
                                          <p:attrName>ppt_x</p:attrName>
                                        </p:attrNameLst>
                                      </p:cBhvr>
                                      <p:tavLst>
                                        <p:tav tm="0">
                                          <p:val>
                                            <p:strVal val="#ppt_x"/>
                                          </p:val>
                                        </p:tav>
                                        <p:tav tm="100000">
                                          <p:val>
                                            <p:strVal val="#ppt_x"/>
                                          </p:val>
                                        </p:tav>
                                      </p:tavLst>
                                    </p:anim>
                                    <p:anim calcmode="lin" valueType="num">
                                      <p:cBhvr additive="base">
                                        <p:cTn id="122"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P spid="58" grpId="0"/>
      <p:bldP spid="83" grpId="0"/>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 xmlns:a16="http://schemas.microsoft.com/office/drawing/2014/main" id="{97E81228-EC61-4337-8FCD-FEE6A5684E7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8" name="Rectangle 6">
            <a:extLst>
              <a:ext uri="{FF2B5EF4-FFF2-40B4-BE49-F238E27FC236}">
                <a16:creationId xmlns="" xmlns:a16="http://schemas.microsoft.com/office/drawing/2014/main" id="{04D47F80-AD84-4BC4-B02E-F977E4577B66}"/>
              </a:ext>
            </a:extLst>
          </p:cNvPr>
          <p:cNvSpPr>
            <a:spLocks noChangeArrowheads="1"/>
          </p:cNvSpPr>
          <p:nvPr/>
        </p:nvSpPr>
        <p:spPr bwMode="auto">
          <a:xfrm>
            <a:off x="0" y="929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 xmlns:a16="http://schemas.microsoft.com/office/drawing/2014/main" id="{657C2195-49EB-4C57-BDA7-64C18D91CC53}"/>
              </a:ext>
            </a:extLst>
          </p:cNvPr>
          <p:cNvSpPr/>
          <p:nvPr/>
        </p:nvSpPr>
        <p:spPr>
          <a:xfrm>
            <a:off x="2500314" y="2314575"/>
            <a:ext cx="9001860" cy="3476537"/>
          </a:xfrm>
          <a:prstGeom prst="cloudCallout">
            <a:avLst>
              <a:gd name="adj1" fmla="val -50435"/>
              <a:gd name="adj2" fmla="val -4216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000" b="1" dirty="0">
              <a:solidFill>
                <a:schemeClr val="accent1">
                  <a:lumMod val="75000"/>
                </a:schemeClr>
              </a:solidFill>
              <a:latin typeface="Arial" panose="020B0604020202020204" pitchFamily="34" charset="0"/>
              <a:cs typeface="Arial" panose="020B0604020202020204" pitchFamily="34" charset="0"/>
            </a:endParaRPr>
          </a:p>
          <a:p>
            <a:pPr algn="just"/>
            <a:r>
              <a:rPr lang="en-US" sz="3000" b="1" dirty="0" err="1">
                <a:solidFill>
                  <a:schemeClr val="accent1">
                    <a:lumMod val="75000"/>
                  </a:schemeClr>
                </a:solidFill>
                <a:latin typeface="Arial" panose="020B0604020202020204" pitchFamily="34" charset="0"/>
                <a:cs typeface="Arial" panose="020B0604020202020204" pitchFamily="34" charset="0"/>
              </a:rPr>
              <a:t>Nhận</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xét</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Dù</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phân</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tích</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một</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số</a:t>
            </a:r>
            <a:r>
              <a:rPr lang="en-US" sz="3000" b="1" dirty="0">
                <a:solidFill>
                  <a:schemeClr val="accent1">
                    <a:lumMod val="75000"/>
                  </a:schemeClr>
                </a:solidFill>
                <a:latin typeface="Arial" panose="020B0604020202020204" pitchFamily="34" charset="0"/>
                <a:cs typeface="Arial" panose="020B0604020202020204" pitchFamily="34" charset="0"/>
              </a:rPr>
              <a:t> ra </a:t>
            </a:r>
            <a:r>
              <a:rPr lang="en-US" sz="3000" b="1" dirty="0" err="1">
                <a:solidFill>
                  <a:schemeClr val="accent1">
                    <a:lumMod val="75000"/>
                  </a:schemeClr>
                </a:solidFill>
                <a:latin typeface="Arial" panose="020B0604020202020204" pitchFamily="34" charset="0"/>
                <a:cs typeface="Arial" panose="020B0604020202020204" pitchFamily="34" charset="0"/>
              </a:rPr>
              <a:t>thừa</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số</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nguyên</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tố</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bằng</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cách</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nào</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thì</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cuối</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cùng</a:t>
            </a:r>
            <a:r>
              <a:rPr lang="en-US" sz="3000" b="1" dirty="0">
                <a:solidFill>
                  <a:schemeClr val="accent1">
                    <a:lumMod val="75000"/>
                  </a:schemeClr>
                </a:solidFill>
                <a:latin typeface="Arial" panose="020B0604020202020204" pitchFamily="34" charset="0"/>
                <a:cs typeface="Arial" panose="020B0604020202020204" pitchFamily="34" charset="0"/>
              </a:rPr>
              <a:t> ta </a:t>
            </a:r>
            <a:r>
              <a:rPr lang="en-US" sz="3000" b="1" dirty="0" err="1">
                <a:solidFill>
                  <a:schemeClr val="accent1">
                    <a:lumMod val="75000"/>
                  </a:schemeClr>
                </a:solidFill>
                <a:latin typeface="Arial" panose="020B0604020202020204" pitchFamily="34" charset="0"/>
                <a:cs typeface="Arial" panose="020B0604020202020204" pitchFamily="34" charset="0"/>
              </a:rPr>
              <a:t>cũng</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có</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được</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cùng</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một</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kết</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quả</a:t>
            </a:r>
            <a:r>
              <a:rPr lang="en-US" sz="3000" b="1" dirty="0">
                <a:solidFill>
                  <a:schemeClr val="accent1">
                    <a:lumMod val="75000"/>
                  </a:schemeClr>
                </a:solidFill>
                <a:latin typeface="Arial" panose="020B0604020202020204" pitchFamily="34" charset="0"/>
                <a:cs typeface="Arial" panose="020B0604020202020204" pitchFamily="34" charset="0"/>
              </a:rPr>
              <a:t>.</a:t>
            </a:r>
          </a:p>
          <a:p>
            <a:pPr algn="ctr"/>
            <a:endParaRPr lang="en-US" sz="30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3795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BCA39ED-E708-4740-B9F9-09BC786D2806}"/>
              </a:ext>
            </a:extLst>
          </p:cNvPr>
          <p:cNvSpPr txBox="1">
            <a:spLocks noGrp="1"/>
          </p:cNvSpPr>
          <p:nvPr>
            <p:ph type="title"/>
          </p:nvPr>
        </p:nvSpPr>
        <p:spPr>
          <a:xfrm>
            <a:off x="464765" y="388229"/>
            <a:ext cx="10479459" cy="507831"/>
          </a:xfrm>
          <a:prstGeom prst="rect">
            <a:avLst/>
          </a:prstGeom>
          <a:noFill/>
        </p:spPr>
        <p:txBody>
          <a:bodyPr wrap="square" rtlCol="0">
            <a:spAutoFit/>
          </a:bodyPr>
          <a:lstStyle/>
          <a:p>
            <a:pPr algn="just"/>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Luyện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tập</a:t>
            </a:r>
            <a:r>
              <a:rPr lang="en-US" sz="3000" b="1" dirty="0">
                <a:solidFill>
                  <a:schemeClr val="accent1"/>
                </a:solidFill>
                <a:latin typeface="Arial" panose="020B0604020202020204" pitchFamily="34" charset="0"/>
                <a:cs typeface="Arial" panose="020B0604020202020204" pitchFamily="34" charset="0"/>
              </a:rPr>
              <a:t> 3: </a:t>
            </a:r>
            <a:r>
              <a:rPr lang="en-US" sz="3000" b="1" dirty="0" err="1">
                <a:solidFill>
                  <a:schemeClr val="accent1"/>
                </a:solidFill>
                <a:latin typeface="Arial" panose="020B0604020202020204" pitchFamily="34" charset="0"/>
                <a:cs typeface="Arial" panose="020B0604020202020204" pitchFamily="34" charset="0"/>
              </a:rPr>
              <a:t>Phân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tích</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450 ra </a:t>
            </a:r>
            <a:r>
              <a:rPr lang="en-US" sz="3000" b="1" dirty="0" err="1">
                <a:solidFill>
                  <a:schemeClr val="accent1"/>
                </a:solidFill>
                <a:latin typeface="Arial" panose="020B0604020202020204" pitchFamily="34" charset="0"/>
                <a:cs typeface="Arial" panose="020B0604020202020204" pitchFamily="34" charset="0"/>
              </a:rPr>
              <a:t>thừa</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nguyên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tố</a:t>
            </a:r>
            <a:r>
              <a:rPr lang="en-US" sz="3000" b="1" dirty="0">
                <a:solidFill>
                  <a:schemeClr val="accent1"/>
                </a:solidFill>
                <a:latin typeface="Arial" panose="020B0604020202020204" pitchFamily="34" charset="0"/>
                <a:cs typeface="Arial" panose="020B0604020202020204" pitchFamily="34" charset="0"/>
              </a:rPr>
              <a:t>.</a:t>
            </a:r>
          </a:p>
        </p:txBody>
      </p:sp>
      <p:sp>
        <p:nvSpPr>
          <p:cNvPr id="6" name="!!4">
            <a:extLst>
              <a:ext uri="{FF2B5EF4-FFF2-40B4-BE49-F238E27FC236}">
                <a16:creationId xmlns="" xmlns:a16="http://schemas.microsoft.com/office/drawing/2014/main" id="{366D2AEF-85BE-E34A-B6A6-679D7D0499D5}"/>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9360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 xmlns:a16="http://schemas.microsoft.com/office/drawing/2014/main" id="{58E6D429-DC53-47C4-8036-1E9D12B8E28B}"/>
              </a:ext>
            </a:extLst>
          </p:cNvPr>
          <p:cNvSpPr/>
          <p:nvPr/>
        </p:nvSpPr>
        <p:spPr>
          <a:xfrm>
            <a:off x="36141" y="54868"/>
            <a:ext cx="4488562"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HOẠT ĐỘNG CỦNG CỐ</a:t>
            </a:r>
          </a:p>
        </p:txBody>
      </p:sp>
      <p:grpSp>
        <p:nvGrpSpPr>
          <p:cNvPr id="16" name="Group 15">
            <a:extLst>
              <a:ext uri="{FF2B5EF4-FFF2-40B4-BE49-F238E27FC236}">
                <a16:creationId xmlns="" xmlns:a16="http://schemas.microsoft.com/office/drawing/2014/main" id="{DDDA6543-D5A7-4C32-AD3C-0592E52B9142}"/>
              </a:ext>
            </a:extLst>
          </p:cNvPr>
          <p:cNvGrpSpPr/>
          <p:nvPr/>
        </p:nvGrpSpPr>
        <p:grpSpPr>
          <a:xfrm>
            <a:off x="408857" y="1566317"/>
            <a:ext cx="11146951" cy="849260"/>
            <a:chOff x="241306" y="2452678"/>
            <a:chExt cx="11778089" cy="451310"/>
          </a:xfrm>
          <a:solidFill>
            <a:srgbClr val="327E3B"/>
          </a:solidFill>
        </p:grpSpPr>
        <p:sp>
          <p:nvSpPr>
            <p:cNvPr id="17" name="Rectangle 16">
              <a:extLst>
                <a:ext uri="{FF2B5EF4-FFF2-40B4-BE49-F238E27FC236}">
                  <a16:creationId xmlns="" xmlns:a16="http://schemas.microsoft.com/office/drawing/2014/main" id="{0121B2B7-2CEC-4B78-87F8-FD4EB3EB8B8F}"/>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18" name="Oval 17">
              <a:extLst>
                <a:ext uri="{FF2B5EF4-FFF2-40B4-BE49-F238E27FC236}">
                  <a16:creationId xmlns="" xmlns:a16="http://schemas.microsoft.com/office/drawing/2014/main" id="{C3F9ACE6-0B60-476A-AAEE-2DB6745618B0}"/>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 xmlns:a16="http://schemas.microsoft.com/office/drawing/2014/main" id="{F9849EA0-07FA-4ECE-9DD3-50FAAD64DA10}"/>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0" name="Oval 19">
              <a:extLst>
                <a:ext uri="{FF2B5EF4-FFF2-40B4-BE49-F238E27FC236}">
                  <a16:creationId xmlns="" xmlns:a16="http://schemas.microsoft.com/office/drawing/2014/main" id="{F065EBA5-7AE1-436B-9692-C48187F8FEBA}"/>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 xmlns:a16="http://schemas.microsoft.com/office/drawing/2014/main" id="{BD9748EE-2344-4089-8565-02DE90C7A687}"/>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2" name="Oval 21">
              <a:extLst>
                <a:ext uri="{FF2B5EF4-FFF2-40B4-BE49-F238E27FC236}">
                  <a16:creationId xmlns="" xmlns:a16="http://schemas.microsoft.com/office/drawing/2014/main" id="{FC981EA5-4A18-4280-B672-6B0BB7D9E4DC}"/>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 xmlns:a16="http://schemas.microsoft.com/office/drawing/2014/main" id="{5E1557F4-BDCA-47FF-9684-2A8D771258E5}"/>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4" name="Oval 23">
              <a:extLst>
                <a:ext uri="{FF2B5EF4-FFF2-40B4-BE49-F238E27FC236}">
                  <a16:creationId xmlns="" xmlns:a16="http://schemas.microsoft.com/office/drawing/2014/main" id="{BC4D0EDF-99C0-45F5-A98C-901F5839E7DC}"/>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25" name="Oval 24">
            <a:extLst>
              <a:ext uri="{FF2B5EF4-FFF2-40B4-BE49-F238E27FC236}">
                <a16:creationId xmlns="" xmlns:a16="http://schemas.microsoft.com/office/drawing/2014/main" id="{4A1832E5-0274-4A70-A73B-CEB14BC517C5}"/>
              </a:ext>
            </a:extLst>
          </p:cNvPr>
          <p:cNvSpPr/>
          <p:nvPr/>
        </p:nvSpPr>
        <p:spPr>
          <a:xfrm>
            <a:off x="369995" y="1698641"/>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 xmlns:a16="http://schemas.microsoft.com/office/drawing/2014/main" id="{426C4B2D-5C63-47DE-BC01-68F9DCB4250D}"/>
              </a:ext>
            </a:extLst>
          </p:cNvPr>
          <p:cNvSpPr/>
          <p:nvPr/>
        </p:nvSpPr>
        <p:spPr>
          <a:xfrm>
            <a:off x="965245" y="1733296"/>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 = 3</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p>
        </p:txBody>
      </p:sp>
      <p:grpSp>
        <p:nvGrpSpPr>
          <p:cNvPr id="6" name="Group 5">
            <a:extLst>
              <a:ext uri="{FF2B5EF4-FFF2-40B4-BE49-F238E27FC236}">
                <a16:creationId xmlns="" xmlns:a16="http://schemas.microsoft.com/office/drawing/2014/main" id="{67DE77F7-D9D3-4410-9C75-277C5AB36945}"/>
              </a:ext>
            </a:extLst>
          </p:cNvPr>
          <p:cNvGrpSpPr/>
          <p:nvPr/>
        </p:nvGrpSpPr>
        <p:grpSpPr>
          <a:xfrm>
            <a:off x="36141" y="516443"/>
            <a:ext cx="11763721" cy="913415"/>
            <a:chOff x="36141" y="727794"/>
            <a:chExt cx="11763721" cy="702064"/>
          </a:xfrm>
        </p:grpSpPr>
        <p:grpSp>
          <p:nvGrpSpPr>
            <p:cNvPr id="9" name="Group 8">
              <a:extLst>
                <a:ext uri="{FF2B5EF4-FFF2-40B4-BE49-F238E27FC236}">
                  <a16:creationId xmlns="" xmlns:a16="http://schemas.microsoft.com/office/drawing/2014/main" id="{BEDF9E8B-1A33-4DBC-8917-95E9CCC8A946}"/>
                </a:ext>
              </a:extLst>
            </p:cNvPr>
            <p:cNvGrpSpPr/>
            <p:nvPr/>
          </p:nvGrpSpPr>
          <p:grpSpPr>
            <a:xfrm>
              <a:off x="36141" y="727794"/>
              <a:ext cx="11756571" cy="659320"/>
              <a:chOff x="63654" y="1860878"/>
              <a:chExt cx="20757617" cy="1040476"/>
            </a:xfrm>
          </p:grpSpPr>
          <p:sp>
            <p:nvSpPr>
              <p:cNvPr id="10" name="Rounded Rectangle 53">
                <a:extLst>
                  <a:ext uri="{FF2B5EF4-FFF2-40B4-BE49-F238E27FC236}">
                    <a16:creationId xmlns="" xmlns:a16="http://schemas.microsoft.com/office/drawing/2014/main" id="{753A5DF8-4A8B-4760-BEE3-CA2487938558}"/>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11" name="Group 10">
                <a:extLst>
                  <a:ext uri="{FF2B5EF4-FFF2-40B4-BE49-F238E27FC236}">
                    <a16:creationId xmlns="" xmlns:a16="http://schemas.microsoft.com/office/drawing/2014/main" id="{A3805C44-C5D0-49DC-8F84-750614D727A1}"/>
                  </a:ext>
                </a:extLst>
              </p:cNvPr>
              <p:cNvGrpSpPr/>
              <p:nvPr/>
            </p:nvGrpSpPr>
            <p:grpSpPr>
              <a:xfrm>
                <a:off x="63654" y="1860878"/>
                <a:ext cx="4156839" cy="1040476"/>
                <a:chOff x="923003" y="3917552"/>
                <a:chExt cx="4156839" cy="1040476"/>
              </a:xfrm>
            </p:grpSpPr>
            <p:grpSp>
              <p:nvGrpSpPr>
                <p:cNvPr id="12" name="Group 11">
                  <a:extLst>
                    <a:ext uri="{FF2B5EF4-FFF2-40B4-BE49-F238E27FC236}">
                      <a16:creationId xmlns="" xmlns:a16="http://schemas.microsoft.com/office/drawing/2014/main" id="{DEC7163C-12E0-4217-A490-373ACBECC60E}"/>
                    </a:ext>
                  </a:extLst>
                </p:cNvPr>
                <p:cNvGrpSpPr/>
                <p:nvPr/>
              </p:nvGrpSpPr>
              <p:grpSpPr>
                <a:xfrm>
                  <a:off x="1362045" y="4056327"/>
                  <a:ext cx="3717797" cy="897986"/>
                  <a:chOff x="2028795" y="4418277"/>
                  <a:chExt cx="3717797" cy="897986"/>
                </a:xfrm>
              </p:grpSpPr>
              <p:sp>
                <p:nvSpPr>
                  <p:cNvPr id="14" name="Freeform 20">
                    <a:extLst>
                      <a:ext uri="{FF2B5EF4-FFF2-40B4-BE49-F238E27FC236}">
                        <a16:creationId xmlns="" xmlns:a16="http://schemas.microsoft.com/office/drawing/2014/main" id="{B197AE4C-132C-4142-830C-9A6D335D8432}"/>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8C1911D0-400A-46A1-8835-5DD226EAE3B6}"/>
                      </a:ext>
                    </a:extLst>
                  </p:cNvPr>
                  <p:cNvSpPr txBox="1"/>
                  <p:nvPr/>
                </p:nvSpPr>
                <p:spPr>
                  <a:xfrm>
                    <a:off x="2218308" y="4441997"/>
                    <a:ext cx="3528284" cy="874266"/>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1.</a:t>
                    </a:r>
                  </a:p>
                </p:txBody>
              </p:sp>
            </p:grpSp>
            <p:pic>
              <p:nvPicPr>
                <p:cNvPr id="13" name="Picture 12">
                  <a:extLst>
                    <a:ext uri="{FF2B5EF4-FFF2-40B4-BE49-F238E27FC236}">
                      <a16:creationId xmlns="" xmlns:a16="http://schemas.microsoft.com/office/drawing/2014/main" id="{5F4E4863-9F80-4227-A6A4-ECB4A0B052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34" name="TextBox 33">
              <a:extLst>
                <a:ext uri="{FF2B5EF4-FFF2-40B4-BE49-F238E27FC236}">
                  <a16:creationId xmlns="" xmlns:a16="http://schemas.microsoft.com/office/drawing/2014/main" id="{D1A41992-5684-4221-92CF-CF40DE9555E6}"/>
                </a:ext>
              </a:extLst>
            </p:cNvPr>
            <p:cNvSpPr txBox="1"/>
            <p:nvPr/>
          </p:nvSpPr>
          <p:spPr>
            <a:xfrm>
              <a:off x="2340776" y="851815"/>
              <a:ext cx="9459086"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Chọn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cách</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phân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tích</a:t>
              </a:r>
              <a:r>
                <a:rPr lang="en-US" sz="3000" b="1" dirty="0">
                  <a:latin typeface="Arial" panose="020B0604020202020204" pitchFamily="34" charset="0"/>
                  <a:ea typeface="Tahoma" panose="020B0604030504040204" pitchFamily="34" charset="0"/>
                  <a:cs typeface="Arial" panose="020B0604020202020204" pitchFamily="34" charset="0"/>
                </a:rPr>
                <a:t> ra </a:t>
              </a:r>
              <a:r>
                <a:rPr lang="en-US" sz="3000" b="1" dirty="0" err="1">
                  <a:latin typeface="Arial" panose="020B0604020202020204" pitchFamily="34" charset="0"/>
                  <a:ea typeface="Tahoma" panose="020B0604030504040204" pitchFamily="34" charset="0"/>
                  <a:cs typeface="Arial" panose="020B0604020202020204" pitchFamily="34" charset="0"/>
                </a:rPr>
                <a:t>thừa</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nguyên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đúng</a:t>
              </a:r>
              <a:r>
                <a:rPr lang="en-US" sz="3000" b="1" dirty="0">
                  <a:latin typeface="Arial" panose="020B0604020202020204" pitchFamily="34" charset="0"/>
                  <a:ea typeface="Tahoma" panose="020B0604030504040204" pitchFamily="34" charset="0"/>
                  <a:cs typeface="Arial" panose="020B0604020202020204" pitchFamily="34" charset="0"/>
                </a:rPr>
                <a:t>?</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51" name="Rectangle 50">
            <a:extLst>
              <a:ext uri="{FF2B5EF4-FFF2-40B4-BE49-F238E27FC236}">
                <a16:creationId xmlns="" xmlns:a16="http://schemas.microsoft.com/office/drawing/2014/main" id="{EF80BEBF-E635-45BD-BCE7-67AB62894A1D}"/>
              </a:ext>
            </a:extLst>
          </p:cNvPr>
          <p:cNvSpPr/>
          <p:nvPr/>
        </p:nvSpPr>
        <p:spPr>
          <a:xfrm>
            <a:off x="3803944" y="1720645"/>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 = 9.5</a:t>
            </a:r>
          </a:p>
        </p:txBody>
      </p:sp>
      <p:sp>
        <p:nvSpPr>
          <p:cNvPr id="52" name="Rectangle 51">
            <a:extLst>
              <a:ext uri="{FF2B5EF4-FFF2-40B4-BE49-F238E27FC236}">
                <a16:creationId xmlns="" xmlns:a16="http://schemas.microsoft.com/office/drawing/2014/main" id="{7CB6E8D6-C226-43C6-8CE6-CD705A670A0E}"/>
              </a:ext>
            </a:extLst>
          </p:cNvPr>
          <p:cNvSpPr/>
          <p:nvPr/>
        </p:nvSpPr>
        <p:spPr>
          <a:xfrm>
            <a:off x="6640724" y="1720645"/>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 = 3</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53" name="Rectangle 52">
            <a:extLst>
              <a:ext uri="{FF2B5EF4-FFF2-40B4-BE49-F238E27FC236}">
                <a16:creationId xmlns="" xmlns:a16="http://schemas.microsoft.com/office/drawing/2014/main" id="{1A2F6ECD-8CB8-4472-A466-4AFE48A24359}"/>
              </a:ext>
            </a:extLst>
          </p:cNvPr>
          <p:cNvSpPr/>
          <p:nvPr/>
        </p:nvSpPr>
        <p:spPr>
          <a:xfrm>
            <a:off x="9494612" y="1756236"/>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 = 3.15</a:t>
            </a:r>
          </a:p>
        </p:txBody>
      </p:sp>
      <p:grpSp>
        <p:nvGrpSpPr>
          <p:cNvPr id="61" name="Group 60">
            <a:extLst>
              <a:ext uri="{FF2B5EF4-FFF2-40B4-BE49-F238E27FC236}">
                <a16:creationId xmlns="" xmlns:a16="http://schemas.microsoft.com/office/drawing/2014/main" id="{6B019C61-FFF8-47A9-9208-1BAE609CE29B}"/>
              </a:ext>
            </a:extLst>
          </p:cNvPr>
          <p:cNvGrpSpPr/>
          <p:nvPr/>
        </p:nvGrpSpPr>
        <p:grpSpPr>
          <a:xfrm>
            <a:off x="428238" y="4769891"/>
            <a:ext cx="11146951" cy="849260"/>
            <a:chOff x="241306" y="2452678"/>
            <a:chExt cx="11778089" cy="451310"/>
          </a:xfrm>
          <a:solidFill>
            <a:srgbClr val="327E3B"/>
          </a:solidFill>
        </p:grpSpPr>
        <p:sp>
          <p:nvSpPr>
            <p:cNvPr id="62" name="Rectangle 61">
              <a:extLst>
                <a:ext uri="{FF2B5EF4-FFF2-40B4-BE49-F238E27FC236}">
                  <a16:creationId xmlns="" xmlns:a16="http://schemas.microsoft.com/office/drawing/2014/main" id="{054564CC-56E4-495A-944F-CBA34025D800}"/>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3" name="Oval 62">
              <a:extLst>
                <a:ext uri="{FF2B5EF4-FFF2-40B4-BE49-F238E27FC236}">
                  <a16:creationId xmlns="" xmlns:a16="http://schemas.microsoft.com/office/drawing/2014/main" id="{77584CB2-423A-40F4-ACD3-FBA7F75FA829}"/>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64" name="Rectangle 63">
              <a:extLst>
                <a:ext uri="{FF2B5EF4-FFF2-40B4-BE49-F238E27FC236}">
                  <a16:creationId xmlns="" xmlns:a16="http://schemas.microsoft.com/office/drawing/2014/main" id="{8214B771-5826-4FBA-8AEC-0C442D9163FF}"/>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5" name="Oval 64">
              <a:extLst>
                <a:ext uri="{FF2B5EF4-FFF2-40B4-BE49-F238E27FC236}">
                  <a16:creationId xmlns="" xmlns:a16="http://schemas.microsoft.com/office/drawing/2014/main" id="{C076B866-0EC5-4375-A87D-08519E1970F8}"/>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66" name="Rectangle 65">
              <a:extLst>
                <a:ext uri="{FF2B5EF4-FFF2-40B4-BE49-F238E27FC236}">
                  <a16:creationId xmlns="" xmlns:a16="http://schemas.microsoft.com/office/drawing/2014/main" id="{BBF5099A-59C8-42A8-8B8B-A0198E20F28F}"/>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7" name="Oval 66">
              <a:extLst>
                <a:ext uri="{FF2B5EF4-FFF2-40B4-BE49-F238E27FC236}">
                  <a16:creationId xmlns="" xmlns:a16="http://schemas.microsoft.com/office/drawing/2014/main" id="{6B0541E4-F953-4FA9-98AB-10C8EBCFC6AC}"/>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68" name="Rectangle 67">
              <a:extLst>
                <a:ext uri="{FF2B5EF4-FFF2-40B4-BE49-F238E27FC236}">
                  <a16:creationId xmlns="" xmlns:a16="http://schemas.microsoft.com/office/drawing/2014/main" id="{C07E2EB0-FE47-4410-87B4-E0272EC27A32}"/>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9" name="Oval 68">
              <a:extLst>
                <a:ext uri="{FF2B5EF4-FFF2-40B4-BE49-F238E27FC236}">
                  <a16:creationId xmlns="" xmlns:a16="http://schemas.microsoft.com/office/drawing/2014/main" id="{F6CAC080-6F33-476D-AF7E-D0B41BE60786}"/>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70" name="Oval 69">
            <a:extLst>
              <a:ext uri="{FF2B5EF4-FFF2-40B4-BE49-F238E27FC236}">
                <a16:creationId xmlns="" xmlns:a16="http://schemas.microsoft.com/office/drawing/2014/main" id="{C84743F8-E11D-4465-915E-1FEE54DD1E4B}"/>
              </a:ext>
            </a:extLst>
          </p:cNvPr>
          <p:cNvSpPr/>
          <p:nvPr/>
        </p:nvSpPr>
        <p:spPr>
          <a:xfrm>
            <a:off x="6123310" y="4915801"/>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71" name="Rectangle 70">
            <a:extLst>
              <a:ext uri="{FF2B5EF4-FFF2-40B4-BE49-F238E27FC236}">
                <a16:creationId xmlns="" xmlns:a16="http://schemas.microsoft.com/office/drawing/2014/main" id="{27B30E89-6452-45D2-B1F8-81EB072EB9B0}"/>
              </a:ext>
            </a:extLst>
          </p:cNvPr>
          <p:cNvSpPr/>
          <p:nvPr/>
        </p:nvSpPr>
        <p:spPr>
          <a:xfrm>
            <a:off x="984626" y="4936870"/>
            <a:ext cx="2147271"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800 = 2</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3</a:t>
            </a:r>
          </a:p>
        </p:txBody>
      </p:sp>
      <p:grpSp>
        <p:nvGrpSpPr>
          <p:cNvPr id="7" name="Group 6">
            <a:extLst>
              <a:ext uri="{FF2B5EF4-FFF2-40B4-BE49-F238E27FC236}">
                <a16:creationId xmlns="" xmlns:a16="http://schemas.microsoft.com/office/drawing/2014/main" id="{18A4FCA0-B6B9-4CE1-8D73-3EC5A0612005}"/>
              </a:ext>
            </a:extLst>
          </p:cNvPr>
          <p:cNvGrpSpPr/>
          <p:nvPr/>
        </p:nvGrpSpPr>
        <p:grpSpPr>
          <a:xfrm>
            <a:off x="43291" y="3272370"/>
            <a:ext cx="11756571" cy="1626435"/>
            <a:chOff x="81215" y="3169305"/>
            <a:chExt cx="11756571" cy="1232979"/>
          </a:xfrm>
        </p:grpSpPr>
        <p:grpSp>
          <p:nvGrpSpPr>
            <p:cNvPr id="54" name="Group 53">
              <a:extLst>
                <a:ext uri="{FF2B5EF4-FFF2-40B4-BE49-F238E27FC236}">
                  <a16:creationId xmlns="" xmlns:a16="http://schemas.microsoft.com/office/drawing/2014/main" id="{EA40E7A1-B03B-4705-ADFD-3A7DABA16088}"/>
                </a:ext>
              </a:extLst>
            </p:cNvPr>
            <p:cNvGrpSpPr/>
            <p:nvPr/>
          </p:nvGrpSpPr>
          <p:grpSpPr>
            <a:xfrm>
              <a:off x="81215" y="3169305"/>
              <a:ext cx="11756571" cy="1035984"/>
              <a:chOff x="63654" y="1860878"/>
              <a:chExt cx="20757617" cy="1040476"/>
            </a:xfrm>
          </p:grpSpPr>
          <p:sp>
            <p:nvSpPr>
              <p:cNvPr id="55" name="Rounded Rectangle 53">
                <a:extLst>
                  <a:ext uri="{FF2B5EF4-FFF2-40B4-BE49-F238E27FC236}">
                    <a16:creationId xmlns="" xmlns:a16="http://schemas.microsoft.com/office/drawing/2014/main" id="{A60639FA-9692-4AB8-9D3F-C1A1F6A47697}"/>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56" name="Group 55">
                <a:extLst>
                  <a:ext uri="{FF2B5EF4-FFF2-40B4-BE49-F238E27FC236}">
                    <a16:creationId xmlns="" xmlns:a16="http://schemas.microsoft.com/office/drawing/2014/main" id="{038C52CE-84C1-4216-BF2A-62BE78BB4219}"/>
                  </a:ext>
                </a:extLst>
              </p:cNvPr>
              <p:cNvGrpSpPr/>
              <p:nvPr/>
            </p:nvGrpSpPr>
            <p:grpSpPr>
              <a:xfrm>
                <a:off x="63654" y="1860878"/>
                <a:ext cx="4156839" cy="1040476"/>
                <a:chOff x="923003" y="3917552"/>
                <a:chExt cx="4156839" cy="1040476"/>
              </a:xfrm>
            </p:grpSpPr>
            <p:grpSp>
              <p:nvGrpSpPr>
                <p:cNvPr id="57" name="Group 56">
                  <a:extLst>
                    <a:ext uri="{FF2B5EF4-FFF2-40B4-BE49-F238E27FC236}">
                      <a16:creationId xmlns="" xmlns:a16="http://schemas.microsoft.com/office/drawing/2014/main" id="{94BC3D17-1954-4278-9886-8CA85021B0F3}"/>
                    </a:ext>
                  </a:extLst>
                </p:cNvPr>
                <p:cNvGrpSpPr/>
                <p:nvPr/>
              </p:nvGrpSpPr>
              <p:grpSpPr>
                <a:xfrm>
                  <a:off x="1362045" y="4056327"/>
                  <a:ext cx="3717797" cy="832104"/>
                  <a:chOff x="2028795" y="4418277"/>
                  <a:chExt cx="3717797" cy="832104"/>
                </a:xfrm>
              </p:grpSpPr>
              <p:sp>
                <p:nvSpPr>
                  <p:cNvPr id="59" name="Freeform 20">
                    <a:extLst>
                      <a:ext uri="{FF2B5EF4-FFF2-40B4-BE49-F238E27FC236}">
                        <a16:creationId xmlns="" xmlns:a16="http://schemas.microsoft.com/office/drawing/2014/main" id="{DE46C2C3-522B-47FC-87DB-0F271BB75173}"/>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60" name="TextBox 59">
                    <a:extLst>
                      <a:ext uri="{FF2B5EF4-FFF2-40B4-BE49-F238E27FC236}">
                        <a16:creationId xmlns="" xmlns:a16="http://schemas.microsoft.com/office/drawing/2014/main" id="{14F04C46-1D65-4E0E-BD66-A62FF65C2FF4}"/>
                      </a:ext>
                    </a:extLst>
                  </p:cNvPr>
                  <p:cNvSpPr txBox="1"/>
                  <p:nvPr/>
                </p:nvSpPr>
                <p:spPr>
                  <a:xfrm>
                    <a:off x="2218308" y="4441997"/>
                    <a:ext cx="3528284" cy="556400"/>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2.</a:t>
                    </a:r>
                  </a:p>
                </p:txBody>
              </p:sp>
            </p:grpSp>
            <p:pic>
              <p:nvPicPr>
                <p:cNvPr id="58" name="Picture 57">
                  <a:extLst>
                    <a:ext uri="{FF2B5EF4-FFF2-40B4-BE49-F238E27FC236}">
                      <a16:creationId xmlns="" xmlns:a16="http://schemas.microsoft.com/office/drawing/2014/main" id="{B3DC9923-2E17-48DA-80AD-99D512A6E9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72" name="TextBox 71">
              <a:extLst>
                <a:ext uri="{FF2B5EF4-FFF2-40B4-BE49-F238E27FC236}">
                  <a16:creationId xmlns="" xmlns:a16="http://schemas.microsoft.com/office/drawing/2014/main" id="{535470F9-FCBA-4E2F-9E2A-FDAEF6579305}"/>
                </a:ext>
              </a:extLst>
            </p:cNvPr>
            <p:cNvSpPr txBox="1"/>
            <p:nvPr/>
          </p:nvSpPr>
          <p:spPr>
            <a:xfrm>
              <a:off x="2385850" y="3293326"/>
              <a:ext cx="9368938" cy="1108958"/>
            </a:xfrm>
            <a:prstGeom prst="rect">
              <a:avLst/>
            </a:prstGeom>
            <a:noFill/>
          </p:spPr>
          <p:txBody>
            <a:bodyPr wrap="square" rtlCol="0">
              <a:spAutoFit/>
            </a:bodyPr>
            <a:lstStyle/>
            <a:p>
              <a:pPr marR="0">
                <a:lnSpc>
                  <a:spcPct val="115000"/>
                </a:lnSpc>
                <a:spcBef>
                  <a:spcPts val="0"/>
                </a:spcBef>
                <a:spcAft>
                  <a:spcPts val="0"/>
                </a:spcAft>
              </a:pPr>
              <a:r>
                <a:rPr lang="en-US" sz="3000" b="1" dirty="0" err="1">
                  <a:latin typeface="Arial" panose="020B0604020202020204" pitchFamily="34" charset="0"/>
                  <a:ea typeface="Tahoma" panose="020B0604030504040204" pitchFamily="34" charset="0"/>
                  <a:cs typeface="Arial" panose="020B0604020202020204" pitchFamily="34" charset="0"/>
                </a:rPr>
                <a:t>Biết</a:t>
              </a:r>
              <a:r>
                <a:rPr lang="en-US" sz="3000" b="1" dirty="0">
                  <a:latin typeface="Arial" panose="020B0604020202020204" pitchFamily="34" charset="0"/>
                  <a:ea typeface="Tahoma" panose="020B0604030504040204" pitchFamily="34" charset="0"/>
                  <a:cs typeface="Arial" panose="020B0604020202020204" pitchFamily="34" charset="0"/>
                </a:rPr>
                <a:t> 400 = 2</a:t>
              </a:r>
              <a:r>
                <a:rPr lang="en-US" sz="3000" b="1" baseline="30000" dirty="0">
                  <a:latin typeface="Arial" panose="020B0604020202020204" pitchFamily="34" charset="0"/>
                  <a:ea typeface="Tahoma" panose="020B0604030504040204" pitchFamily="34" charset="0"/>
                  <a:cs typeface="Arial" panose="020B0604020202020204" pitchFamily="34" charset="0"/>
                </a:rPr>
                <a:t>4</a:t>
              </a:r>
              <a:r>
                <a:rPr lang="en-US" sz="3000" b="1" dirty="0">
                  <a:latin typeface="Arial" panose="020B0604020202020204" pitchFamily="34" charset="0"/>
                  <a:ea typeface="Tahoma" panose="020B0604030504040204" pitchFamily="34" charset="0"/>
                  <a:cs typeface="Arial" panose="020B0604020202020204" pitchFamily="34" charset="0"/>
                </a:rPr>
                <a:t>.5</a:t>
              </a:r>
              <a:r>
                <a:rPr lang="en-US" sz="3000" b="1" baseline="30000" dirty="0">
                  <a:latin typeface="Arial" panose="020B0604020202020204" pitchFamily="34" charset="0"/>
                  <a:ea typeface="Tahoma" panose="020B0604030504040204" pitchFamily="34" charset="0"/>
                  <a:cs typeface="Arial" panose="020B0604020202020204" pitchFamily="34" charset="0"/>
                </a:rPr>
                <a:t>2</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Hãy</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viết</a:t>
              </a:r>
              <a:r>
                <a:rPr lang="en-US" sz="3000" b="1" dirty="0">
                  <a:latin typeface="Arial" panose="020B0604020202020204" pitchFamily="34" charset="0"/>
                  <a:ea typeface="Tahoma" panose="020B0604030504040204" pitchFamily="34" charset="0"/>
                  <a:cs typeface="Arial" panose="020B0604020202020204" pitchFamily="34" charset="0"/>
                </a:rPr>
                <a:t> 800 </a:t>
              </a:r>
              <a:r>
                <a:rPr lang="en-US" sz="3000" b="1" dirty="0" err="1">
                  <a:latin typeface="Arial" panose="020B0604020202020204" pitchFamily="34" charset="0"/>
                  <a:ea typeface="Tahoma" panose="020B0604030504040204" pitchFamily="34" charset="0"/>
                  <a:cs typeface="Arial" panose="020B0604020202020204" pitchFamily="34" charset="0"/>
                </a:rPr>
                <a:t>thành</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tích</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thừa</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nguyên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tố</a:t>
              </a:r>
              <a:r>
                <a:rPr lang="en-US" sz="3000" b="1" dirty="0">
                  <a:latin typeface="Arial" panose="020B0604020202020204" pitchFamily="34" charset="0"/>
                  <a:ea typeface="Tahoma" panose="020B0604030504040204" pitchFamily="34" charset="0"/>
                  <a:cs typeface="Arial" panose="020B0604020202020204" pitchFamily="34" charset="0"/>
                </a:rPr>
                <a:t>.</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73" name="Rectangle 72">
            <a:extLst>
              <a:ext uri="{FF2B5EF4-FFF2-40B4-BE49-F238E27FC236}">
                <a16:creationId xmlns="" xmlns:a16="http://schemas.microsoft.com/office/drawing/2014/main" id="{8AF4E94D-6FEB-49DD-99E8-F673742F84BA}"/>
              </a:ext>
            </a:extLst>
          </p:cNvPr>
          <p:cNvSpPr/>
          <p:nvPr/>
        </p:nvSpPr>
        <p:spPr>
          <a:xfrm>
            <a:off x="3823325" y="4924219"/>
            <a:ext cx="2153906"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800 = 2</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4</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3</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74" name="Rectangle 73">
            <a:extLst>
              <a:ext uri="{FF2B5EF4-FFF2-40B4-BE49-F238E27FC236}">
                <a16:creationId xmlns="" xmlns:a16="http://schemas.microsoft.com/office/drawing/2014/main" id="{2F065DB6-ED92-42DA-88BA-3A9B65A2F73C}"/>
              </a:ext>
            </a:extLst>
          </p:cNvPr>
          <p:cNvSpPr/>
          <p:nvPr/>
        </p:nvSpPr>
        <p:spPr>
          <a:xfrm>
            <a:off x="6660105" y="4924219"/>
            <a:ext cx="2162460"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800 = 2</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75" name="Rectangle 74">
            <a:extLst>
              <a:ext uri="{FF2B5EF4-FFF2-40B4-BE49-F238E27FC236}">
                <a16:creationId xmlns="" xmlns:a16="http://schemas.microsoft.com/office/drawing/2014/main" id="{338A6565-59F9-4816-8225-6ADB2E202B49}"/>
              </a:ext>
            </a:extLst>
          </p:cNvPr>
          <p:cNvSpPr/>
          <p:nvPr/>
        </p:nvSpPr>
        <p:spPr>
          <a:xfrm>
            <a:off x="9513993" y="4959810"/>
            <a:ext cx="2173921"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800 = 2</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3</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p>
        </p:txBody>
      </p:sp>
      <p:pic>
        <p:nvPicPr>
          <p:cNvPr id="76" name="15s">
            <a:hlinkClick r:id="" action="ppaction://media"/>
            <a:extLst>
              <a:ext uri="{FF2B5EF4-FFF2-40B4-BE49-F238E27FC236}">
                <a16:creationId xmlns="" xmlns:a16="http://schemas.microsoft.com/office/drawing/2014/main" id="{5C3CFB83-214F-4F63-9F2F-A7B25F490303}"/>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407426" y="2477509"/>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pic>
        <p:nvPicPr>
          <p:cNvPr id="77" name="15s">
            <a:hlinkClick r:id="" action="ppaction://media"/>
            <a:extLst>
              <a:ext uri="{FF2B5EF4-FFF2-40B4-BE49-F238E27FC236}">
                <a16:creationId xmlns="" xmlns:a16="http://schemas.microsoft.com/office/drawing/2014/main" id="{EDC1529D-C4BB-4702-979A-96B20E335F51}"/>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374670" y="5703954"/>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14351903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circle(in)">
                                      <p:cBhvr>
                                        <p:cTn id="34"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cTn>
                <p:tgtEl>
                  <p:spTgt spid="76"/>
                </p:tgtEl>
              </p:cMediaNode>
            </p:video>
            <p:video>
              <p:cMediaNode vol="80000">
                <p:cTn id="36" fill="hold" display="0">
                  <p:stCondLst>
                    <p:cond delay="indefinite"/>
                  </p:stCondLst>
                </p:cTn>
                <p:tgtEl>
                  <p:spTgt spid="77"/>
                </p:tgtEl>
              </p:cMediaNode>
            </p:video>
          </p:childTnLst>
        </p:cTn>
      </p:par>
    </p:tnLst>
    <p:bldLst>
      <p:bldP spid="25" grpId="0" animBg="1"/>
      <p:bldP spid="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20783"/>
          <a:stretch>
            <a:fillRect/>
          </a:stretch>
        </p:blipFill>
        <p:spPr>
          <a:xfrm rot="5400000">
            <a:off x="4024631" y="-1113055"/>
            <a:ext cx="3890078" cy="9541318"/>
          </a:xfrm>
          <a:prstGeom prst="rect">
            <a:avLst/>
          </a:prstGeom>
        </p:spPr>
      </p:pic>
      <p:sp>
        <p:nvSpPr>
          <p:cNvPr id="6" name="TextBox 6"/>
          <p:cNvSpPr txBox="1"/>
          <p:nvPr/>
        </p:nvSpPr>
        <p:spPr>
          <a:xfrm>
            <a:off x="2896088" y="2290081"/>
            <a:ext cx="6677353" cy="2400657"/>
          </a:xfrm>
          <a:prstGeom prst="rect">
            <a:avLst/>
          </a:prstGeom>
        </p:spPr>
        <p:txBody>
          <a:bodyPr lIns="0" tIns="0" rIns="0" bIns="0" rtlCol="0" anchor="t">
            <a:spAutoFit/>
          </a:bodyPr>
          <a:lstStyle/>
          <a:p>
            <a:pPr algn="ctr">
              <a:lnSpc>
                <a:spcPct val="130000"/>
              </a:lnSpc>
            </a:pPr>
            <a:r>
              <a:rPr lang="en-US" sz="4000" b="1" dirty="0">
                <a:solidFill>
                  <a:srgbClr val="002060"/>
                </a:solidFill>
                <a:latin typeface="Arial" panose="020B0604020202020204" pitchFamily="34" charset="0"/>
                <a:cs typeface="Arial" panose="020B0604020202020204" pitchFamily="34" charset="0"/>
              </a:rPr>
              <a:t>TIẾT </a:t>
            </a:r>
            <a:r>
              <a:rPr lang="en-US" sz="4000" b="1" dirty="0" smtClean="0">
                <a:solidFill>
                  <a:srgbClr val="002060"/>
                </a:solidFill>
                <a:latin typeface="Arial" panose="020B0604020202020204" pitchFamily="34" charset="0"/>
                <a:cs typeface="Arial" panose="020B0604020202020204" pitchFamily="34" charset="0"/>
              </a:rPr>
              <a:t>21: </a:t>
            </a:r>
            <a:r>
              <a:rPr lang="en-US" sz="4000" b="1" dirty="0">
                <a:solidFill>
                  <a:srgbClr val="002060"/>
                </a:solidFill>
                <a:latin typeface="Arial" panose="020B0604020202020204" pitchFamily="34" charset="0"/>
                <a:cs typeface="Arial" panose="020B0604020202020204" pitchFamily="34" charset="0"/>
              </a:rPr>
              <a:t>BÀI 11:</a:t>
            </a:r>
          </a:p>
          <a:p>
            <a:pPr algn="ctr">
              <a:lnSpc>
                <a:spcPct val="130000"/>
              </a:lnSpc>
            </a:pPr>
            <a:r>
              <a:rPr lang="en-US" sz="4000" b="1" dirty="0">
                <a:solidFill>
                  <a:srgbClr val="002060"/>
                </a:solidFill>
                <a:latin typeface="Arial" panose="020B0604020202020204" pitchFamily="34" charset="0"/>
                <a:cs typeface="Arial" panose="020B0604020202020204" pitchFamily="34" charset="0"/>
              </a:rPr>
              <a:t>PHÂN TÍCH MỘT SỐ RA THỪA SỐ NGUYÊN TỐ</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20626">
            <a:off x="4779935" y="4704076"/>
            <a:ext cx="2957183" cy="2204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HOẠT ĐỘNG CỦNG CỐ</a:t>
            </a:r>
          </a:p>
        </p:txBody>
      </p:sp>
      <p:grpSp>
        <p:nvGrpSpPr>
          <p:cNvPr id="61" name="Group 60">
            <a:extLst>
              <a:ext uri="{FF2B5EF4-FFF2-40B4-BE49-F238E27FC236}">
                <a16:creationId xmlns="" xmlns:a16="http://schemas.microsoft.com/office/drawing/2014/main" id="{6B019C61-FFF8-47A9-9208-1BAE609CE29B}"/>
              </a:ext>
            </a:extLst>
          </p:cNvPr>
          <p:cNvGrpSpPr/>
          <p:nvPr/>
        </p:nvGrpSpPr>
        <p:grpSpPr>
          <a:xfrm>
            <a:off x="421088" y="2142009"/>
            <a:ext cx="11371624" cy="849260"/>
            <a:chOff x="241306" y="2452678"/>
            <a:chExt cx="12015483" cy="451310"/>
          </a:xfrm>
          <a:solidFill>
            <a:srgbClr val="327E3B"/>
          </a:solidFill>
        </p:grpSpPr>
        <p:sp>
          <p:nvSpPr>
            <p:cNvPr id="62" name="Rectangle 61">
              <a:extLst>
                <a:ext uri="{FF2B5EF4-FFF2-40B4-BE49-F238E27FC236}">
                  <a16:creationId xmlns="" xmlns:a16="http://schemas.microsoft.com/office/drawing/2014/main" id="{054564CC-56E4-495A-944F-CBA34025D800}"/>
                </a:ext>
              </a:extLst>
            </p:cNvPr>
            <p:cNvSpPr/>
            <p:nvPr/>
          </p:nvSpPr>
          <p:spPr>
            <a:xfrm>
              <a:off x="3538286" y="2452678"/>
              <a:ext cx="2688314"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anose="020B0604020202020204" pitchFamily="34" charset="0"/>
                <a:ea typeface="Tahoma" pitchFamily="34" charset="0"/>
                <a:cs typeface="Arial" panose="020B0604020202020204" pitchFamily="34" charset="0"/>
              </a:endParaRPr>
            </a:p>
          </p:txBody>
        </p:sp>
        <p:sp>
          <p:nvSpPr>
            <p:cNvPr id="63" name="Oval 62">
              <a:extLst>
                <a:ext uri="{FF2B5EF4-FFF2-40B4-BE49-F238E27FC236}">
                  <a16:creationId xmlns="" xmlns:a16="http://schemas.microsoft.com/office/drawing/2014/main" id="{77584CB2-423A-40F4-ACD3-FBA7F75FA829}"/>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ea typeface="Tahoma" pitchFamily="34" charset="0"/>
                  <a:cs typeface="Arial" panose="020B0604020202020204" pitchFamily="34" charset="0"/>
                </a:rPr>
                <a:t>B</a:t>
              </a:r>
              <a:endParaRPr lang="en-US" sz="2800" dirty="0">
                <a:latin typeface="Arial" panose="020B0604020202020204" pitchFamily="34" charset="0"/>
                <a:cs typeface="Arial" panose="020B0604020202020204" pitchFamily="34" charset="0"/>
              </a:endParaRPr>
            </a:p>
          </p:txBody>
        </p:sp>
        <p:sp>
          <p:nvSpPr>
            <p:cNvPr id="64" name="Rectangle 63">
              <a:extLst>
                <a:ext uri="{FF2B5EF4-FFF2-40B4-BE49-F238E27FC236}">
                  <a16:creationId xmlns="" xmlns:a16="http://schemas.microsoft.com/office/drawing/2014/main" id="{8214B771-5826-4FBA-8AEC-0C442D9163FF}"/>
                </a:ext>
              </a:extLst>
            </p:cNvPr>
            <p:cNvSpPr/>
            <p:nvPr/>
          </p:nvSpPr>
          <p:spPr>
            <a:xfrm>
              <a:off x="531851" y="2464885"/>
              <a:ext cx="2580171"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anose="020B0604020202020204" pitchFamily="34" charset="0"/>
                <a:ea typeface="Tahoma" pitchFamily="34" charset="0"/>
                <a:cs typeface="Arial" panose="020B0604020202020204" pitchFamily="34" charset="0"/>
              </a:endParaRPr>
            </a:p>
          </p:txBody>
        </p:sp>
        <p:sp>
          <p:nvSpPr>
            <p:cNvPr id="65" name="Oval 64">
              <a:extLst>
                <a:ext uri="{FF2B5EF4-FFF2-40B4-BE49-F238E27FC236}">
                  <a16:creationId xmlns="" xmlns:a16="http://schemas.microsoft.com/office/drawing/2014/main" id="{C076B866-0EC5-4375-A87D-08519E1970F8}"/>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ea typeface="Tahoma" pitchFamily="34" charset="0"/>
                  <a:cs typeface="Arial" panose="020B0604020202020204" pitchFamily="34" charset="0"/>
                </a:rPr>
                <a:t>A</a:t>
              </a:r>
              <a:endParaRPr lang="en-US" sz="2800" dirty="0">
                <a:latin typeface="Arial" panose="020B0604020202020204" pitchFamily="34" charset="0"/>
                <a:cs typeface="Arial" panose="020B0604020202020204" pitchFamily="34" charset="0"/>
              </a:endParaRPr>
            </a:p>
          </p:txBody>
        </p:sp>
        <p:sp>
          <p:nvSpPr>
            <p:cNvPr id="66" name="Rectangle 65">
              <a:extLst>
                <a:ext uri="{FF2B5EF4-FFF2-40B4-BE49-F238E27FC236}">
                  <a16:creationId xmlns="" xmlns:a16="http://schemas.microsoft.com/office/drawing/2014/main" id="{BBF5099A-59C8-42A8-8B8B-A0198E20F28F}"/>
                </a:ext>
              </a:extLst>
            </p:cNvPr>
            <p:cNvSpPr/>
            <p:nvPr/>
          </p:nvSpPr>
          <p:spPr>
            <a:xfrm>
              <a:off x="6544723" y="2452678"/>
              <a:ext cx="2688314"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anose="020B0604020202020204" pitchFamily="34" charset="0"/>
                <a:ea typeface="Tahoma" pitchFamily="34" charset="0"/>
                <a:cs typeface="Arial" panose="020B0604020202020204" pitchFamily="34" charset="0"/>
              </a:endParaRPr>
            </a:p>
          </p:txBody>
        </p:sp>
        <p:sp>
          <p:nvSpPr>
            <p:cNvPr id="67" name="Oval 66">
              <a:extLst>
                <a:ext uri="{FF2B5EF4-FFF2-40B4-BE49-F238E27FC236}">
                  <a16:creationId xmlns="" xmlns:a16="http://schemas.microsoft.com/office/drawing/2014/main" id="{6B0541E4-F953-4FA9-98AB-10C8EBCFC6AC}"/>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ahoma" pitchFamily="34" charset="0"/>
                  <a:cs typeface="Arial" panose="020B0604020202020204" pitchFamily="34" charset="0"/>
                </a:rPr>
                <a:t>C</a:t>
              </a:r>
              <a:endParaRPr lang="en-US" sz="2800" dirty="0">
                <a:latin typeface="Arial" panose="020B0604020202020204" pitchFamily="34" charset="0"/>
                <a:cs typeface="Arial" panose="020B0604020202020204" pitchFamily="34" charset="0"/>
              </a:endParaRPr>
            </a:p>
          </p:txBody>
        </p:sp>
        <p:sp>
          <p:nvSpPr>
            <p:cNvPr id="68" name="Rectangle 67">
              <a:extLst>
                <a:ext uri="{FF2B5EF4-FFF2-40B4-BE49-F238E27FC236}">
                  <a16:creationId xmlns="" xmlns:a16="http://schemas.microsoft.com/office/drawing/2014/main" id="{C07E2EB0-FE47-4410-87B4-E0272EC27A32}"/>
                </a:ext>
              </a:extLst>
            </p:cNvPr>
            <p:cNvSpPr/>
            <p:nvPr/>
          </p:nvSpPr>
          <p:spPr>
            <a:xfrm>
              <a:off x="9551160" y="2452678"/>
              <a:ext cx="2705629"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anose="020B0604020202020204" pitchFamily="34" charset="0"/>
                <a:ea typeface="Tahoma" pitchFamily="34" charset="0"/>
                <a:cs typeface="Arial" panose="020B0604020202020204" pitchFamily="34" charset="0"/>
              </a:endParaRPr>
            </a:p>
          </p:txBody>
        </p:sp>
        <p:sp>
          <p:nvSpPr>
            <p:cNvPr id="69" name="Oval 68">
              <a:extLst>
                <a:ext uri="{FF2B5EF4-FFF2-40B4-BE49-F238E27FC236}">
                  <a16:creationId xmlns="" xmlns:a16="http://schemas.microsoft.com/office/drawing/2014/main" id="{F6CAC080-6F33-476D-AF7E-D0B41BE60786}"/>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ahoma" pitchFamily="34" charset="0"/>
                  <a:cs typeface="Arial" panose="020B0604020202020204" pitchFamily="34" charset="0"/>
                </a:rPr>
                <a:t>D</a:t>
              </a:r>
              <a:endParaRPr lang="en-US" sz="2800" dirty="0">
                <a:latin typeface="Arial" panose="020B0604020202020204" pitchFamily="34" charset="0"/>
                <a:cs typeface="Arial" panose="020B0604020202020204" pitchFamily="34" charset="0"/>
              </a:endParaRPr>
            </a:p>
          </p:txBody>
        </p:sp>
      </p:grpSp>
      <p:sp>
        <p:nvSpPr>
          <p:cNvPr id="70" name="Oval 69">
            <a:extLst>
              <a:ext uri="{FF2B5EF4-FFF2-40B4-BE49-F238E27FC236}">
                <a16:creationId xmlns="" xmlns:a16="http://schemas.microsoft.com/office/drawing/2014/main" id="{C84743F8-E11D-4465-915E-1FEE54DD1E4B}"/>
              </a:ext>
            </a:extLst>
          </p:cNvPr>
          <p:cNvSpPr/>
          <p:nvPr/>
        </p:nvSpPr>
        <p:spPr>
          <a:xfrm>
            <a:off x="8945721" y="2355861"/>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D</a:t>
            </a:r>
            <a:endParaRPr lang="en-US" sz="2800" dirty="0">
              <a:latin typeface="Arial" panose="020B0604020202020204" pitchFamily="34" charset="0"/>
              <a:cs typeface="Arial" panose="020B0604020202020204" pitchFamily="34" charset="0"/>
            </a:endParaRPr>
          </a:p>
        </p:txBody>
      </p:sp>
      <p:sp>
        <p:nvSpPr>
          <p:cNvPr id="71" name="Rectangle 70">
            <a:extLst>
              <a:ext uri="{FF2B5EF4-FFF2-40B4-BE49-F238E27FC236}">
                <a16:creationId xmlns="" xmlns:a16="http://schemas.microsoft.com/office/drawing/2014/main" id="{27B30E89-6452-45D2-B1F8-81EB072EB9B0}"/>
              </a:ext>
            </a:extLst>
          </p:cNvPr>
          <p:cNvSpPr/>
          <p:nvPr/>
        </p:nvSpPr>
        <p:spPr>
          <a:xfrm>
            <a:off x="977476" y="2308988"/>
            <a:ext cx="2271461" cy="523220"/>
          </a:xfrm>
          <a:prstGeom prst="rect">
            <a:avLst/>
          </a:prstGeom>
        </p:spPr>
        <p:txBody>
          <a:bodyPr wrap="square">
            <a:spAutoFit/>
          </a:bodyPr>
          <a:lstStyle/>
          <a:p>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270=2.3</a:t>
            </a:r>
            <a:r>
              <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endPar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4" name="Group 3">
            <a:extLst>
              <a:ext uri="{FF2B5EF4-FFF2-40B4-BE49-F238E27FC236}">
                <a16:creationId xmlns="" xmlns:a16="http://schemas.microsoft.com/office/drawing/2014/main" id="{F8532AC7-6A83-41F5-BB17-65EFDF199067}"/>
              </a:ext>
            </a:extLst>
          </p:cNvPr>
          <p:cNvGrpSpPr/>
          <p:nvPr/>
        </p:nvGrpSpPr>
        <p:grpSpPr>
          <a:xfrm>
            <a:off x="36141" y="715571"/>
            <a:ext cx="11763721" cy="1520368"/>
            <a:chOff x="36141" y="701876"/>
            <a:chExt cx="11763721" cy="1232979"/>
          </a:xfrm>
        </p:grpSpPr>
        <p:grpSp>
          <p:nvGrpSpPr>
            <p:cNvPr id="54" name="Group 53">
              <a:extLst>
                <a:ext uri="{FF2B5EF4-FFF2-40B4-BE49-F238E27FC236}">
                  <a16:creationId xmlns="" xmlns:a16="http://schemas.microsoft.com/office/drawing/2014/main" id="{EA40E7A1-B03B-4705-ADFD-3A7DABA16088}"/>
                </a:ext>
              </a:extLst>
            </p:cNvPr>
            <p:cNvGrpSpPr/>
            <p:nvPr/>
          </p:nvGrpSpPr>
          <p:grpSpPr>
            <a:xfrm>
              <a:off x="36141" y="701876"/>
              <a:ext cx="11756571" cy="1035984"/>
              <a:chOff x="63654" y="1860878"/>
              <a:chExt cx="20757617" cy="1040476"/>
            </a:xfrm>
          </p:grpSpPr>
          <p:sp>
            <p:nvSpPr>
              <p:cNvPr id="55" name="Rounded Rectangle 53">
                <a:extLst>
                  <a:ext uri="{FF2B5EF4-FFF2-40B4-BE49-F238E27FC236}">
                    <a16:creationId xmlns="" xmlns:a16="http://schemas.microsoft.com/office/drawing/2014/main" id="{A60639FA-9692-4AB8-9D3F-C1A1F6A47697}"/>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Arial" panose="020B0604020202020204" pitchFamily="34" charset="0"/>
                  <a:ea typeface="Tahoma" pitchFamily="34" charset="0"/>
                  <a:cs typeface="Arial" panose="020B0604020202020204" pitchFamily="34" charset="0"/>
                </a:endParaRPr>
              </a:p>
            </p:txBody>
          </p:sp>
          <p:grpSp>
            <p:nvGrpSpPr>
              <p:cNvPr id="56" name="Group 55">
                <a:extLst>
                  <a:ext uri="{FF2B5EF4-FFF2-40B4-BE49-F238E27FC236}">
                    <a16:creationId xmlns="" xmlns:a16="http://schemas.microsoft.com/office/drawing/2014/main" id="{038C52CE-84C1-4216-BF2A-62BE78BB4219}"/>
                  </a:ext>
                </a:extLst>
              </p:cNvPr>
              <p:cNvGrpSpPr/>
              <p:nvPr/>
            </p:nvGrpSpPr>
            <p:grpSpPr>
              <a:xfrm>
                <a:off x="63654" y="1860878"/>
                <a:ext cx="4156839" cy="1040476"/>
                <a:chOff x="923003" y="3917552"/>
                <a:chExt cx="4156839" cy="1040476"/>
              </a:xfrm>
            </p:grpSpPr>
            <p:grpSp>
              <p:nvGrpSpPr>
                <p:cNvPr id="57" name="Group 56">
                  <a:extLst>
                    <a:ext uri="{FF2B5EF4-FFF2-40B4-BE49-F238E27FC236}">
                      <a16:creationId xmlns="" xmlns:a16="http://schemas.microsoft.com/office/drawing/2014/main" id="{94BC3D17-1954-4278-9886-8CA85021B0F3}"/>
                    </a:ext>
                  </a:extLst>
                </p:cNvPr>
                <p:cNvGrpSpPr/>
                <p:nvPr/>
              </p:nvGrpSpPr>
              <p:grpSpPr>
                <a:xfrm>
                  <a:off x="1362045" y="4056327"/>
                  <a:ext cx="3717797" cy="832104"/>
                  <a:chOff x="2028795" y="4418277"/>
                  <a:chExt cx="3717797" cy="832104"/>
                </a:xfrm>
              </p:grpSpPr>
              <p:sp>
                <p:nvSpPr>
                  <p:cNvPr id="59" name="Freeform 20">
                    <a:extLst>
                      <a:ext uri="{FF2B5EF4-FFF2-40B4-BE49-F238E27FC236}">
                        <a16:creationId xmlns="" xmlns:a16="http://schemas.microsoft.com/office/drawing/2014/main" id="{DE46C2C3-522B-47FC-87DB-0F271BB75173}"/>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2800" b="1">
                      <a:latin typeface="Arial" panose="020B0604020202020204" pitchFamily="34" charset="0"/>
                      <a:ea typeface="Tahoma" pitchFamily="34" charset="0"/>
                      <a:cs typeface="Arial" panose="020B0604020202020204" pitchFamily="34" charset="0"/>
                    </a:endParaRPr>
                  </a:p>
                </p:txBody>
              </p:sp>
              <p:sp>
                <p:nvSpPr>
                  <p:cNvPr id="60" name="TextBox 59">
                    <a:extLst>
                      <a:ext uri="{FF2B5EF4-FFF2-40B4-BE49-F238E27FC236}">
                        <a16:creationId xmlns="" xmlns:a16="http://schemas.microsoft.com/office/drawing/2014/main" id="{14F04C46-1D65-4E0E-BD66-A62FF65C2FF4}"/>
                      </a:ext>
                    </a:extLst>
                  </p:cNvPr>
                  <p:cNvSpPr txBox="1"/>
                  <p:nvPr/>
                </p:nvSpPr>
                <p:spPr>
                  <a:xfrm>
                    <a:off x="2218308" y="4441997"/>
                    <a:ext cx="3528284" cy="426158"/>
                  </a:xfrm>
                  <a:prstGeom prst="rect">
                    <a:avLst/>
                  </a:prstGeom>
                  <a:noFill/>
                </p:spPr>
                <p:txBody>
                  <a:bodyPr wrap="square" rtlCol="0">
                    <a:spAutoFit/>
                  </a:bodyPr>
                  <a:lstStyle/>
                  <a:p>
                    <a:pPr algn="ctr"/>
                    <a:r>
                      <a:rPr lang="vi-VN" sz="2800" b="1" dirty="0">
                        <a:latin typeface="Arial" panose="020B0604020202020204" pitchFamily="34" charset="0"/>
                        <a:ea typeface="Tahoma" pitchFamily="34" charset="0"/>
                        <a:cs typeface="Arial" panose="020B0604020202020204" pitchFamily="34" charset="0"/>
                      </a:rPr>
                      <a:t>CÂU </a:t>
                    </a:r>
                    <a:r>
                      <a:rPr lang="en-US" sz="2800" b="1" dirty="0">
                        <a:latin typeface="Arial" panose="020B0604020202020204" pitchFamily="34" charset="0"/>
                        <a:ea typeface="Tahoma" pitchFamily="34" charset="0"/>
                        <a:cs typeface="Arial" panose="020B0604020202020204" pitchFamily="34" charset="0"/>
                      </a:rPr>
                      <a:t>3.</a:t>
                    </a:r>
                  </a:p>
                </p:txBody>
              </p:sp>
            </p:grpSp>
            <p:pic>
              <p:nvPicPr>
                <p:cNvPr id="58" name="Picture 57">
                  <a:extLst>
                    <a:ext uri="{FF2B5EF4-FFF2-40B4-BE49-F238E27FC236}">
                      <a16:creationId xmlns="" xmlns:a16="http://schemas.microsoft.com/office/drawing/2014/main" id="{B3DC9923-2E17-48DA-80AD-99D512A6E9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72" name="TextBox 71">
              <a:extLst>
                <a:ext uri="{FF2B5EF4-FFF2-40B4-BE49-F238E27FC236}">
                  <a16:creationId xmlns="" xmlns:a16="http://schemas.microsoft.com/office/drawing/2014/main" id="{535470F9-FCBA-4E2F-9E2A-FDAEF6579305}"/>
                </a:ext>
              </a:extLst>
            </p:cNvPr>
            <p:cNvSpPr txBox="1"/>
            <p:nvPr/>
          </p:nvSpPr>
          <p:spPr>
            <a:xfrm>
              <a:off x="2340776" y="825897"/>
              <a:ext cx="9459086" cy="1108958"/>
            </a:xfrm>
            <a:prstGeom prst="rect">
              <a:avLst/>
            </a:prstGeom>
            <a:noFill/>
          </p:spPr>
          <p:txBody>
            <a:bodyPr wrap="square" rtlCol="0">
              <a:spAutoFit/>
            </a:bodyPr>
            <a:lstStyle/>
            <a:p>
              <a:pPr marR="0" algn="just">
                <a:lnSpc>
                  <a:spcPct val="115000"/>
                </a:lnSpc>
                <a:spcBef>
                  <a:spcPts val="0"/>
                </a:spcBef>
                <a:spcAft>
                  <a:spcPts val="0"/>
                </a:spcAft>
                <a:tabLst>
                  <a:tab pos="58738" algn="l"/>
                </a:tabLst>
              </a:pPr>
              <a:r>
                <a:rPr lang="en-US" sz="3000" b="1" dirty="0" err="1">
                  <a:latin typeface="Arial" panose="020B0604020202020204" pitchFamily="34" charset="0"/>
                  <a:ea typeface="Tahoma" panose="020B0604030504040204" pitchFamily="34" charset="0"/>
                  <a:cs typeface="Arial" panose="020B0604020202020204" pitchFamily="34" charset="0"/>
                </a:rPr>
                <a:t>Biết</a:t>
              </a:r>
              <a:r>
                <a:rPr lang="en-US" sz="3000" b="1" dirty="0">
                  <a:latin typeface="Arial" panose="020B0604020202020204" pitchFamily="34" charset="0"/>
                  <a:ea typeface="Tahoma" panose="020B0604030504040204" pitchFamily="34" charset="0"/>
                  <a:cs typeface="Arial" panose="020B0604020202020204" pitchFamily="34" charset="0"/>
                </a:rPr>
                <a:t> 2700 = 2</a:t>
              </a:r>
              <a:r>
                <a:rPr lang="en-US" sz="3000" b="1" baseline="30000" dirty="0">
                  <a:latin typeface="Arial" panose="020B0604020202020204" pitchFamily="34" charset="0"/>
                  <a:ea typeface="Tahoma" panose="020B0604030504040204" pitchFamily="34" charset="0"/>
                  <a:cs typeface="Arial" panose="020B0604020202020204" pitchFamily="34" charset="0"/>
                </a:rPr>
                <a:t>2</a:t>
              </a:r>
              <a:r>
                <a:rPr lang="en-US" sz="3000" b="1" dirty="0">
                  <a:latin typeface="Arial" panose="020B0604020202020204" pitchFamily="34" charset="0"/>
                  <a:ea typeface="Tahoma" panose="020B0604030504040204" pitchFamily="34" charset="0"/>
                  <a:cs typeface="Arial" panose="020B0604020202020204" pitchFamily="34" charset="0"/>
                </a:rPr>
                <a:t>.3</a:t>
              </a:r>
              <a:r>
                <a:rPr lang="en-US" sz="3000" b="1" baseline="30000" dirty="0">
                  <a:latin typeface="Arial" panose="020B0604020202020204" pitchFamily="34" charset="0"/>
                  <a:ea typeface="Tahoma" panose="020B0604030504040204" pitchFamily="34" charset="0"/>
                  <a:cs typeface="Arial" panose="020B0604020202020204" pitchFamily="34" charset="0"/>
                </a:rPr>
                <a:t>3</a:t>
              </a:r>
              <a:r>
                <a:rPr lang="en-US" sz="3000" b="1" dirty="0">
                  <a:latin typeface="Arial" panose="020B0604020202020204" pitchFamily="34" charset="0"/>
                  <a:ea typeface="Tahoma" panose="020B0604030504040204" pitchFamily="34" charset="0"/>
                  <a:cs typeface="Arial" panose="020B0604020202020204" pitchFamily="34" charset="0"/>
                </a:rPr>
                <a:t>.5</a:t>
              </a:r>
              <a:r>
                <a:rPr lang="en-US" sz="3000" b="1" baseline="30000" dirty="0">
                  <a:latin typeface="Arial" panose="020B0604020202020204" pitchFamily="34" charset="0"/>
                  <a:ea typeface="Tahoma" panose="020B0604030504040204" pitchFamily="34" charset="0"/>
                  <a:cs typeface="Arial" panose="020B0604020202020204" pitchFamily="34" charset="0"/>
                </a:rPr>
                <a:t>2</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Hãy</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viết</a:t>
              </a:r>
              <a:r>
                <a:rPr lang="en-US" sz="3000" b="1" dirty="0">
                  <a:latin typeface="Arial" panose="020B0604020202020204" pitchFamily="34" charset="0"/>
                  <a:ea typeface="Tahoma" panose="020B0604030504040204" pitchFamily="34" charset="0"/>
                  <a:cs typeface="Arial" panose="020B0604020202020204" pitchFamily="34" charset="0"/>
                </a:rPr>
                <a:t> 270 </a:t>
              </a:r>
              <a:r>
                <a:rPr lang="en-US" sz="3000" b="1" dirty="0" err="1">
                  <a:latin typeface="Arial" panose="020B0604020202020204" pitchFamily="34" charset="0"/>
                  <a:ea typeface="Tahoma" panose="020B0604030504040204" pitchFamily="34" charset="0"/>
                  <a:cs typeface="Arial" panose="020B0604020202020204" pitchFamily="34" charset="0"/>
                </a:rPr>
                <a:t>thành</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tích</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thừa</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nguyên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tố</a:t>
              </a:r>
              <a:r>
                <a:rPr lang="en-US" sz="3000" b="1" dirty="0">
                  <a:latin typeface="Arial" panose="020B0604020202020204" pitchFamily="34" charset="0"/>
                  <a:ea typeface="Tahoma" panose="020B0604030504040204" pitchFamily="34" charset="0"/>
                  <a:cs typeface="Arial" panose="020B0604020202020204" pitchFamily="34" charset="0"/>
                </a:rPr>
                <a:t>.</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73" name="Rectangle 72">
            <a:extLst>
              <a:ext uri="{FF2B5EF4-FFF2-40B4-BE49-F238E27FC236}">
                <a16:creationId xmlns="" xmlns:a16="http://schemas.microsoft.com/office/drawing/2014/main" id="{8AF4E94D-6FEB-49DD-99E8-F673742F84BA}"/>
              </a:ext>
            </a:extLst>
          </p:cNvPr>
          <p:cNvSpPr/>
          <p:nvPr/>
        </p:nvSpPr>
        <p:spPr>
          <a:xfrm>
            <a:off x="3816175" y="2296337"/>
            <a:ext cx="2388309" cy="523220"/>
          </a:xfrm>
          <a:prstGeom prst="rect">
            <a:avLst/>
          </a:prstGeom>
        </p:spPr>
        <p:txBody>
          <a:bodyPr wrap="square">
            <a:spAutoFit/>
          </a:bodyPr>
          <a:lstStyle/>
          <a:p>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270=2</a:t>
            </a:r>
            <a:r>
              <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 .3.5</a:t>
            </a:r>
            <a:r>
              <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p>
        </p:txBody>
      </p:sp>
      <p:sp>
        <p:nvSpPr>
          <p:cNvPr id="74" name="Rectangle 73">
            <a:extLst>
              <a:ext uri="{FF2B5EF4-FFF2-40B4-BE49-F238E27FC236}">
                <a16:creationId xmlns="" xmlns:a16="http://schemas.microsoft.com/office/drawing/2014/main" id="{2F065DB6-ED92-42DA-88BA-3A9B65A2F73C}"/>
              </a:ext>
            </a:extLst>
          </p:cNvPr>
          <p:cNvSpPr/>
          <p:nvPr/>
        </p:nvSpPr>
        <p:spPr>
          <a:xfrm>
            <a:off x="6652955" y="2296337"/>
            <a:ext cx="2304135" cy="523220"/>
          </a:xfrm>
          <a:prstGeom prst="rect">
            <a:avLst/>
          </a:prstGeom>
        </p:spPr>
        <p:txBody>
          <a:bodyPr wrap="square">
            <a:spAutoFit/>
          </a:bodyPr>
          <a:lstStyle/>
          <a:p>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270=2</a:t>
            </a:r>
            <a:r>
              <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.3</a:t>
            </a:r>
            <a:r>
              <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p>
        </p:txBody>
      </p:sp>
      <p:sp>
        <p:nvSpPr>
          <p:cNvPr id="75" name="Rectangle 74">
            <a:extLst>
              <a:ext uri="{FF2B5EF4-FFF2-40B4-BE49-F238E27FC236}">
                <a16:creationId xmlns="" xmlns:a16="http://schemas.microsoft.com/office/drawing/2014/main" id="{338A6565-59F9-4816-8225-6ADB2E202B49}"/>
              </a:ext>
            </a:extLst>
          </p:cNvPr>
          <p:cNvSpPr/>
          <p:nvPr/>
        </p:nvSpPr>
        <p:spPr>
          <a:xfrm>
            <a:off x="9506843" y="2331928"/>
            <a:ext cx="2264069" cy="523220"/>
          </a:xfrm>
          <a:prstGeom prst="rect">
            <a:avLst/>
          </a:prstGeom>
        </p:spPr>
        <p:txBody>
          <a:bodyPr wrap="square">
            <a:spAutoFit/>
          </a:bodyPr>
          <a:lstStyle/>
          <a:p>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270=2.3</a:t>
            </a:r>
            <a:r>
              <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3</a:t>
            </a:r>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endPar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77" name="15s">
            <a:hlinkClick r:id="" action="ppaction://media"/>
            <a:extLst>
              <a:ext uri="{FF2B5EF4-FFF2-40B4-BE49-F238E27FC236}">
                <a16:creationId xmlns="" xmlns:a16="http://schemas.microsoft.com/office/drawing/2014/main" id="{EDC1529D-C4BB-4702-979A-96B20E335F51}"/>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367520" y="3076072"/>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grpSp>
        <p:nvGrpSpPr>
          <p:cNvPr id="84" name="Group 83">
            <a:extLst>
              <a:ext uri="{FF2B5EF4-FFF2-40B4-BE49-F238E27FC236}">
                <a16:creationId xmlns="" xmlns:a16="http://schemas.microsoft.com/office/drawing/2014/main" id="{C69887BF-DF83-4C6F-B742-D592F3972177}"/>
              </a:ext>
            </a:extLst>
          </p:cNvPr>
          <p:cNvGrpSpPr/>
          <p:nvPr/>
        </p:nvGrpSpPr>
        <p:grpSpPr>
          <a:xfrm>
            <a:off x="426088" y="4806113"/>
            <a:ext cx="11338130" cy="849260"/>
            <a:chOff x="241306" y="2452678"/>
            <a:chExt cx="11980092" cy="451310"/>
          </a:xfrm>
          <a:solidFill>
            <a:srgbClr val="327E3B"/>
          </a:solidFill>
        </p:grpSpPr>
        <p:sp>
          <p:nvSpPr>
            <p:cNvPr id="85" name="Rectangle 84">
              <a:extLst>
                <a:ext uri="{FF2B5EF4-FFF2-40B4-BE49-F238E27FC236}">
                  <a16:creationId xmlns="" xmlns:a16="http://schemas.microsoft.com/office/drawing/2014/main" id="{BC9EC969-7EF2-416B-9926-58F3BFA423EB}"/>
                </a:ext>
              </a:extLst>
            </p:cNvPr>
            <p:cNvSpPr/>
            <p:nvPr/>
          </p:nvSpPr>
          <p:spPr>
            <a:xfrm>
              <a:off x="3538287" y="2452678"/>
              <a:ext cx="2670238"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anose="020B0604020202020204" pitchFamily="34" charset="0"/>
                <a:ea typeface="Tahoma" pitchFamily="34" charset="0"/>
                <a:cs typeface="Arial" panose="020B0604020202020204" pitchFamily="34" charset="0"/>
              </a:endParaRPr>
            </a:p>
          </p:txBody>
        </p:sp>
        <p:sp>
          <p:nvSpPr>
            <p:cNvPr id="86" name="Oval 85">
              <a:extLst>
                <a:ext uri="{FF2B5EF4-FFF2-40B4-BE49-F238E27FC236}">
                  <a16:creationId xmlns="" xmlns:a16="http://schemas.microsoft.com/office/drawing/2014/main" id="{F11F6875-5E6B-4A02-994F-EB036B0847B9}"/>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ea typeface="Tahoma" pitchFamily="34" charset="0"/>
                  <a:cs typeface="Arial" panose="020B0604020202020204" pitchFamily="34" charset="0"/>
                </a:rPr>
                <a:t>B</a:t>
              </a:r>
              <a:endParaRPr lang="en-US" sz="2800" dirty="0">
                <a:latin typeface="Arial" panose="020B0604020202020204" pitchFamily="34" charset="0"/>
                <a:cs typeface="Arial" panose="020B0604020202020204" pitchFamily="34" charset="0"/>
              </a:endParaRPr>
            </a:p>
          </p:txBody>
        </p:sp>
        <p:sp>
          <p:nvSpPr>
            <p:cNvPr id="87" name="Rectangle 86">
              <a:extLst>
                <a:ext uri="{FF2B5EF4-FFF2-40B4-BE49-F238E27FC236}">
                  <a16:creationId xmlns="" xmlns:a16="http://schemas.microsoft.com/office/drawing/2014/main" id="{D367E9EE-AE40-4FAD-A942-DD1BDABA4A68}"/>
                </a:ext>
              </a:extLst>
            </p:cNvPr>
            <p:cNvSpPr/>
            <p:nvPr/>
          </p:nvSpPr>
          <p:spPr>
            <a:xfrm>
              <a:off x="531851" y="2464885"/>
              <a:ext cx="2574888"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Arial" panose="020B0604020202020204" pitchFamily="34" charset="0"/>
                <a:ea typeface="Tahoma" pitchFamily="34" charset="0"/>
                <a:cs typeface="Arial" panose="020B0604020202020204" pitchFamily="34" charset="0"/>
              </a:endParaRPr>
            </a:p>
          </p:txBody>
        </p:sp>
        <p:sp>
          <p:nvSpPr>
            <p:cNvPr id="88" name="Oval 87">
              <a:extLst>
                <a:ext uri="{FF2B5EF4-FFF2-40B4-BE49-F238E27FC236}">
                  <a16:creationId xmlns="" xmlns:a16="http://schemas.microsoft.com/office/drawing/2014/main" id="{DD9A23D9-18C3-4C88-B604-A953795FD817}"/>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ea typeface="Tahoma" pitchFamily="34" charset="0"/>
                  <a:cs typeface="Arial" panose="020B0604020202020204" pitchFamily="34" charset="0"/>
                </a:rPr>
                <a:t>A</a:t>
              </a:r>
              <a:endParaRPr lang="en-US" sz="2800" dirty="0">
                <a:latin typeface="Arial" panose="020B0604020202020204" pitchFamily="34" charset="0"/>
                <a:cs typeface="Arial" panose="020B0604020202020204" pitchFamily="34" charset="0"/>
              </a:endParaRPr>
            </a:p>
          </p:txBody>
        </p:sp>
        <p:sp>
          <p:nvSpPr>
            <p:cNvPr id="89" name="Rectangle 88">
              <a:extLst>
                <a:ext uri="{FF2B5EF4-FFF2-40B4-BE49-F238E27FC236}">
                  <a16:creationId xmlns="" xmlns:a16="http://schemas.microsoft.com/office/drawing/2014/main" id="{70DC078C-30E8-4776-AAE3-D44B7EB2909B}"/>
                </a:ext>
              </a:extLst>
            </p:cNvPr>
            <p:cNvSpPr/>
            <p:nvPr/>
          </p:nvSpPr>
          <p:spPr>
            <a:xfrm>
              <a:off x="6544723" y="2452678"/>
              <a:ext cx="2670238"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Arial" panose="020B0604020202020204" pitchFamily="34" charset="0"/>
                <a:ea typeface="Tahoma" pitchFamily="34" charset="0"/>
                <a:cs typeface="Arial" panose="020B0604020202020204" pitchFamily="34" charset="0"/>
              </a:endParaRPr>
            </a:p>
          </p:txBody>
        </p:sp>
        <p:sp>
          <p:nvSpPr>
            <p:cNvPr id="90" name="Oval 89">
              <a:extLst>
                <a:ext uri="{FF2B5EF4-FFF2-40B4-BE49-F238E27FC236}">
                  <a16:creationId xmlns="" xmlns:a16="http://schemas.microsoft.com/office/drawing/2014/main" id="{34C481A0-E387-4906-9CDC-48DD5EF66F5A}"/>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ahoma" pitchFamily="34" charset="0"/>
                  <a:cs typeface="Arial" panose="020B0604020202020204" pitchFamily="34" charset="0"/>
                </a:rPr>
                <a:t>C</a:t>
              </a:r>
              <a:endParaRPr lang="en-US" sz="2800" dirty="0">
                <a:latin typeface="Arial" panose="020B0604020202020204" pitchFamily="34" charset="0"/>
                <a:cs typeface="Arial" panose="020B0604020202020204" pitchFamily="34" charset="0"/>
              </a:endParaRPr>
            </a:p>
          </p:txBody>
        </p:sp>
        <p:sp>
          <p:nvSpPr>
            <p:cNvPr id="91" name="Rectangle 90">
              <a:extLst>
                <a:ext uri="{FF2B5EF4-FFF2-40B4-BE49-F238E27FC236}">
                  <a16:creationId xmlns="" xmlns:a16="http://schemas.microsoft.com/office/drawing/2014/main" id="{AFE3EEC4-0754-4FED-A878-F9955740C684}"/>
                </a:ext>
              </a:extLst>
            </p:cNvPr>
            <p:cNvSpPr/>
            <p:nvPr/>
          </p:nvSpPr>
          <p:spPr>
            <a:xfrm>
              <a:off x="9551160" y="2452678"/>
              <a:ext cx="2670238"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anose="020B0604020202020204" pitchFamily="34" charset="0"/>
                <a:ea typeface="Tahoma" pitchFamily="34" charset="0"/>
                <a:cs typeface="Arial" panose="020B0604020202020204" pitchFamily="34" charset="0"/>
              </a:endParaRPr>
            </a:p>
          </p:txBody>
        </p:sp>
        <p:sp>
          <p:nvSpPr>
            <p:cNvPr id="92" name="Oval 91">
              <a:extLst>
                <a:ext uri="{FF2B5EF4-FFF2-40B4-BE49-F238E27FC236}">
                  <a16:creationId xmlns="" xmlns:a16="http://schemas.microsoft.com/office/drawing/2014/main" id="{7E53943D-274E-462A-954F-2CE3C9BB756F}"/>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ahoma" pitchFamily="34" charset="0"/>
                  <a:cs typeface="Arial" panose="020B0604020202020204" pitchFamily="34" charset="0"/>
                </a:rPr>
                <a:t>D</a:t>
              </a:r>
              <a:endParaRPr lang="en-US" sz="2800" dirty="0">
                <a:latin typeface="Arial" panose="020B0604020202020204" pitchFamily="34" charset="0"/>
                <a:cs typeface="Arial" panose="020B0604020202020204" pitchFamily="34" charset="0"/>
              </a:endParaRPr>
            </a:p>
          </p:txBody>
        </p:sp>
      </p:grpSp>
      <p:sp>
        <p:nvSpPr>
          <p:cNvPr id="93" name="Oval 92">
            <a:extLst>
              <a:ext uri="{FF2B5EF4-FFF2-40B4-BE49-F238E27FC236}">
                <a16:creationId xmlns="" xmlns:a16="http://schemas.microsoft.com/office/drawing/2014/main" id="{C38E580B-2D87-48F0-BEA0-EC2626C9E2E0}"/>
              </a:ext>
            </a:extLst>
          </p:cNvPr>
          <p:cNvSpPr/>
          <p:nvPr/>
        </p:nvSpPr>
        <p:spPr>
          <a:xfrm>
            <a:off x="3232344" y="4973092"/>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B</a:t>
            </a:r>
            <a:endParaRPr lang="en-US" sz="2800" dirty="0">
              <a:latin typeface="Arial" panose="020B0604020202020204" pitchFamily="34" charset="0"/>
              <a:cs typeface="Arial" panose="020B0604020202020204" pitchFamily="34" charset="0"/>
            </a:endParaRPr>
          </a:p>
        </p:txBody>
      </p:sp>
      <p:sp>
        <p:nvSpPr>
          <p:cNvPr id="94" name="Rectangle 93">
            <a:extLst>
              <a:ext uri="{FF2B5EF4-FFF2-40B4-BE49-F238E27FC236}">
                <a16:creationId xmlns="" xmlns:a16="http://schemas.microsoft.com/office/drawing/2014/main" id="{F6698299-401C-4F52-A766-2FD48D3E7B9C}"/>
              </a:ext>
            </a:extLst>
          </p:cNvPr>
          <p:cNvSpPr/>
          <p:nvPr/>
        </p:nvSpPr>
        <p:spPr>
          <a:xfrm>
            <a:off x="982476" y="4973092"/>
            <a:ext cx="2026543" cy="523220"/>
          </a:xfrm>
          <a:prstGeom prst="rect">
            <a:avLst/>
          </a:prstGeom>
        </p:spPr>
        <p:txBody>
          <a:bodyPr wrap="square">
            <a:spAutoFit/>
          </a:bodyPr>
          <a:lstStyle/>
          <a:p>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6.</a:t>
            </a:r>
            <a:endPar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5" name="Group 4">
            <a:extLst>
              <a:ext uri="{FF2B5EF4-FFF2-40B4-BE49-F238E27FC236}">
                <a16:creationId xmlns="" xmlns:a16="http://schemas.microsoft.com/office/drawing/2014/main" id="{3107B083-EE7E-42C1-B638-F0E5FDF7139D}"/>
              </a:ext>
            </a:extLst>
          </p:cNvPr>
          <p:cNvGrpSpPr/>
          <p:nvPr/>
        </p:nvGrpSpPr>
        <p:grpSpPr>
          <a:xfrm>
            <a:off x="36141" y="3791065"/>
            <a:ext cx="11756571" cy="830997"/>
            <a:chOff x="36141" y="3568803"/>
            <a:chExt cx="11756571" cy="675692"/>
          </a:xfrm>
        </p:grpSpPr>
        <p:grpSp>
          <p:nvGrpSpPr>
            <p:cNvPr id="50" name="Group 49">
              <a:extLst>
                <a:ext uri="{FF2B5EF4-FFF2-40B4-BE49-F238E27FC236}">
                  <a16:creationId xmlns="" xmlns:a16="http://schemas.microsoft.com/office/drawing/2014/main" id="{B25B8B52-5416-48F0-A67D-F6287C7C4B07}"/>
                </a:ext>
              </a:extLst>
            </p:cNvPr>
            <p:cNvGrpSpPr/>
            <p:nvPr/>
          </p:nvGrpSpPr>
          <p:grpSpPr>
            <a:xfrm>
              <a:off x="36141" y="3568803"/>
              <a:ext cx="11756571" cy="675692"/>
              <a:chOff x="63654" y="1860878"/>
              <a:chExt cx="20757617" cy="1040476"/>
            </a:xfrm>
          </p:grpSpPr>
          <p:sp>
            <p:nvSpPr>
              <p:cNvPr id="78" name="Rounded Rectangle 53">
                <a:extLst>
                  <a:ext uri="{FF2B5EF4-FFF2-40B4-BE49-F238E27FC236}">
                    <a16:creationId xmlns="" xmlns:a16="http://schemas.microsoft.com/office/drawing/2014/main" id="{A4C5AFA7-4559-41BC-974F-BB5557A390F2}"/>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Arial" panose="020B0604020202020204" pitchFamily="34" charset="0"/>
                  <a:ea typeface="Tahoma" pitchFamily="34" charset="0"/>
                  <a:cs typeface="Arial" panose="020B0604020202020204" pitchFamily="34" charset="0"/>
                </a:endParaRPr>
              </a:p>
            </p:txBody>
          </p:sp>
          <p:grpSp>
            <p:nvGrpSpPr>
              <p:cNvPr id="79" name="Group 78">
                <a:extLst>
                  <a:ext uri="{FF2B5EF4-FFF2-40B4-BE49-F238E27FC236}">
                    <a16:creationId xmlns="" xmlns:a16="http://schemas.microsoft.com/office/drawing/2014/main" id="{93865BE2-5533-4610-A1D6-EE2C8EEB1BD0}"/>
                  </a:ext>
                </a:extLst>
              </p:cNvPr>
              <p:cNvGrpSpPr/>
              <p:nvPr/>
            </p:nvGrpSpPr>
            <p:grpSpPr>
              <a:xfrm>
                <a:off x="63654" y="1860878"/>
                <a:ext cx="4156839" cy="1040476"/>
                <a:chOff x="923003" y="3917552"/>
                <a:chExt cx="4156839" cy="1040476"/>
              </a:xfrm>
            </p:grpSpPr>
            <p:grpSp>
              <p:nvGrpSpPr>
                <p:cNvPr id="80" name="Group 79">
                  <a:extLst>
                    <a:ext uri="{FF2B5EF4-FFF2-40B4-BE49-F238E27FC236}">
                      <a16:creationId xmlns="" xmlns:a16="http://schemas.microsoft.com/office/drawing/2014/main" id="{733E9C5F-424D-41E7-9051-44832AB5A184}"/>
                    </a:ext>
                  </a:extLst>
                </p:cNvPr>
                <p:cNvGrpSpPr/>
                <p:nvPr/>
              </p:nvGrpSpPr>
              <p:grpSpPr>
                <a:xfrm>
                  <a:off x="1362045" y="4056327"/>
                  <a:ext cx="3717797" cy="832104"/>
                  <a:chOff x="2028795" y="4418277"/>
                  <a:chExt cx="3717797" cy="832104"/>
                </a:xfrm>
              </p:grpSpPr>
              <p:sp>
                <p:nvSpPr>
                  <p:cNvPr id="82" name="Freeform 20">
                    <a:extLst>
                      <a:ext uri="{FF2B5EF4-FFF2-40B4-BE49-F238E27FC236}">
                        <a16:creationId xmlns="" xmlns:a16="http://schemas.microsoft.com/office/drawing/2014/main" id="{1700E361-5213-4159-8037-8F9EBB546F57}"/>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2800" b="1">
                      <a:latin typeface="Arial" panose="020B0604020202020204" pitchFamily="34" charset="0"/>
                      <a:ea typeface="Tahoma" pitchFamily="34" charset="0"/>
                      <a:cs typeface="Arial" panose="020B0604020202020204" pitchFamily="34" charset="0"/>
                    </a:endParaRPr>
                  </a:p>
                </p:txBody>
              </p:sp>
              <p:sp>
                <p:nvSpPr>
                  <p:cNvPr id="83" name="TextBox 82">
                    <a:extLst>
                      <a:ext uri="{FF2B5EF4-FFF2-40B4-BE49-F238E27FC236}">
                        <a16:creationId xmlns="" xmlns:a16="http://schemas.microsoft.com/office/drawing/2014/main" id="{673E46E0-7FD6-443A-A10D-2E8F258C80AF}"/>
                      </a:ext>
                    </a:extLst>
                  </p:cNvPr>
                  <p:cNvSpPr txBox="1"/>
                  <p:nvPr/>
                </p:nvSpPr>
                <p:spPr>
                  <a:xfrm>
                    <a:off x="2218308" y="4441997"/>
                    <a:ext cx="3528284" cy="805689"/>
                  </a:xfrm>
                  <a:prstGeom prst="rect">
                    <a:avLst/>
                  </a:prstGeom>
                  <a:noFill/>
                </p:spPr>
                <p:txBody>
                  <a:bodyPr wrap="square" rtlCol="0">
                    <a:spAutoFit/>
                  </a:bodyPr>
                  <a:lstStyle/>
                  <a:p>
                    <a:pPr algn="ctr"/>
                    <a:r>
                      <a:rPr lang="vi-VN" sz="2800" b="1" dirty="0">
                        <a:latin typeface="Arial" panose="020B0604020202020204" pitchFamily="34" charset="0"/>
                        <a:ea typeface="Tahoma" pitchFamily="34" charset="0"/>
                        <a:cs typeface="Arial" panose="020B0604020202020204" pitchFamily="34" charset="0"/>
                      </a:rPr>
                      <a:t>CÂU </a:t>
                    </a:r>
                    <a:r>
                      <a:rPr lang="en-US" sz="2800" b="1" dirty="0">
                        <a:latin typeface="Arial" panose="020B0604020202020204" pitchFamily="34" charset="0"/>
                        <a:ea typeface="Tahoma" pitchFamily="34" charset="0"/>
                        <a:cs typeface="Arial" panose="020B0604020202020204" pitchFamily="34" charset="0"/>
                      </a:rPr>
                      <a:t>4.</a:t>
                    </a:r>
                  </a:p>
                </p:txBody>
              </p:sp>
            </p:grpSp>
            <p:pic>
              <p:nvPicPr>
                <p:cNvPr id="81" name="Picture 80">
                  <a:extLst>
                    <a:ext uri="{FF2B5EF4-FFF2-40B4-BE49-F238E27FC236}">
                      <a16:creationId xmlns="" xmlns:a16="http://schemas.microsoft.com/office/drawing/2014/main" id="{922B0802-AE3A-4A3E-858D-624911B932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95" name="TextBox 94">
              <a:extLst>
                <a:ext uri="{FF2B5EF4-FFF2-40B4-BE49-F238E27FC236}">
                  <a16:creationId xmlns="" xmlns:a16="http://schemas.microsoft.com/office/drawing/2014/main" id="{50E64646-8DE8-4551-83E0-B5DC9FFDFEF9}"/>
                </a:ext>
              </a:extLst>
            </p:cNvPr>
            <p:cNvSpPr txBox="1"/>
            <p:nvPr/>
          </p:nvSpPr>
          <p:spPr>
            <a:xfrm>
              <a:off x="2340776" y="3692824"/>
              <a:ext cx="7687216" cy="47001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lượng</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ước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của</a:t>
              </a:r>
              <a:r>
                <a:rPr lang="en-US" sz="3000" b="1" dirty="0">
                  <a:latin typeface="Arial" panose="020B0604020202020204" pitchFamily="34" charset="0"/>
                  <a:ea typeface="Tahoma" panose="020B0604030504040204" pitchFamily="34" charset="0"/>
                  <a:cs typeface="Arial" panose="020B0604020202020204" pitchFamily="34" charset="0"/>
                </a:rPr>
                <a:t> 24 </a:t>
              </a:r>
              <a:r>
                <a:rPr lang="en-US" sz="3000" b="1" dirty="0" err="1">
                  <a:latin typeface="Arial" panose="020B0604020202020204" pitchFamily="34" charset="0"/>
                  <a:ea typeface="Tahoma" panose="020B0604030504040204" pitchFamily="34" charset="0"/>
                  <a:cs typeface="Arial" panose="020B0604020202020204" pitchFamily="34" charset="0"/>
                </a:rPr>
                <a:t>là</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96" name="Rectangle 95">
            <a:extLst>
              <a:ext uri="{FF2B5EF4-FFF2-40B4-BE49-F238E27FC236}">
                <a16:creationId xmlns="" xmlns:a16="http://schemas.microsoft.com/office/drawing/2014/main" id="{0DD4AF01-D64D-4A25-A81F-DD0E09866CE8}"/>
              </a:ext>
            </a:extLst>
          </p:cNvPr>
          <p:cNvSpPr/>
          <p:nvPr/>
        </p:nvSpPr>
        <p:spPr>
          <a:xfrm>
            <a:off x="3821175" y="4960441"/>
            <a:ext cx="2026543" cy="523220"/>
          </a:xfrm>
          <a:prstGeom prst="rect">
            <a:avLst/>
          </a:prstGeom>
        </p:spPr>
        <p:txBody>
          <a:bodyPr wrap="square">
            <a:spAutoFit/>
          </a:bodyPr>
          <a:lstStyle/>
          <a:p>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8.</a:t>
            </a:r>
          </a:p>
        </p:txBody>
      </p:sp>
      <p:sp>
        <p:nvSpPr>
          <p:cNvPr id="97" name="Rectangle 96">
            <a:extLst>
              <a:ext uri="{FF2B5EF4-FFF2-40B4-BE49-F238E27FC236}">
                <a16:creationId xmlns="" xmlns:a16="http://schemas.microsoft.com/office/drawing/2014/main" id="{4BE9C021-D25B-4C60-A25A-312B3BC7A89A}"/>
              </a:ext>
            </a:extLst>
          </p:cNvPr>
          <p:cNvSpPr/>
          <p:nvPr/>
        </p:nvSpPr>
        <p:spPr>
          <a:xfrm>
            <a:off x="6657955" y="4960441"/>
            <a:ext cx="2026543" cy="523220"/>
          </a:xfrm>
          <a:prstGeom prst="rect">
            <a:avLst/>
          </a:prstGeom>
        </p:spPr>
        <p:txBody>
          <a:bodyPr wrap="square">
            <a:spAutoFit/>
          </a:bodyPr>
          <a:lstStyle/>
          <a:p>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10.</a:t>
            </a:r>
          </a:p>
        </p:txBody>
      </p:sp>
      <p:sp>
        <p:nvSpPr>
          <p:cNvPr id="98" name="Rectangle 97">
            <a:extLst>
              <a:ext uri="{FF2B5EF4-FFF2-40B4-BE49-F238E27FC236}">
                <a16:creationId xmlns="" xmlns:a16="http://schemas.microsoft.com/office/drawing/2014/main" id="{BA36AAFB-2760-4D08-9C82-2019DE99E2A4}"/>
              </a:ext>
            </a:extLst>
          </p:cNvPr>
          <p:cNvSpPr/>
          <p:nvPr/>
        </p:nvSpPr>
        <p:spPr>
          <a:xfrm>
            <a:off x="9511843" y="4996032"/>
            <a:ext cx="2026543" cy="523220"/>
          </a:xfrm>
          <a:prstGeom prst="rect">
            <a:avLst/>
          </a:prstGeom>
        </p:spPr>
        <p:txBody>
          <a:bodyPr wrap="square">
            <a:spAutoFit/>
          </a:bodyPr>
          <a:lstStyle/>
          <a:p>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12.</a:t>
            </a:r>
            <a:endPar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99" name="15s">
            <a:hlinkClick r:id="" action="ppaction://media"/>
            <a:extLst>
              <a:ext uri="{FF2B5EF4-FFF2-40B4-BE49-F238E27FC236}">
                <a16:creationId xmlns="" xmlns:a16="http://schemas.microsoft.com/office/drawing/2014/main" id="{CD1C2921-977F-4E86-88D3-374534B6174A}"/>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372520" y="5740176"/>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41941558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circle(in)">
                                      <p:cBhvr>
                                        <p:cTn id="18" dur="20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wipe(left)">
                                      <p:cBhvr>
                                        <p:cTn id="23" dur="500"/>
                                        <p:tgtEl>
                                          <p:spTgt spid="84"/>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circle(in)">
                                      <p:cBhvr>
                                        <p:cTn id="34"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cTn>
                <p:tgtEl>
                  <p:spTgt spid="77"/>
                </p:tgtEl>
              </p:cMediaNode>
            </p:video>
            <p:video>
              <p:cMediaNode vol="80000">
                <p:cTn id="36" fill="hold" display="0">
                  <p:stCondLst>
                    <p:cond delay="indefinite"/>
                  </p:stCondLst>
                </p:cTn>
                <p:tgtEl>
                  <p:spTgt spid="99"/>
                </p:tgtEl>
              </p:cMediaNode>
            </p:video>
          </p:childTnLst>
        </p:cTn>
      </p:par>
    </p:tnLst>
    <p:bldLst>
      <p:bldP spid="70" grpId="0" animBg="1"/>
      <p:bldP spid="9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2975059" y="339358"/>
            <a:ext cx="6241881"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 xmlns:a16="http://schemas.microsoft.com/office/drawing/2014/main" id="{CE530CE9-79B6-4A34-9DE8-7F769B44A120}"/>
              </a:ext>
            </a:extLst>
          </p:cNvPr>
          <p:cNvSpPr txBox="1"/>
          <p:nvPr/>
        </p:nvSpPr>
        <p:spPr>
          <a:xfrm>
            <a:off x="695113" y="1949564"/>
            <a:ext cx="10801772" cy="1443024"/>
          </a:xfrm>
          <a:prstGeom prst="rect">
            <a:avLst/>
          </a:prstGeom>
          <a:noFill/>
        </p:spPr>
        <p:txBody>
          <a:bodyPr wrap="square">
            <a:spAutoFit/>
          </a:bodyPr>
          <a:lstStyle/>
          <a:p>
            <a:pPr algn="just">
              <a:lnSpc>
                <a:spcPct val="150000"/>
              </a:lnSpc>
              <a:spcBef>
                <a:spcPts val="200"/>
              </a:spcBef>
              <a:spcAft>
                <a:spcPts val="200"/>
              </a:spcAft>
            </a:pPr>
            <a:r>
              <a:rPr lang="nl-NL" sz="3000" b="1" dirty="0">
                <a:solidFill>
                  <a:srgbClr val="0070C0"/>
                </a:solidFill>
                <a:latin typeface="Arial" panose="020B0604020202020204" pitchFamily="34" charset="0"/>
                <a:cs typeface="Arial" panose="020B0604020202020204" pitchFamily="34" charset="0"/>
              </a:rPr>
              <a:t>- Học bài theo SGK và vở ghi.</a:t>
            </a:r>
            <a:endParaRPr lang="en-US" sz="3000" b="1" dirty="0">
              <a:solidFill>
                <a:srgbClr val="0070C0"/>
              </a:solidFill>
              <a:latin typeface="Arial" panose="020B0604020202020204" pitchFamily="34" charset="0"/>
              <a:cs typeface="Arial" panose="020B0604020202020204" pitchFamily="34" charset="0"/>
            </a:endParaRPr>
          </a:p>
          <a:p>
            <a:pPr algn="just">
              <a:lnSpc>
                <a:spcPct val="150000"/>
              </a:lnSpc>
              <a:spcBef>
                <a:spcPts val="200"/>
              </a:spcBef>
              <a:spcAft>
                <a:spcPts val="200"/>
              </a:spcAft>
            </a:pPr>
            <a:r>
              <a:rPr lang="nl-NL" sz="3000" b="1" dirty="0">
                <a:solidFill>
                  <a:srgbClr val="0070C0"/>
                </a:solidFill>
                <a:latin typeface="Arial" panose="020B0604020202020204" pitchFamily="34" charset="0"/>
                <a:cs typeface="Arial" panose="020B0604020202020204" pitchFamily="34" charset="0"/>
              </a:rPr>
              <a:t>- Bài tập về nhà 1; 2; 3; 4; 5 trang 46/SGK.</a:t>
            </a:r>
            <a:endParaRPr lang="en-US" sz="3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2759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
                                            <p:txEl>
                                              <p:pRg st="1" end="1"/>
                                            </p:txEl>
                                          </p:spTgt>
                                        </p:tgtEl>
                                        <p:attrNameLst>
                                          <p:attrName>style.visibility</p:attrName>
                                        </p:attrNameLst>
                                      </p:cBhvr>
                                      <p:to>
                                        <p:strVal val="visible"/>
                                      </p:to>
                                    </p:set>
                                    <p:animEffect transition="in" filter="fade">
                                      <p:cBhvr>
                                        <p:cTn id="10"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106" t="868" r="28177"/>
          <a:stretch>
            <a:fillRect/>
          </a:stretch>
        </p:blipFill>
        <p:spPr>
          <a:xfrm rot="5400000">
            <a:off x="3101764" y="-1938122"/>
            <a:ext cx="5537085" cy="108258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8389">
            <a:off x="1960075" y="2712201"/>
            <a:ext cx="8083719" cy="382139"/>
          </a:xfrm>
          <a:prstGeom prst="rect">
            <a:avLst/>
          </a:prstGeom>
        </p:spPr>
      </p:pic>
      <p:pic>
        <p:nvPicPr>
          <p:cNvPr id="5" name="Picture 5"/>
          <p:cNvPicPr>
            <a:picLocks noChangeAspect="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38595">
            <a:off x="2272161" y="3471572"/>
            <a:ext cx="6914531" cy="784613"/>
          </a:xfrm>
          <a:prstGeom prst="rect">
            <a:avLst/>
          </a:prstGeom>
        </p:spPr>
      </p:pic>
      <p:sp>
        <p:nvSpPr>
          <p:cNvPr id="9" name="TextBox 9"/>
          <p:cNvSpPr txBox="1"/>
          <p:nvPr/>
        </p:nvSpPr>
        <p:spPr>
          <a:xfrm>
            <a:off x="1789687" y="3486046"/>
            <a:ext cx="8258290" cy="430118"/>
          </a:xfrm>
          <a:prstGeom prst="rect">
            <a:avLst/>
          </a:prstGeom>
        </p:spPr>
        <p:txBody>
          <a:bodyPr wrap="square" lIns="0" tIns="0" rIns="0" bIns="0" rtlCol="0" anchor="t">
            <a:spAutoFit/>
          </a:bodyPr>
          <a:lstStyle/>
          <a:p>
            <a:pPr algn="ctr">
              <a:lnSpc>
                <a:spcPct val="130000"/>
              </a:lnSpc>
              <a:spcBef>
                <a:spcPct val="0"/>
              </a:spcBef>
            </a:pPr>
            <a:r>
              <a:rPr lang="en-US" sz="2400" b="1" dirty="0">
                <a:solidFill>
                  <a:srgbClr val="00B050"/>
                </a:solidFill>
                <a:latin typeface="Arial" panose="020B0604020202020204" pitchFamily="34" charset="0"/>
                <a:cs typeface="Arial" panose="020B0604020202020204" pitchFamily="34" charset="0"/>
              </a:rPr>
              <a:t>I. CÁCH TÌM MỘT ƯỚC NGUYÊN TỐ CỦA MỘT SỐ</a:t>
            </a: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93275" y="-1154015"/>
            <a:ext cx="1615621" cy="2308030"/>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572808" y="-1154015"/>
            <a:ext cx="1615621" cy="2308030"/>
          </a:xfrm>
          <a:prstGeom prst="rect">
            <a:avLst/>
          </a:prstGeom>
        </p:spPr>
      </p:pic>
      <p:sp>
        <p:nvSpPr>
          <p:cNvPr id="21" name="Rectangle 20"/>
          <p:cNvSpPr/>
          <p:nvPr/>
        </p:nvSpPr>
        <p:spPr>
          <a:xfrm>
            <a:off x="3562611" y="1957594"/>
            <a:ext cx="4996240" cy="6771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60960" tIns="30480" rIns="60960" bIns="30480">
            <a:spAutoFit/>
          </a:bodyPr>
          <a:lstStyle/>
          <a:p>
            <a:pPr algn="ctr"/>
            <a:r>
              <a:rPr lang="en-US" sz="40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NỘI DUNG BÀI HỌC</a:t>
            </a:r>
            <a:endParaRPr lang="en-US" sz="4000" b="1" dirty="0">
              <a:ln w="22225">
                <a:solidFill>
                  <a:schemeClr val="accent2"/>
                </a:solidFill>
                <a:prstDash val="solid"/>
              </a:ln>
              <a:solidFill>
                <a:srgbClr val="C00000"/>
              </a:solidFill>
              <a:latin typeface="Arial" panose="020B0604020202020204" pitchFamily="34" charset="0"/>
              <a:cs typeface="Arial" panose="020B0604020202020204" pitchFamily="34" charset="0"/>
            </a:endParaRPr>
          </a:p>
        </p:txBody>
      </p:sp>
      <p:pic>
        <p:nvPicPr>
          <p:cNvPr id="22" name="Picture 5"/>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38595">
            <a:off x="2190867" y="4774999"/>
            <a:ext cx="6914531" cy="784613"/>
          </a:xfrm>
          <a:prstGeom prst="rect">
            <a:avLst/>
          </a:prstGeom>
        </p:spPr>
      </p:pic>
      <p:sp>
        <p:nvSpPr>
          <p:cNvPr id="23" name="TextBox 9"/>
          <p:cNvSpPr txBox="1"/>
          <p:nvPr/>
        </p:nvSpPr>
        <p:spPr>
          <a:xfrm>
            <a:off x="1709096" y="4877323"/>
            <a:ext cx="8258290" cy="430118"/>
          </a:xfrm>
          <a:prstGeom prst="rect">
            <a:avLst/>
          </a:prstGeom>
        </p:spPr>
        <p:txBody>
          <a:bodyPr wrap="square" lIns="0" tIns="0" rIns="0" bIns="0" rtlCol="0" anchor="t">
            <a:spAutoFit/>
          </a:bodyPr>
          <a:lstStyle/>
          <a:p>
            <a:pPr algn="ctr">
              <a:lnSpc>
                <a:spcPct val="130000"/>
              </a:lnSpc>
              <a:spcBef>
                <a:spcPct val="0"/>
              </a:spcBef>
            </a:pPr>
            <a:r>
              <a:rPr lang="en-US" sz="2400" b="1" dirty="0">
                <a:solidFill>
                  <a:srgbClr val="7030A0"/>
                </a:solidFill>
                <a:latin typeface="Arial" panose="020B0604020202020204" pitchFamily="34" charset="0"/>
                <a:cs typeface="Arial" panose="020B0604020202020204" pitchFamily="34" charset="0"/>
              </a:rPr>
              <a:t>II. PHÂN TÍCH MỘT SỐ RA THỪA SỐ NGUYÊN TỐ</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7"/>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sp>
        <p:nvSpPr>
          <p:cNvPr id="34" name="TextBox 33">
            <a:extLst>
              <a:ext uri="{FF2B5EF4-FFF2-40B4-BE49-F238E27FC236}">
                <a16:creationId xmlns="" xmlns:a16="http://schemas.microsoft.com/office/drawing/2014/main" id="{A3A062DA-93BF-4842-B601-4404401BCCE3}"/>
              </a:ext>
            </a:extLst>
          </p:cNvPr>
          <p:cNvSpPr txBox="1"/>
          <p:nvPr/>
        </p:nvSpPr>
        <p:spPr>
          <a:xfrm>
            <a:off x="446678" y="1694468"/>
            <a:ext cx="7712837" cy="1391728"/>
          </a:xfrm>
          <a:prstGeom prst="rect">
            <a:avLst/>
          </a:prstGeom>
          <a:noFill/>
        </p:spPr>
        <p:txBody>
          <a:bodyPr wrap="square">
            <a:spAutoFit/>
          </a:bodyPr>
          <a:lstStyle/>
          <a:p>
            <a:pPr>
              <a:lnSpc>
                <a:spcPct val="150000"/>
              </a:lnSpc>
            </a:pPr>
            <a:r>
              <a:rPr lang="en-US" sz="3000" b="1" dirty="0">
                <a:solidFill>
                  <a:srgbClr val="0070C0"/>
                </a:solidFill>
                <a:latin typeface="Arial" panose="020B0604020202020204" pitchFamily="34" charset="0"/>
                <a:cs typeface="Arial" panose="020B0604020202020204" pitchFamily="34" charset="0"/>
              </a:rPr>
              <a:t>a) </a:t>
            </a:r>
            <a:r>
              <a:rPr lang="en-US" sz="3000" b="1" dirty="0" err="1">
                <a:solidFill>
                  <a:srgbClr val="0070C0"/>
                </a:solidFill>
                <a:latin typeface="Arial" panose="020B0604020202020204" pitchFamily="34" charset="0"/>
                <a:cs typeface="Arial" panose="020B0604020202020204" pitchFamily="34" charset="0"/>
              </a:rPr>
              <a:t>Hãy</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nêu</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các</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số</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nguyên</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tố</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nhỏ</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hơn</a:t>
            </a:r>
            <a:r>
              <a:rPr lang="en-US" sz="3000" b="1" dirty="0">
                <a:solidFill>
                  <a:srgbClr val="0070C0"/>
                </a:solidFill>
                <a:latin typeface="Arial" panose="020B0604020202020204" pitchFamily="34" charset="0"/>
                <a:cs typeface="Arial" panose="020B0604020202020204" pitchFamily="34" charset="0"/>
              </a:rPr>
              <a:t> 30.</a:t>
            </a:r>
          </a:p>
          <a:p>
            <a:pPr>
              <a:lnSpc>
                <a:spcPct val="150000"/>
              </a:lnSpc>
            </a:pPr>
            <a:r>
              <a:rPr lang="en-US" sz="3000" b="1" dirty="0">
                <a:solidFill>
                  <a:srgbClr val="0070C0"/>
                </a:solidFill>
                <a:latin typeface="Arial" panose="020B0604020202020204" pitchFamily="34" charset="0"/>
                <a:cs typeface="Arial" panose="020B0604020202020204" pitchFamily="34" charset="0"/>
              </a:rPr>
              <a:t>b) </a:t>
            </a:r>
            <a:r>
              <a:rPr lang="en-US" sz="3000" b="1" dirty="0" err="1">
                <a:solidFill>
                  <a:srgbClr val="0070C0"/>
                </a:solidFill>
                <a:latin typeface="Arial" panose="020B0604020202020204" pitchFamily="34" charset="0"/>
                <a:cs typeface="Arial" panose="020B0604020202020204" pitchFamily="34" charset="0"/>
              </a:rPr>
              <a:t>Tìm</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một</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ước</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nguyên</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tố</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của</a:t>
            </a:r>
            <a:r>
              <a:rPr lang="en-US" sz="3000" b="1" dirty="0">
                <a:solidFill>
                  <a:srgbClr val="0070C0"/>
                </a:solidFill>
                <a:latin typeface="Arial" panose="020B0604020202020204" pitchFamily="34" charset="0"/>
                <a:cs typeface="Arial" panose="020B0604020202020204" pitchFamily="34" charset="0"/>
              </a:rPr>
              <a:t> 91.</a:t>
            </a:r>
          </a:p>
        </p:txBody>
      </p:sp>
      <p:pic>
        <p:nvPicPr>
          <p:cNvPr id="17" name="Picture 16">
            <a:extLst>
              <a:ext uri="{FF2B5EF4-FFF2-40B4-BE49-F238E27FC236}">
                <a16:creationId xmlns="" xmlns:a16="http://schemas.microsoft.com/office/drawing/2014/main" id="{A5D64D3B-2D73-D044-B4D4-6B7D7C24A93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6670" y="1311287"/>
            <a:ext cx="829765" cy="383181"/>
          </a:xfrm>
          <a:prstGeom prst="rect">
            <a:avLst/>
          </a:prstGeom>
        </p:spPr>
      </p:pic>
      <p:sp>
        <p:nvSpPr>
          <p:cNvPr id="18" name="TextBox 17">
            <a:extLst>
              <a:ext uri="{FF2B5EF4-FFF2-40B4-BE49-F238E27FC236}">
                <a16:creationId xmlns="" xmlns:a16="http://schemas.microsoft.com/office/drawing/2014/main" id="{DF301B75-9619-8947-B33B-E593911DEF2D}"/>
              </a:ext>
            </a:extLst>
          </p:cNvPr>
          <p:cNvSpPr txBox="1"/>
          <p:nvPr/>
        </p:nvSpPr>
        <p:spPr>
          <a:xfrm>
            <a:off x="166670" y="296425"/>
            <a:ext cx="10263205" cy="584775"/>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I. CÁCH TÌM MỘT ƯỚC NGUYÊN TỐ CỦA MỘT SỐ</a:t>
            </a:r>
            <a:endParaRPr lang="vi-VN" sz="3200" b="1" dirty="0">
              <a:solidFill>
                <a:srgbClr val="FF0000"/>
              </a:solidFill>
              <a:latin typeface="Arial" panose="020B0604020202020204" pitchFamily="34" charset="0"/>
              <a:cs typeface="Arial" panose="020B0604020202020204" pitchFamily="34" charset="0"/>
            </a:endParaRPr>
          </a:p>
        </p:txBody>
      </p:sp>
      <p:sp>
        <p:nvSpPr>
          <p:cNvPr id="19" name="Cloud Callout 18">
            <a:extLst>
              <a:ext uri="{FF2B5EF4-FFF2-40B4-BE49-F238E27FC236}">
                <a16:creationId xmlns="" xmlns:a16="http://schemas.microsoft.com/office/drawing/2014/main" id="{E54D7E10-C513-1A40-A208-BEE6BF2A3671}"/>
              </a:ext>
            </a:extLst>
          </p:cNvPr>
          <p:cNvSpPr/>
          <p:nvPr/>
        </p:nvSpPr>
        <p:spPr>
          <a:xfrm>
            <a:off x="1371950" y="3446452"/>
            <a:ext cx="8343550" cy="2204996"/>
          </a:xfrm>
          <a:prstGeom prst="cloudCallout">
            <a:avLst>
              <a:gd name="adj1" fmla="val -42372"/>
              <a:gd name="adj2" fmla="val 8950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933" b="1" i="1" dirty="0" err="1">
                <a:solidFill>
                  <a:schemeClr val="tx1"/>
                </a:solidFill>
                <a:latin typeface="Arial" panose="020B0604020202020204" pitchFamily="34" charset="0"/>
                <a:cs typeface="Arial" panose="020B0604020202020204" pitchFamily="34" charset="0"/>
              </a:rPr>
              <a:t>Vậy</a:t>
            </a:r>
            <a:r>
              <a:rPr lang="en-US" sz="2933" b="1" i="1" dirty="0">
                <a:solidFill>
                  <a:schemeClr val="tx1"/>
                </a:solidFill>
                <a:latin typeface="Arial" panose="020B0604020202020204" pitchFamily="34" charset="0"/>
                <a:cs typeface="Arial" panose="020B0604020202020204" pitchFamily="34" charset="0"/>
              </a:rPr>
              <a:t> </a:t>
            </a:r>
            <a:r>
              <a:rPr lang="en-US" sz="2933" b="1" i="1" dirty="0" err="1">
                <a:solidFill>
                  <a:schemeClr val="tx1"/>
                </a:solidFill>
                <a:latin typeface="Arial" panose="020B0604020202020204" pitchFamily="34" charset="0"/>
                <a:cs typeface="Arial" panose="020B0604020202020204" pitchFamily="34" charset="0"/>
              </a:rPr>
              <a:t>làm</a:t>
            </a:r>
            <a:r>
              <a:rPr lang="en-US" sz="2933" b="1" i="1" dirty="0">
                <a:solidFill>
                  <a:schemeClr val="tx1"/>
                </a:solidFill>
                <a:latin typeface="Arial" panose="020B0604020202020204" pitchFamily="34" charset="0"/>
                <a:cs typeface="Arial" panose="020B0604020202020204" pitchFamily="34" charset="0"/>
              </a:rPr>
              <a:t> </a:t>
            </a:r>
            <a:r>
              <a:rPr lang="en-US" sz="2933" b="1" i="1" dirty="0" err="1">
                <a:solidFill>
                  <a:schemeClr val="tx1"/>
                </a:solidFill>
                <a:latin typeface="Arial" panose="020B0604020202020204" pitchFamily="34" charset="0"/>
                <a:cs typeface="Arial" panose="020B0604020202020204" pitchFamily="34" charset="0"/>
              </a:rPr>
              <a:t>thế</a:t>
            </a:r>
            <a:r>
              <a:rPr lang="en-US" sz="2933" b="1" i="1" dirty="0">
                <a:solidFill>
                  <a:schemeClr val="tx1"/>
                </a:solidFill>
                <a:latin typeface="Arial" panose="020B0604020202020204" pitchFamily="34" charset="0"/>
                <a:cs typeface="Arial" panose="020B0604020202020204" pitchFamily="34" charset="0"/>
              </a:rPr>
              <a:t> </a:t>
            </a:r>
            <a:r>
              <a:rPr lang="en-US" sz="2933" b="1" i="1" dirty="0" err="1">
                <a:solidFill>
                  <a:schemeClr val="tx1"/>
                </a:solidFill>
                <a:latin typeface="Arial" panose="020B0604020202020204" pitchFamily="34" charset="0"/>
                <a:cs typeface="Arial" panose="020B0604020202020204" pitchFamily="34" charset="0"/>
              </a:rPr>
              <a:t>nào</a:t>
            </a:r>
            <a:r>
              <a:rPr lang="en-US" sz="2933" b="1" i="1" dirty="0">
                <a:solidFill>
                  <a:schemeClr val="tx1"/>
                </a:solidFill>
                <a:latin typeface="Arial" panose="020B0604020202020204" pitchFamily="34" charset="0"/>
                <a:cs typeface="Arial" panose="020B0604020202020204" pitchFamily="34" charset="0"/>
              </a:rPr>
              <a:t> </a:t>
            </a:r>
            <a:r>
              <a:rPr lang="en-US" sz="2933" b="1" i="1" dirty="0" err="1">
                <a:solidFill>
                  <a:schemeClr val="tx1"/>
                </a:solidFill>
                <a:latin typeface="Arial" panose="020B0604020202020204" pitchFamily="34" charset="0"/>
                <a:cs typeface="Arial" panose="020B0604020202020204" pitchFamily="34" charset="0"/>
              </a:rPr>
              <a:t>để</a:t>
            </a:r>
            <a:r>
              <a:rPr lang="en-US" sz="2933" b="1" i="1" dirty="0">
                <a:solidFill>
                  <a:schemeClr val="tx1"/>
                </a:solidFill>
                <a:latin typeface="Arial" panose="020B0604020202020204" pitchFamily="34" charset="0"/>
                <a:cs typeface="Arial" panose="020B0604020202020204" pitchFamily="34" charset="0"/>
              </a:rPr>
              <a:t> </a:t>
            </a:r>
            <a:r>
              <a:rPr lang="en-US" sz="2933" b="1" i="1" dirty="0" err="1">
                <a:solidFill>
                  <a:schemeClr val="tx1"/>
                </a:solidFill>
                <a:latin typeface="Arial" panose="020B0604020202020204" pitchFamily="34" charset="0"/>
                <a:cs typeface="Arial" panose="020B0604020202020204" pitchFamily="34" charset="0"/>
              </a:rPr>
              <a:t>tìm</a:t>
            </a:r>
            <a:r>
              <a:rPr lang="en-US" sz="2933" b="1" i="1" dirty="0">
                <a:solidFill>
                  <a:schemeClr val="tx1"/>
                </a:solidFill>
                <a:latin typeface="Arial" panose="020B0604020202020204" pitchFamily="34" charset="0"/>
                <a:cs typeface="Arial" panose="020B0604020202020204" pitchFamily="34" charset="0"/>
              </a:rPr>
              <a:t> </a:t>
            </a:r>
            <a:r>
              <a:rPr lang="en-US" sz="2933" b="1" i="1" dirty="0" err="1">
                <a:solidFill>
                  <a:schemeClr val="tx1"/>
                </a:solidFill>
                <a:latin typeface="Arial" panose="020B0604020202020204" pitchFamily="34" charset="0"/>
                <a:cs typeface="Arial" panose="020B0604020202020204" pitchFamily="34" charset="0"/>
              </a:rPr>
              <a:t>ước</a:t>
            </a:r>
            <a:r>
              <a:rPr lang="en-US" sz="2933" b="1" i="1" dirty="0">
                <a:solidFill>
                  <a:schemeClr val="tx1"/>
                </a:solidFill>
                <a:latin typeface="Arial" panose="020B0604020202020204" pitchFamily="34" charset="0"/>
                <a:cs typeface="Arial" panose="020B0604020202020204" pitchFamily="34" charset="0"/>
              </a:rPr>
              <a:t> </a:t>
            </a:r>
            <a:r>
              <a:rPr lang="en-US" sz="2933" b="1" i="1" dirty="0" err="1">
                <a:solidFill>
                  <a:schemeClr val="tx1"/>
                </a:solidFill>
                <a:latin typeface="Arial" panose="020B0604020202020204" pitchFamily="34" charset="0"/>
                <a:cs typeface="Arial" panose="020B0604020202020204" pitchFamily="34" charset="0"/>
              </a:rPr>
              <a:t>nguyên</a:t>
            </a:r>
            <a:r>
              <a:rPr lang="en-US" sz="2933" b="1" i="1" dirty="0">
                <a:solidFill>
                  <a:schemeClr val="tx1"/>
                </a:solidFill>
                <a:latin typeface="Arial" panose="020B0604020202020204" pitchFamily="34" charset="0"/>
                <a:cs typeface="Arial" panose="020B0604020202020204" pitchFamily="34" charset="0"/>
              </a:rPr>
              <a:t> </a:t>
            </a:r>
            <a:r>
              <a:rPr lang="en-US" sz="2933" b="1" i="1" dirty="0" err="1">
                <a:solidFill>
                  <a:schemeClr val="tx1"/>
                </a:solidFill>
                <a:latin typeface="Arial" panose="020B0604020202020204" pitchFamily="34" charset="0"/>
                <a:cs typeface="Arial" panose="020B0604020202020204" pitchFamily="34" charset="0"/>
              </a:rPr>
              <a:t>tố</a:t>
            </a:r>
            <a:r>
              <a:rPr lang="en-US" sz="2933" b="1" i="1" dirty="0">
                <a:solidFill>
                  <a:schemeClr val="tx1"/>
                </a:solidFill>
                <a:latin typeface="Arial" panose="020B0604020202020204" pitchFamily="34" charset="0"/>
                <a:cs typeface="Arial" panose="020B0604020202020204" pitchFamily="34" charset="0"/>
              </a:rPr>
              <a:t> </a:t>
            </a:r>
            <a:r>
              <a:rPr lang="en-US" sz="2933" b="1" i="1" dirty="0" err="1">
                <a:solidFill>
                  <a:schemeClr val="tx1"/>
                </a:solidFill>
                <a:latin typeface="Arial" panose="020B0604020202020204" pitchFamily="34" charset="0"/>
                <a:cs typeface="Arial" panose="020B0604020202020204" pitchFamily="34" charset="0"/>
              </a:rPr>
              <a:t>của</a:t>
            </a:r>
            <a:r>
              <a:rPr lang="en-US" sz="2933" b="1" i="1" dirty="0">
                <a:solidFill>
                  <a:schemeClr val="tx1"/>
                </a:solidFill>
                <a:latin typeface="Arial" panose="020B0604020202020204" pitchFamily="34" charset="0"/>
                <a:cs typeface="Arial" panose="020B0604020202020204" pitchFamily="34" charset="0"/>
              </a:rPr>
              <a:t> </a:t>
            </a:r>
            <a:r>
              <a:rPr lang="en-US" sz="2933" b="1" i="1" dirty="0" err="1">
                <a:solidFill>
                  <a:schemeClr val="tx1"/>
                </a:solidFill>
                <a:latin typeface="Arial" panose="020B0604020202020204" pitchFamily="34" charset="0"/>
                <a:cs typeface="Arial" panose="020B0604020202020204" pitchFamily="34" charset="0"/>
              </a:rPr>
              <a:t>một</a:t>
            </a:r>
            <a:r>
              <a:rPr lang="en-US" sz="2933" b="1" i="1" dirty="0">
                <a:solidFill>
                  <a:schemeClr val="tx1"/>
                </a:solidFill>
                <a:latin typeface="Arial" panose="020B0604020202020204" pitchFamily="34" charset="0"/>
                <a:cs typeface="Arial" panose="020B0604020202020204" pitchFamily="34" charset="0"/>
              </a:rPr>
              <a:t> </a:t>
            </a:r>
            <a:r>
              <a:rPr lang="en-US" sz="2933" b="1" i="1" dirty="0" err="1">
                <a:solidFill>
                  <a:schemeClr val="tx1"/>
                </a:solidFill>
                <a:latin typeface="Arial" panose="020B0604020202020204" pitchFamily="34" charset="0"/>
                <a:cs typeface="Arial" panose="020B0604020202020204" pitchFamily="34" charset="0"/>
              </a:rPr>
              <a:t>số</a:t>
            </a:r>
            <a:r>
              <a:rPr lang="en-US" sz="2933" b="1" i="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84150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8"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4" name="TextBox 33">
            <a:extLst>
              <a:ext uri="{FF2B5EF4-FFF2-40B4-BE49-F238E27FC236}">
                <a16:creationId xmlns="" xmlns:a16="http://schemas.microsoft.com/office/drawing/2014/main" id="{A3A062DA-93BF-4842-B601-4404401BCCE3}"/>
              </a:ext>
            </a:extLst>
          </p:cNvPr>
          <p:cNvSpPr txBox="1"/>
          <p:nvPr/>
        </p:nvSpPr>
        <p:spPr>
          <a:xfrm>
            <a:off x="390262" y="1375337"/>
            <a:ext cx="10979219" cy="3469219"/>
          </a:xfrm>
          <a:prstGeom prst="rect">
            <a:avLst/>
          </a:prstGeom>
          <a:solidFill>
            <a:schemeClr val="accent6">
              <a:lumMod val="40000"/>
              <a:lumOff val="60000"/>
            </a:schemeClr>
          </a:solidFill>
        </p:spPr>
        <p:txBody>
          <a:bodyPr wrap="square">
            <a:spAutoFit/>
          </a:bodyPr>
          <a:lstStyle/>
          <a:p>
            <a:pPr algn="just">
              <a:lnSpc>
                <a:spcPct val="150000"/>
              </a:lnSpc>
            </a:pPr>
            <a:r>
              <a:rPr lang="en-US" sz="3000" b="1" dirty="0" err="1">
                <a:latin typeface="Arial" panose="020B0604020202020204" pitchFamily="34" charset="0"/>
                <a:cs typeface="Arial" panose="020B0604020202020204" pitchFamily="34" charset="0"/>
              </a:rPr>
              <a:t>Để</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tìm</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một</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ước</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nguyên</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tố</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của</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số</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tự</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nhiên</a:t>
            </a:r>
            <a:r>
              <a:rPr lang="en-US" sz="3000" b="1" dirty="0">
                <a:latin typeface="Arial" panose="020B0604020202020204" pitchFamily="34" charset="0"/>
                <a:cs typeface="Arial" panose="020B0604020202020204" pitchFamily="34" charset="0"/>
              </a:rPr>
              <a:t> </a:t>
            </a:r>
            <a:r>
              <a:rPr lang="en-US" sz="3000" b="1" i="1" dirty="0">
                <a:latin typeface="Arial" panose="020B0604020202020204" pitchFamily="34" charset="0"/>
                <a:cs typeface="Arial" panose="020B0604020202020204" pitchFamily="34" charset="0"/>
              </a:rPr>
              <a:t>n </a:t>
            </a:r>
            <a:r>
              <a:rPr lang="en-US" sz="3000" b="1" i="1" dirty="0" err="1">
                <a:latin typeface="Arial" panose="020B0604020202020204" pitchFamily="34" charset="0"/>
                <a:cs typeface="Arial" panose="020B0604020202020204" pitchFamily="34" charset="0"/>
              </a:rPr>
              <a:t>lớn</a:t>
            </a:r>
            <a:r>
              <a:rPr lang="en-US" sz="3000" b="1" i="1" dirty="0">
                <a:latin typeface="Arial" panose="020B0604020202020204" pitchFamily="34" charset="0"/>
                <a:cs typeface="Arial" panose="020B0604020202020204" pitchFamily="34" charset="0"/>
              </a:rPr>
              <a:t> </a:t>
            </a:r>
            <a:r>
              <a:rPr lang="en-US" sz="3000" b="1" i="1" dirty="0" err="1">
                <a:latin typeface="Arial" panose="020B0604020202020204" pitchFamily="34" charset="0"/>
                <a:cs typeface="Arial" panose="020B0604020202020204" pitchFamily="34" charset="0"/>
              </a:rPr>
              <a:t>hơn</a:t>
            </a:r>
            <a:r>
              <a:rPr lang="en-US" sz="3000" b="1" i="1" dirty="0">
                <a:latin typeface="Arial" panose="020B0604020202020204" pitchFamily="34" charset="0"/>
                <a:cs typeface="Arial" panose="020B0604020202020204" pitchFamily="34" charset="0"/>
              </a:rPr>
              <a:t> 1, </a:t>
            </a:r>
            <a:r>
              <a:rPr lang="en-US" sz="3000" b="1" dirty="0">
                <a:latin typeface="Arial" panose="020B0604020202020204" pitchFamily="34" charset="0"/>
                <a:cs typeface="Arial" panose="020B0604020202020204" pitchFamily="34" charset="0"/>
              </a:rPr>
              <a:t>ta </a:t>
            </a:r>
            <a:r>
              <a:rPr lang="en-US" sz="3000" b="1" dirty="0" err="1">
                <a:latin typeface="Arial" panose="020B0604020202020204" pitchFamily="34" charset="0"/>
                <a:cs typeface="Arial" panose="020B0604020202020204" pitchFamily="34" charset="0"/>
              </a:rPr>
              <a:t>có</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thể</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làm</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như</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sau</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Lần</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lượt</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thực</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hiện</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phép</a:t>
            </a:r>
            <a:r>
              <a:rPr lang="en-US" sz="3000" b="1" dirty="0">
                <a:latin typeface="Arial" panose="020B0604020202020204" pitchFamily="34" charset="0"/>
                <a:cs typeface="Arial" panose="020B0604020202020204" pitchFamily="34" charset="0"/>
              </a:rPr>
              <a:t> chia </a:t>
            </a:r>
            <a:r>
              <a:rPr lang="en-US" sz="3000" b="1" i="1" dirty="0">
                <a:latin typeface="Arial" panose="020B0604020202020204" pitchFamily="34" charset="0"/>
                <a:cs typeface="Arial" panose="020B0604020202020204" pitchFamily="34" charset="0"/>
              </a:rPr>
              <a:t>n</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cho</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các</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số</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nguyên</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tố</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theo</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thứ</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tự</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tăng</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dần</a:t>
            </a:r>
            <a:r>
              <a:rPr lang="en-US" sz="3000" b="1" dirty="0">
                <a:latin typeface="Arial" panose="020B0604020202020204" pitchFamily="34" charset="0"/>
                <a:cs typeface="Arial" panose="020B0604020202020204" pitchFamily="34" charset="0"/>
              </a:rPr>
              <a:t> 2, 3, 5, 7, 11, 13,… Khi </a:t>
            </a:r>
            <a:r>
              <a:rPr lang="en-US" sz="3000" b="1" dirty="0" err="1">
                <a:latin typeface="Arial" panose="020B0604020202020204" pitchFamily="34" charset="0"/>
                <a:cs typeface="Arial" panose="020B0604020202020204" pitchFamily="34" charset="0"/>
              </a:rPr>
              <a:t>đó</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phép</a:t>
            </a:r>
            <a:r>
              <a:rPr lang="en-US" sz="3000" b="1" dirty="0">
                <a:latin typeface="Arial" panose="020B0604020202020204" pitchFamily="34" charset="0"/>
                <a:cs typeface="Arial" panose="020B0604020202020204" pitchFamily="34" charset="0"/>
              </a:rPr>
              <a:t> chia </a:t>
            </a:r>
            <a:r>
              <a:rPr lang="en-US" sz="3000" b="1" dirty="0" err="1">
                <a:latin typeface="Arial" panose="020B0604020202020204" pitchFamily="34" charset="0"/>
                <a:cs typeface="Arial" panose="020B0604020202020204" pitchFamily="34" charset="0"/>
              </a:rPr>
              <a:t>hết</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đầu</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tiên</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cho</a:t>
            </a:r>
            <a:r>
              <a:rPr lang="en-US" sz="3000" b="1" dirty="0">
                <a:latin typeface="Arial" panose="020B0604020202020204" pitchFamily="34" charset="0"/>
                <a:cs typeface="Arial" panose="020B0604020202020204" pitchFamily="34" charset="0"/>
              </a:rPr>
              <a:t> ta </a:t>
            </a:r>
            <a:r>
              <a:rPr lang="en-US" sz="3000" b="1" dirty="0" err="1">
                <a:latin typeface="Arial" panose="020B0604020202020204" pitchFamily="34" charset="0"/>
                <a:cs typeface="Arial" panose="020B0604020202020204" pitchFamily="34" charset="0"/>
              </a:rPr>
              <a:t>số</a:t>
            </a:r>
            <a:r>
              <a:rPr lang="en-US" sz="3000" b="1" dirty="0">
                <a:latin typeface="Arial" panose="020B0604020202020204" pitchFamily="34" charset="0"/>
                <a:cs typeface="Arial" panose="020B0604020202020204" pitchFamily="34" charset="0"/>
              </a:rPr>
              <a:t> chia </a:t>
            </a:r>
            <a:r>
              <a:rPr lang="en-US" sz="3000" b="1" dirty="0" err="1">
                <a:latin typeface="Arial" panose="020B0604020202020204" pitchFamily="34" charset="0"/>
                <a:cs typeface="Arial" panose="020B0604020202020204" pitchFamily="34" charset="0"/>
              </a:rPr>
              <a:t>là</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một</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ước</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nguyên</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tố</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của</a:t>
            </a:r>
            <a:r>
              <a:rPr lang="en-US" sz="3000" b="1" dirty="0">
                <a:latin typeface="Arial" panose="020B0604020202020204" pitchFamily="34" charset="0"/>
                <a:cs typeface="Arial" panose="020B0604020202020204" pitchFamily="34" charset="0"/>
              </a:rPr>
              <a:t> </a:t>
            </a:r>
            <a:r>
              <a:rPr lang="en-US" sz="3000" b="1" i="1" dirty="0">
                <a:latin typeface="Arial" panose="020B0604020202020204" pitchFamily="34" charset="0"/>
                <a:cs typeface="Arial" panose="020B0604020202020204" pitchFamily="34" charset="0"/>
              </a:rPr>
              <a:t>n.</a:t>
            </a:r>
          </a:p>
        </p:txBody>
      </p:sp>
      <p:pic>
        <p:nvPicPr>
          <p:cNvPr id="18" name="Picture 17">
            <a:extLst>
              <a:ext uri="{FF2B5EF4-FFF2-40B4-BE49-F238E27FC236}">
                <a16:creationId xmlns="" xmlns:a16="http://schemas.microsoft.com/office/drawing/2014/main" id="{EC1CB28A-F304-2548-8A0A-6509AAD06771}"/>
              </a:ext>
            </a:extLst>
          </p:cNvPr>
          <p:cNvPicPr>
            <a:picLocks noChangeAspect="1"/>
          </p:cNvPicPr>
          <p:nvPr/>
        </p:nvPicPr>
        <p:blipFill>
          <a:blip r:embed="rId2">
            <a:clrChange>
              <a:clrFrom>
                <a:srgbClr val="F26123"/>
              </a:clrFrom>
              <a:clrTo>
                <a:srgbClr val="F26123">
                  <a:alpha val="0"/>
                </a:srgbClr>
              </a:clrTo>
            </a:clrChange>
          </a:blip>
          <a:stretch>
            <a:fillRect/>
          </a:stretch>
        </p:blipFill>
        <p:spPr>
          <a:xfrm>
            <a:off x="289515" y="269030"/>
            <a:ext cx="971550" cy="923925"/>
          </a:xfrm>
          <a:prstGeom prst="roundRect">
            <a:avLst/>
          </a:prstGeom>
        </p:spPr>
      </p:pic>
    </p:spTree>
    <p:extLst>
      <p:ext uri="{BB962C8B-B14F-4D97-AF65-F5344CB8AC3E}">
        <p14:creationId xmlns:p14="http://schemas.microsoft.com/office/powerpoint/2010/main" val="18526939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3" descr="Chuyên đề về xác định công thức của hợp chất vô cơ và hữu cơ - Tech12h">
            <a:extLst>
              <a:ext uri="{FF2B5EF4-FFF2-40B4-BE49-F238E27FC236}">
                <a16:creationId xmlns="" xmlns:a16="http://schemas.microsoft.com/office/drawing/2014/main" id="{43D80D0E-F9AC-4D0D-9116-29FEC2960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1" y="144543"/>
            <a:ext cx="2521284" cy="207753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7"/>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sp>
        <p:nvSpPr>
          <p:cNvPr id="2" name="TextBox 1">
            <a:extLst>
              <a:ext uri="{FF2B5EF4-FFF2-40B4-BE49-F238E27FC236}">
                <a16:creationId xmlns="" xmlns:a16="http://schemas.microsoft.com/office/drawing/2014/main" id="{3EB32F49-3D44-4F28-BF72-F7004207C04D}"/>
              </a:ext>
            </a:extLst>
          </p:cNvPr>
          <p:cNvSpPr txBox="1"/>
          <p:nvPr/>
        </p:nvSpPr>
        <p:spPr>
          <a:xfrm>
            <a:off x="2847527" y="447076"/>
            <a:ext cx="7527702" cy="461665"/>
          </a:xfrm>
          <a:prstGeom prst="rect">
            <a:avLst/>
          </a:prstGeom>
          <a:noFill/>
        </p:spPr>
        <p:txBody>
          <a:bodyPr wrap="none" lIns="0" tIns="0" rIns="0" bIns="0" rtlCol="0">
            <a:spAutoFit/>
          </a:bodyPr>
          <a:lstStyle/>
          <a:p>
            <a:r>
              <a:rPr lang="en-US" sz="3000" b="1" dirty="0" err="1">
                <a:solidFill>
                  <a:schemeClr val="accent1">
                    <a:lumMod val="75000"/>
                  </a:schemeClr>
                </a:solidFill>
                <a:latin typeface="Arial" panose="020B0604020202020204" pitchFamily="34" charset="0"/>
                <a:cs typeface="Arial" panose="020B0604020202020204" pitchFamily="34" charset="0"/>
              </a:rPr>
              <a:t>Ví</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dụ</a:t>
            </a:r>
            <a:r>
              <a:rPr lang="en-US" sz="3000" b="1" dirty="0">
                <a:solidFill>
                  <a:schemeClr val="accent1">
                    <a:lumMod val="75000"/>
                  </a:schemeClr>
                </a:solidFill>
                <a:latin typeface="Arial" panose="020B0604020202020204" pitchFamily="34" charset="0"/>
                <a:cs typeface="Arial" panose="020B0604020202020204" pitchFamily="34" charset="0"/>
              </a:rPr>
              <a:t> 1.  </a:t>
            </a:r>
            <a:r>
              <a:rPr lang="en-US" sz="3000" b="1" dirty="0" err="1">
                <a:solidFill>
                  <a:schemeClr val="accent1">
                    <a:lumMod val="75000"/>
                  </a:schemeClr>
                </a:solidFill>
                <a:latin typeface="Arial" panose="020B0604020202020204" pitchFamily="34" charset="0"/>
                <a:cs typeface="Arial" panose="020B0604020202020204" pitchFamily="34" charset="0"/>
              </a:rPr>
              <a:t>Tìm</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một</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ước</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nguyên</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tố</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của</a:t>
            </a:r>
            <a:r>
              <a:rPr lang="en-US" sz="3000" b="1" dirty="0">
                <a:solidFill>
                  <a:schemeClr val="accent1">
                    <a:lumMod val="75000"/>
                  </a:schemeClr>
                </a:solidFill>
                <a:latin typeface="Arial" panose="020B0604020202020204" pitchFamily="34" charset="0"/>
                <a:cs typeface="Arial" panose="020B0604020202020204" pitchFamily="34" charset="0"/>
              </a:rPr>
              <a:t> 217.</a:t>
            </a:r>
          </a:p>
        </p:txBody>
      </p:sp>
    </p:spTree>
    <p:extLst>
      <p:ext uri="{BB962C8B-B14F-4D97-AF65-F5344CB8AC3E}">
        <p14:creationId xmlns:p14="http://schemas.microsoft.com/office/powerpoint/2010/main" val="40891620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3" descr="Chuyên đề về xác định công thức của hợp chất vô cơ và hữu cơ - Tech12h">
            <a:extLst>
              <a:ext uri="{FF2B5EF4-FFF2-40B4-BE49-F238E27FC236}">
                <a16:creationId xmlns="" xmlns:a16="http://schemas.microsoft.com/office/drawing/2014/main" id="{43D80D0E-F9AC-4D0D-9116-29FEC2960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1" y="144543"/>
            <a:ext cx="2521284" cy="207753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7"/>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 xmlns:a16="http://schemas.microsoft.com/office/drawing/2014/main" id="{0638C3AA-2169-46E0-A433-6564F2D8877F}"/>
              </a:ext>
            </a:extLst>
          </p:cNvPr>
          <p:cNvSpPr txBox="1"/>
          <p:nvPr/>
        </p:nvSpPr>
        <p:spPr>
          <a:xfrm>
            <a:off x="2618917" y="464877"/>
            <a:ext cx="8316379" cy="461665"/>
          </a:xfrm>
          <a:prstGeom prst="rect">
            <a:avLst/>
          </a:prstGeom>
          <a:noFill/>
        </p:spPr>
        <p:txBody>
          <a:bodyPr wrap="none" lIns="0" tIns="0" rIns="0" bIns="0" rtlCol="0">
            <a:spAutoFit/>
          </a:bodyPr>
          <a:lstStyle/>
          <a:p>
            <a:r>
              <a:rPr lang="en-US" sz="3000" b="1" dirty="0" err="1">
                <a:solidFill>
                  <a:schemeClr val="accent1">
                    <a:lumMod val="75000"/>
                  </a:schemeClr>
                </a:solidFill>
                <a:latin typeface="Arial" panose="020B0604020202020204" pitchFamily="34" charset="0"/>
                <a:cs typeface="Arial" panose="020B0604020202020204" pitchFamily="34" charset="0"/>
              </a:rPr>
              <a:t>Luyện</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tập</a:t>
            </a:r>
            <a:r>
              <a:rPr lang="en-US" sz="3000" b="1" dirty="0">
                <a:solidFill>
                  <a:schemeClr val="accent1">
                    <a:lumMod val="75000"/>
                  </a:schemeClr>
                </a:solidFill>
                <a:latin typeface="Arial" panose="020B0604020202020204" pitchFamily="34" charset="0"/>
                <a:cs typeface="Arial" panose="020B0604020202020204" pitchFamily="34" charset="0"/>
              </a:rPr>
              <a:t> 1: </a:t>
            </a:r>
            <a:r>
              <a:rPr lang="en-US" sz="3000" b="1" dirty="0" err="1">
                <a:solidFill>
                  <a:schemeClr val="accent1">
                    <a:lumMod val="75000"/>
                  </a:schemeClr>
                </a:solidFill>
                <a:latin typeface="Arial" panose="020B0604020202020204" pitchFamily="34" charset="0"/>
                <a:cs typeface="Arial" panose="020B0604020202020204" pitchFamily="34" charset="0"/>
              </a:rPr>
              <a:t>Tìm</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một</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ước</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nguyên</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tố</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của</a:t>
            </a:r>
            <a:r>
              <a:rPr lang="en-US" sz="3000" b="1" dirty="0">
                <a:solidFill>
                  <a:schemeClr val="accent1">
                    <a:lumMod val="75000"/>
                  </a:schemeClr>
                </a:solidFill>
                <a:latin typeface="Arial" panose="020B0604020202020204" pitchFamily="34" charset="0"/>
                <a:cs typeface="Arial" panose="020B0604020202020204" pitchFamily="34" charset="0"/>
              </a:rPr>
              <a:t> 187.</a:t>
            </a:r>
          </a:p>
        </p:txBody>
      </p:sp>
    </p:spTree>
    <p:extLst>
      <p:ext uri="{BB962C8B-B14F-4D97-AF65-F5344CB8AC3E}">
        <p14:creationId xmlns:p14="http://schemas.microsoft.com/office/powerpoint/2010/main" val="37180328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8455" y="185418"/>
            <a:ext cx="9009216" cy="491417"/>
          </a:xfrm>
          <a:prstGeom prst="rect">
            <a:avLst/>
          </a:prstGeom>
        </p:spPr>
        <p:txBody>
          <a:bodyPr lIns="0" tIns="0" rIns="0" bIns="0" rtlCol="0" anchor="t">
            <a:spAutoFit/>
          </a:bodyPr>
          <a:lstStyle/>
          <a:p>
            <a:pPr algn="ctr" defTabSz="609630">
              <a:lnSpc>
                <a:spcPts val="4293"/>
              </a:lnSpc>
              <a:spcBef>
                <a:spcPct val="0"/>
              </a:spcBef>
              <a:defRPr/>
            </a:pPr>
            <a:r>
              <a:rPr lang="en-US" sz="2667" b="1" dirty="0">
                <a:solidFill>
                  <a:srgbClr val="FF0000"/>
                </a:solidFill>
                <a:latin typeface="Arial" panose="020B0604020202020204" pitchFamily="34" charset="0"/>
                <a:cs typeface="Arial" panose="020B0604020202020204" pitchFamily="34" charset="0"/>
              </a:rPr>
              <a:t>II. PHÂN TÍCH MỘT SỐ RA THỪA SỐ NGUYÊN TỐ</a:t>
            </a:r>
          </a:p>
        </p:txBody>
      </p:sp>
      <p:pic>
        <p:nvPicPr>
          <p:cNvPr id="13" name="Picture 12"/>
          <p:cNvPicPr>
            <a:picLocks noChangeAspect="1"/>
          </p:cNvPicPr>
          <p:nvPr/>
        </p:nvPicPr>
        <p:blipFill>
          <a:blip r:embed="rId2">
            <a:clrChange>
              <a:clrFrom>
                <a:srgbClr val="FFFFFF"/>
              </a:clrFrom>
              <a:clrTo>
                <a:srgbClr val="FFFFFF">
                  <a:alpha val="0"/>
                </a:srgbClr>
              </a:clrTo>
            </a:clrChange>
          </a:blip>
          <a:stretch>
            <a:fillRect/>
          </a:stretch>
        </p:blipFill>
        <p:spPr>
          <a:xfrm>
            <a:off x="333927" y="812799"/>
            <a:ext cx="900493" cy="478387"/>
          </a:xfrm>
          <a:prstGeom prst="rect">
            <a:avLst/>
          </a:prstGeom>
        </p:spPr>
      </p:pic>
      <p:sp>
        <p:nvSpPr>
          <p:cNvPr id="14" name="TextBox 13"/>
          <p:cNvSpPr txBox="1"/>
          <p:nvPr/>
        </p:nvSpPr>
        <p:spPr>
          <a:xfrm>
            <a:off x="1371088" y="812799"/>
            <a:ext cx="8365408" cy="523220"/>
          </a:xfrm>
          <a:prstGeom prst="rect">
            <a:avLst/>
          </a:prstGeom>
          <a:noFill/>
        </p:spPr>
        <p:txBody>
          <a:bodyPr wrap="square" rtlCol="0">
            <a:spAutoFit/>
          </a:bodyPr>
          <a:lstStyle/>
          <a:p>
            <a:r>
              <a:rPr lang="en-US" sz="2800" b="1" dirty="0" err="1">
                <a:solidFill>
                  <a:srgbClr val="0070C0"/>
                </a:solidFill>
                <a:latin typeface="Arial" panose="020B0604020202020204" pitchFamily="34" charset="0"/>
                <a:cs typeface="Arial" panose="020B0604020202020204" pitchFamily="34" charset="0"/>
              </a:rPr>
              <a:t>Viết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12 </a:t>
            </a:r>
            <a:r>
              <a:rPr lang="en-US" sz="2800" b="1" dirty="0" err="1">
                <a:solidFill>
                  <a:srgbClr val="0070C0"/>
                </a:solidFill>
                <a:latin typeface="Arial" panose="020B0604020202020204" pitchFamily="34" charset="0"/>
                <a:cs typeface="Arial" panose="020B0604020202020204" pitchFamily="34" charset="0"/>
              </a:rPr>
              <a:t>thành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tích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của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các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thừa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a:t>
            </a:r>
            <a:endParaRPr lang="vi-VN" sz="2800" b="1" dirty="0">
              <a:solidFill>
                <a:srgbClr val="0070C0"/>
              </a:solidFill>
              <a:latin typeface="Arial" panose="020B0604020202020204" pitchFamily="34" charset="0"/>
              <a:cs typeface="Arial" panose="020B0604020202020204" pitchFamily="34" charset="0"/>
            </a:endParaRPr>
          </a:p>
        </p:txBody>
      </p:sp>
      <p:sp>
        <p:nvSpPr>
          <p:cNvPr id="15" name="TextBox 14"/>
          <p:cNvSpPr txBox="1"/>
          <p:nvPr/>
        </p:nvSpPr>
        <p:spPr>
          <a:xfrm>
            <a:off x="333927" y="1533412"/>
            <a:ext cx="4949082"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lượt</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
        <p:nvSpPr>
          <p:cNvPr id="16" name="TextBox 15"/>
          <p:cNvSpPr txBox="1"/>
          <p:nvPr/>
        </p:nvSpPr>
        <p:spPr>
          <a:xfrm>
            <a:off x="366695" y="2198255"/>
            <a:ext cx="5692374" cy="461665"/>
          </a:xfrm>
          <a:prstGeom prst="rect">
            <a:avLst/>
          </a:prstGeom>
          <a:noFill/>
        </p:spPr>
        <p:txBody>
          <a:bodyPr wrap="square" rtlCol="0">
            <a:spAutoFit/>
          </a:bodyPr>
          <a:lstStyle/>
          <a:p>
            <a:pPr marL="304815" indent="-304815">
              <a:buFont typeface="Wingdings" panose="05000000000000000000" pitchFamily="2" charset="2"/>
              <a:buChar char="§"/>
            </a:pPr>
            <a:r>
              <a:rPr lang="en-US" sz="2400" dirty="0" err="1">
                <a:latin typeface="Arial" panose="020B0604020202020204" pitchFamily="34" charset="0"/>
                <a:cs typeface="Arial" panose="020B0604020202020204" pitchFamily="34" charset="0"/>
              </a:rPr>
              <a:t>Tìm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12,</a:t>
            </a:r>
            <a:endParaRPr lang="vi-VN" sz="2400" dirty="0">
              <a:latin typeface="Arial" panose="020B0604020202020204" pitchFamily="34" charset="0"/>
              <a:cs typeface="Arial" panose="020B0604020202020204" pitchFamily="34" charset="0"/>
            </a:endParaRPr>
          </a:p>
        </p:txBody>
      </p:sp>
      <p:sp>
        <p:nvSpPr>
          <p:cNvPr id="17" name="TextBox 16"/>
          <p:cNvSpPr txBox="1"/>
          <p:nvPr/>
        </p:nvSpPr>
        <p:spPr>
          <a:xfrm>
            <a:off x="5015577" y="2198254"/>
            <a:ext cx="2727002"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chẳng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2.</a:t>
            </a:r>
            <a:endParaRPr lang="vi-VN" sz="2400" dirty="0">
              <a:latin typeface="Arial" panose="020B0604020202020204" pitchFamily="34" charset="0"/>
              <a:cs typeface="Arial" panose="020B0604020202020204" pitchFamily="34" charset="0"/>
            </a:endParaRPr>
          </a:p>
        </p:txBody>
      </p:sp>
      <p:sp>
        <p:nvSpPr>
          <p:cNvPr id="18" name="TextBox 17"/>
          <p:cNvSpPr txBox="1"/>
          <p:nvPr/>
        </p:nvSpPr>
        <p:spPr>
          <a:xfrm>
            <a:off x="333927" y="2980845"/>
            <a:ext cx="7408652" cy="461665"/>
          </a:xfrm>
          <a:prstGeom prst="rect">
            <a:avLst/>
          </a:prstGeom>
          <a:noFill/>
        </p:spPr>
        <p:txBody>
          <a:bodyPr wrap="square" rtlCol="0">
            <a:spAutoFit/>
          </a:bodyPr>
          <a:lstStyle/>
          <a:p>
            <a:pPr marL="304815" indent="-304815">
              <a:buFont typeface="Wingdings" panose="05000000000000000000" pitchFamily="2" charset="2"/>
              <a:buChar char="§"/>
            </a:pPr>
            <a:r>
              <a:rPr lang="en-US" sz="2400" dirty="0" err="1">
                <a:latin typeface="Arial" panose="020B0604020202020204" pitchFamily="34" charset="0"/>
                <a:cs typeface="Arial" panose="020B0604020202020204" pitchFamily="34" charset="0"/>
              </a:rPr>
              <a:t>Viết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12 </a:t>
            </a:r>
            <a:r>
              <a:rPr lang="en-US" sz="2400" dirty="0" err="1">
                <a:latin typeface="Arial" panose="020B0604020202020204" pitchFamily="34" charset="0"/>
                <a:cs typeface="Arial" panose="020B0604020202020204" pitchFamily="34" charset="0"/>
              </a:rPr>
              <a:t>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2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thừa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
        <p:nvSpPr>
          <p:cNvPr id="19" name="TextBox 18"/>
          <p:cNvSpPr txBox="1"/>
          <p:nvPr/>
        </p:nvSpPr>
        <p:spPr>
          <a:xfrm>
            <a:off x="7413562" y="3017761"/>
            <a:ext cx="1324037" cy="420564"/>
          </a:xfrm>
          <a:prstGeom prst="rect">
            <a:avLst/>
          </a:prstGeom>
          <a:noFill/>
        </p:spPr>
        <p:txBody>
          <a:bodyPr wrap="square" rtlCol="0">
            <a:spAutoFit/>
          </a:bodyPr>
          <a:lstStyle/>
          <a:p>
            <a:r>
              <a:rPr lang="en-US" sz="2133" b="1" dirty="0">
                <a:solidFill>
                  <a:srgbClr val="FF0000"/>
                </a:solidFill>
                <a:latin typeface="Arial" panose="020B0604020202020204" pitchFamily="34" charset="0"/>
                <a:cs typeface="Arial" panose="020B0604020202020204" pitchFamily="34" charset="0"/>
              </a:rPr>
              <a:t>12 = 2 . 6</a:t>
            </a:r>
            <a:endParaRPr lang="vi-VN" sz="2133"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9565511" y="2899181"/>
            <a:ext cx="1066800" cy="420564"/>
          </a:xfrm>
          <a:prstGeom prst="rect">
            <a:avLst/>
          </a:prstGeom>
          <a:noFill/>
        </p:spPr>
        <p:txBody>
          <a:bodyPr wrap="square" rtlCol="0">
            <a:spAutoFit/>
          </a:bodyPr>
          <a:lstStyle/>
          <a:p>
            <a:pPr algn="ctr"/>
            <a:r>
              <a:rPr lang="en-US" sz="2133" b="1" dirty="0">
                <a:solidFill>
                  <a:srgbClr val="002060"/>
                </a:solidFill>
                <a:latin typeface="Arial" panose="020B0604020202020204" pitchFamily="34" charset="0"/>
                <a:cs typeface="Arial" panose="020B0604020202020204" pitchFamily="34" charset="0"/>
              </a:rPr>
              <a:t>12 </a:t>
            </a:r>
            <a:endParaRPr lang="vi-VN" sz="2133" b="1" dirty="0">
              <a:solidFill>
                <a:srgbClr val="002060"/>
              </a:solidFill>
              <a:latin typeface="Arial" panose="020B0604020202020204" pitchFamily="34" charset="0"/>
              <a:cs typeface="Arial" panose="020B0604020202020204" pitchFamily="34" charset="0"/>
            </a:endParaRPr>
          </a:p>
        </p:txBody>
      </p:sp>
      <p:cxnSp>
        <p:nvCxnSpPr>
          <p:cNvPr id="22" name="Straight Connector 21"/>
          <p:cNvCxnSpPr/>
          <p:nvPr/>
        </p:nvCxnSpPr>
        <p:spPr>
          <a:xfrm flipH="1">
            <a:off x="9363792" y="3296821"/>
            <a:ext cx="745408" cy="4192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098912" y="3296821"/>
            <a:ext cx="636481" cy="41925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737600" y="3723870"/>
            <a:ext cx="1066800" cy="420564"/>
          </a:xfrm>
          <a:prstGeom prst="rect">
            <a:avLst/>
          </a:prstGeom>
          <a:noFill/>
        </p:spPr>
        <p:txBody>
          <a:bodyPr wrap="square" rtlCol="0">
            <a:spAutoFit/>
          </a:bodyPr>
          <a:lstStyle/>
          <a:p>
            <a:pPr algn="ctr"/>
            <a:r>
              <a:rPr lang="en-US" sz="2133" b="1" dirty="0">
                <a:solidFill>
                  <a:srgbClr val="C00000"/>
                </a:solidFill>
                <a:latin typeface="Arial" panose="020B0604020202020204" pitchFamily="34" charset="0"/>
                <a:cs typeface="Arial" panose="020B0604020202020204" pitchFamily="34" charset="0"/>
              </a:rPr>
              <a:t>2</a:t>
            </a:r>
            <a:endParaRPr lang="vi-VN" sz="2133" b="1" dirty="0">
              <a:solidFill>
                <a:srgbClr val="C00000"/>
              </a:solidFill>
              <a:latin typeface="Arial" panose="020B0604020202020204" pitchFamily="34" charset="0"/>
              <a:cs typeface="Arial" panose="020B0604020202020204" pitchFamily="34" charset="0"/>
            </a:endParaRPr>
          </a:p>
        </p:txBody>
      </p:sp>
      <p:sp>
        <p:nvSpPr>
          <p:cNvPr id="29" name="TextBox 28"/>
          <p:cNvSpPr txBox="1"/>
          <p:nvPr/>
        </p:nvSpPr>
        <p:spPr>
          <a:xfrm>
            <a:off x="10317033" y="3740827"/>
            <a:ext cx="1066800" cy="420564"/>
          </a:xfrm>
          <a:prstGeom prst="rect">
            <a:avLst/>
          </a:prstGeom>
          <a:noFill/>
        </p:spPr>
        <p:txBody>
          <a:bodyPr wrap="square" rtlCol="0">
            <a:spAutoFit/>
          </a:bodyPr>
          <a:lstStyle/>
          <a:p>
            <a:pPr algn="ctr"/>
            <a:r>
              <a:rPr lang="en-US" sz="2133" b="1" dirty="0">
                <a:solidFill>
                  <a:srgbClr val="C00000"/>
                </a:solidFill>
                <a:latin typeface="Arial" panose="020B0604020202020204" pitchFamily="34" charset="0"/>
                <a:cs typeface="Arial" panose="020B0604020202020204" pitchFamily="34" charset="0"/>
              </a:rPr>
              <a:t>6 </a:t>
            </a:r>
            <a:endParaRPr lang="vi-VN" sz="2133" b="1" dirty="0">
              <a:solidFill>
                <a:srgbClr val="C00000"/>
              </a:solidFill>
              <a:latin typeface="Arial" panose="020B0604020202020204" pitchFamily="34" charset="0"/>
              <a:cs typeface="Arial" panose="020B0604020202020204" pitchFamily="34" charset="0"/>
            </a:endParaRPr>
          </a:p>
        </p:txBody>
      </p:sp>
      <p:sp>
        <p:nvSpPr>
          <p:cNvPr id="30" name="TextBox 29"/>
          <p:cNvSpPr txBox="1"/>
          <p:nvPr/>
        </p:nvSpPr>
        <p:spPr>
          <a:xfrm>
            <a:off x="333926" y="3715557"/>
            <a:ext cx="7088401" cy="461665"/>
          </a:xfrm>
          <a:prstGeom prst="rect">
            <a:avLst/>
          </a:prstGeom>
          <a:noFill/>
        </p:spPr>
        <p:txBody>
          <a:bodyPr wrap="square" rtlCol="0">
            <a:spAutoFit/>
          </a:bodyPr>
          <a:lstStyle/>
          <a:p>
            <a:pPr marL="304815" indent="-304815">
              <a:buFont typeface="Wingdings" panose="05000000000000000000" pitchFamily="2" charset="2"/>
              <a:buChar char="§"/>
            </a:pPr>
            <a:r>
              <a:rPr lang="en-US" sz="2400" dirty="0" err="1">
                <a:latin typeface="Arial" panose="020B0604020202020204" pitchFamily="34" charset="0"/>
                <a:cs typeface="Arial" panose="020B0604020202020204" pitchFamily="34" charset="0"/>
              </a:rPr>
              <a:t>Viết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6 </a:t>
            </a:r>
            <a:r>
              <a:rPr lang="en-US" sz="2400" dirty="0" err="1">
                <a:latin typeface="Arial" panose="020B0604020202020204" pitchFamily="34" charset="0"/>
                <a:cs typeface="Arial" panose="020B0604020202020204" pitchFamily="34" charset="0"/>
              </a:rPr>
              <a:t>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2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thừa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
        <p:nvSpPr>
          <p:cNvPr id="31" name="TextBox 30"/>
          <p:cNvSpPr txBox="1"/>
          <p:nvPr/>
        </p:nvSpPr>
        <p:spPr>
          <a:xfrm>
            <a:off x="7260463" y="3758053"/>
            <a:ext cx="1576112" cy="420564"/>
          </a:xfrm>
          <a:prstGeom prst="rect">
            <a:avLst/>
          </a:prstGeom>
          <a:noFill/>
        </p:spPr>
        <p:txBody>
          <a:bodyPr wrap="square" rtlCol="0">
            <a:spAutoFit/>
          </a:bodyPr>
          <a:lstStyle/>
          <a:p>
            <a:r>
              <a:rPr lang="en-US" sz="2133" b="1" dirty="0">
                <a:solidFill>
                  <a:srgbClr val="FF0000"/>
                </a:solidFill>
                <a:latin typeface="Arial" panose="020B0604020202020204" pitchFamily="34" charset="0"/>
                <a:cs typeface="Arial" panose="020B0604020202020204" pitchFamily="34" charset="0"/>
              </a:rPr>
              <a:t>6 = 2 . 3</a:t>
            </a:r>
            <a:endParaRPr lang="vi-VN" sz="2133" b="1" dirty="0">
              <a:solidFill>
                <a:srgbClr val="FF0000"/>
              </a:solidFill>
              <a:latin typeface="Arial" panose="020B0604020202020204" pitchFamily="34" charset="0"/>
              <a:cs typeface="Arial" panose="020B0604020202020204" pitchFamily="34" charset="0"/>
            </a:endParaRPr>
          </a:p>
        </p:txBody>
      </p:sp>
      <p:cxnSp>
        <p:nvCxnSpPr>
          <p:cNvPr id="37" name="Straight Connector 36"/>
          <p:cNvCxnSpPr/>
          <p:nvPr/>
        </p:nvCxnSpPr>
        <p:spPr>
          <a:xfrm flipH="1">
            <a:off x="10174593" y="4166951"/>
            <a:ext cx="745408" cy="4192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909712" y="4166951"/>
            <a:ext cx="636481" cy="41925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9804400" y="4590536"/>
            <a:ext cx="512633" cy="49145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a:p>
        </p:txBody>
      </p:sp>
      <p:sp>
        <p:nvSpPr>
          <p:cNvPr id="39" name="TextBox 38"/>
          <p:cNvSpPr txBox="1"/>
          <p:nvPr/>
        </p:nvSpPr>
        <p:spPr>
          <a:xfrm>
            <a:off x="9548401" y="4594000"/>
            <a:ext cx="1066800" cy="420564"/>
          </a:xfrm>
          <a:prstGeom prst="rect">
            <a:avLst/>
          </a:prstGeom>
          <a:noFill/>
        </p:spPr>
        <p:txBody>
          <a:bodyPr wrap="square" rtlCol="0">
            <a:spAutoFit/>
          </a:bodyPr>
          <a:lstStyle/>
          <a:p>
            <a:pPr algn="ctr"/>
            <a:r>
              <a:rPr lang="en-US" sz="2133" b="1" dirty="0">
                <a:solidFill>
                  <a:srgbClr val="00B050"/>
                </a:solidFill>
                <a:latin typeface="Arial" panose="020B0604020202020204" pitchFamily="34" charset="0"/>
                <a:cs typeface="Arial" panose="020B0604020202020204" pitchFamily="34" charset="0"/>
              </a:rPr>
              <a:t>2</a:t>
            </a:r>
            <a:endParaRPr lang="vi-VN" sz="2133" b="1" dirty="0">
              <a:solidFill>
                <a:srgbClr val="00B050"/>
              </a:solidFill>
              <a:latin typeface="Arial" panose="020B0604020202020204" pitchFamily="34" charset="0"/>
              <a:cs typeface="Arial" panose="020B0604020202020204" pitchFamily="34" charset="0"/>
            </a:endParaRPr>
          </a:p>
        </p:txBody>
      </p:sp>
      <p:sp>
        <p:nvSpPr>
          <p:cNvPr id="42" name="Oval 41"/>
          <p:cNvSpPr/>
          <p:nvPr/>
        </p:nvSpPr>
        <p:spPr>
          <a:xfrm>
            <a:off x="11399757" y="4573366"/>
            <a:ext cx="512633" cy="49145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a:p>
        </p:txBody>
      </p:sp>
      <p:sp>
        <p:nvSpPr>
          <p:cNvPr id="40" name="TextBox 39"/>
          <p:cNvSpPr txBox="1"/>
          <p:nvPr/>
        </p:nvSpPr>
        <p:spPr>
          <a:xfrm>
            <a:off x="11127833" y="4610957"/>
            <a:ext cx="1066800" cy="420564"/>
          </a:xfrm>
          <a:prstGeom prst="rect">
            <a:avLst/>
          </a:prstGeom>
          <a:noFill/>
        </p:spPr>
        <p:txBody>
          <a:bodyPr wrap="square" rtlCol="0">
            <a:spAutoFit/>
          </a:bodyPr>
          <a:lstStyle/>
          <a:p>
            <a:pPr algn="ctr"/>
            <a:r>
              <a:rPr lang="en-US" sz="2133" b="1" dirty="0">
                <a:solidFill>
                  <a:srgbClr val="00B050"/>
                </a:solidFill>
                <a:latin typeface="Arial" panose="020B0604020202020204" pitchFamily="34" charset="0"/>
                <a:cs typeface="Arial" panose="020B0604020202020204" pitchFamily="34" charset="0"/>
              </a:rPr>
              <a:t>3</a:t>
            </a:r>
            <a:r>
              <a:rPr lang="en-US" sz="2133" b="1" dirty="0">
                <a:solidFill>
                  <a:srgbClr val="C00000"/>
                </a:solidFill>
                <a:latin typeface="Arial" panose="020B0604020202020204" pitchFamily="34" charset="0"/>
                <a:cs typeface="Arial" panose="020B0604020202020204" pitchFamily="34" charset="0"/>
              </a:rPr>
              <a:t> </a:t>
            </a:r>
            <a:endParaRPr lang="vi-VN" sz="2133" b="1" dirty="0">
              <a:solidFill>
                <a:srgbClr val="C00000"/>
              </a:solidFill>
              <a:latin typeface="Arial" panose="020B0604020202020204" pitchFamily="34" charset="0"/>
              <a:cs typeface="Arial" panose="020B0604020202020204" pitchFamily="34" charset="0"/>
            </a:endParaRPr>
          </a:p>
        </p:txBody>
      </p:sp>
      <p:sp>
        <p:nvSpPr>
          <p:cNvPr id="43" name="Rectangle 42"/>
          <p:cNvSpPr/>
          <p:nvPr/>
        </p:nvSpPr>
        <p:spPr>
          <a:xfrm>
            <a:off x="9804399" y="5533526"/>
            <a:ext cx="2373307" cy="66105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rgbClr val="C00000"/>
                </a:solidFill>
                <a:latin typeface="Arial" panose="020B0604020202020204" pitchFamily="34" charset="0"/>
                <a:cs typeface="Arial" panose="020B0604020202020204" pitchFamily="34" charset="0"/>
              </a:rPr>
              <a:t>Số</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nguyên</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tố</a:t>
            </a:r>
            <a:endParaRPr lang="vi-VN" sz="2667" b="1" dirty="0">
              <a:solidFill>
                <a:srgbClr val="C00000"/>
              </a:solidFill>
              <a:latin typeface="Arial" panose="020B0604020202020204" pitchFamily="34" charset="0"/>
              <a:cs typeface="Arial" panose="020B0604020202020204" pitchFamily="34" charset="0"/>
            </a:endParaRPr>
          </a:p>
        </p:txBody>
      </p:sp>
      <p:cxnSp>
        <p:nvCxnSpPr>
          <p:cNvPr id="45" name="Straight Arrow Connector 44"/>
          <p:cNvCxnSpPr/>
          <p:nvPr/>
        </p:nvCxnSpPr>
        <p:spPr>
          <a:xfrm>
            <a:off x="10060716" y="5081987"/>
            <a:ext cx="0" cy="2980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1684000" y="5058400"/>
            <a:ext cx="0" cy="2980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27324" y="4303321"/>
            <a:ext cx="8838834"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Lấy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tất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cả</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thừa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số</a:t>
            </a:r>
            <a:r>
              <a:rPr lang="en-US" sz="2400" b="1" dirty="0">
                <a:latin typeface="Arial" panose="020B0604020202020204" pitchFamily="34" charset="0"/>
                <a:cs typeface="Arial" panose="020B0604020202020204" pitchFamily="34" charset="0"/>
              </a:rPr>
              <a:t> ở </a:t>
            </a:r>
            <a:r>
              <a:rPr lang="en-US" sz="2400" b="1" dirty="0" err="1">
                <a:latin typeface="Arial" panose="020B0604020202020204" pitchFamily="34" charset="0"/>
                <a:cs typeface="Arial" panose="020B0604020202020204" pitchFamily="34" charset="0"/>
              </a:rPr>
              <a:t>cuối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cùng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mỗi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nhánh</a:t>
            </a:r>
            <a:r>
              <a:rPr lang="en-US" sz="2400" b="1" dirty="0">
                <a:latin typeface="Arial" panose="020B0604020202020204" pitchFamily="34" charset="0"/>
                <a:cs typeface="Arial" panose="020B0604020202020204" pitchFamily="34" charset="0"/>
              </a:rPr>
              <a:t>, ta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endParaRPr lang="vi-VN" sz="2400" b="1" dirty="0">
              <a:latin typeface="Arial" panose="020B0604020202020204" pitchFamily="34" charset="0"/>
              <a:cs typeface="Arial" panose="020B0604020202020204" pitchFamily="34" charset="0"/>
            </a:endParaRPr>
          </a:p>
        </p:txBody>
      </p:sp>
      <p:sp>
        <p:nvSpPr>
          <p:cNvPr id="49" name="TextBox 48"/>
          <p:cNvSpPr txBox="1"/>
          <p:nvPr/>
        </p:nvSpPr>
        <p:spPr>
          <a:xfrm>
            <a:off x="1585442" y="4909785"/>
            <a:ext cx="7461145" cy="420564"/>
          </a:xfrm>
          <a:prstGeom prst="rect">
            <a:avLst/>
          </a:prstGeom>
          <a:noFill/>
        </p:spPr>
        <p:txBody>
          <a:bodyPr wrap="square" rtlCol="0">
            <a:spAutoFit/>
          </a:bodyPr>
          <a:lstStyle/>
          <a:p>
            <a:pPr algn="ctr"/>
            <a:r>
              <a:rPr lang="en-US" sz="2133" b="1" dirty="0">
                <a:solidFill>
                  <a:srgbClr val="FF0000"/>
                </a:solidFill>
                <a:latin typeface="Arial" panose="020B0604020202020204" pitchFamily="34" charset="0"/>
                <a:cs typeface="Arial" panose="020B0604020202020204" pitchFamily="34" charset="0"/>
              </a:rPr>
              <a:t>12 =  2 . 2 . 3 = 2</a:t>
            </a:r>
            <a:r>
              <a:rPr lang="en-US" sz="2133" b="1" baseline="30000" dirty="0">
                <a:solidFill>
                  <a:srgbClr val="FF0000"/>
                </a:solidFill>
                <a:latin typeface="Arial" panose="020B0604020202020204" pitchFamily="34" charset="0"/>
                <a:cs typeface="Arial" panose="020B0604020202020204" pitchFamily="34" charset="0"/>
              </a:rPr>
              <a:t>2</a:t>
            </a:r>
            <a:r>
              <a:rPr lang="en-US" sz="2133" b="1" dirty="0">
                <a:solidFill>
                  <a:srgbClr val="FF0000"/>
                </a:solidFill>
                <a:latin typeface="Arial" panose="020B0604020202020204" pitchFamily="34" charset="0"/>
                <a:cs typeface="Arial" panose="020B0604020202020204" pitchFamily="34" charset="0"/>
              </a:rPr>
              <a:t> . 3</a:t>
            </a:r>
            <a:endParaRPr lang="vi-VN" sz="2133" b="1" dirty="0">
              <a:solidFill>
                <a:srgbClr val="FF0000"/>
              </a:solidFill>
              <a:latin typeface="Arial" panose="020B0604020202020204" pitchFamily="34" charset="0"/>
              <a:cs typeface="Arial" panose="020B0604020202020204" pitchFamily="34" charset="0"/>
            </a:endParaRPr>
          </a:p>
        </p:txBody>
      </p:sp>
      <p:sp>
        <p:nvSpPr>
          <p:cNvPr id="50" name="Rounded Rectangle 49"/>
          <p:cNvSpPr/>
          <p:nvPr/>
        </p:nvSpPr>
        <p:spPr>
          <a:xfrm>
            <a:off x="735406" y="5456032"/>
            <a:ext cx="8209999" cy="114556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a:solidFill>
                  <a:srgbClr val="C00000"/>
                </a:solidFill>
                <a:latin typeface="Arial" panose="020B0604020202020204" pitchFamily="34" charset="0"/>
                <a:cs typeface="Arial" panose="020B0604020202020204" pitchFamily="34" charset="0"/>
              </a:rPr>
              <a:t>Các</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thừa</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số</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trong</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tích</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cuối</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cùng</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đều</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là</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số</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nguyên</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tố</a:t>
            </a:r>
            <a:r>
              <a:rPr lang="en-US" sz="2400" b="1" dirty="0">
                <a:solidFill>
                  <a:srgbClr val="C00000"/>
                </a:solidFill>
                <a:latin typeface="Arial" panose="020B0604020202020204" pitchFamily="34" charset="0"/>
                <a:cs typeface="Arial" panose="020B0604020202020204" pitchFamily="34" charset="0"/>
              </a:rPr>
              <a:t>. Ta </a:t>
            </a:r>
            <a:r>
              <a:rPr lang="en-US" sz="2400" b="1" dirty="0" err="1">
                <a:solidFill>
                  <a:srgbClr val="C00000"/>
                </a:solidFill>
                <a:latin typeface="Arial" panose="020B0604020202020204" pitchFamily="34" charset="0"/>
                <a:cs typeface="Arial" panose="020B0604020202020204" pitchFamily="34" charset="0"/>
              </a:rPr>
              <a:t>nói</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số</a:t>
            </a:r>
            <a:r>
              <a:rPr lang="en-US" sz="2400" b="1" dirty="0">
                <a:solidFill>
                  <a:srgbClr val="C00000"/>
                </a:solidFill>
                <a:latin typeface="Arial" panose="020B0604020202020204" pitchFamily="34" charset="0"/>
                <a:cs typeface="Arial" panose="020B0604020202020204" pitchFamily="34" charset="0"/>
              </a:rPr>
              <a:t> 12 </a:t>
            </a:r>
            <a:r>
              <a:rPr lang="en-US" sz="2400" b="1" dirty="0" err="1">
                <a:solidFill>
                  <a:srgbClr val="C00000"/>
                </a:solidFill>
                <a:latin typeface="Arial" panose="020B0604020202020204" pitchFamily="34" charset="0"/>
                <a:cs typeface="Arial" panose="020B0604020202020204" pitchFamily="34" charset="0"/>
              </a:rPr>
              <a:t>đã</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được</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phân</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tích</a:t>
            </a:r>
            <a:r>
              <a:rPr lang="en-US" sz="2400" b="1" dirty="0">
                <a:solidFill>
                  <a:srgbClr val="C00000"/>
                </a:solidFill>
                <a:latin typeface="Arial" panose="020B0604020202020204" pitchFamily="34" charset="0"/>
                <a:cs typeface="Arial" panose="020B0604020202020204" pitchFamily="34" charset="0"/>
              </a:rPr>
              <a:t> ra </a:t>
            </a:r>
            <a:r>
              <a:rPr lang="en-US" sz="2400" b="1" dirty="0" err="1">
                <a:solidFill>
                  <a:srgbClr val="C00000"/>
                </a:solidFill>
                <a:latin typeface="Arial" panose="020B0604020202020204" pitchFamily="34" charset="0"/>
                <a:cs typeface="Arial" panose="020B0604020202020204" pitchFamily="34" charset="0"/>
              </a:rPr>
              <a:t>thừa</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số</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nguyên</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tố</a:t>
            </a:r>
            <a:r>
              <a:rPr lang="en-US" sz="2400" b="1" dirty="0">
                <a:solidFill>
                  <a:srgbClr val="C00000"/>
                </a:solidFill>
                <a:latin typeface="Arial" panose="020B0604020202020204" pitchFamily="34" charset="0"/>
                <a:cs typeface="Arial" panose="020B0604020202020204" pitchFamily="34" charset="0"/>
              </a:rPr>
              <a:t>.</a:t>
            </a:r>
            <a:endParaRPr lang="vi-VN" sz="2400" b="1" dirty="0">
              <a:solidFill>
                <a:srgbClr val="C00000"/>
              </a:solidFill>
              <a:latin typeface="Arial" panose="020B0604020202020204" pitchFamily="34" charset="0"/>
              <a:cs typeface="Arial" panose="020B0604020202020204" pitchFamily="34" charset="0"/>
            </a:endParaRPr>
          </a:p>
        </p:txBody>
      </p:sp>
      <p:sp>
        <p:nvSpPr>
          <p:cNvPr id="5" name="Down Arrow 4"/>
          <p:cNvSpPr/>
          <p:nvPr/>
        </p:nvSpPr>
        <p:spPr>
          <a:xfrm flipH="1" flipV="1">
            <a:off x="9953643" y="2501502"/>
            <a:ext cx="256316" cy="358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a:p>
        </p:txBody>
      </p:sp>
      <p:sp>
        <p:nvSpPr>
          <p:cNvPr id="6" name="Rounded Rectangle 5"/>
          <p:cNvSpPr/>
          <p:nvPr/>
        </p:nvSpPr>
        <p:spPr>
          <a:xfrm>
            <a:off x="8196836" y="1841241"/>
            <a:ext cx="3513614" cy="5003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70C0"/>
                </a:solidFill>
                <a:latin typeface="Arial" panose="020B0604020202020204" pitchFamily="34" charset="0"/>
                <a:cs typeface="Arial" panose="020B0604020202020204" pitchFamily="34" charset="0"/>
              </a:rPr>
              <a:t>Cách</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viết</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rẽ</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nhánh</a:t>
            </a:r>
            <a:r>
              <a:rPr lang="en-US" sz="2400" b="1" dirty="0">
                <a:solidFill>
                  <a:srgbClr val="0070C0"/>
                </a:solidFill>
                <a:latin typeface="Arial" panose="020B0604020202020204" pitchFamily="34" charset="0"/>
                <a:cs typeface="Arial" panose="020B0604020202020204" pitchFamily="34" charset="0"/>
              </a:rPr>
              <a:t>”</a:t>
            </a:r>
            <a:endParaRPr lang="vi-VN"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3088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1"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0-#ppt_h/2"/>
                                          </p:val>
                                        </p:tav>
                                        <p:tav tm="100000">
                                          <p:val>
                                            <p:strVal val="#ppt_y"/>
                                          </p:val>
                                        </p:tav>
                                      </p:tavLst>
                                    </p:anim>
                                  </p:childTnLst>
                                </p:cTn>
                              </p:par>
                            </p:childTnLst>
                          </p:cTn>
                        </p:par>
                        <p:par>
                          <p:cTn id="46" fill="hold">
                            <p:stCondLst>
                              <p:cond delay="1000"/>
                            </p:stCondLst>
                            <p:childTnLst>
                              <p:par>
                                <p:cTn id="47" presetID="2" presetClass="entr" presetSubtype="1"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0-#ppt_h/2"/>
                                          </p:val>
                                        </p:tav>
                                        <p:tav tm="100000">
                                          <p:val>
                                            <p:strVal val="#ppt_y"/>
                                          </p:val>
                                        </p:tav>
                                      </p:tavLst>
                                    </p:anim>
                                  </p:childTnLst>
                                </p:cTn>
                              </p:par>
                            </p:childTnLst>
                          </p:cTn>
                        </p:par>
                        <p:par>
                          <p:cTn id="51" fill="hold">
                            <p:stCondLst>
                              <p:cond delay="1500"/>
                            </p:stCondLst>
                            <p:childTnLst>
                              <p:par>
                                <p:cTn id="52" presetID="2" presetClass="entr" presetSubtype="1"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0-#ppt_h/2"/>
                                          </p:val>
                                        </p:tav>
                                        <p:tav tm="100000">
                                          <p:val>
                                            <p:strVal val="#ppt_y"/>
                                          </p:val>
                                        </p:tav>
                                      </p:tavLst>
                                    </p:anim>
                                  </p:childTnLst>
                                </p:cTn>
                              </p:par>
                            </p:childTnLst>
                          </p:cTn>
                        </p:par>
                        <p:par>
                          <p:cTn id="56" fill="hold">
                            <p:stCondLst>
                              <p:cond delay="2000"/>
                            </p:stCondLst>
                            <p:childTnLst>
                              <p:par>
                                <p:cTn id="57" presetID="2" presetClass="entr" presetSubtype="1"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0-#ppt_h/2"/>
                                          </p:val>
                                        </p:tav>
                                        <p:tav tm="100000">
                                          <p:val>
                                            <p:strVal val="#ppt_y"/>
                                          </p:val>
                                        </p:tav>
                                      </p:tavLst>
                                    </p:anim>
                                  </p:childTnLst>
                                </p:cTn>
                              </p:par>
                            </p:childTnLst>
                          </p:cTn>
                        </p:par>
                        <p:par>
                          <p:cTn id="61" fill="hold">
                            <p:stCondLst>
                              <p:cond delay="2500"/>
                            </p:stCondLst>
                            <p:childTnLst>
                              <p:par>
                                <p:cTn id="62" presetID="2" presetClass="entr" presetSubtype="1"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0-#ppt_w/2"/>
                                          </p:val>
                                        </p:tav>
                                        <p:tav tm="100000">
                                          <p:val>
                                            <p:strVal val="#ppt_x"/>
                                          </p:val>
                                        </p:tav>
                                      </p:tavLst>
                                    </p:anim>
                                    <p:anim calcmode="lin" valueType="num">
                                      <p:cBhvr additive="base">
                                        <p:cTn id="76" dur="500" fill="hold"/>
                                        <p:tgtEl>
                                          <p:spTgt spid="31"/>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2" presetClass="entr" presetSubtype="1"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ppt_x"/>
                                          </p:val>
                                        </p:tav>
                                        <p:tav tm="100000">
                                          <p:val>
                                            <p:strVal val="#ppt_x"/>
                                          </p:val>
                                        </p:tav>
                                      </p:tavLst>
                                    </p:anim>
                                    <p:anim calcmode="lin" valueType="num">
                                      <p:cBhvr additive="base">
                                        <p:cTn id="81" dur="500" fill="hold"/>
                                        <p:tgtEl>
                                          <p:spTgt spid="37"/>
                                        </p:tgtEl>
                                        <p:attrNameLst>
                                          <p:attrName>ppt_y</p:attrName>
                                        </p:attrNameLst>
                                      </p:cBhvr>
                                      <p:tavLst>
                                        <p:tav tm="0">
                                          <p:val>
                                            <p:strVal val="0-#ppt_h/2"/>
                                          </p:val>
                                        </p:tav>
                                        <p:tav tm="100000">
                                          <p:val>
                                            <p:strVal val="#ppt_y"/>
                                          </p:val>
                                        </p:tav>
                                      </p:tavLst>
                                    </p:anim>
                                  </p:childTnLst>
                                </p:cTn>
                              </p:par>
                            </p:childTnLst>
                          </p:cTn>
                        </p:par>
                        <p:par>
                          <p:cTn id="82" fill="hold">
                            <p:stCondLst>
                              <p:cond delay="1000"/>
                            </p:stCondLst>
                            <p:childTnLst>
                              <p:par>
                                <p:cTn id="83" presetID="2" presetClass="entr" presetSubtype="1"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fill="hold"/>
                                        <p:tgtEl>
                                          <p:spTgt spid="38"/>
                                        </p:tgtEl>
                                        <p:attrNameLst>
                                          <p:attrName>ppt_x</p:attrName>
                                        </p:attrNameLst>
                                      </p:cBhvr>
                                      <p:tavLst>
                                        <p:tav tm="0">
                                          <p:val>
                                            <p:strVal val="#ppt_x"/>
                                          </p:val>
                                        </p:tav>
                                        <p:tav tm="100000">
                                          <p:val>
                                            <p:strVal val="#ppt_x"/>
                                          </p:val>
                                        </p:tav>
                                      </p:tavLst>
                                    </p:anim>
                                    <p:anim calcmode="lin" valueType="num">
                                      <p:cBhvr additive="base">
                                        <p:cTn id="86" dur="500" fill="hold"/>
                                        <p:tgtEl>
                                          <p:spTgt spid="38"/>
                                        </p:tgtEl>
                                        <p:attrNameLst>
                                          <p:attrName>ppt_y</p:attrName>
                                        </p:attrNameLst>
                                      </p:cBhvr>
                                      <p:tavLst>
                                        <p:tav tm="0">
                                          <p:val>
                                            <p:strVal val="0-#ppt_h/2"/>
                                          </p:val>
                                        </p:tav>
                                        <p:tav tm="100000">
                                          <p:val>
                                            <p:strVal val="#ppt_y"/>
                                          </p:val>
                                        </p:tav>
                                      </p:tavLst>
                                    </p:anim>
                                  </p:childTnLst>
                                </p:cTn>
                              </p:par>
                            </p:childTnLst>
                          </p:cTn>
                        </p:par>
                        <p:par>
                          <p:cTn id="87" fill="hold">
                            <p:stCondLst>
                              <p:cond delay="1500"/>
                            </p:stCondLst>
                            <p:childTnLst>
                              <p:par>
                                <p:cTn id="88" presetID="2" presetClass="entr" presetSubtype="1"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additive="base">
                                        <p:cTn id="90" dur="500" fill="hold"/>
                                        <p:tgtEl>
                                          <p:spTgt spid="39"/>
                                        </p:tgtEl>
                                        <p:attrNameLst>
                                          <p:attrName>ppt_x</p:attrName>
                                        </p:attrNameLst>
                                      </p:cBhvr>
                                      <p:tavLst>
                                        <p:tav tm="0">
                                          <p:val>
                                            <p:strVal val="#ppt_x"/>
                                          </p:val>
                                        </p:tav>
                                        <p:tav tm="100000">
                                          <p:val>
                                            <p:strVal val="#ppt_x"/>
                                          </p:val>
                                        </p:tav>
                                      </p:tavLst>
                                    </p:anim>
                                    <p:anim calcmode="lin" valueType="num">
                                      <p:cBhvr additive="base">
                                        <p:cTn id="91" dur="500" fill="hold"/>
                                        <p:tgtEl>
                                          <p:spTgt spid="39"/>
                                        </p:tgtEl>
                                        <p:attrNameLst>
                                          <p:attrName>ppt_y</p:attrName>
                                        </p:attrNameLst>
                                      </p:cBhvr>
                                      <p:tavLst>
                                        <p:tav tm="0">
                                          <p:val>
                                            <p:strVal val="0-#ppt_h/2"/>
                                          </p:val>
                                        </p:tav>
                                        <p:tav tm="100000">
                                          <p:val>
                                            <p:strVal val="#ppt_y"/>
                                          </p:val>
                                        </p:tav>
                                      </p:tavLst>
                                    </p:anim>
                                  </p:childTnLst>
                                </p:cTn>
                              </p:par>
                            </p:childTnLst>
                          </p:cTn>
                        </p:par>
                        <p:par>
                          <p:cTn id="92" fill="hold">
                            <p:stCondLst>
                              <p:cond delay="2000"/>
                            </p:stCondLst>
                            <p:childTnLst>
                              <p:par>
                                <p:cTn id="93" presetID="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additive="base">
                                        <p:cTn id="95" dur="500" fill="hold"/>
                                        <p:tgtEl>
                                          <p:spTgt spid="40"/>
                                        </p:tgtEl>
                                        <p:attrNameLst>
                                          <p:attrName>ppt_x</p:attrName>
                                        </p:attrNameLst>
                                      </p:cBhvr>
                                      <p:tavLst>
                                        <p:tav tm="0">
                                          <p:val>
                                            <p:strVal val="#ppt_x"/>
                                          </p:val>
                                        </p:tav>
                                        <p:tav tm="100000">
                                          <p:val>
                                            <p:strVal val="#ppt_x"/>
                                          </p:val>
                                        </p:tav>
                                      </p:tavLst>
                                    </p:anim>
                                    <p:anim calcmode="lin" valueType="num">
                                      <p:cBhvr additive="base">
                                        <p:cTn id="96"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par>
                                <p:cTn id="105" presetID="10" presetClass="entr" presetSubtype="0" fill="hold"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par>
                                <p:cTn id="108" presetID="10"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childTnLst>
                                </p:cTn>
                              </p:par>
                            </p:childTnLst>
                          </p:cTn>
                        </p:par>
                        <p:par>
                          <p:cTn id="111" fill="hold">
                            <p:stCondLst>
                              <p:cond delay="500"/>
                            </p:stCondLst>
                            <p:childTnLst>
                              <p:par>
                                <p:cTn id="112" presetID="1" presetClass="entr" presetSubtype="0" fill="hold" grpId="0" nodeType="afterEffect">
                                  <p:stCondLst>
                                    <p:cond delay="0"/>
                                  </p:stCondLst>
                                  <p:childTnLst>
                                    <p:set>
                                      <p:cBhvr>
                                        <p:cTn id="113" dur="1" fill="hold">
                                          <p:stCondLst>
                                            <p:cond delay="0"/>
                                          </p:stCondLst>
                                        </p:cTn>
                                        <p:tgtEl>
                                          <p:spTgt spid="43"/>
                                        </p:tgtEl>
                                        <p:attrNameLst>
                                          <p:attrName>style.visibility</p:attrName>
                                        </p:attrNameLst>
                                      </p:cBhvr>
                                      <p:to>
                                        <p:strVal val="visible"/>
                                      </p:to>
                                    </p:se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500"/>
                                        <p:tgtEl>
                                          <p:spTgt spid="48"/>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49"/>
                                        </p:tgtEl>
                                        <p:attrNameLst>
                                          <p:attrName>style.visibility</p:attrName>
                                        </p:attrNameLst>
                                      </p:cBhvr>
                                      <p:to>
                                        <p:strVal val="visible"/>
                                      </p:to>
                                    </p:set>
                                    <p:anim calcmode="lin" valueType="num">
                                      <p:cBhvr additive="base">
                                        <p:cTn id="122" dur="500" fill="hold"/>
                                        <p:tgtEl>
                                          <p:spTgt spid="49"/>
                                        </p:tgtEl>
                                        <p:attrNameLst>
                                          <p:attrName>ppt_x</p:attrName>
                                        </p:attrNameLst>
                                      </p:cBhvr>
                                      <p:tavLst>
                                        <p:tav tm="0">
                                          <p:val>
                                            <p:strVal val="#ppt_x"/>
                                          </p:val>
                                        </p:tav>
                                        <p:tav tm="100000">
                                          <p:val>
                                            <p:strVal val="#ppt_x"/>
                                          </p:val>
                                        </p:tav>
                                      </p:tavLst>
                                    </p:anim>
                                    <p:anim calcmode="lin" valueType="num">
                                      <p:cBhvr additive="base">
                                        <p:cTn id="12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50"/>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
                                        </p:tgtEl>
                                        <p:attrNameLst>
                                          <p:attrName>style.visibility</p:attrName>
                                        </p:attrNameLst>
                                      </p:cBhvr>
                                      <p:to>
                                        <p:strVal val="visible"/>
                                      </p:to>
                                    </p:set>
                                    <p:animEffect transition="in" filter="fade">
                                      <p:cBhvr>
                                        <p:cTn id="132" dur="500"/>
                                        <p:tgtEl>
                                          <p:spTgt spid="5"/>
                                        </p:tgtEl>
                                      </p:cBhvr>
                                    </p:animEffect>
                                  </p:childTnLst>
                                </p:cTn>
                              </p:par>
                            </p:childTnLst>
                          </p:cTn>
                        </p:par>
                        <p:par>
                          <p:cTn id="133" fill="hold">
                            <p:stCondLst>
                              <p:cond delay="500"/>
                            </p:stCondLst>
                            <p:childTnLst>
                              <p:par>
                                <p:cTn id="134" presetID="10" presetClass="entr" presetSubtype="0"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Effect transition="in" filter="fade">
                                      <p:cBhvr>
                                        <p:cTn id="1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8" grpId="0"/>
      <p:bldP spid="29" grpId="0"/>
      <p:bldP spid="30" grpId="0"/>
      <p:bldP spid="31" grpId="0"/>
      <p:bldP spid="41" grpId="0" animBg="1"/>
      <p:bldP spid="39" grpId="0"/>
      <p:bldP spid="42" grpId="0" animBg="1"/>
      <p:bldP spid="40" grpId="0"/>
      <p:bldP spid="43" grpId="0" animBg="1"/>
      <p:bldP spid="48" grpId="0"/>
      <p:bldP spid="49" grpId="0"/>
      <p:bldP spid="50"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pic>
        <p:nvPicPr>
          <p:cNvPr id="66" name="Picture 65">
            <a:extLst>
              <a:ext uri="{FF2B5EF4-FFF2-40B4-BE49-F238E27FC236}">
                <a16:creationId xmlns="" xmlns:a16="http://schemas.microsoft.com/office/drawing/2014/main" id="{B0A5323C-C968-724F-96F3-6C4AD78C3078}"/>
              </a:ext>
            </a:extLst>
          </p:cNvPr>
          <p:cNvPicPr>
            <a:picLocks noChangeAspect="1"/>
          </p:cNvPicPr>
          <p:nvPr/>
        </p:nvPicPr>
        <p:blipFill>
          <a:blip r:embed="rId3">
            <a:clrChange>
              <a:clrFrom>
                <a:srgbClr val="F26123"/>
              </a:clrFrom>
              <a:clrTo>
                <a:srgbClr val="F26123">
                  <a:alpha val="0"/>
                </a:srgbClr>
              </a:clrTo>
            </a:clrChange>
          </a:blip>
          <a:stretch>
            <a:fillRect/>
          </a:stretch>
        </p:blipFill>
        <p:spPr>
          <a:xfrm>
            <a:off x="437874" y="1535972"/>
            <a:ext cx="1033965" cy="971433"/>
          </a:xfrm>
          <a:prstGeom prst="roundRect">
            <a:avLst/>
          </a:prstGeom>
        </p:spPr>
      </p:pic>
      <p:sp>
        <p:nvSpPr>
          <p:cNvPr id="67" name="Rectangle 66">
            <a:extLst>
              <a:ext uri="{FF2B5EF4-FFF2-40B4-BE49-F238E27FC236}">
                <a16:creationId xmlns="" xmlns:a16="http://schemas.microsoft.com/office/drawing/2014/main" id="{2CAFC02F-605D-EE40-96FC-BB1DA3CC08BF}"/>
              </a:ext>
            </a:extLst>
          </p:cNvPr>
          <p:cNvSpPr/>
          <p:nvPr/>
        </p:nvSpPr>
        <p:spPr>
          <a:xfrm>
            <a:off x="437874" y="2585112"/>
            <a:ext cx="10933769" cy="2495876"/>
          </a:xfrm>
          <a:prstGeom prst="rect">
            <a:avLst/>
          </a:prstGeom>
          <a:solidFill>
            <a:schemeClr val="accent6">
              <a:lumMod val="60000"/>
              <a:lumOff val="40000"/>
            </a:schemeClr>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Phân</a:t>
            </a:r>
            <a:r>
              <a:rPr kumimoji="0" lang="en-US" sz="360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0" u="none" strike="noStrike" kern="1200" cap="none" spc="0" normalizeH="0" noProof="0" dirty="0" err="1">
                <a:ln>
                  <a:noFill/>
                </a:ln>
                <a:solidFill>
                  <a:prstClr val="black"/>
                </a:solidFill>
                <a:effectLst/>
                <a:uLnTx/>
                <a:uFillTx/>
                <a:latin typeface="Arial" panose="020B0604020202020204" pitchFamily="34" charset="0"/>
                <a:ea typeface="+mn-ea"/>
                <a:cs typeface="+mn-cs"/>
              </a:rPr>
              <a:t>tích</a:t>
            </a:r>
            <a:r>
              <a:rPr kumimoji="0" lang="en-US" sz="360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0" u="none" strike="noStrike" kern="1200" cap="none" spc="0" normalizeH="0" noProof="0" dirty="0" err="1">
                <a:ln>
                  <a:noFill/>
                </a:ln>
                <a:solidFill>
                  <a:prstClr val="black"/>
                </a:solidFill>
                <a:effectLst/>
                <a:uLnTx/>
                <a:uFillTx/>
                <a:latin typeface="Arial" panose="020B0604020202020204" pitchFamily="34" charset="0"/>
                <a:ea typeface="+mn-ea"/>
                <a:cs typeface="+mn-cs"/>
              </a:rPr>
              <a:t>một</a:t>
            </a:r>
            <a:r>
              <a:rPr kumimoji="0" lang="en-US" sz="360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1" u="none" strike="noStrike" kern="1200" cap="none" spc="0" normalizeH="0" noProof="0" dirty="0" err="1">
                <a:ln>
                  <a:noFill/>
                </a:ln>
                <a:solidFill>
                  <a:prstClr val="black"/>
                </a:solidFill>
                <a:effectLst/>
                <a:uLnTx/>
                <a:uFillTx/>
                <a:latin typeface="Arial" panose="020B0604020202020204" pitchFamily="34" charset="0"/>
                <a:ea typeface="+mn-ea"/>
                <a:cs typeface="+mn-cs"/>
              </a:rPr>
              <a:t>số</a:t>
            </a:r>
            <a:r>
              <a:rPr kumimoji="0" lang="en-US" sz="3600" i="1"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1" u="none" strike="noStrike" kern="1200" cap="none" spc="0" normalizeH="0" noProof="0" dirty="0" err="1">
                <a:ln>
                  <a:noFill/>
                </a:ln>
                <a:solidFill>
                  <a:prstClr val="black"/>
                </a:solidFill>
                <a:effectLst/>
                <a:uLnTx/>
                <a:uFillTx/>
                <a:latin typeface="Arial" panose="020B0604020202020204" pitchFamily="34" charset="0"/>
                <a:ea typeface="+mn-ea"/>
                <a:cs typeface="+mn-cs"/>
              </a:rPr>
              <a:t>tự</a:t>
            </a:r>
            <a:r>
              <a:rPr kumimoji="0" lang="en-US" sz="3600" i="1"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1" u="none" strike="noStrike" kern="1200" cap="none" spc="0" normalizeH="0" noProof="0" dirty="0" err="1">
                <a:ln>
                  <a:noFill/>
                </a:ln>
                <a:solidFill>
                  <a:prstClr val="black"/>
                </a:solidFill>
                <a:effectLst/>
                <a:uLnTx/>
                <a:uFillTx/>
                <a:latin typeface="Arial" panose="020B0604020202020204" pitchFamily="34" charset="0"/>
                <a:ea typeface="+mn-ea"/>
                <a:cs typeface="+mn-cs"/>
              </a:rPr>
              <a:t>nhiên</a:t>
            </a:r>
            <a:r>
              <a:rPr kumimoji="0" lang="en-US" sz="3600" i="1"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1" u="none" strike="noStrike" kern="1200" cap="none" spc="0" normalizeH="0" noProof="0" dirty="0" err="1">
                <a:ln>
                  <a:noFill/>
                </a:ln>
                <a:solidFill>
                  <a:prstClr val="black"/>
                </a:solidFill>
                <a:effectLst/>
                <a:uLnTx/>
                <a:uFillTx/>
                <a:latin typeface="Arial" panose="020B0604020202020204" pitchFamily="34" charset="0"/>
                <a:ea typeface="+mn-ea"/>
                <a:cs typeface="+mn-cs"/>
              </a:rPr>
              <a:t>lớn</a:t>
            </a:r>
            <a:r>
              <a:rPr kumimoji="0" lang="en-US" sz="3600" i="1"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1" u="none" strike="noStrike" kern="1200" cap="none" spc="0" normalizeH="0" noProof="0" dirty="0" err="1">
                <a:ln>
                  <a:noFill/>
                </a:ln>
                <a:solidFill>
                  <a:prstClr val="black"/>
                </a:solidFill>
                <a:effectLst/>
                <a:uLnTx/>
                <a:uFillTx/>
                <a:latin typeface="Arial" panose="020B0604020202020204" pitchFamily="34" charset="0"/>
                <a:ea typeface="+mn-ea"/>
                <a:cs typeface="+mn-cs"/>
              </a:rPr>
              <a:t>hơn</a:t>
            </a:r>
            <a:r>
              <a:rPr kumimoji="0" lang="en-US" sz="3600" i="1" u="none" strike="noStrike" kern="1200" cap="none" spc="0" normalizeH="0" noProof="0" dirty="0">
                <a:ln>
                  <a:noFill/>
                </a:ln>
                <a:solidFill>
                  <a:prstClr val="black"/>
                </a:solidFill>
                <a:effectLst/>
                <a:uLnTx/>
                <a:uFillTx/>
                <a:latin typeface="Arial" panose="020B0604020202020204" pitchFamily="34" charset="0"/>
                <a:ea typeface="+mn-ea"/>
                <a:cs typeface="+mn-cs"/>
              </a:rPr>
              <a:t> 1 </a:t>
            </a:r>
            <a:r>
              <a:rPr kumimoji="0" lang="en-US" sz="3600" i="0" u="none" strike="noStrike" kern="1200" cap="none" spc="0" normalizeH="0" noProof="0" dirty="0" err="1">
                <a:ln>
                  <a:noFill/>
                </a:ln>
                <a:solidFill>
                  <a:prstClr val="black"/>
                </a:solidFill>
                <a:effectLst/>
                <a:uLnTx/>
                <a:uFillTx/>
                <a:latin typeface="Arial" panose="020B0604020202020204" pitchFamily="34" charset="0"/>
                <a:ea typeface="+mn-ea"/>
                <a:cs typeface="+mn-cs"/>
              </a:rPr>
              <a:t>ra</a:t>
            </a:r>
            <a:r>
              <a:rPr kumimoji="0" lang="en-US" sz="360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0" u="none" strike="noStrike" kern="1200" cap="none" spc="0" normalizeH="0" noProof="0" dirty="0" err="1">
                <a:ln>
                  <a:noFill/>
                </a:ln>
                <a:solidFill>
                  <a:prstClr val="black"/>
                </a:solidFill>
                <a:effectLst/>
                <a:uLnTx/>
                <a:uFillTx/>
                <a:latin typeface="Arial" panose="020B0604020202020204" pitchFamily="34" charset="0"/>
                <a:ea typeface="+mn-ea"/>
                <a:cs typeface="+mn-cs"/>
              </a:rPr>
              <a:t>thừa</a:t>
            </a:r>
            <a:r>
              <a:rPr kumimoji="0" lang="en-US" sz="360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0" u="none" strike="noStrike" kern="1200" cap="none" spc="0" normalizeH="0" noProof="0" dirty="0" err="1">
                <a:ln>
                  <a:noFill/>
                </a:ln>
                <a:solidFill>
                  <a:prstClr val="black"/>
                </a:solidFill>
                <a:effectLst/>
                <a:uLnTx/>
                <a:uFillTx/>
                <a:latin typeface="Arial" panose="020B0604020202020204" pitchFamily="34" charset="0"/>
                <a:ea typeface="+mn-ea"/>
                <a:cs typeface="+mn-cs"/>
              </a:rPr>
              <a:t>số</a:t>
            </a:r>
            <a:r>
              <a:rPr kumimoji="0" lang="en-US" sz="360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0" u="none" strike="noStrike" kern="1200" cap="none" spc="0" normalizeH="0" noProof="0" dirty="0" err="1">
                <a:ln>
                  <a:noFill/>
                </a:ln>
                <a:solidFill>
                  <a:prstClr val="black"/>
                </a:solidFill>
                <a:effectLst/>
                <a:uLnTx/>
                <a:uFillTx/>
                <a:latin typeface="Arial" panose="020B0604020202020204" pitchFamily="34" charset="0"/>
                <a:ea typeface="+mn-ea"/>
                <a:cs typeface="+mn-cs"/>
              </a:rPr>
              <a:t>nguyên</a:t>
            </a:r>
            <a:r>
              <a:rPr kumimoji="0" lang="en-US" sz="360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0" u="none" strike="noStrike" kern="1200" cap="none" spc="0" normalizeH="0" noProof="0" dirty="0" err="1">
                <a:ln>
                  <a:noFill/>
                </a:ln>
                <a:solidFill>
                  <a:prstClr val="black"/>
                </a:solidFill>
                <a:effectLst/>
                <a:uLnTx/>
                <a:uFillTx/>
                <a:latin typeface="Arial" panose="020B0604020202020204" pitchFamily="34" charset="0"/>
                <a:ea typeface="+mn-ea"/>
                <a:cs typeface="+mn-cs"/>
              </a:rPr>
              <a:t>tố</a:t>
            </a:r>
            <a:r>
              <a:rPr kumimoji="0" lang="en-US" sz="360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0" u="none" strike="noStrike" kern="1200" cap="none" spc="0" normalizeH="0" noProof="0" dirty="0" err="1">
                <a:ln>
                  <a:noFill/>
                </a:ln>
                <a:solidFill>
                  <a:prstClr val="black"/>
                </a:solidFill>
                <a:effectLst/>
                <a:uLnTx/>
                <a:uFillTx/>
                <a:latin typeface="Arial" panose="020B0604020202020204" pitchFamily="34" charset="0"/>
                <a:ea typeface="+mn-ea"/>
                <a:cs typeface="+mn-cs"/>
              </a:rPr>
              <a:t>là</a:t>
            </a:r>
            <a:r>
              <a:rPr kumimoji="0" lang="en-US" sz="360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0" u="none" strike="noStrike" kern="1200" cap="none" spc="0" normalizeH="0" noProof="0" dirty="0" err="1">
                <a:ln>
                  <a:noFill/>
                </a:ln>
                <a:solidFill>
                  <a:prstClr val="black"/>
                </a:solidFill>
                <a:effectLst/>
                <a:uLnTx/>
                <a:uFillTx/>
                <a:latin typeface="Arial" panose="020B0604020202020204" pitchFamily="34" charset="0"/>
                <a:ea typeface="+mn-ea"/>
                <a:cs typeface="+mn-cs"/>
              </a:rPr>
              <a:t>viết</a:t>
            </a:r>
            <a:r>
              <a:rPr kumimoji="0" lang="en-US" sz="360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0" u="none" strike="noStrike" kern="1200" cap="none" spc="0" normalizeH="0" noProof="0" dirty="0" err="1">
                <a:ln>
                  <a:noFill/>
                </a:ln>
                <a:solidFill>
                  <a:prstClr val="black"/>
                </a:solidFill>
                <a:effectLst/>
                <a:uLnTx/>
                <a:uFillTx/>
                <a:latin typeface="Arial" panose="020B0604020202020204" pitchFamily="34" charset="0"/>
                <a:ea typeface="+mn-ea"/>
                <a:cs typeface="+mn-cs"/>
              </a:rPr>
              <a:t>số</a:t>
            </a:r>
            <a:r>
              <a:rPr kumimoji="0" lang="en-US" sz="360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0" u="none" strike="noStrike" kern="1200" cap="none" spc="0" normalizeH="0" noProof="0" dirty="0" err="1">
                <a:ln>
                  <a:noFill/>
                </a:ln>
                <a:solidFill>
                  <a:prstClr val="black"/>
                </a:solidFill>
                <a:effectLst/>
                <a:uLnTx/>
                <a:uFillTx/>
                <a:latin typeface="Arial" panose="020B0604020202020204" pitchFamily="34" charset="0"/>
                <a:ea typeface="+mn-ea"/>
                <a:cs typeface="+mn-cs"/>
              </a:rPr>
              <a:t>đó</a:t>
            </a:r>
            <a:r>
              <a:rPr kumimoji="0" lang="en-US" sz="360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0" u="none" strike="noStrike" kern="1200" cap="none" spc="0" normalizeH="0" noProof="0" dirty="0" err="1">
                <a:ln>
                  <a:noFill/>
                </a:ln>
                <a:solidFill>
                  <a:prstClr val="black"/>
                </a:solidFill>
                <a:effectLst/>
                <a:uLnTx/>
                <a:uFillTx/>
                <a:latin typeface="Arial" panose="020B0604020202020204" pitchFamily="34" charset="0"/>
                <a:ea typeface="+mn-ea"/>
                <a:cs typeface="+mn-cs"/>
              </a:rPr>
              <a:t>dưới</a:t>
            </a:r>
            <a:r>
              <a:rPr kumimoji="0" lang="en-US" sz="360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0" u="none" strike="noStrike" kern="1200" cap="none" spc="0" normalizeH="0" noProof="0" dirty="0" err="1">
                <a:ln>
                  <a:noFill/>
                </a:ln>
                <a:solidFill>
                  <a:prstClr val="black"/>
                </a:solidFill>
                <a:effectLst/>
                <a:uLnTx/>
                <a:uFillTx/>
                <a:latin typeface="Arial" panose="020B0604020202020204" pitchFamily="34" charset="0"/>
                <a:ea typeface="+mn-ea"/>
                <a:cs typeface="+mn-cs"/>
              </a:rPr>
              <a:t>dạng</a:t>
            </a:r>
            <a:r>
              <a:rPr kumimoji="0" lang="en-US" sz="360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i="0" u="none" strike="noStrike" kern="1200" cap="none" spc="0" normalizeH="0" noProof="0" dirty="0" err="1">
                <a:ln>
                  <a:noFill/>
                </a:ln>
                <a:solidFill>
                  <a:prstClr val="black"/>
                </a:solidFill>
                <a:effectLst/>
                <a:uLnTx/>
                <a:uFillTx/>
                <a:latin typeface="Arial" panose="020B0604020202020204" pitchFamily="34" charset="0"/>
                <a:ea typeface="+mn-ea"/>
                <a:cs typeface="+mn-cs"/>
              </a:rPr>
              <a:t>một</a:t>
            </a:r>
            <a:r>
              <a:rPr kumimoji="0" lang="en-US" sz="360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ea typeface="+mn-ea"/>
                <a:cs typeface="+mn-cs"/>
              </a:rPr>
              <a:t>tích</a:t>
            </a:r>
            <a:r>
              <a:rPr kumimoji="0" lang="en-US" sz="3600" b="1"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ea typeface="+mn-ea"/>
                <a:cs typeface="+mn-cs"/>
              </a:rPr>
              <a:t>các</a:t>
            </a:r>
            <a:r>
              <a:rPr kumimoji="0" lang="en-US" sz="3600" b="1"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ea typeface="+mn-ea"/>
                <a:cs typeface="+mn-cs"/>
              </a:rPr>
              <a:t>thừa</a:t>
            </a:r>
            <a:r>
              <a:rPr kumimoji="0" lang="en-US" sz="3600" b="1"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ea typeface="+mn-ea"/>
                <a:cs typeface="+mn-cs"/>
              </a:rPr>
              <a:t>số</a:t>
            </a:r>
            <a:r>
              <a:rPr kumimoji="0" lang="en-US" sz="3600" b="1"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ea typeface="+mn-ea"/>
                <a:cs typeface="+mn-cs"/>
              </a:rPr>
              <a:t>nguyên</a:t>
            </a:r>
            <a:r>
              <a:rPr kumimoji="0" lang="en-US" sz="3600" b="1"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ea typeface="+mn-ea"/>
                <a:cs typeface="+mn-cs"/>
              </a:rPr>
              <a:t>tố</a:t>
            </a:r>
            <a:r>
              <a:rPr kumimoji="0" lang="en-US" sz="3600" b="1" i="0" u="none" strike="noStrike" kern="1200" cap="none" spc="0" normalizeH="0" noProof="0" dirty="0">
                <a:ln>
                  <a:noFill/>
                </a:ln>
                <a:solidFill>
                  <a:prstClr val="black"/>
                </a:solidFill>
                <a:effectLst/>
                <a:uLnTx/>
                <a:uFillTx/>
                <a:latin typeface="Arial" panose="020B0604020202020204" pitchFamily="34" charset="0"/>
                <a:ea typeface="+mn-ea"/>
                <a:cs typeface="+mn-cs"/>
              </a:rPr>
              <a:t>.</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61386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purl.org/dc/elements/1.1/"/>
    <ds:schemaRef ds:uri="http://schemas.openxmlformats.org/package/2006/metadata/core-properties"/>
    <ds:schemaRef ds:uri="16c05727-aa75-4e4a-9b5f-8a80a1165891"/>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1040</TotalTime>
  <Words>1044</Words>
  <Application>Microsoft Office PowerPoint</Application>
  <PresentationFormat>Custom</PresentationFormat>
  <Paragraphs>184</Paragraphs>
  <Slides>21</Slides>
  <Notes>11</Notes>
  <HiddenSlides>0</HiddenSlides>
  <MMClips>4</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tập 3: Phân tích số 450 ra thừa số nguyên tố.</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Windows 10</cp:lastModifiedBy>
  <cp:revision>40</cp:revision>
  <dcterms:created xsi:type="dcterms:W3CDTF">2021-06-07T13:44:30Z</dcterms:created>
  <dcterms:modified xsi:type="dcterms:W3CDTF">2023-10-25T15:28:02Z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