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36" r:id="rId3"/>
    <p:sldMasterId id="2147483774" r:id="rId4"/>
    <p:sldMasterId id="2147483870" r:id="rId5"/>
    <p:sldMasterId id="2147483883" r:id="rId6"/>
  </p:sldMasterIdLst>
  <p:notesMasterIdLst>
    <p:notesMasterId r:id="rId25"/>
  </p:notesMasterIdLst>
  <p:sldIdLst>
    <p:sldId id="268" r:id="rId7"/>
    <p:sldId id="287" r:id="rId8"/>
    <p:sldId id="289" r:id="rId9"/>
    <p:sldId id="290" r:id="rId10"/>
    <p:sldId id="291" r:id="rId11"/>
    <p:sldId id="274" r:id="rId12"/>
    <p:sldId id="301" r:id="rId13"/>
    <p:sldId id="294" r:id="rId14"/>
    <p:sldId id="295" r:id="rId15"/>
    <p:sldId id="302" r:id="rId16"/>
    <p:sldId id="296" r:id="rId17"/>
    <p:sldId id="298" r:id="rId18"/>
    <p:sldId id="299" r:id="rId19"/>
    <p:sldId id="300" r:id="rId20"/>
    <p:sldId id="303" r:id="rId21"/>
    <p:sldId id="304" r:id="rId22"/>
    <p:sldId id="305" r:id="rId23"/>
    <p:sldId id="297" r:id="rId24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3" clrIdx="0">
    <p:extLst>
      <p:ext uri="{19B8F6BF-5375-455C-9EA6-DF929625EA0E}">
        <p15:presenceInfo xmlns:p15="http://schemas.microsoft.com/office/powerpoint/2012/main" userId="Tạ Thị M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CC00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E18FD6-2BA2-4D08-AE0D-B19B2F5D63D7}" v="26" dt="2025-03-25T18:18:06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84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8809E-5D01-481E-B6DF-10F1BC64E9D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322BB-6F06-415F-A36D-B4C87499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7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30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AE854-2D0E-4BAC-8E93-070E829456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766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AE854-2D0E-4BAC-8E93-070E829456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911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26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05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470B8-96F8-42D0-9FB1-FD414F8B4E3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84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8F3F0-BBE0-4656-ADE2-E0CA7BB6F2D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943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ED7EF-0440-4F9E-A644-D13ECD56D55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92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E9FF7-F5C4-4B75-B312-7A2B0AADEC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851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56F3-24BB-45BE-BD1E-E26A863B096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32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9138A9-B139-4FBA-BD61-A63595AC75F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896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19DCA-20B6-4A7F-9287-D29CBE4F4E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007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4CC13-3719-4BC0-9941-BCD22F2E39B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66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C473A-74A1-46F3-8D2E-10C923B7E1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44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4B6EE-3F1C-40A8-BAA7-D8D1D25FA34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595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49DCD-488C-48E6-B562-9E2144C6FF4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810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789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6447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5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857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972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24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72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470B8-96F8-42D0-9FB1-FD414F8B4E3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327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8F3F0-BBE0-4656-ADE2-E0CA7BB6F2D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37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ED7EF-0440-4F9E-A644-D13ECD56D55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015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E9FF7-F5C4-4B75-B312-7A2B0AADEC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116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56F3-24BB-45BE-BD1E-E26A863B096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5188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9138A9-B139-4FBA-BD61-A63595AC75F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630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19DCA-20B6-4A7F-9287-D29CBE4F4E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113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4CC13-3719-4BC0-9941-BCD22F2E39B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83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C473A-74A1-46F3-8D2E-10C923B7E1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393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4B6EE-3F1C-40A8-BAA7-D8D1D25FA34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02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49DCD-488C-48E6-B562-9E2144C6FF4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56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7262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02209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6816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952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530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360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973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470B8-96F8-42D0-9FB1-FD414F8B4E3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98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8F3F0-BBE0-4656-ADE2-E0CA7BB6F2D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03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ED7EF-0440-4F9E-A644-D13ECD56D55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516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E9FF7-F5C4-4B75-B312-7A2B0AADEC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79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56F3-24BB-45BE-BD1E-E26A863B096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923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9138A9-B139-4FBA-BD61-A63595AC75F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078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19DCA-20B6-4A7F-9287-D29CBE4F4E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496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4CC13-3719-4BC0-9941-BCD22F2E39B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7685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C473A-74A1-46F3-8D2E-10C923B7E1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21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4B6EE-3F1C-40A8-BAA7-D8D1D25FA34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6769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49DCD-488C-48E6-B562-9E2144C6FF4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268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77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5978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4466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6881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535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2109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7792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574DA7-4CFC-4456-8874-ECA7255B216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83621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D68C66-4EA2-413F-ACB2-091F176EC35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04403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2F7A30-AE5F-40EA-9AE0-483D9E0145C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26648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6A6A84-A821-477B-BE38-114022720D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4702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974A62-AE20-4981-B466-ED49104C066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14640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CD335B-B670-4F40-BE25-F90D2BD6E3C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56614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FD703D-5351-4EC1-94EA-2EA7835F575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7253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62D463-2B9B-4892-A120-CCF5E135380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33787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2FDFB-3826-4064-B468-D568CF87ACE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7554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3C215-D833-4F90-B565-710F2EF614D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83937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3C5CC8-C786-45AB-B9D0-F64B0F9AB6D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8574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EF0FC0-2723-405F-B3F0-D8941CED87D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28078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470B8-96F8-42D0-9FB1-FD414F8B4E3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4281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8F3F0-BBE0-4656-ADE2-E0CA7BB6F2D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138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ED7EF-0440-4F9E-A644-D13ECD56D55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1437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E9FF7-F5C4-4B75-B312-7A2B0AADEC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8747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56F3-24BB-45BE-BD1E-E26A863B096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6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9138A9-B139-4FBA-BD61-A63595AC75F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395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19DCA-20B6-4A7F-9287-D29CBE4F4E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4199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4CC13-3719-4BC0-9941-BCD22F2E39B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61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C473A-74A1-46F3-8D2E-10C923B7E1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008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4B6EE-3F1C-40A8-BAA7-D8D1D25FA34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5960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49DCD-488C-48E6-B562-9E2144C6FF4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5600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488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8604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802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6279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4807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550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82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DC4E-CFE1-4DE4-BA6A-B2F2775B3CE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54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DC4E-CFE1-4DE4-BA6A-B2F2775B3CE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7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DC4E-CFE1-4DE4-BA6A-B2F2775B3CE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23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61FCBF-8CCB-4411-9F2B-D68540F0671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51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DC4E-CFE1-4DE4-BA6A-B2F2775B3CE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2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2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32.bin"/><Relationship Id="rId18" Type="http://schemas.openxmlformats.org/officeDocument/2006/relationships/image" Target="../media/image51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48.wmf"/><Relationship Id="rId17" Type="http://schemas.openxmlformats.org/officeDocument/2006/relationships/oleObject" Target="../embeddings/oleObject34.bin"/><Relationship Id="rId2" Type="http://schemas.openxmlformats.org/officeDocument/2006/relationships/image" Target="../media/image30.png"/><Relationship Id="rId16" Type="http://schemas.openxmlformats.org/officeDocument/2006/relationships/image" Target="../media/image50.wmf"/><Relationship Id="rId20" Type="http://schemas.openxmlformats.org/officeDocument/2006/relationships/image" Target="../media/image52.wmf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10" Type="http://schemas.openxmlformats.org/officeDocument/2006/relationships/image" Target="../media/image47.wmf"/><Relationship Id="rId19" Type="http://schemas.openxmlformats.org/officeDocument/2006/relationships/oleObject" Target="../embeddings/oleObject35.bin"/><Relationship Id="rId4" Type="http://schemas.openxmlformats.org/officeDocument/2006/relationships/image" Target="../media/image44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4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54.w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oleObject" Target="../embeddings/oleObject37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3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61.wmf"/><Relationship Id="rId18" Type="http://schemas.openxmlformats.org/officeDocument/2006/relationships/oleObject" Target="../embeddings/oleObject46.bin"/><Relationship Id="rId3" Type="http://schemas.openxmlformats.org/officeDocument/2006/relationships/image" Target="../media/image56.wmf"/><Relationship Id="rId21" Type="http://schemas.openxmlformats.org/officeDocument/2006/relationships/image" Target="../media/image65.wmf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43.bin"/><Relationship Id="rId17" Type="http://schemas.openxmlformats.org/officeDocument/2006/relationships/image" Target="../media/image63.wmf"/><Relationship Id="rId2" Type="http://schemas.openxmlformats.org/officeDocument/2006/relationships/oleObject" Target="../embeddings/oleObject38.bin"/><Relationship Id="rId16" Type="http://schemas.openxmlformats.org/officeDocument/2006/relationships/oleObject" Target="../embeddings/oleObject45.bin"/><Relationship Id="rId20" Type="http://schemas.openxmlformats.org/officeDocument/2006/relationships/oleObject" Target="../embeddings/oleObject47.bin"/><Relationship Id="rId1" Type="http://schemas.openxmlformats.org/officeDocument/2006/relationships/slideLayout" Target="../slideLayouts/slideLayout79.x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60.wmf"/><Relationship Id="rId5" Type="http://schemas.openxmlformats.org/officeDocument/2006/relationships/image" Target="../media/image57.wmf"/><Relationship Id="rId15" Type="http://schemas.openxmlformats.org/officeDocument/2006/relationships/image" Target="../media/image62.wmf"/><Relationship Id="rId23" Type="http://schemas.openxmlformats.org/officeDocument/2006/relationships/image" Target="../media/image66.wmf"/><Relationship Id="rId10" Type="http://schemas.openxmlformats.org/officeDocument/2006/relationships/oleObject" Target="../embeddings/oleObject42.bin"/><Relationship Id="rId19" Type="http://schemas.openxmlformats.org/officeDocument/2006/relationships/image" Target="../media/image64.wmf"/><Relationship Id="rId4" Type="http://schemas.openxmlformats.org/officeDocument/2006/relationships/oleObject" Target="../embeddings/oleObject39.bin"/><Relationship Id="rId9" Type="http://schemas.openxmlformats.org/officeDocument/2006/relationships/image" Target="../media/image59.wmf"/><Relationship Id="rId14" Type="http://schemas.openxmlformats.org/officeDocument/2006/relationships/oleObject" Target="../embeddings/oleObject44.bin"/><Relationship Id="rId22" Type="http://schemas.openxmlformats.org/officeDocument/2006/relationships/oleObject" Target="../embeddings/oleObject4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6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7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5.xml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17.wmf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19.png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17" Type="http://schemas.openxmlformats.org/officeDocument/2006/relationships/oleObject" Target="../embeddings/oleObject4.bin"/><Relationship Id="rId2" Type="http://schemas.openxmlformats.org/officeDocument/2006/relationships/video" Target="../media/media2.mp4"/><Relationship Id="rId16" Type="http://schemas.openxmlformats.org/officeDocument/2006/relationships/image" Target="../media/image16.wmf"/><Relationship Id="rId20" Type="http://schemas.openxmlformats.org/officeDocument/2006/relationships/image" Target="../media/image18.wmf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slide" Target="slide2.xml"/><Relationship Id="rId5" Type="http://schemas.openxmlformats.org/officeDocument/2006/relationships/audio" Target="../media/audio1.wav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13.png"/><Relationship Id="rId19" Type="http://schemas.openxmlformats.org/officeDocument/2006/relationships/oleObject" Target="../embeddings/oleObject5.bin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Relationship Id="rId14" Type="http://schemas.openxmlformats.org/officeDocument/2006/relationships/image" Target="../media/image15.wmf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3.wmf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19.png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17" Type="http://schemas.openxmlformats.org/officeDocument/2006/relationships/oleObject" Target="../embeddings/oleObject8.bin"/><Relationship Id="rId2" Type="http://schemas.openxmlformats.org/officeDocument/2006/relationships/video" Target="../media/media2.mp4"/><Relationship Id="rId16" Type="http://schemas.openxmlformats.org/officeDocument/2006/relationships/image" Target="../media/image22.wmf"/><Relationship Id="rId20" Type="http://schemas.openxmlformats.org/officeDocument/2006/relationships/image" Target="../media/image24.wmf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slide" Target="slide2.xml"/><Relationship Id="rId24" Type="http://schemas.openxmlformats.org/officeDocument/2006/relationships/image" Target="../media/image25.emf"/><Relationship Id="rId5" Type="http://schemas.openxmlformats.org/officeDocument/2006/relationships/audio" Target="../media/audio1.wav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13.png"/><Relationship Id="rId19" Type="http://schemas.openxmlformats.org/officeDocument/2006/relationships/oleObject" Target="../embeddings/oleObject9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Relationship Id="rId14" Type="http://schemas.openxmlformats.org/officeDocument/2006/relationships/image" Target="../media/image21.wmf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oleObject" Target="../embeddings/oleObject13.bin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9.wmf"/><Relationship Id="rId7" Type="http://schemas.openxmlformats.org/officeDocument/2006/relationships/audio" Target="../media/audio3.wav"/><Relationship Id="rId12" Type="http://schemas.openxmlformats.org/officeDocument/2006/relationships/slide" Target="slide2.xml"/><Relationship Id="rId17" Type="http://schemas.openxmlformats.org/officeDocument/2006/relationships/image" Target="../media/image27.wmf"/><Relationship Id="rId2" Type="http://schemas.openxmlformats.org/officeDocument/2006/relationships/video" Target="../media/media2.mp4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6.wmf"/><Relationship Id="rId10" Type="http://schemas.openxmlformats.org/officeDocument/2006/relationships/image" Target="../media/image13.png"/><Relationship Id="rId19" Type="http://schemas.openxmlformats.org/officeDocument/2006/relationships/image" Target="../media/image28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Relationship Id="rId14" Type="http://schemas.openxmlformats.org/officeDocument/2006/relationships/oleObject" Target="../embeddings/oleObject11.bin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38.wmf"/><Relationship Id="rId2" Type="http://schemas.openxmlformats.org/officeDocument/2006/relationships/oleObject" Target="../embeddings/oleObject15.bin"/><Relationship Id="rId16" Type="http://schemas.openxmlformats.org/officeDocument/2006/relationships/oleObject" Target="../embeddings/oleObject22.bin"/><Relationship Id="rId1" Type="http://schemas.openxmlformats.org/officeDocument/2006/relationships/slideLayout" Target="../slideLayouts/slideLayout72.x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2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61653" y="1222348"/>
            <a:ext cx="9098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5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5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5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5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5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5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altLang="zh-CN" sz="54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5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54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5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5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54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54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11714" y="3225235"/>
            <a:ext cx="6446060" cy="89255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8G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	        GV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240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Vương Minh Tuấn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47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35652DC-6BFD-6258-5DDE-CA35DDFC5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" y="-64453"/>
            <a:ext cx="12176583" cy="6858000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50DDAE3B-7A21-3336-023E-3FE3359642C8}"/>
              </a:ext>
            </a:extLst>
          </p:cNvPr>
          <p:cNvSpPr/>
          <p:nvPr/>
        </p:nvSpPr>
        <p:spPr>
          <a:xfrm>
            <a:off x="659851" y="699919"/>
            <a:ext cx="6698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II. Phương trình bậc nhất một ẩn</a:t>
            </a:r>
            <a:r>
              <a:rPr kumimoji="0" lang="nl-NL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ED8A299-AF9D-5D1F-6D32-0EE871CE256A}"/>
              </a:ext>
            </a:extLst>
          </p:cNvPr>
          <p:cNvSpPr/>
          <p:nvPr/>
        </p:nvSpPr>
        <p:spPr>
          <a:xfrm>
            <a:off x="774670" y="1437213"/>
            <a:ext cx="1989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45A5547-D685-B7EC-084B-79E2ED7D0E14}"/>
              </a:ext>
            </a:extLst>
          </p:cNvPr>
          <p:cNvSpPr/>
          <p:nvPr/>
        </p:nvSpPr>
        <p:spPr>
          <a:xfrm>
            <a:off x="774670" y="1960433"/>
            <a:ext cx="4083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339F9E7F-DC11-96A8-278D-26B770E5E6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147723"/>
              </p:ext>
            </p:extLst>
          </p:nvPr>
        </p:nvGraphicFramePr>
        <p:xfrm>
          <a:off x="5141557" y="2063293"/>
          <a:ext cx="1587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87240" imgH="317160" progId="Equation.DSMT4">
                  <p:embed/>
                </p:oleObj>
              </mc:Choice>
              <mc:Fallback>
                <p:oleObj name="Equation" r:id="rId3" imgW="15872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41557" y="2063293"/>
                        <a:ext cx="1587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670DB40E-2BE1-7FA1-CAC1-8C4A6A067F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422083"/>
              </p:ext>
            </p:extLst>
          </p:nvPr>
        </p:nvGraphicFramePr>
        <p:xfrm>
          <a:off x="4226638" y="3364547"/>
          <a:ext cx="1092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91880" imgH="317160" progId="Equation.DSMT4">
                  <p:embed/>
                </p:oleObj>
              </mc:Choice>
              <mc:Fallback>
                <p:oleObj name="Equation" r:id="rId5" imgW="10918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6638" y="3364547"/>
                        <a:ext cx="1092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3">
            <a:extLst>
              <a:ext uri="{FF2B5EF4-FFF2-40B4-BE49-F238E27FC236}">
                <a16:creationId xmlns:a16="http://schemas.microsoft.com/office/drawing/2014/main" id="{F6A3A0A5-1BCF-CBCE-B0B7-01567B1CCD30}"/>
              </a:ext>
            </a:extLst>
          </p:cNvPr>
          <p:cNvSpPr/>
          <p:nvPr/>
        </p:nvSpPr>
        <p:spPr>
          <a:xfrm>
            <a:off x="826607" y="2790179"/>
            <a:ext cx="1579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B0E7AFA8-686C-7C09-87AF-8E21A859A2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409213"/>
              </p:ext>
            </p:extLst>
          </p:nvPr>
        </p:nvGraphicFramePr>
        <p:xfrm>
          <a:off x="3554057" y="2944187"/>
          <a:ext cx="1587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87240" imgH="317160" progId="Equation.DSMT4">
                  <p:embed/>
                </p:oleObj>
              </mc:Choice>
              <mc:Fallback>
                <p:oleObj name="Equation" r:id="rId3" imgW="1587240" imgH="317160" progId="Equation.DSMT4">
                  <p:embed/>
                  <p:pic>
                    <p:nvPicPr>
                      <p:cNvPr id="5" name="Đối tượng 4">
                        <a:extLst>
                          <a:ext uri="{FF2B5EF4-FFF2-40B4-BE49-F238E27FC236}">
                            <a16:creationId xmlns:a16="http://schemas.microsoft.com/office/drawing/2014/main" id="{339F9E7F-DC11-96A8-278D-26B770E5E6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54057" y="2944187"/>
                        <a:ext cx="1587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39D7E529-4E4B-374A-9A3F-5C6F65913B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476706"/>
              </p:ext>
            </p:extLst>
          </p:nvPr>
        </p:nvGraphicFramePr>
        <p:xfrm>
          <a:off x="4419600" y="3813394"/>
          <a:ext cx="1295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95280" imgH="838080" progId="Equation.DSMT4">
                  <p:embed/>
                </p:oleObj>
              </mc:Choice>
              <mc:Fallback>
                <p:oleObj name="Equation" r:id="rId7" imgW="12952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19600" y="3813394"/>
                        <a:ext cx="1295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3">
            <a:extLst>
              <a:ext uri="{FF2B5EF4-FFF2-40B4-BE49-F238E27FC236}">
                <a16:creationId xmlns:a16="http://schemas.microsoft.com/office/drawing/2014/main" id="{35F17226-122E-11E6-F552-52FF2CDE1B09}"/>
              </a:ext>
            </a:extLst>
          </p:cNvPr>
          <p:cNvSpPr/>
          <p:nvPr/>
        </p:nvSpPr>
        <p:spPr>
          <a:xfrm>
            <a:off x="2816254" y="4761935"/>
            <a:ext cx="6698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BC86154C-C6E3-7D08-E9A9-0FC6322AA3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769948"/>
              </p:ext>
            </p:extLst>
          </p:nvPr>
        </p:nvGraphicFramePr>
        <p:xfrm>
          <a:off x="7171871" y="4871145"/>
          <a:ext cx="736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36560" imgH="304560" progId="Equation.DSMT4">
                  <p:embed/>
                </p:oleObj>
              </mc:Choice>
              <mc:Fallback>
                <p:oleObj name="Equation" r:id="rId9" imgW="7365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71871" y="4871145"/>
                        <a:ext cx="736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357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04" y="162913"/>
            <a:ext cx="12099091" cy="6695087"/>
          </a:xfrm>
          <a:prstGeom prst="rect">
            <a:avLst/>
          </a:prstGeom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48527" r="23343" b="24031"/>
          <a:stretch/>
        </p:blipFill>
        <p:spPr bwMode="auto">
          <a:xfrm>
            <a:off x="770008" y="2362790"/>
            <a:ext cx="10801276" cy="276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8">
            <a:extLst>
              <a:ext uri="{FF2B5EF4-FFF2-40B4-BE49-F238E27FC236}">
                <a16:creationId xmlns:a16="http://schemas.microsoft.com/office/drawing/2014/main" id="{A4291C1A-0D35-4B03-972D-ACF29CA11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55" y="1064862"/>
            <a:ext cx="4091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* TỔNG QUÁT: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60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12"/>
            <a:ext cx="12192000" cy="6928898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8C6C42E-CCEA-4E6D-8737-36804AF1A9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8390774"/>
              </p:ext>
            </p:extLst>
          </p:nvPr>
        </p:nvGraphicFramePr>
        <p:xfrm>
          <a:off x="5483972" y="250482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8C6C42E-CCEA-4E6D-8737-36804AF1A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3972" y="250482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F0FC809-87D4-8941-D7EB-CE24A86F69EA}"/>
              </a:ext>
            </a:extLst>
          </p:cNvPr>
          <p:cNvSpPr txBox="1"/>
          <p:nvPr/>
        </p:nvSpPr>
        <p:spPr>
          <a:xfrm>
            <a:off x="709330" y="1077093"/>
            <a:ext cx="10422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194FC-6544-7B28-0DB2-BA62BED06F9C}"/>
              </a:ext>
            </a:extLst>
          </p:cNvPr>
          <p:cNvSpPr txBox="1"/>
          <p:nvPr/>
        </p:nvSpPr>
        <p:spPr>
          <a:xfrm>
            <a:off x="6072003" y="1741676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0FC809-87D4-8941-D7EB-CE24A86F69EA}"/>
              </a:ext>
            </a:extLst>
          </p:cNvPr>
          <p:cNvSpPr txBox="1"/>
          <p:nvPr/>
        </p:nvSpPr>
        <p:spPr>
          <a:xfrm>
            <a:off x="1083594" y="5406121"/>
            <a:ext cx="591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.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860730"/>
              </p:ext>
            </p:extLst>
          </p:nvPr>
        </p:nvGraphicFramePr>
        <p:xfrm>
          <a:off x="1453082" y="2277812"/>
          <a:ext cx="2154237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65160" imgH="203040" progId="Equation.DSMT4">
                  <p:embed/>
                </p:oleObj>
              </mc:Choice>
              <mc:Fallback>
                <p:oleObj name="Equation" r:id="rId5" imgW="965160" imgH="20304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3082" y="2277812"/>
                        <a:ext cx="2154237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18654"/>
              </p:ext>
            </p:extLst>
          </p:nvPr>
        </p:nvGraphicFramePr>
        <p:xfrm>
          <a:off x="4748894" y="5270244"/>
          <a:ext cx="1003301" cy="818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82400" imgH="393480" progId="Equation.DSMT4">
                  <p:embed/>
                </p:oleObj>
              </mc:Choice>
              <mc:Fallback>
                <p:oleObj name="Equation" r:id="rId7" imgW="482400" imgH="3934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48894" y="5270244"/>
                        <a:ext cx="1003301" cy="818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6103068" y="2477386"/>
            <a:ext cx="0" cy="3615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832353"/>
              </p:ext>
            </p:extLst>
          </p:nvPr>
        </p:nvGraphicFramePr>
        <p:xfrm>
          <a:off x="6592186" y="2146989"/>
          <a:ext cx="2238375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02960" imgH="393480" progId="Equation.DSMT4">
                  <p:embed/>
                </p:oleObj>
              </mc:Choice>
              <mc:Fallback>
                <p:oleObj name="Equation" r:id="rId9" imgW="1002960" imgH="39348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2186" y="2146989"/>
                        <a:ext cx="2238375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819976"/>
              </p:ext>
            </p:extLst>
          </p:nvPr>
        </p:nvGraphicFramePr>
        <p:xfrm>
          <a:off x="9835390" y="5557320"/>
          <a:ext cx="807801" cy="73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31640" imgH="393480" progId="Equation.DSMT4">
                  <p:embed/>
                </p:oleObj>
              </mc:Choice>
              <mc:Fallback>
                <p:oleObj name="Equation" r:id="rId11" imgW="431640" imgH="3934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835390" y="5557320"/>
                        <a:ext cx="807801" cy="736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FF0FC809-87D4-8941-D7EB-CE24A86F69EA}"/>
              </a:ext>
            </a:extLst>
          </p:cNvPr>
          <p:cNvSpPr txBox="1"/>
          <p:nvPr/>
        </p:nvSpPr>
        <p:spPr>
          <a:xfrm>
            <a:off x="6190766" y="5636954"/>
            <a:ext cx="591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.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17EDA207-6296-1531-D084-BA744ED06D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7423294"/>
              </p:ext>
            </p:extLst>
          </p:nvPr>
        </p:nvGraphicFramePr>
        <p:xfrm>
          <a:off x="2465909" y="2867714"/>
          <a:ext cx="1257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257120" imgH="317160" progId="Equation.DSMT4">
                  <p:embed/>
                </p:oleObj>
              </mc:Choice>
              <mc:Fallback>
                <p:oleObj name="Equation" r:id="rId13" imgW="12571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65909" y="2867714"/>
                        <a:ext cx="12573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56976A60-B973-023F-B617-5BB0502375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789542"/>
              </p:ext>
            </p:extLst>
          </p:nvPr>
        </p:nvGraphicFramePr>
        <p:xfrm>
          <a:off x="2882303" y="3218954"/>
          <a:ext cx="1181100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80800" imgH="1777680" progId="Equation.DSMT4">
                  <p:embed/>
                </p:oleObj>
              </mc:Choice>
              <mc:Fallback>
                <p:oleObj name="Equation" r:id="rId15" imgW="1180800" imgH="1777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82303" y="3218954"/>
                        <a:ext cx="1181100" cy="177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D989AA5B-BC8E-C0EA-FD9A-BBCD45A4B4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591529"/>
              </p:ext>
            </p:extLst>
          </p:nvPr>
        </p:nvGraphicFramePr>
        <p:xfrm>
          <a:off x="7568870" y="2844547"/>
          <a:ext cx="16002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600200" imgH="825480" progId="Equation.DSMT4">
                  <p:embed/>
                </p:oleObj>
              </mc:Choice>
              <mc:Fallback>
                <p:oleObj name="Equation" r:id="rId17" imgW="16002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568870" y="2844547"/>
                        <a:ext cx="16002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485C8AAA-9618-E6F6-2165-5F7A9B45FB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65299"/>
              </p:ext>
            </p:extLst>
          </p:nvPr>
        </p:nvGraphicFramePr>
        <p:xfrm>
          <a:off x="8060742" y="3529232"/>
          <a:ext cx="2019300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019240" imgH="1777680" progId="Equation.DSMT4">
                  <p:embed/>
                </p:oleObj>
              </mc:Choice>
              <mc:Fallback>
                <p:oleObj name="Equation" r:id="rId19" imgW="2019240" imgH="1777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060742" y="3529232"/>
                        <a:ext cx="2019300" cy="177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613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C025BB-6940-1898-EA31-54A80F6F5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779" y="410198"/>
            <a:ext cx="5897141" cy="122159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E9CFE6C-06DB-109F-67A2-843CE56A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6911"/>
            <a:ext cx="10515600" cy="401005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4" name="Đối tượng 3">
            <a:extLst>
              <a:ext uri="{FF2B5EF4-FFF2-40B4-BE49-F238E27FC236}">
                <a16:creationId xmlns:a16="http://schemas.microsoft.com/office/drawing/2014/main" id="{99D3B3D4-FF72-29BA-2E66-1ED2C27178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77313"/>
              </p:ext>
            </p:extLst>
          </p:nvPr>
        </p:nvGraphicFramePr>
        <p:xfrm>
          <a:off x="1482693" y="2879723"/>
          <a:ext cx="2933700" cy="276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33640" imgH="2997000" progId="Equation.DSMT4">
                  <p:embed/>
                </p:oleObj>
              </mc:Choice>
              <mc:Fallback>
                <p:oleObj name="Equation" r:id="rId4" imgW="2933640" imgH="299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2693" y="2879723"/>
                        <a:ext cx="2933700" cy="276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759B5191-E1D6-553C-AC41-F6AD94CBBF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015921"/>
              </p:ext>
            </p:extLst>
          </p:nvPr>
        </p:nvGraphicFramePr>
        <p:xfrm>
          <a:off x="5616575" y="2879725"/>
          <a:ext cx="4673600" cy="276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673520" imgH="2997000" progId="Equation.DSMT4">
                  <p:embed/>
                </p:oleObj>
              </mc:Choice>
              <mc:Fallback>
                <p:oleObj name="Equation" r:id="rId6" imgW="4673520" imgH="299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16575" y="2879725"/>
                        <a:ext cx="4673600" cy="2762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E6A142C6-3214-98FF-F01B-4EEBC3DD5BE4}"/>
              </a:ext>
            </a:extLst>
          </p:cNvPr>
          <p:cNvCxnSpPr/>
          <p:nvPr/>
        </p:nvCxnSpPr>
        <p:spPr>
          <a:xfrm>
            <a:off x="4935894" y="2761861"/>
            <a:ext cx="0" cy="33216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E92DD72C-CD50-DFF2-6C69-6792929362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44638" y="490026"/>
            <a:ext cx="1887894" cy="10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E5C387A9-348A-7401-7BB4-1B5974AC0356}"/>
              </a:ext>
            </a:extLst>
          </p:cNvPr>
          <p:cNvSpPr txBox="1">
            <a:spLocks/>
          </p:cNvSpPr>
          <p:nvPr/>
        </p:nvSpPr>
        <p:spPr>
          <a:xfrm>
            <a:off x="2771516" y="183891"/>
            <a:ext cx="6147318" cy="13255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2">
            <a:extLst>
              <a:ext uri="{FF2B5EF4-FFF2-40B4-BE49-F238E27FC236}">
                <a16:creationId xmlns:a16="http://schemas.microsoft.com/office/drawing/2014/main" id="{47B16C5B-A981-3DA1-554A-BD893E3F3A95}"/>
              </a:ext>
            </a:extLst>
          </p:cNvPr>
          <p:cNvSpPr txBox="1">
            <a:spLocks/>
          </p:cNvSpPr>
          <p:nvPr/>
        </p:nvSpPr>
        <p:spPr>
          <a:xfrm>
            <a:off x="838200" y="1641734"/>
            <a:ext cx="10515600" cy="5032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AF5F72DC-47F0-8FC9-41D2-0B12E3C5ED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259724"/>
              </p:ext>
            </p:extLst>
          </p:nvPr>
        </p:nvGraphicFramePr>
        <p:xfrm>
          <a:off x="1418610" y="2294488"/>
          <a:ext cx="2222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22280" imgH="393480" progId="Equation.DSMT4">
                  <p:embed/>
                </p:oleObj>
              </mc:Choice>
              <mc:Fallback>
                <p:oleObj name="Equation" r:id="rId2" imgW="2222280" imgH="393480" progId="Equation.DSMT4">
                  <p:embed/>
                  <p:pic>
                    <p:nvPicPr>
                      <p:cNvPr id="4" name="Đối tượng 3">
                        <a:extLst>
                          <a:ext uri="{FF2B5EF4-FFF2-40B4-BE49-F238E27FC236}">
                            <a16:creationId xmlns:a16="http://schemas.microsoft.com/office/drawing/2014/main" id="{99D3B3D4-FF72-29BA-2E66-1ED2C27178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8610" y="2294488"/>
                        <a:ext cx="22225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34B4EA91-8FC6-8E01-FEE9-4A4169D4F6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270354"/>
              </p:ext>
            </p:extLst>
          </p:nvPr>
        </p:nvGraphicFramePr>
        <p:xfrm>
          <a:off x="5934075" y="2386013"/>
          <a:ext cx="4673600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73520" imgH="393480" progId="Equation.DSMT4">
                  <p:embed/>
                </p:oleObj>
              </mc:Choice>
              <mc:Fallback>
                <p:oleObj name="Equation" r:id="rId4" imgW="4673520" imgH="393480" progId="Equation.DSMT4">
                  <p:embed/>
                  <p:pic>
                    <p:nvPicPr>
                      <p:cNvPr id="5" name="Đối tượng 4">
                        <a:extLst>
                          <a:ext uri="{FF2B5EF4-FFF2-40B4-BE49-F238E27FC236}">
                            <a16:creationId xmlns:a16="http://schemas.microsoft.com/office/drawing/2014/main" id="{759B5191-E1D6-553C-AC41-F6AD94CBBF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4075" y="2386013"/>
                        <a:ext cx="4673600" cy="363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E1DB0C11-F697-263C-DAC9-9411AFF88B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599866"/>
              </p:ext>
            </p:extLst>
          </p:nvPr>
        </p:nvGraphicFramePr>
        <p:xfrm>
          <a:off x="1275571" y="2885425"/>
          <a:ext cx="1892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92160" imgH="317160" progId="Equation.DSMT4">
                  <p:embed/>
                </p:oleObj>
              </mc:Choice>
              <mc:Fallback>
                <p:oleObj name="Equation" r:id="rId6" imgW="1892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75571" y="2885425"/>
                        <a:ext cx="18923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E65E078B-E082-B85D-97F1-F1E7083026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641959"/>
              </p:ext>
            </p:extLst>
          </p:nvPr>
        </p:nvGraphicFramePr>
        <p:xfrm>
          <a:off x="1748810" y="3397897"/>
          <a:ext cx="1892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92160" imgH="317160" progId="Equation.DSMT4">
                  <p:embed/>
                </p:oleObj>
              </mc:Choice>
              <mc:Fallback>
                <p:oleObj name="Equation" r:id="rId8" imgW="1892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48810" y="3397897"/>
                        <a:ext cx="18923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054C976C-4D4D-63D9-56A7-6C1D09CBE0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294230"/>
              </p:ext>
            </p:extLst>
          </p:nvPr>
        </p:nvGraphicFramePr>
        <p:xfrm>
          <a:off x="2409566" y="3910369"/>
          <a:ext cx="723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23600" imgH="317160" progId="Equation.DSMT4">
                  <p:embed/>
                </p:oleObj>
              </mc:Choice>
              <mc:Fallback>
                <p:oleObj name="Equation" r:id="rId10" imgW="723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09566" y="3910369"/>
                        <a:ext cx="723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3C994495-6C9D-0ABF-5788-6E394BE712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455084"/>
              </p:ext>
            </p:extLst>
          </p:nvPr>
        </p:nvGraphicFramePr>
        <p:xfrm>
          <a:off x="6358877" y="2820468"/>
          <a:ext cx="3822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822480" imgH="368280" progId="Equation.DSMT4">
                  <p:embed/>
                </p:oleObj>
              </mc:Choice>
              <mc:Fallback>
                <p:oleObj name="Equation" r:id="rId12" imgW="38224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58877" y="2820468"/>
                        <a:ext cx="3822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99A9A3CD-73CA-3324-9841-1764C0C8C6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76877"/>
              </p:ext>
            </p:extLst>
          </p:nvPr>
        </p:nvGraphicFramePr>
        <p:xfrm>
          <a:off x="7359391" y="3329860"/>
          <a:ext cx="2171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171520" imgH="368280" progId="Equation.DSMT4">
                  <p:embed/>
                </p:oleObj>
              </mc:Choice>
              <mc:Fallback>
                <p:oleObj name="Equation" r:id="rId14" imgW="21715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59391" y="3329860"/>
                        <a:ext cx="2171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C7004EC0-BCD7-DEF0-9E91-9257E2102A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901701"/>
              </p:ext>
            </p:extLst>
          </p:nvPr>
        </p:nvGraphicFramePr>
        <p:xfrm>
          <a:off x="7353041" y="3726219"/>
          <a:ext cx="2184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184120" imgH="368280" progId="Equation.DSMT4">
                  <p:embed/>
                </p:oleObj>
              </mc:Choice>
              <mc:Fallback>
                <p:oleObj name="Equation" r:id="rId16" imgW="21841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353041" y="3726219"/>
                        <a:ext cx="2184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DD3B079D-4D41-5504-882B-01CC0280C2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239695"/>
              </p:ext>
            </p:extLst>
          </p:nvPr>
        </p:nvGraphicFramePr>
        <p:xfrm>
          <a:off x="7890136" y="4115803"/>
          <a:ext cx="1168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68200" imgH="368280" progId="Equation.DSMT4">
                  <p:embed/>
                </p:oleObj>
              </mc:Choice>
              <mc:Fallback>
                <p:oleObj name="Equation" r:id="rId18" imgW="1168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890136" y="4115803"/>
                        <a:ext cx="1168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F315AAAC-B48E-7D0F-7E23-51461C4431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964898"/>
              </p:ext>
            </p:extLst>
          </p:nvPr>
        </p:nvGraphicFramePr>
        <p:xfrm>
          <a:off x="8055040" y="4616383"/>
          <a:ext cx="13589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358640" imgH="914400" progId="Equation.DSMT4">
                  <p:embed/>
                </p:oleObj>
              </mc:Choice>
              <mc:Fallback>
                <p:oleObj name="Equation" r:id="rId20" imgW="135864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055040" y="4616383"/>
                        <a:ext cx="13589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ED7FF000-9488-67BA-2E20-9591872FBC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952445"/>
              </p:ext>
            </p:extLst>
          </p:nvPr>
        </p:nvGraphicFramePr>
        <p:xfrm>
          <a:off x="10138585" y="5788802"/>
          <a:ext cx="914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914400" imgH="368280" progId="Equation.DSMT4">
                  <p:embed/>
                </p:oleObj>
              </mc:Choice>
              <mc:Fallback>
                <p:oleObj name="Equation" r:id="rId22" imgW="9144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138585" y="5788802"/>
                        <a:ext cx="914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E464499E-0C5A-D739-B97C-95740AAAB441}"/>
              </a:ext>
            </a:extLst>
          </p:cNvPr>
          <p:cNvCxnSpPr>
            <a:cxnSpLocks/>
          </p:cNvCxnSpPr>
          <p:nvPr/>
        </p:nvCxnSpPr>
        <p:spPr>
          <a:xfrm>
            <a:off x="5411755" y="2212198"/>
            <a:ext cx="0" cy="45000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179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94BD1B22-5D9E-7B1A-DD85-B828349F9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36" y="103498"/>
            <a:ext cx="12176583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4D0C8C-60D3-0A26-84A8-D50A2616AB8C}"/>
              </a:ext>
            </a:extLst>
          </p:cNvPr>
          <p:cNvSpPr txBox="1"/>
          <p:nvPr/>
        </p:nvSpPr>
        <p:spPr>
          <a:xfrm>
            <a:off x="1166647" y="1061545"/>
            <a:ext cx="10403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FBF4F36C-6CA5-1E5A-4EDC-E079F672AD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677707"/>
              </p:ext>
            </p:extLst>
          </p:nvPr>
        </p:nvGraphicFramePr>
        <p:xfrm>
          <a:off x="3926115" y="2747865"/>
          <a:ext cx="3048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47760" imgH="393480" progId="Equation.DSMT4">
                  <p:embed/>
                </p:oleObj>
              </mc:Choice>
              <mc:Fallback>
                <p:oleObj name="Equation" r:id="rId3" imgW="3047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6115" y="2747865"/>
                        <a:ext cx="3048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9301008-2A8F-BD0D-8BA3-5BBBC9D4AFD1}"/>
              </a:ext>
            </a:extLst>
          </p:cNvPr>
          <p:cNvSpPr txBox="1"/>
          <p:nvPr/>
        </p:nvSpPr>
        <p:spPr>
          <a:xfrm>
            <a:off x="1166648" y="2019592"/>
            <a:ext cx="10403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6441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yện tập  Giải phương trình (1)">
            <a:hlinkClick r:id="" action="ppaction://media"/>
            <a:extLst>
              <a:ext uri="{FF2B5EF4-FFF2-40B4-BE49-F238E27FC236}">
                <a16:creationId xmlns:a16="http://schemas.microsoft.com/office/drawing/2014/main" id="{4F8C0616-27A0-4919-7570-364B2C151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7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75142D1-96D5-E8CE-B16D-DDDC394E834F}"/>
              </a:ext>
            </a:extLst>
          </p:cNvPr>
          <p:cNvSpPr txBox="1"/>
          <p:nvPr/>
        </p:nvSpPr>
        <p:spPr>
          <a:xfrm>
            <a:off x="451262" y="238890"/>
            <a:ext cx="11369763" cy="2449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vi-VN" sz="20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1.</a:t>
            </a:r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bạn Lan và Hương cùng vào hiệu sách. Lan mua 5 quyển vở cùng loại và một quyển sách giá 50 nghìn đồng. Hương mua 3 quyển vở cùng loại với loại vở của Lan và 1 quyển sách giá 74 nghìn đồng. Số tiền phải trả của Lan và Hương là bằng nhau.</a:t>
            </a:r>
            <a:endParaRPr lang="vi-VN" sz="2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 x (nghìn đồng) là giá tiền mỗi quyển vở.Viết phương trình biểu thị tổng số tiền mua sách và vở của Lan và Hương là bằng nhau.</a:t>
            </a:r>
            <a:endParaRPr lang="vi-VN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 phương trình nhận được ở câu a để tìm giá tiền mỗi quyển vở.</a:t>
            </a:r>
            <a:endParaRPr lang="vi-VN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D3A6F08-4AF1-EE83-7CA8-AFA2F7D81FDD}"/>
              </a:ext>
            </a:extLst>
          </p:cNvPr>
          <p:cNvSpPr txBox="1"/>
          <p:nvPr/>
        </p:nvSpPr>
        <p:spPr>
          <a:xfrm>
            <a:off x="2550227" y="2684369"/>
            <a:ext cx="6097978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algn="ctr">
              <a:lnSpc>
                <a:spcPct val="107000"/>
              </a:lnSpc>
              <a:spcAft>
                <a:spcPts val="800"/>
              </a:spcAft>
              <a:tabLst>
                <a:tab pos="4410075" algn="l"/>
              </a:tabLst>
            </a:pPr>
            <a:r>
              <a:rPr lang="nl-NL" sz="20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Lời giải</a:t>
            </a:r>
            <a:endParaRPr lang="vi-VN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C3FFC87B-9B10-CE09-7F40-53BF2A3B9FEF}"/>
              </a:ext>
            </a:extLst>
          </p:cNvPr>
          <p:cNvSpPr txBox="1"/>
          <p:nvPr/>
        </p:nvSpPr>
        <p:spPr>
          <a:xfrm>
            <a:off x="451262" y="3146144"/>
            <a:ext cx="109609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Gọi giá tiền mỗi quyển vở là x (x &gt; 0; nghìn đồng).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 số tiền sách và vở của Lan là: 5x+50 (nghìn đồng).</a:t>
            </a:r>
          </a:p>
          <a:p>
            <a:r>
              <a:rPr 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 số tiền sách và vở của Hương là: 3x+74 (nghìn đồng).</a:t>
            </a:r>
          </a:p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Tổng số tiền mua sách và vở của Lan và Hương là bằng nhau nên ta có phương trình: 5x+50 = 3x+74.</a:t>
            </a:r>
          </a:p>
          <a:p>
            <a:r>
              <a:rPr lang="en-US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Ta có       </a:t>
            </a:r>
          </a:p>
          <a:p>
            <a:pPr algn="ctr"/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5x+50 = 3x+74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5x-3x  = 74 – 50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 =  24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x   =  12 (thoả mãn)</a:t>
            </a:r>
          </a:p>
          <a:p>
            <a:r>
              <a:rPr lang="en-US" sz="2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 giá tiền mỗi quyển vở là 12 nghìn đồng.  </a:t>
            </a:r>
          </a:p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8341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E6961-6FC6-44BD-97C7-EC823451C2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382">
            <a:off x="10272695" y="86225"/>
            <a:ext cx="1769774" cy="1769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642435" y="1625678"/>
            <a:ext cx="111501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  Học bài theo SGK và vở ghi.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 các bài tập 3,4 (SGK/44).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 bị trước bài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tập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just"/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83979F-DDF2-45A8-A96B-3B7000558960}"/>
              </a:ext>
            </a:extLst>
          </p:cNvPr>
          <p:cNvGrpSpPr/>
          <p:nvPr/>
        </p:nvGrpSpPr>
        <p:grpSpPr>
          <a:xfrm>
            <a:off x="4022725" y="4341813"/>
            <a:ext cx="4621213" cy="2157412"/>
            <a:chOff x="3906347" y="4281083"/>
            <a:chExt cx="4621213" cy="2157412"/>
          </a:xfrm>
        </p:grpSpPr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1F13343F-05DC-43BA-B457-3BBC9663C94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2502307"/>
                </p:ext>
              </p:extLst>
            </p:nvPr>
          </p:nvGraphicFramePr>
          <p:xfrm>
            <a:off x="4725497" y="4281083"/>
            <a:ext cx="2365375" cy="473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52200" imgH="190440" progId="Equation.DSMT4">
                    <p:embed/>
                  </p:oleObj>
                </mc:Choice>
                <mc:Fallback>
                  <p:oleObj name="Equation" r:id="rId3" imgW="952200" imgH="19044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1F13343F-05DC-43BA-B457-3BBC9663C94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725497" y="4281083"/>
                          <a:ext cx="2365375" cy="473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2CE4C85F-7BAC-4682-B07A-2EE87A219A7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9950832"/>
                </p:ext>
              </p:extLst>
            </p:nvPr>
          </p:nvGraphicFramePr>
          <p:xfrm>
            <a:off x="3906347" y="5817783"/>
            <a:ext cx="4621213" cy="620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981080" imgH="266400" progId="Equation.DSMT4">
                    <p:embed/>
                  </p:oleObj>
                </mc:Choice>
                <mc:Fallback>
                  <p:oleObj name="Equation" r:id="rId5" imgW="1981080" imgH="26640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2CE4C85F-7BAC-4682-B07A-2EE87A219A7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906347" y="5817783"/>
                          <a:ext cx="4621213" cy="620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45C30A5-CDD5-84C5-EED0-AD9EA13550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001659"/>
              </p:ext>
            </p:extLst>
          </p:nvPr>
        </p:nvGraphicFramePr>
        <p:xfrm>
          <a:off x="8463745" y="3694176"/>
          <a:ext cx="1072141" cy="41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00" imgH="190440" progId="Equation.DSMT4">
                  <p:embed/>
                </p:oleObj>
              </mc:Choice>
              <mc:Fallback>
                <p:oleObj name="Equation" r:id="rId7" imgW="495000" imgH="1904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45C30A5-CDD5-84C5-EED0-AD9EA13550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63745" y="3694176"/>
                        <a:ext cx="1072141" cy="412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02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77440" y="102268"/>
            <a:ext cx="6965104" cy="6161999"/>
            <a:chOff x="1798268" y="743934"/>
            <a:chExt cx="8263467" cy="5520267"/>
          </a:xfrm>
        </p:grpSpPr>
        <p:graphicFrame>
          <p:nvGraphicFramePr>
            <p:cNvPr id="5" name="Chart 5"/>
            <p:cNvGraphicFramePr>
              <a:graphicFrameLocks/>
            </p:cNvGraphicFramePr>
            <p:nvPr/>
          </p:nvGraphicFramePr>
          <p:xfrm>
            <a:off x="1798268" y="743934"/>
            <a:ext cx="8263467" cy="5520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6200169" imgH="5523455" progId="Excel.Chart.8">
                    <p:embed/>
                  </p:oleObj>
                </mc:Choice>
                <mc:Fallback>
                  <p:oleObj r:id="rId2" imgW="6200169" imgH="5523455" progId="Excel.Chart.8">
                    <p:embed/>
                    <p:pic>
                      <p:nvPicPr>
                        <p:cNvPr id="5" name="Chart 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8268" y="743934"/>
                          <a:ext cx="8263467" cy="55202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 rot="1923427">
              <a:off x="3424778" y="2354141"/>
              <a:ext cx="17262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 điểm</a:t>
              </a:r>
            </a:p>
          </p:txBody>
        </p:sp>
        <p:sp>
          <p:nvSpPr>
            <p:cNvPr id="7" name="TextBox 9"/>
            <p:cNvSpPr txBox="1">
              <a:spLocks noChangeArrowheads="1"/>
            </p:cNvSpPr>
            <p:nvPr/>
          </p:nvSpPr>
          <p:spPr bwMode="auto">
            <a:xfrm rot="4212626">
              <a:off x="4697957" y="2142489"/>
              <a:ext cx="15182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Mất lượt</a:t>
              </a:r>
            </a:p>
          </p:txBody>
        </p:sp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 rot="6008305">
              <a:off x="5798720" y="1956834"/>
              <a:ext cx="135497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9 điểm</a:t>
              </a:r>
            </a:p>
          </p:txBody>
        </p:sp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 rot="7953341">
              <a:off x="6773248" y="2080802"/>
              <a:ext cx="1509007" cy="547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8 điểm</a:t>
              </a:r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 rot="10800000">
              <a:off x="6909049" y="3318101"/>
              <a:ext cx="1854591" cy="461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 điểm</a:t>
              </a:r>
            </a:p>
          </p:txBody>
        </p:sp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 rot="-8517909">
              <a:off x="6733759" y="4406025"/>
              <a:ext cx="18023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Mất lượt</a:t>
              </a:r>
            </a:p>
          </p:txBody>
        </p:sp>
        <p:sp>
          <p:nvSpPr>
            <p:cNvPr id="12" name="TextBox 14"/>
            <p:cNvSpPr txBox="1">
              <a:spLocks noChangeArrowheads="1"/>
            </p:cNvSpPr>
            <p:nvPr/>
          </p:nvSpPr>
          <p:spPr bwMode="auto">
            <a:xfrm rot="14721934">
              <a:off x="5486623" y="4379078"/>
              <a:ext cx="17159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May mắn</a:t>
              </a:r>
            </a:p>
          </p:txBody>
        </p:sp>
        <p:sp>
          <p:nvSpPr>
            <p:cNvPr id="13" name="TextBox 15"/>
            <p:cNvSpPr txBox="1">
              <a:spLocks noChangeArrowheads="1"/>
            </p:cNvSpPr>
            <p:nvPr/>
          </p:nvSpPr>
          <p:spPr bwMode="auto">
            <a:xfrm rot="-2397738">
              <a:off x="3821171" y="4003890"/>
              <a:ext cx="16615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 điểm</a:t>
              </a:r>
            </a:p>
          </p:txBody>
        </p:sp>
        <p:sp>
          <p:nvSpPr>
            <p:cNvPr id="14" name="TextBox 16"/>
            <p:cNvSpPr txBox="1">
              <a:spLocks noChangeArrowheads="1"/>
            </p:cNvSpPr>
            <p:nvPr/>
          </p:nvSpPr>
          <p:spPr bwMode="auto">
            <a:xfrm>
              <a:off x="3251198" y="3271782"/>
              <a:ext cx="1931575" cy="461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8 điểm</a:t>
              </a:r>
            </a:p>
          </p:txBody>
        </p:sp>
        <p:sp>
          <p:nvSpPr>
            <p:cNvPr id="15" name="TextBox 17"/>
            <p:cNvSpPr txBox="1">
              <a:spLocks noChangeArrowheads="1"/>
            </p:cNvSpPr>
            <p:nvPr/>
          </p:nvSpPr>
          <p:spPr bwMode="auto">
            <a:xfrm rot="17979895">
              <a:off x="4543969" y="4295921"/>
              <a:ext cx="17375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FrankRuehl" pitchFamily="34" charset="-79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9 điểm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5342172" y="2788892"/>
            <a:ext cx="985323" cy="914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 flipH="1" flipV="1">
            <a:off x="1581151" y="3656013"/>
            <a:ext cx="120649" cy="157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hlinkClick r:id="rId4" action="ppaction://hlinksldjump"/>
          </p:cNvPr>
          <p:cNvSpPr/>
          <p:nvPr/>
        </p:nvSpPr>
        <p:spPr>
          <a:xfrm>
            <a:off x="9355667" y="6858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9" name="Oval 18">
            <a:hlinkClick r:id="rId5" action="ppaction://hlinksldjump"/>
          </p:cNvPr>
          <p:cNvSpPr/>
          <p:nvPr/>
        </p:nvSpPr>
        <p:spPr>
          <a:xfrm>
            <a:off x="10538884" y="70961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 flipH="1" flipV="1">
            <a:off x="1581152" y="3656014"/>
            <a:ext cx="44449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09601" y="3200402"/>
            <a:ext cx="2111188" cy="944837"/>
          </a:xfrm>
          <a:prstGeom prst="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5-Point Star 21">
            <a:hlinkClick r:id="rId6" action="ppaction://hlinksldjump"/>
          </p:cNvPr>
          <p:cNvSpPr/>
          <p:nvPr/>
        </p:nvSpPr>
        <p:spPr bwMode="auto">
          <a:xfrm>
            <a:off x="11453284" y="6172200"/>
            <a:ext cx="584200" cy="4572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>
            <a:hlinkClick r:id="rId7" action="ppaction://hlinksldjump"/>
            <a:extLst>
              <a:ext uri="{FF2B5EF4-FFF2-40B4-BE49-F238E27FC236}">
                <a16:creationId xmlns:a16="http://schemas.microsoft.com/office/drawing/2014/main" id="{05EE86AC-4EA3-4E6C-9B59-FFB7682B0306}"/>
              </a:ext>
            </a:extLst>
          </p:cNvPr>
          <p:cNvSpPr/>
          <p:nvPr/>
        </p:nvSpPr>
        <p:spPr>
          <a:xfrm>
            <a:off x="9990667" y="1884329"/>
            <a:ext cx="1005417" cy="1004887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Oval 25">
            <a:hlinkClick r:id="rId4" action="ppaction://hlinksldjump"/>
          </p:cNvPr>
          <p:cNvSpPr/>
          <p:nvPr/>
        </p:nvSpPr>
        <p:spPr>
          <a:xfrm>
            <a:off x="9302438" y="663575"/>
            <a:ext cx="1005416" cy="100647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val 26">
            <a:hlinkClick r:id="rId7" action="ppaction://hlinksldjump"/>
            <a:extLst>
              <a:ext uri="{FF2B5EF4-FFF2-40B4-BE49-F238E27FC236}">
                <a16:creationId xmlns:a16="http://schemas.microsoft.com/office/drawing/2014/main" id="{5B6FA7C3-2CD7-4AB8-A90B-528C51117F1B}"/>
              </a:ext>
            </a:extLst>
          </p:cNvPr>
          <p:cNvSpPr/>
          <p:nvPr/>
        </p:nvSpPr>
        <p:spPr>
          <a:xfrm>
            <a:off x="9990666" y="1884329"/>
            <a:ext cx="1005417" cy="100488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val 27">
            <a:hlinkClick r:id="rId5" action="ppaction://hlinksldjump"/>
          </p:cNvPr>
          <p:cNvSpPr/>
          <p:nvPr/>
        </p:nvSpPr>
        <p:spPr>
          <a:xfrm>
            <a:off x="10493904" y="653049"/>
            <a:ext cx="1005417" cy="100488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65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20" grpId="1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83107" y="2413973"/>
            <a:ext cx="4414562" cy="19704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0499" y="4673013"/>
            <a:ext cx="4397170" cy="19330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75548" y="3259053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82528" y="5265613"/>
            <a:ext cx="804536" cy="7040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28345" y="2413973"/>
            <a:ext cx="4283108" cy="19945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680" y="3259483"/>
            <a:ext cx="804742" cy="70719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703263" y="4596571"/>
            <a:ext cx="4333271" cy="19330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71" y="5340490"/>
            <a:ext cx="804742" cy="707197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69" y="-103473"/>
            <a:ext cx="1026569" cy="1568829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599625"/>
              </p:ext>
            </p:extLst>
          </p:nvPr>
        </p:nvGraphicFramePr>
        <p:xfrm>
          <a:off x="1069975" y="3170238"/>
          <a:ext cx="189547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36560" imgH="190440" progId="Equation.DSMT4">
                  <p:embed/>
                </p:oleObj>
              </mc:Choice>
              <mc:Fallback>
                <p:oleObj name="Equation" r:id="rId13" imgW="736560" imgH="1904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69975" y="3170238"/>
                        <a:ext cx="1895475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872398"/>
              </p:ext>
            </p:extLst>
          </p:nvPr>
        </p:nvGraphicFramePr>
        <p:xfrm>
          <a:off x="1098854" y="5265613"/>
          <a:ext cx="1909763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49160" imgH="228600" progId="Equation.DSMT4">
                  <p:embed/>
                </p:oleObj>
              </mc:Choice>
              <mc:Fallback>
                <p:oleObj name="Equation" r:id="rId15" imgW="74916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98854" y="5265613"/>
                        <a:ext cx="1909763" cy="58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460508"/>
              </p:ext>
            </p:extLst>
          </p:nvPr>
        </p:nvGraphicFramePr>
        <p:xfrm>
          <a:off x="7410450" y="3082925"/>
          <a:ext cx="22479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63280" imgH="228600" progId="Equation.DSMT4">
                  <p:embed/>
                </p:oleObj>
              </mc:Choice>
              <mc:Fallback>
                <p:oleObj name="Equation" r:id="rId17" imgW="86328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410450" y="3082925"/>
                        <a:ext cx="2247900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025636"/>
              </p:ext>
            </p:extLst>
          </p:nvPr>
        </p:nvGraphicFramePr>
        <p:xfrm>
          <a:off x="7345363" y="5326063"/>
          <a:ext cx="184467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23600" imgH="228600" progId="Equation.DSMT4">
                  <p:embed/>
                </p:oleObj>
              </mc:Choice>
              <mc:Fallback>
                <p:oleObj name="Equation" r:id="rId19" imgW="72360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345363" y="5326063"/>
                        <a:ext cx="1844675" cy="58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55" y="-355586"/>
            <a:ext cx="2749947" cy="2617016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10566036" y="452659"/>
            <a:ext cx="1054816" cy="6952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551997" y="468198"/>
            <a:ext cx="1209646" cy="997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162984A-849F-4027-8777-421C5CA2A2BD}"/>
              </a:ext>
            </a:extLst>
          </p:cNvPr>
          <p:cNvGrpSpPr/>
          <p:nvPr/>
        </p:nvGrpSpPr>
        <p:grpSpPr>
          <a:xfrm>
            <a:off x="1098854" y="689440"/>
            <a:ext cx="8907517" cy="1044180"/>
            <a:chOff x="1098854" y="689440"/>
            <a:chExt cx="8907517" cy="1044180"/>
          </a:xfrm>
        </p:grpSpPr>
        <p:sp>
          <p:nvSpPr>
            <p:cNvPr id="21" name="Horizontal Scroll 6">
              <a:extLst>
                <a:ext uri="{FF2B5EF4-FFF2-40B4-BE49-F238E27FC236}">
                  <a16:creationId xmlns:a16="http://schemas.microsoft.com/office/drawing/2014/main" id="{489BEFA0-A761-4E1E-BDAD-DE5586BA5604}"/>
                </a:ext>
              </a:extLst>
            </p:cNvPr>
            <p:cNvSpPr/>
            <p:nvPr/>
          </p:nvSpPr>
          <p:spPr>
            <a:xfrm>
              <a:off x="1098854" y="689440"/>
              <a:ext cx="8907517" cy="1044180"/>
            </a:xfrm>
            <a:prstGeom prst="horizontalScroll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17A7BC-A208-4752-B092-57748C251E44}"/>
                </a:ext>
              </a:extLst>
            </p:cNvPr>
            <p:cNvSpPr txBox="1"/>
            <p:nvPr/>
          </p:nvSpPr>
          <p:spPr>
            <a:xfrm>
              <a:off x="1210142" y="882505"/>
              <a:ext cx="87183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D7657A-EDA3-4702-9F6C-317E51BF262F}"/>
              </a:ext>
            </a:extLst>
          </p:cNvPr>
          <p:cNvSpPr/>
          <p:nvPr/>
        </p:nvSpPr>
        <p:spPr>
          <a:xfrm>
            <a:off x="9393382" y="6405341"/>
            <a:ext cx="2078182" cy="4526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4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06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942457" y="4520098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9745" y="4520098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744" y="2694898"/>
            <a:ext cx="4234347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980003" y="495137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85718" y="5094668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45" y="3337734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942457" y="2662934"/>
            <a:ext cx="4328632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98" y="3206622"/>
            <a:ext cx="804742" cy="707197"/>
          </a:xfrm>
          <a:prstGeom prst="rect">
            <a:avLst/>
          </a:prstGeom>
        </p:spPr>
      </p:pic>
      <p:pic>
        <p:nvPicPr>
          <p:cNvPr id="35" name="Picture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1" y="168507"/>
            <a:ext cx="1233980" cy="1568829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444695"/>
              </p:ext>
            </p:extLst>
          </p:nvPr>
        </p:nvGraphicFramePr>
        <p:xfrm>
          <a:off x="1752600" y="3394075"/>
          <a:ext cx="1230313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95000" imgH="190440" progId="Equation.DSMT4">
                  <p:embed/>
                </p:oleObj>
              </mc:Choice>
              <mc:Fallback>
                <p:oleObj name="Equation" r:id="rId13" imgW="495000" imgH="1904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752600" y="3394075"/>
                        <a:ext cx="1230313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450121"/>
              </p:ext>
            </p:extLst>
          </p:nvPr>
        </p:nvGraphicFramePr>
        <p:xfrm>
          <a:off x="1862138" y="5197475"/>
          <a:ext cx="1258887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82400" imgH="190440" progId="Equation.DSMT4">
                  <p:embed/>
                </p:oleObj>
              </mc:Choice>
              <mc:Fallback>
                <p:oleObj name="Equation" r:id="rId15" imgW="482400" imgH="1904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62138" y="5197475"/>
                        <a:ext cx="1258887" cy="49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651212"/>
              </p:ext>
            </p:extLst>
          </p:nvPr>
        </p:nvGraphicFramePr>
        <p:xfrm>
          <a:off x="7543800" y="5162550"/>
          <a:ext cx="1025525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93480" imgH="190440" progId="Equation.DSMT4">
                  <p:embed/>
                </p:oleObj>
              </mc:Choice>
              <mc:Fallback>
                <p:oleObj name="Equation" r:id="rId17" imgW="393480" imgH="1904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543800" y="5162550"/>
                        <a:ext cx="1025525" cy="49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116986"/>
              </p:ext>
            </p:extLst>
          </p:nvPr>
        </p:nvGraphicFramePr>
        <p:xfrm>
          <a:off x="7526338" y="2995613"/>
          <a:ext cx="135255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520560" imgH="457200" progId="Equation.DSMT4">
                  <p:embed/>
                </p:oleObj>
              </mc:Choice>
              <mc:Fallback>
                <p:oleObj name="Equation" r:id="rId19" imgW="520560" imgH="457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526338" y="2995613"/>
                        <a:ext cx="1352550" cy="118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55" y="-355586"/>
            <a:ext cx="2749947" cy="2617016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10566036" y="452659"/>
            <a:ext cx="1054816" cy="6952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551997" y="468198"/>
            <a:ext cx="1209646" cy="997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921FFC2-EFCD-4C9B-BE5D-7AC0773CEB99}"/>
              </a:ext>
            </a:extLst>
          </p:cNvPr>
          <p:cNvGrpSpPr/>
          <p:nvPr/>
        </p:nvGrpSpPr>
        <p:grpSpPr>
          <a:xfrm>
            <a:off x="1608070" y="315896"/>
            <a:ext cx="8636942" cy="2483854"/>
            <a:chOff x="1919657" y="353687"/>
            <a:chExt cx="7899276" cy="1568829"/>
          </a:xfrm>
        </p:grpSpPr>
        <p:sp>
          <p:nvSpPr>
            <p:cNvPr id="26" name="Horizontal Scroll 25"/>
            <p:cNvSpPr/>
            <p:nvPr/>
          </p:nvSpPr>
          <p:spPr>
            <a:xfrm>
              <a:off x="1919657" y="353687"/>
              <a:ext cx="7899276" cy="1568829"/>
            </a:xfrm>
            <a:prstGeom prst="horizontalScroll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149442" y="816723"/>
              <a:ext cx="7473216" cy="935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A518F6-1B63-4C93-B760-7EF2DC130095}"/>
              </a:ext>
            </a:extLst>
          </p:cNvPr>
          <p:cNvSpPr/>
          <p:nvPr/>
        </p:nvSpPr>
        <p:spPr>
          <a:xfrm>
            <a:off x="9360131" y="6345298"/>
            <a:ext cx="2401512" cy="5127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CA32E76E-4E1C-A6BA-6B51-BE6CC27613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839362"/>
              </p:ext>
            </p:extLst>
          </p:nvPr>
        </p:nvGraphicFramePr>
        <p:xfrm>
          <a:off x="4790231" y="1876638"/>
          <a:ext cx="1719263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719284" imgH="425409" progId="Equation.DSMT4">
                  <p:embed/>
                </p:oleObj>
              </mc:Choice>
              <mc:Fallback>
                <p:oleObj name="Equation" r:id="rId23" imgW="1719284" imgH="42540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790231" y="1876638"/>
                        <a:ext cx="1719263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993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06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150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73619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595" y="2856623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2714268" y="5371663"/>
            <a:ext cx="885137" cy="708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645719" y="5234369"/>
            <a:ext cx="804536" cy="704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73" y="3348341"/>
            <a:ext cx="804742" cy="7071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73619" y="2856623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819" y="3406313"/>
            <a:ext cx="804742" cy="707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55" y="-355586"/>
            <a:ext cx="2749947" cy="2617016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93" y="243924"/>
            <a:ext cx="1233980" cy="1568829"/>
          </a:xfrm>
          <a:prstGeom prst="rect">
            <a:avLst/>
          </a:prstGeom>
        </p:spPr>
      </p:pic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0683627"/>
              </p:ext>
            </p:extLst>
          </p:nvPr>
        </p:nvGraphicFramePr>
        <p:xfrm>
          <a:off x="900113" y="3560763"/>
          <a:ext cx="16557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49160" imgH="228600" progId="Equation.DSMT4">
                  <p:embed/>
                </p:oleObj>
              </mc:Choice>
              <mc:Fallback>
                <p:oleObj name="Equation" r:id="rId14" imgW="749160" imgH="22860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0113" y="3560763"/>
                        <a:ext cx="1655762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939852"/>
              </p:ext>
            </p:extLst>
          </p:nvPr>
        </p:nvGraphicFramePr>
        <p:xfrm>
          <a:off x="7020719" y="3599440"/>
          <a:ext cx="9779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57200" imgH="190440" progId="Equation.DSMT4">
                  <p:embed/>
                </p:oleObj>
              </mc:Choice>
              <mc:Fallback>
                <p:oleObj name="Equation" r:id="rId16" imgW="457200" imgH="19044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020719" y="3599440"/>
                        <a:ext cx="9779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559043"/>
              </p:ext>
            </p:extLst>
          </p:nvPr>
        </p:nvGraphicFramePr>
        <p:xfrm>
          <a:off x="956183" y="5557837"/>
          <a:ext cx="164465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749160" imgH="190440" progId="Equation.DSMT4">
                  <p:embed/>
                </p:oleObj>
              </mc:Choice>
              <mc:Fallback>
                <p:oleObj name="Equation" r:id="rId18" imgW="749160" imgH="19044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56183" y="5557837"/>
                        <a:ext cx="1644650" cy="41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763978"/>
              </p:ext>
            </p:extLst>
          </p:nvPr>
        </p:nvGraphicFramePr>
        <p:xfrm>
          <a:off x="6998932" y="5508625"/>
          <a:ext cx="13303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647640" imgH="228600" progId="Equation.DSMT4">
                  <p:embed/>
                </p:oleObj>
              </mc:Choice>
              <mc:Fallback>
                <p:oleObj name="Equation" r:id="rId20" imgW="647640" imgH="22860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998932" y="5508625"/>
                        <a:ext cx="1330325" cy="46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10566036" y="452659"/>
            <a:ext cx="1054816" cy="6952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551997" y="468198"/>
            <a:ext cx="1209646" cy="997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Horizontal Scroll 28"/>
          <p:cNvSpPr/>
          <p:nvPr/>
        </p:nvSpPr>
        <p:spPr>
          <a:xfrm>
            <a:off x="1804747" y="572541"/>
            <a:ext cx="8067291" cy="2002708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63138" y="767162"/>
            <a:ext cx="8148880" cy="130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Phương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x?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D1F858-F5E2-46C3-B8A7-D67FAD94C06E}"/>
              </a:ext>
            </a:extLst>
          </p:cNvPr>
          <p:cNvSpPr/>
          <p:nvPr/>
        </p:nvSpPr>
        <p:spPr>
          <a:xfrm>
            <a:off x="9326880" y="6405341"/>
            <a:ext cx="2434763" cy="4526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4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06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60" y="30837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57" y="3056273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67378" y="1538882"/>
            <a:ext cx="8968677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333" b="1" err="1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5333" b="1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77</a:t>
            </a:r>
            <a:r>
              <a:rPr kumimoji="0" lang="en-US" altLang="zh-CN" sz="5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PHƯƠNG TRÌNH BẬC NHẤT MỘT ẨN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333" b="1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5333" b="1" dirty="0" err="1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5333" b="1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2)</a:t>
            </a:r>
            <a:endParaRPr kumimoji="0" lang="en-US" altLang="zh-CN" sz="5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50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8083EEB-C3DA-2742-779F-7FD8E696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92"/>
            <a:ext cx="12176583" cy="6858000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7F6C5298-E945-4F44-FCD2-82299AADCD2B}"/>
              </a:ext>
            </a:extLst>
          </p:cNvPr>
          <p:cNvSpPr/>
          <p:nvPr/>
        </p:nvSpPr>
        <p:spPr>
          <a:xfrm>
            <a:off x="659851" y="699919"/>
            <a:ext cx="6698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II. Phương trình bậc nhất một ẩn</a:t>
            </a:r>
            <a:r>
              <a:rPr kumimoji="0" lang="nl-NL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5C9D74F-A47B-4DBC-7461-B70536FAC7B6}"/>
              </a:ext>
            </a:extLst>
          </p:cNvPr>
          <p:cNvSpPr/>
          <p:nvPr/>
        </p:nvSpPr>
        <p:spPr>
          <a:xfrm>
            <a:off x="774670" y="1437213"/>
            <a:ext cx="1989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62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33CFB66B-1A97-4EAC-8193-8D9812158E6A}"/>
              </a:ext>
            </a:extLst>
          </p:cNvPr>
          <p:cNvSpPr txBox="1"/>
          <p:nvPr/>
        </p:nvSpPr>
        <p:spPr>
          <a:xfrm>
            <a:off x="794865" y="370478"/>
            <a:ext cx="11429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063025"/>
              </p:ext>
            </p:extLst>
          </p:nvPr>
        </p:nvGraphicFramePr>
        <p:xfrm>
          <a:off x="1670776" y="1667493"/>
          <a:ext cx="174466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440" imgH="317160" progId="Equation.DSMT4">
                  <p:embed/>
                </p:oleObj>
              </mc:Choice>
              <mc:Fallback>
                <p:oleObj name="Equation" r:id="rId2" imgW="1117440" imgH="317160" progId="Equation.DSMT4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776" y="1667493"/>
                        <a:ext cx="1744662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AutoShape 112">
            <a:extLst>
              <a:ext uri="{FF2B5EF4-FFF2-40B4-BE49-F238E27FC236}">
                <a16:creationId xmlns:a16="http://schemas.microsoft.com/office/drawing/2014/main" id="{B7D017FC-5CDF-4911-AB4B-3A19FD811E3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23485" y="3784764"/>
            <a:ext cx="594005" cy="259606"/>
          </a:xfrm>
          <a:prstGeom prst="rightArrow">
            <a:avLst>
              <a:gd name="adj1" fmla="val 50000"/>
              <a:gd name="adj2" fmla="val 75000"/>
            </a:avLst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11">
            <a:extLst>
              <a:ext uri="{FF2B5EF4-FFF2-40B4-BE49-F238E27FC236}">
                <a16:creationId xmlns:a16="http://schemas.microsoft.com/office/drawing/2014/main" id="{C4D0CC44-00B5-4525-97D0-09E57A560D55}"/>
              </a:ext>
            </a:extLst>
          </p:cNvPr>
          <p:cNvSpPr/>
          <p:nvPr/>
        </p:nvSpPr>
        <p:spPr>
          <a:xfrm>
            <a:off x="391293" y="4332637"/>
            <a:ext cx="3695515" cy="10691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-4 sang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E8BF4D6B-5F37-43C7-BE98-9DA9A9702E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146586"/>
              </p:ext>
            </p:extLst>
          </p:nvPr>
        </p:nvGraphicFramePr>
        <p:xfrm>
          <a:off x="2443397" y="2178243"/>
          <a:ext cx="84296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480" imgH="241200" progId="Equation.DSMT4">
                  <p:embed/>
                </p:oleObj>
              </mc:Choice>
              <mc:Fallback>
                <p:oleObj name="Equation" r:id="rId4" imgW="609480" imgH="241200" progId="Equation.DSMT4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E8BF4D6B-5F37-43C7-BE98-9DA9A9702E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43397" y="2178243"/>
                        <a:ext cx="842962" cy="331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FDB92303-233D-465C-BD08-1A8AB2AEE9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893987"/>
              </p:ext>
            </p:extLst>
          </p:nvPr>
        </p:nvGraphicFramePr>
        <p:xfrm>
          <a:off x="5472965" y="1708767"/>
          <a:ext cx="9080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7640" imgH="291960" progId="Equation.DSMT4">
                  <p:embed/>
                </p:oleObj>
              </mc:Choice>
              <mc:Fallback>
                <p:oleObj name="Equation" r:id="rId6" imgW="647640" imgH="29196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FDB92303-233D-465C-BD08-1A8AB2AEE9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72965" y="1708767"/>
                        <a:ext cx="908050" cy="40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: Rounded Corners 12">
            <a:extLst>
              <a:ext uri="{FF2B5EF4-FFF2-40B4-BE49-F238E27FC236}">
                <a16:creationId xmlns:a16="http://schemas.microsoft.com/office/drawing/2014/main" id="{11F204A4-454D-4E1F-A7AD-1D2E2D2201F8}"/>
              </a:ext>
            </a:extLst>
          </p:cNvPr>
          <p:cNvSpPr/>
          <p:nvPr/>
        </p:nvSpPr>
        <p:spPr>
          <a:xfrm>
            <a:off x="4354432" y="4354536"/>
            <a:ext cx="3016752" cy="10472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0" name="Rectangle: Rounded Corners 13">
            <a:extLst>
              <a:ext uri="{FF2B5EF4-FFF2-40B4-BE49-F238E27FC236}">
                <a16:creationId xmlns:a16="http://schemas.microsoft.com/office/drawing/2014/main" id="{4ECEE241-6BE1-4D4D-A29C-5123AB61DBB2}"/>
              </a:ext>
            </a:extLst>
          </p:cNvPr>
          <p:cNvSpPr/>
          <p:nvPr/>
        </p:nvSpPr>
        <p:spPr>
          <a:xfrm>
            <a:off x="794865" y="1504354"/>
            <a:ext cx="3113814" cy="20113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AutoShape 112">
            <a:extLst>
              <a:ext uri="{FF2B5EF4-FFF2-40B4-BE49-F238E27FC236}">
                <a16:creationId xmlns:a16="http://schemas.microsoft.com/office/drawing/2014/main" id="{C8C2F2B9-C267-4130-9087-E2A302EA937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993486" y="3742207"/>
            <a:ext cx="594005" cy="230683"/>
          </a:xfrm>
          <a:prstGeom prst="rightArrow">
            <a:avLst>
              <a:gd name="adj1" fmla="val 50000"/>
              <a:gd name="adj2" fmla="val 75000"/>
            </a:avLst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AutoShape 112">
            <a:extLst>
              <a:ext uri="{FF2B5EF4-FFF2-40B4-BE49-F238E27FC236}">
                <a16:creationId xmlns:a16="http://schemas.microsoft.com/office/drawing/2014/main" id="{3A2930C5-6AB2-4100-AAF4-F218606B827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503861" y="3808825"/>
            <a:ext cx="543579" cy="230683"/>
          </a:xfrm>
          <a:prstGeom prst="rightArrow">
            <a:avLst>
              <a:gd name="adj1" fmla="val 50000"/>
              <a:gd name="adj2" fmla="val 75000"/>
            </a:avLst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24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8574C08-F3B2-24A5-8DB2-B349920BC86E}"/>
              </a:ext>
            </a:extLst>
          </p:cNvPr>
          <p:cNvSpPr txBox="1"/>
          <p:nvPr/>
        </p:nvSpPr>
        <p:spPr>
          <a:xfrm>
            <a:off x="4386239" y="1603748"/>
            <a:ext cx="1060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9CB7A33B-FA1B-EB8C-2685-E2386CB5BF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2544"/>
              </p:ext>
            </p:extLst>
          </p:nvPr>
        </p:nvGraphicFramePr>
        <p:xfrm>
          <a:off x="5172816" y="2085820"/>
          <a:ext cx="16002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00200" imgH="825480" progId="Equation.DSMT4">
                  <p:embed/>
                </p:oleObj>
              </mc:Choice>
              <mc:Fallback>
                <p:oleObj name="Equation" r:id="rId8" imgW="16002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72816" y="2085820"/>
                        <a:ext cx="16002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94CDA516-C899-A35E-96E7-693D284796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93958"/>
              </p:ext>
            </p:extLst>
          </p:nvPr>
        </p:nvGraphicFramePr>
        <p:xfrm>
          <a:off x="5734050" y="3017381"/>
          <a:ext cx="723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23600" imgH="317160" progId="Equation.DSMT4">
                  <p:embed/>
                </p:oleObj>
              </mc:Choice>
              <mc:Fallback>
                <p:oleObj name="Equation" r:id="rId10" imgW="723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34050" y="3017381"/>
                        <a:ext cx="723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6E48F54-ABD6-45A9-ED78-55D887B98A68}"/>
              </a:ext>
            </a:extLst>
          </p:cNvPr>
          <p:cNvSpPr txBox="1"/>
          <p:nvPr/>
        </p:nvSpPr>
        <p:spPr>
          <a:xfrm>
            <a:off x="7909297" y="1643052"/>
            <a:ext cx="91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VD3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4F13B7BC-7A16-9C4F-92F6-78EDDB4A2F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455420"/>
              </p:ext>
            </p:extLst>
          </p:nvPr>
        </p:nvGraphicFramePr>
        <p:xfrm>
          <a:off x="8964196" y="1715134"/>
          <a:ext cx="927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27000" imgH="317160" progId="Equation.DSMT4">
                  <p:embed/>
                </p:oleObj>
              </mc:Choice>
              <mc:Fallback>
                <p:oleObj name="Equation" r:id="rId12" imgW="9270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964196" y="1715134"/>
                        <a:ext cx="9271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C8A3BB-837C-8C0F-A33F-AA3CC2B366EE}"/>
              </a:ext>
            </a:extLst>
          </p:cNvPr>
          <p:cNvSpPr txBox="1"/>
          <p:nvPr/>
        </p:nvSpPr>
        <p:spPr>
          <a:xfrm>
            <a:off x="924126" y="1625019"/>
            <a:ext cx="88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VD1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245FF6B3-2F05-6067-DFA9-C8CC9A01CE1D}"/>
              </a:ext>
            </a:extLst>
          </p:cNvPr>
          <p:cNvSpPr/>
          <p:nvPr/>
        </p:nvSpPr>
        <p:spPr>
          <a:xfrm>
            <a:off x="7853344" y="4355899"/>
            <a:ext cx="3247801" cy="10207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Chia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3E0D3EA5-124A-F73F-D524-7F3E3810E63A}"/>
              </a:ext>
            </a:extLst>
          </p:cNvPr>
          <p:cNvSpPr/>
          <p:nvPr/>
        </p:nvSpPr>
        <p:spPr>
          <a:xfrm>
            <a:off x="4424093" y="1456179"/>
            <a:ext cx="2853785" cy="21351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E93667-181A-A5C2-E286-BD66BB79B1EE}"/>
              </a:ext>
            </a:extLst>
          </p:cNvPr>
          <p:cNvSpPr/>
          <p:nvPr/>
        </p:nvSpPr>
        <p:spPr>
          <a:xfrm>
            <a:off x="7884771" y="1481359"/>
            <a:ext cx="2871435" cy="21099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E8F4AB9B-6B59-A479-87E4-2679D61438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720322"/>
              </p:ext>
            </p:extLst>
          </p:nvPr>
        </p:nvGraphicFramePr>
        <p:xfrm>
          <a:off x="8576846" y="2162944"/>
          <a:ext cx="1701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701720" imgH="317160" progId="Equation.DSMT4">
                  <p:embed/>
                </p:oleObj>
              </mc:Choice>
              <mc:Fallback>
                <p:oleObj name="Equation" r:id="rId14" imgW="1701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576846" y="2162944"/>
                        <a:ext cx="1701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529659EF-78BC-34D7-D90A-A0D8522B8F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257276"/>
              </p:ext>
            </p:extLst>
          </p:nvPr>
        </p:nvGraphicFramePr>
        <p:xfrm>
          <a:off x="9167396" y="2665742"/>
          <a:ext cx="723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23600" imgH="317160" progId="Equation.DSMT4">
                  <p:embed/>
                </p:oleObj>
              </mc:Choice>
              <mc:Fallback>
                <p:oleObj name="Equation" r:id="rId10" imgW="723600" imgH="317160" progId="Equation.DSMT4">
                  <p:embed/>
                  <p:pic>
                    <p:nvPicPr>
                      <p:cNvPr id="6" name="Đối tượng 5">
                        <a:extLst>
                          <a:ext uri="{FF2B5EF4-FFF2-40B4-BE49-F238E27FC236}">
                            <a16:creationId xmlns:a16="http://schemas.microsoft.com/office/drawing/2014/main" id="{94CDA516-C899-A35E-96E7-693D284796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67396" y="2665742"/>
                        <a:ext cx="723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0F22724D-32BE-82CB-F8F8-E47B485526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0593350"/>
              </p:ext>
            </p:extLst>
          </p:nvPr>
        </p:nvGraphicFramePr>
        <p:xfrm>
          <a:off x="6874977" y="4551141"/>
          <a:ext cx="266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66400" imgH="825480" progId="Equation.DSMT4">
                  <p:embed/>
                </p:oleObj>
              </mc:Choice>
              <mc:Fallback>
                <p:oleObj name="Equation" r:id="rId16" imgW="2664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874977" y="4551141"/>
                        <a:ext cx="2667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6740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 animBg="1"/>
      <p:bldP spid="41" grpId="0" animBg="1"/>
      <p:bldP spid="48" grpId="0" animBg="1"/>
      <p:bldP spid="50" grpId="0" animBg="1"/>
      <p:bldP spid="52" grpId="0" animBg="1"/>
      <p:bldP spid="53" grpId="0" animBg="1"/>
      <p:bldP spid="3" grpId="0"/>
      <p:bldP spid="7" grpId="0"/>
      <p:bldP spid="9" grpId="0"/>
      <p:bldP spid="10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9091" cy="6858000"/>
          </a:xfrm>
          <a:prstGeom prst="rect">
            <a:avLst/>
          </a:prstGeom>
        </p:spPr>
      </p:pic>
      <p:sp>
        <p:nvSpPr>
          <p:cNvPr id="10" name="Text Box 28">
            <a:extLst>
              <a:ext uri="{FF2B5EF4-FFF2-40B4-BE49-F238E27FC236}">
                <a16:creationId xmlns:a16="http://schemas.microsoft.com/office/drawing/2014/main" id="{A4291C1A-0D35-4B03-972D-ACF29CA11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55" y="1064862"/>
            <a:ext cx="4091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 Box 29">
            <a:extLst>
              <a:ext uri="{FF2B5EF4-FFF2-40B4-BE49-F238E27FC236}">
                <a16:creationId xmlns:a16="http://schemas.microsoft.com/office/drawing/2014/main" id="{63419C92-DF8D-43D9-9ED3-6698E8C49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55" y="2059517"/>
            <a:ext cx="10413774" cy="107721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CA6B37F2-0479-425F-B9EB-8ECBEC209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55" y="3569968"/>
            <a:ext cx="66806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Text Box 70">
            <a:extLst>
              <a:ext uri="{FF2B5EF4-FFF2-40B4-BE49-F238E27FC236}">
                <a16:creationId xmlns:a16="http://schemas.microsoft.com/office/drawing/2014/main" id="{811B32F7-EBF8-432C-84F6-81B6505DA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155" y="4453236"/>
            <a:ext cx="9708138" cy="107721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4141424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666</Words>
  <Application>Microsoft Office PowerPoint</Application>
  <PresentationFormat>Màn hình rộng</PresentationFormat>
  <Paragraphs>107</Paragraphs>
  <Slides>18</Slides>
  <Notes>5</Notes>
  <HiddenSlides>0</HiddenSlides>
  <MMClips>6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6</vt:i4>
      </vt:variant>
      <vt:variant>
        <vt:lpstr>Máy chủ nhúng OLE</vt:lpstr>
      </vt:variant>
      <vt:variant>
        <vt:i4>3</vt:i4>
      </vt:variant>
      <vt:variant>
        <vt:lpstr>Tiêu đề Bản chiếu</vt:lpstr>
      </vt:variant>
      <vt:variant>
        <vt:i4>18</vt:i4>
      </vt:variant>
    </vt:vector>
  </HeadingPairs>
  <TitlesOfParts>
    <vt:vector size="32" baseType="lpstr">
      <vt:lpstr>思源黑体 Heavy</vt:lpstr>
      <vt:lpstr>Calibri Light</vt:lpstr>
      <vt:lpstr>Arial</vt:lpstr>
      <vt:lpstr>Times New Roman</vt:lpstr>
      <vt:lpstr>Calibri</vt:lpstr>
      <vt:lpstr>Office Theme</vt:lpstr>
      <vt:lpstr>Custom Design</vt:lpstr>
      <vt:lpstr>4_Custom Design</vt:lpstr>
      <vt:lpstr>6_Custom Design</vt:lpstr>
      <vt:lpstr>3_Default Design</vt:lpstr>
      <vt:lpstr>9_Custom Design</vt:lpstr>
      <vt:lpstr>Microsoft Excel Chart</vt:lpstr>
      <vt:lpstr>Equation</vt:lpstr>
      <vt:lpstr>MathType 7.0 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Phiếu bài tập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Tuấn Vương Minh</cp:lastModifiedBy>
  <cp:revision>65</cp:revision>
  <cp:lastPrinted>2025-03-26T14:32:39Z</cp:lastPrinted>
  <dcterms:created xsi:type="dcterms:W3CDTF">2018-05-24T12:43:45Z</dcterms:created>
  <dcterms:modified xsi:type="dcterms:W3CDTF">2025-04-14T02:48:29Z</dcterms:modified>
</cp:coreProperties>
</file>