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50" r:id="rId4"/>
    <p:sldMasterId id="2147483838" r:id="rId5"/>
    <p:sldMasterId id="2147483850" r:id="rId6"/>
    <p:sldMasterId id="2147483885" r:id="rId7"/>
    <p:sldMasterId id="2147483899" r:id="rId8"/>
  </p:sldMasterIdLst>
  <p:notesMasterIdLst>
    <p:notesMasterId r:id="rId62"/>
  </p:notesMasterIdLst>
  <p:sldIdLst>
    <p:sldId id="844" r:id="rId9"/>
    <p:sldId id="853" r:id="rId10"/>
    <p:sldId id="848" r:id="rId11"/>
    <p:sldId id="852" r:id="rId12"/>
    <p:sldId id="889" r:id="rId13"/>
    <p:sldId id="890" r:id="rId14"/>
    <p:sldId id="891" r:id="rId15"/>
    <p:sldId id="920" r:id="rId16"/>
    <p:sldId id="939" r:id="rId17"/>
    <p:sldId id="940" r:id="rId18"/>
    <p:sldId id="842" r:id="rId19"/>
    <p:sldId id="887" r:id="rId20"/>
    <p:sldId id="851" r:id="rId21"/>
    <p:sldId id="893" r:id="rId22"/>
    <p:sldId id="894" r:id="rId23"/>
    <p:sldId id="895" r:id="rId24"/>
    <p:sldId id="931" r:id="rId25"/>
    <p:sldId id="897" r:id="rId26"/>
    <p:sldId id="896" r:id="rId27"/>
    <p:sldId id="899" r:id="rId28"/>
    <p:sldId id="898" r:id="rId29"/>
    <p:sldId id="900" r:id="rId30"/>
    <p:sldId id="935" r:id="rId31"/>
    <p:sldId id="901" r:id="rId32"/>
    <p:sldId id="936" r:id="rId33"/>
    <p:sldId id="906" r:id="rId34"/>
    <p:sldId id="904" r:id="rId35"/>
    <p:sldId id="909" r:id="rId36"/>
    <p:sldId id="913" r:id="rId37"/>
    <p:sldId id="914" r:id="rId38"/>
    <p:sldId id="937" r:id="rId39"/>
    <p:sldId id="932" r:id="rId40"/>
    <p:sldId id="938" r:id="rId41"/>
    <p:sldId id="878" r:id="rId42"/>
    <p:sldId id="257" r:id="rId43"/>
    <p:sldId id="258" r:id="rId44"/>
    <p:sldId id="259" r:id="rId45"/>
    <p:sldId id="260" r:id="rId46"/>
    <p:sldId id="261" r:id="rId47"/>
    <p:sldId id="262" r:id="rId48"/>
    <p:sldId id="263" r:id="rId49"/>
    <p:sldId id="264" r:id="rId50"/>
    <p:sldId id="265" r:id="rId51"/>
    <p:sldId id="266" r:id="rId52"/>
    <p:sldId id="916" r:id="rId53"/>
    <p:sldId id="268" r:id="rId54"/>
    <p:sldId id="917" r:id="rId55"/>
    <p:sldId id="267" r:id="rId56"/>
    <p:sldId id="881" r:id="rId57"/>
    <p:sldId id="918" r:id="rId58"/>
    <p:sldId id="919" r:id="rId59"/>
    <p:sldId id="840" r:id="rId60"/>
    <p:sldId id="884" r:id="rId61"/>
  </p:sldIdLst>
  <p:sldSz cx="12190413" cy="6859588"/>
  <p:notesSz cx="6858000" cy="9144000"/>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266E"/>
    <a:srgbClr val="418765"/>
    <a:srgbClr val="3296A8"/>
    <a:srgbClr val="6D8AAB"/>
    <a:srgbClr val="31709C"/>
    <a:srgbClr val="7697B3"/>
    <a:srgbClr val="6FA094"/>
    <a:srgbClr val="94BCB4"/>
    <a:srgbClr val="59503C"/>
    <a:srgbClr val="1FB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544" autoAdjust="0"/>
    <p:restoredTop sz="97778" autoAdjust="0"/>
  </p:normalViewPr>
  <p:slideViewPr>
    <p:cSldViewPr snapToGrid="0" showGuides="1">
      <p:cViewPr varScale="1">
        <p:scale>
          <a:sx n="67" d="100"/>
          <a:sy n="67" d="100"/>
        </p:scale>
        <p:origin x="468" y="60"/>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2:36:45.893"/>
    </inkml:context>
    <inkml:brush xml:id="br0">
      <inkml:brushProperty name="width" value="0.07938" units="cm"/>
      <inkml:brushProperty name="height" value="0.07938" units="cm"/>
      <inkml:brushProperty name="color" value="#C0266E"/>
      <inkml:brushProperty name="fitToCurve" value="1"/>
    </inkml:brush>
  </inkml:definitions>
  <inkml:trace contextRef="#ctx0" brushRef="#br0">76 99 0,'-34'0'63,"34"23"-32,0 1-15,0-1-16,0 24 15,0-24 1,34 47-16,-34-47 16,0 24-1,33-24-15,-33 24 16,32-47-16,-32 23 15,0 0 1,0 0 0,0 1-16,0-1 15,0 0-15,33-23 16,-33 24-16,0 22 16,0-22-1,0-1 1,0 0-16,0 0 15,0 1-15,0-1 16,0 0-16,0 24 16,0 0-1,0-24-15,0 0 16,33 24-16,-33-1 16,0-22-1,0-1 1,33 0-16,-33 1 15,0-1 1,0 0-16,0 1 16,0 22-1,0-23 17,0 1-32,0-1 15,0 0-15,0 1 16,0 22-1,0-22 17,0-1-1,32 0-15,2 0-1,-34 1 1,0-1-1,0 0 1,0 24 15,0-24 47,0 1 126,0-1-173,33 0-16,-1 1-15,2-24 16,-2 23 0,33-23-16,-31 23 15,-1-23 1,-1 0-16,34 0 16,-33 23-16,1 1 15,30-24 1,3 0-1,-2 0-15,33 0 16,-64 0-16,65 0 16,-2 0-16,-30 0 15,31 0-15,1 0 16,-34 0-16,1 0 16,-33 0-16,33 0 15,-34 0-15,35 0 16,-3 0-16,-30 0 15,-1 0-15,-1 0 16,2 0-16,31 0 16,-31 0-16,31 0 15,1 0 1,-34 0 0,1 0-16,33 0 15,0 0-15,-1 0 16,2 0-16,31 0 15,-33 0-15,1 0 16,-33 0-16,1 0 16,63-24-1,-31 24-15,-33 0 16,1 0-16,31 0 16,1 0-16,-34 0 15,1 0-15,1 0 16,-2 0-16,0 0 15,35 0-15,-1 0 16,-1 0-16,1 0 16,33 0-16,0 0 15,-1 0-15,0 0 16,0 0-16,1 0 16,-65 0-16,-2 0 15,33 0-15,34 0 16,0-23-16,-65 23 15,31 0-15,-32 0 16,32 0-16,-32 0 16,1 0-16,-2 0 15,34 0-15,-1-23 16,1 23-16,-1 0 16,2-23-16,31 23 15,-65 0-15,1 0 16,-2 0-16,33 0 15,-31 0-15,31 0 16,-31 0-16,64 0 16,-33 0-1,-32 0-15,0 0 16,32 0-16,34-24 16,-33 1-16,1 23 15,-2 0-15,1 0 16,-1 0-16,1 0 15,65 0-15,-32 0 16,-67 0-16,2 0 16,-1 0-16,33 0 15,-1 0-15,34 0 16,-33 0-16,33 0 16,32 0-16,-33 0 15,34 0-15,-34 0 16,1 0-16,0 0 15,0 0-15,64-23 16,-64 23-16,66 0 16,-68 0-16,2 0 15,0 0-15,-1 0 16,1 0-16,0 0 16,65 0-1,-98 0-15,0 0 16,33 0-16,32 0 15,0 0-15,34 0 16,-1 0-16,-33 0 16,-65 0-16,33 0 15,32 0-15,0 0 16,1 0-16,0 0 16,-33 0-16,32 0 15,0 0-15,0 0 16,67 0-16,-67 0 15,-65 0-15,-1 0 16,1 0-16,33 0 16,0 0-16,32 0 15,34 0-15,-68-24 16,36 24-16,-34 0 16,32 0-16,-32 0 15,-1 0-15,0-23 16,-32 23-16,33 0 15,32 0-15,-32 0 16,32 0-16,-33 0 16,1 0-1,0 0-15,-33 0 16,-1 0-16,1 0 16,-1-23-16,2-1 15,-1 24-15,-1-23 16,1 0-16,-34 23 15,2 0-15,31 0 16,-32 0-16,1-24 16,30 24-16,3-23 15,-35 23 1,2 0 0,-2 0-16,33 0 15,-31 0 1,-34-23-16,33 23 15,-1 0 1,2 0 0,-2 0-1,1 0 1,1-23-16,30 23 31,-31 0-15,1 0-16,31 0 15,-32 0 1,32 0-16,-31 0 16,31 0-1,-31 0-15,31 0 32,-33 0-17,2 0-15,31 0 16,-31 0-16,-2 0 15,35 0-15,-3 0 16,-31 0-16,1 0 16,-2 0-16,1 0 15,0 0-15,0 0 16,-1 0 0,2 0-16,31-24 15,-32 24-15,0 0 16,0 0-1,-1 0 1,2 0-16,-1 0 16,33 0 15,-66-23-15,32 23-1,1 0 1,-1 0-16,2 0 15,-34-23-15,65 23 16,-65-24-16,34 24 16,-34-23-16,32 23 15,1-47 79,-33 24-47,0 0-31,0 0-16,0-1 15,33 1 1,-33 0-1,0-1 1,33-22 0,-33 22-1,0 1 1,0 0 0,0 0-1,0-1 1,0 1-16,0 0 15,0-24 1,0 0 0,0 24-1,0-24-15,0 24 16,-33 0-16,0 0 16,0-1 15,33 1-16,-32 0-15,32-1 16,-34 1-16,34-24 16,-33 47-1,33-23 1,0 0 0,0 0-16,0-1 15,-32 24-15,32-23 16,0 0-1,0-1-15,-34-22 47,2 46-31,32-24 46,0 1-46,-33-23 47,1 46-48,-2-24 1,2 24-1,-1-23 1,-1 23 0,2 0-16,-1 0 15,33-23-15,-33 23 16,-32 0 0,-2-24-1,35 24 1,-1 0-16,0 0 15,-32 0-15,31 0 16,1 0-16,-31 0 16,-3 0-16,35 0 15,-2 0-15,2 0 16,-1 0-16,-1 0 16,-31 0-16,-1 0 15,1 0-15,-1 0 16,33 0-16,0 0 15,-66 0-15,66 0 16,-31 0-16,30 0 16,-31-23-16,-1 23 15,-1 0-15,35 0 16,-33 0-16,31-23 16,2 23-16,-35 0 15,3 0-15,30 0 16,1 0-16,1 0 15,-35 0-15,35-24 16,-34 24 0,33 0-16,1 0 15,-34 0 1,-1 0-16,2 0 16,-1 0-16,34 0 15,-1 0-15,-33 0 16,34 0-1,-2 0-15,1 0 16,1 0 0,-35 0-16,35 0 15,-99 0 1,97 0-16,-31 0 16,33 0-16,-35 0 15,35 0-15,-34 24 16,33-24-16,-1 0 15,-30 0-15,-35 0 16,66 0-16,-1 0 16,2 0-16,-67 0 15,67 23-15,-2-23 16,-31 0-16,-1 0 16,33 0-16,1 0 15,-2 23-15,2-23 16,-1 24-16,-1-24 15,-30 0 1,31 0 0,-1 0-1,-31 0-15,31 23 16,-30-23-16,30 0 16,1 0-16,1 0 15,-1 0-15,0 0 16,-32 0-16,-2 0 15,35 0-15,-2 0 16,-31 23-16,-1-23 16,34 0-16,-35 0 15,35 0 1,-1 0-16,-33 0 16,34 0-16,-67 0 15,0 0-15,33 0 16,-33 0-16,34 0 15,-1 0-15,34 0 16,-67 0-16,66 0 16,-33 0-16,0 0 15,33 0-15,-65 0 16,33 0-16,31 0 16,-65 0-1,67 0-15,-33 0 16,31 0-16,2 0 15,-67 0-15,33 0 16,1 0-16,32 0 16,-33 0-16,0 0 15,1 0-15,-2 0 16,1 0-16,1 0 16,-1 0-16,-33-23 15,67 23-15,-34 0 16,-32 0-16,32 0 15,33 0-15,0 0 16,-32 0-16,-2-23 16,35 23-16,0-24 15,-2 24-15,1 0 16,1 0-16,-34 0 16,33 0-16,-1 0 15,-31 0-15,-1 0 16,34 0-16,-1 0 15,-33-23-15,0 0 16,1 23 0,-2 0-1,3 0-15,-3 0 16,35 0-16,-67 0 16,0 0-16,67 0 15,-34 0-15,33 0 16,-1 0-16,-31 0 15,-33 0-15,31 0 16,-31 0-16,65 0 16,-65 0-16,65 0 15,-33 0-15,1 0 16,-34 0-16,33 0 16,0 0-16,-32-24 15,32 24-15,0 0 16,-33 0-16,2 0 15,-2 0-15,-34 0 16,35 0-16,33 0 16,-2 0-16,3 0 15,30 0-15,1 0 16,-33 0-16,34 0 16,-33 0-16,31 0 15,-65 0-15,34 0 16,-34 0-16,33 0 15,-33 0-15,-32 0 16,66 0 0,-1 0-16,-33 0 15,-66 0-15,34 0 16,0 0-16,-66 0 16,65 0-16,-31 0 15,-35 0-15,66 0 16,1 0-16,-1 0 15,1 0-15,32 24 16,33-24-16,1 0 16,31 0-16,-30 0 15,-3 0-15,35 0 16,-34 0 15,33 0-15,1 0-1,-2 0-15,1 0 16,1 0-16,-2 0 16,2 0-16,-33 0 31,31 0-15,-31 0-1,31 0-15,2 0 16,-1 0-16,-33 0 15,1 0-15,-34 23 16,66-23-16,0 0 16,-66 0-16,67 0 15,0 0-15,-2 0 16,1 0-16,1 0 16,-2 0-16,2 0 15,-1 0-15,-1 0 16,-31 0-1,33 0-15,-2 0 16,2 0-16,-1 0 16,-33 0-16,33 0 15,0 0-15,0 0 16,-33 0 0,33 0-1,1 0-15,0 0 16,-2 0-16,1 0 15,1 0-15,-34 23 16,33-23 15,-1 0-15,2 0 15,-33 0-15,31 0-1,2 0 1,-1 0 0,-1 0-1,2 0 17,-1 0-17,0 0 1,0 0 31,1 0-32,-1 0 1,-1 0 78</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2:36:45.893"/>
    </inkml:context>
    <inkml:brush xml:id="br0">
      <inkml:brushProperty name="width" value="0.07938" units="cm"/>
      <inkml:brushProperty name="height" value="0.07938" units="cm"/>
      <inkml:brushProperty name="color" value="#C0266E"/>
      <inkml:brushProperty name="fitToCurve" value="1"/>
    </inkml:brush>
  </inkml:definitions>
  <inkml:trace contextRef="#ctx0" brushRef="#br0">76 99 0,'-34'0'63,"34"23"-32,0 1-15,0-1-16,0 24 15,0-24 1,34 47-16,-34-47 16,0 24-1,33-24-15,-33 24 16,32-47-16,-32 23 15,0 0 1,0 0 0,0 1-16,0-1 15,0 0-15,33-23 16,-33 24-16,0 22 16,0-22-1,0-1 1,0 0-16,0 0 15,0 1-15,0-1 16,0 0-16,0 24 16,0 0-1,0-24-15,0 0 16,33 24-16,-33-1 16,0-22-1,0-1 1,33 0-16,-33 1 15,0-1 1,0 0-16,0 1 16,0 22-1,0-23 17,0 1-32,0-1 15,0 0-15,0 1 16,0 22-1,0-22 17,0-1-1,32 0-15,2 0-1,-34 1 1,0-1-1,0 0 1,0 24 15,0-24 47,0 1 126,0-1-173,33 0-16,-1 1-15,2-24 16,-2 23 0,33-23-16,-31 23 15,-1-23 1,-1 0-16,34 0 16,-33 23-16,1 1 15,30-24 1,3 0-1,-2 0-15,33 0 16,-64 0-16,65 0 16,-2 0-16,-30 0 15,31 0-15,1 0 16,-34 0-16,1 0 16,-33 0-16,33 0 15,-34 0-15,35 0 16,-3 0-16,-30 0 15,-1 0-15,-1 0 16,2 0-16,31 0 16,-31 0-16,31 0 15,1 0 1,-34 0 0,1 0-16,33 0 15,0 0-15,-1 0 16,2 0-16,31 0 15,-33 0-15,1 0 16,-33 0-16,1 0 16,63-24-1,-31 24-15,-33 0 16,1 0-16,31 0 16,1 0-16,-34 0 15,1 0-15,1 0 16,-2 0-16,0 0 15,35 0-15,-1 0 16,-1 0-16,1 0 16,33 0-16,0 0 15,-1 0-15,0 0 16,0 0-16,1 0 16,-65 0-16,-2 0 15,33 0-15,34 0 16,0-23-16,-65 23 15,31 0-15,-32 0 16,32 0-16,-32 0 16,1 0-16,-2 0 15,34 0-15,-1-23 16,1 23-16,-1 0 16,2-23-16,31 23 15,-65 0-15,1 0 16,-2 0-16,33 0 15,-31 0-15,31 0 16,-31 0-16,64 0 16,-33 0-1,-32 0-15,0 0 16,32 0-16,34-24 16,-33 1-16,1 23 15,-2 0-15,1 0 16,-1 0-16,1 0 15,65 0-15,-32 0 16,-67 0-16,2 0 16,-1 0-16,33 0 15,-1 0-15,34 0 16,-33 0-16,33 0 16,32 0-16,-33 0 15,34 0-15,-34 0 16,1 0-16,0 0 15,0 0-15,64-23 16,-64 23-16,66 0 16,-68 0-16,2 0 15,0 0-15,-1 0 16,1 0-16,0 0 16,65 0-1,-98 0-15,0 0 16,33 0-16,32 0 15,0 0-15,34 0 16,-1 0-16,-33 0 16,-65 0-16,33 0 15,32 0-15,0 0 16,1 0-16,0 0 16,-33 0-16,32 0 15,0 0-15,0 0 16,67 0-16,-67 0 15,-65 0-15,-1 0 16,1 0-16,33 0 16,0 0-16,32 0 15,34 0-15,-68-24 16,36 24-16,-34 0 16,32 0-16,-32 0 15,-1 0-15,0-23 16,-32 23-16,33 0 15,32 0-15,-32 0 16,32 0-16,-33 0 16,1 0-1,0 0-15,-33 0 16,-1 0-16,1 0 16,-1-23-16,2-1 15,-1 24-15,-1-23 16,1 0-16,-34 23 15,2 0-15,31 0 16,-32 0-16,1-24 16,30 24-16,3-23 15,-35 23 1,2 0 0,-2 0-16,33 0 15,-31 0 1,-34-23-16,33 23 15,-1 0 1,2 0 0,-2 0-1,1 0 1,1-23-16,30 23 31,-31 0-15,1 0-16,31 0 15,-32 0 1,32 0-16,-31 0 16,31 0-1,-31 0-15,31 0 32,-33 0-17,2 0-15,31 0 16,-31 0-16,-2 0 15,35 0-15,-3 0 16,-31 0-16,1 0 16,-2 0-16,1 0 15,0 0-15,0 0 16,-1 0 0,2 0-16,31-24 15,-32 24-15,0 0 16,0 0-1,-1 0 1,2 0-16,-1 0 16,33 0 15,-66-23-15,32 23-1,1 0 1,-1 0-16,2 0 15,-34-23-15,65 23 16,-65-24-16,34 24 16,-34-23-16,32 23 15,1-47 79,-33 24-47,0 0-31,0 0-16,0-1 15,33 1 1,-33 0-1,0-1 1,33-22 0,-33 22-1,0 1 1,0 0 0,0 0-1,0-1 1,0 1-16,0 0 15,0-24 1,0 0 0,0 24-1,0-24-15,0 24 16,-33 0-16,0 0 16,0-1 15,33 1-16,-32 0-15,32-1 16,-34 1-16,34-24 16,-33 47-1,33-23 1,0 0 0,0 0-16,0-1 15,-32 24-15,32-23 16,0 0-1,0-1-15,-34-22 47,2 46-31,32-24 46,0 1-46,-33-23 47,1 46-48,-2-24 1,2 24-1,-1-23 1,-1 23 0,2 0-16,-1 0 15,33-23-15,-33 23 16,-32 0 0,-2-24-1,35 24 1,-1 0-16,0 0 15,-32 0-15,31 0 16,1 0-16,-31 0 16,-3 0-16,35 0 15,-2 0-15,2 0 16,-1 0-16,-1 0 16,-31 0-16,-1 0 15,1 0-15,-1 0 16,33 0-16,0 0 15,-66 0-15,66 0 16,-31 0-16,30 0 16,-31-23-16,-1 23 15,-1 0-15,35 0 16,-33 0-16,31-23 16,2 23-16,-35 0 15,3 0-15,30 0 16,1 0-16,1 0 15,-35 0-15,35-24 16,-34 24 0,33 0-16,1 0 15,-34 0 1,-1 0-16,2 0 16,-1 0-16,34 0 15,-1 0-15,-33 0 16,34 0-1,-2 0-15,1 0 16,1 0 0,-35 0-16,35 0 15,-99 0 1,97 0-16,-31 0 16,33 0-16,-35 0 15,35 0-15,-34 24 16,33-24-16,-1 0 15,-30 0-15,-35 0 16,66 0-16,-1 0 16,2 0-16,-67 0 15,67 23-15,-2-23 16,-31 0-16,-1 0 16,33 0-16,1 0 15,-2 23-15,2-23 16,-1 24-16,-1-24 15,-30 0 1,31 0 0,-1 0-1,-31 0-15,31 23 16,-30-23-16,30 0 16,1 0-16,1 0 15,-1 0-15,0 0 16,-32 0-16,-2 0 15,35 0-15,-2 0 16,-31 23-16,-1-23 16,34 0-16,-35 0 15,35 0 1,-1 0-16,-33 0 16,34 0-16,-67 0 15,0 0-15,33 0 16,-33 0-16,34 0 15,-1 0-15,34 0 16,-67 0-16,66 0 16,-33 0-16,0 0 15,33 0-15,-65 0 16,33 0-16,31 0 16,-65 0-1,67 0-15,-33 0 16,31 0-16,2 0 15,-67 0-15,33 0 16,1 0-16,32 0 16,-33 0-16,0 0 15,1 0-15,-2 0 16,1 0-16,1 0 16,-1 0-16,-33-23 15,67 23-15,-34 0 16,-32 0-16,32 0 15,33 0-15,0 0 16,-32 0-16,-2-23 16,35 23-16,0-24 15,-2 24-15,1 0 16,1 0-16,-34 0 16,33 0-16,-1 0 15,-31 0-15,-1 0 16,34 0-16,-1 0 15,-33-23-15,0 0 16,1 23 0,-2 0-1,3 0-15,-3 0 16,35 0-16,-67 0 16,0 0-16,67 0 15,-34 0-15,33 0 16,-1 0-16,-31 0 15,-33 0-15,31 0 16,-31 0-16,65 0 16,-65 0-16,65 0 15,-33 0-15,1 0 16,-34 0-16,33 0 16,0 0-16,-32-24 15,32 24-15,0 0 16,-33 0-16,2 0 15,-2 0-15,-34 0 16,35 0-16,33 0 16,-2 0-16,3 0 15,30 0-15,1 0 16,-33 0-16,34 0 16,-33 0-16,31 0 15,-65 0-15,34 0 16,-34 0-16,33 0 15,-33 0-15,-32 0 16,66 0 0,-1 0-16,-33 0 15,-66 0-15,34 0 16,0 0-16,-66 0 16,65 0-16,-31 0 15,-35 0-15,66 0 16,1 0-16,-1 0 15,1 0-15,32 24 16,33-24-16,1 0 16,31 0-16,-30 0 15,-3 0-15,35 0 16,-34 0 15,33 0-15,1 0-1,-2 0-15,1 0 16,1 0-16,-2 0 16,2 0-16,-33 0 31,31 0-15,-31 0-1,31 0-15,2 0 16,-1 0-16,-33 0 15,1 0-15,-34 23 16,66-23-16,0 0 16,-66 0-16,67 0 15,0 0-15,-2 0 16,1 0-16,1 0 16,-2 0-16,2 0 15,-1 0-15,-1 0 16,-31 0-1,33 0-15,-2 0 16,2 0-16,-1 0 16,-33 0-16,33 0 15,0 0-15,0 0 16,-33 0 0,33 0-1,1 0-15,0 0 16,-2 0-16,1 0 15,1 0-15,-34 23 16,33-23 15,-1 0-15,2 0 15,-33 0-15,31 0-1,2 0 1,-1 0 0,-1 0-1,2 0 17,-1 0-17,0 0 1,0 0 31,1 0-32,-1 0 1,-1 0 78</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2:39:12.443"/>
    </inkml:context>
    <inkml:brush xml:id="br0">
      <inkml:brushProperty name="width" value="0.2" units="cm"/>
      <inkml:brushProperty name="height" value="0.4" units="cm"/>
      <inkml:brushProperty name="color" value="#00FF00"/>
      <inkml:brushProperty name="tip" value="rectangle"/>
      <inkml:brushProperty name="rasterOp" value="maskPen"/>
      <inkml:brushProperty name="fitToCurve" value="1"/>
    </inkml:brush>
  </inkml:definitions>
  <inkml:trace contextRef="#ctx0" brushRef="#br0">100 234 0,'0'-34'485,"34"34"-470,0 0 1,1 0-1,0 0 1,0 0-16,-1 0 16,1 0-1,0 0 17,-1 0-32,2 0 15,-2 0 1,34 0-16,2 34 15,-36-34 1,2 0-16,-2 0 31,0 0-15,2 0 0,32 0 15,-33 0 0,0 0-31,0 0 16,-1 33-1,2-33-15,32 0 32,-32 0-17,-2 0 1,36 0-16,-36 33 15,0-33 1,0 0 0,2 0-1,-2 0-15,36 0 16,-36 0 0,1 0-1,0 0 1,-1 0-1,1 0 1,-1 0-16,2 0 16,32 0-1,-32 0 1,-2 0-16,0 0 16,2 0-16,-2 0 15,34 0 16,-32 0-15,-2 0-16,1 0 16,0 0-1,-1 0-15,1 0 16,0 0-16,34 0 16,-34 0-1,0 0 1,-1 0-1,0 0 1,2 0 0,32 0-1,-32 0 1,-2 0 0,0 0-1,2 0-15,-2 0 16,0 0-16,1 0 15,35 0 1,-36 0 0,1 0-16,0 0 15,-1 0 1,2 0 0,32 0-1,-34 0 1,2 0-1,-2 0-15,0 0 16,2 0 0,-2 0-16,0 0 15,36 0-15,-36 0 32,1 0-32,0 0 15,0 0-15,-1 0 16,36 0-1,-36 0 1,2 0 0,-2 0-16,0 0 15,2 0 1,-2 0-16,0 0 16,36 0-1,-36 0 1,0 0-16,2 0 15,-2 0-15,1 0 16,34 0 0,-34 0-1,-1 0-15,2 0 16,-2 0-16,0 0 16,2 0-1,-2 0-15,36 0 16,-36 0 15,0 0-31,0 0 16,2 0-1,-2 0-15,36 0 32,-36 0-17,1 0-15,0 0 16,34 34-16,-34-34 15,0 0 1,-1 0-16,0 0 16,36 0-1,-36 0 1,2 0-16,-2 0 16,36 0-16,-36 0 15,0 0-15,1 0 16,34 0-16,-34 0 15,35 0 1,-36 0 0,2 0-1,-2 0 1,0 0-16,0 0 16,2 0-1,-2 0 1,36 0-1,-36 0 17,0 0-32,2 0 15,-2 0 1,0 0-16,36 0 31,-35 0 0,-1 0-31,1 0 16,0 0 0,-1 0-16,2 0 0,-2 0 15,36 0 1,-36 0 0,0 0-1,0 0 1,2 0-1,-2 0 1,36 0 0,-36 0 31,1 0-32,0 0 1,-1 0-1,1 0 1,-1 0 0,36 0-16,-36 0 15,36 0 1,-36 0 0,2 0-1,-2 0 1,0 0-1,0-34-15,2 34 16,-2 0 0,36 0-1,-1 0 1,-34 0-16,34 0 16,-34 0-16,34 0 15,-35 0-15,2 0 16,-2 0-1,0 0-15,36 0 16,0 0-16,-36 0 16,0 0-16,36 0 15,34 0-15,-69 0 16,-1 0-16,36 0 16,-36-33-16,0 33 15,2-33-15,-2 33 16,0 0-16,2 0 15,-2 0 1,0 0-16,36 0 16,0 0-16,-36 0 15,1 0-15,34 0 16,-34 0-16,-1 0 16,36 0-16,-36 0 15,2 0-15,-2 0 16,34 0-1,-32 0 1,-2 0-16,0 0 16,2 0-16,-2 0 15,1 33-15,34-33 16,-34 0 0,35 0-1,-36 0 1,36 0-16,-2 0 15,2 0-15,-36 0 16,36 0-16,-36 0 16,0 0-1,2 0-15,-2 0 16,1 0-16,35 0 16,-36 0-1,1 0 1,0 0-16,-1 0 15,0 0-15,2 0 16,32 0-16,-32 0 16,32 0-1,2 0-15,-36 0 16,1 0 0,0 0-16,-1 0 15,1 0-15,0 0 16,0 0-16,-1 0 15,1 0 1,0 0-16,-1 0 16,0 0-16,2 0 15,-2 0 1,36 0 0,-2 0-16,-32 0 15,-2 0-15,36 0 16,-36 0-1,1 0-15,-1 0 16,1 0-16,0 0 16,-1 0-1,2 0 17,32 0-1,-32 0-16,-2 0 1,0 0 0,0 0-16,2 0 15,32 0 1,-32 0 0,-2 0-16,1 0 15,0 0-15,34 0 16,-35 0-1,2 0-15,-2 0 16,0 0-16,-34 33 16,36-33-16,32 0 31</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3:18:57.911"/>
    </inkml:context>
    <inkml:brush xml:id="br0">
      <inkml:brushProperty name="width" value="0.05" units="cm"/>
      <inkml:brushProperty name="height" value="0.05" units="cm"/>
      <inkml:brushProperty name="color" value="#ED1C24"/>
      <inkml:brushProperty name="fitToCurve" value="1"/>
    </inkml:brush>
  </inkml:definitions>
  <inkml:trace contextRef="#ctx0" brushRef="#br0">23 355 0,'0'23'63,"0"24"-48,23-24 1,-23 24 0,47-1-16,-47-22 15,46-1-15,-46 0 16,24 1-16,-1-1 16,0 0-16,1 0 15,22-23 1,-22 24-1,22-24 17,-46 23-32,23-23 15,1 23 1,-1-23-16,-23 24 16,23-24-16,1 0 15,-1 23-15,0-23 31,47 23-31,-70 1 16,24-24-16,22 0 16,-23 0-16,24 0 15,-24 23-15,24 0 16,0-23-16,-24 0 16,47 23-16,-24 1 15,1-1-15,23-23 16,-24 0-16,1 23 15,23 1-15,0-24 16,0 23-16,-24-23 16,1 0-16,0 23 15,23-23-15,-1 0 16,25 24-16,-24-1 16,46 0-16,-46-23 15,23 0-15,0 0 16,24 0-16,23 0 15,-47 0-15,0 0 16,0 0-16,24 0 16,-1 0-16,-22 0 15,-24 0-15,23 0 16,0 0-16,0 0 16,0 0-1,1 0-15,-25 0 16,1 0-16,47 0 15,-1 0-15,-69 0 16,23 0-16,23 0 16,-70 0-16,24-23 15,0 23-15,-1 0 16,24-23-16,-47 23 16,1 0-16,22 0 15,24-24-15,0 1 16,0-24-16,-47 47 15,1 0-15,46-23 16,-24 0-16,1 23 16,-24 0-16,24 0 15,-24 0-15,0 0 16,24-24-16,-47 1 47,0 0-47,47 23 15,-24-23 1,-23-1 0,46 1-1,-46 0-15,0-24 32,0 0-17,0 24 1,0 0-1,0 0 1,0-1 0,-23 24-16,23-46 15,-23 46-15,23-24 16,-47 24-16,1 0 16,-1-46-16,0 22 15,-22 24-15,-1-23 16,23 0-16,-23 0 15,0 23-15,0-24 16,24 24-16,-1-23 16,-23 0-16,24 23 15,-24 0-15,0-24 16,46-22-16,-45 46 16,-1 0-16,46-24 15,1 1-15,-24 23 16,24 0-16,0-23 15,-24 23-15,24-24 16,0 24 0,-1 0-16,1 0 15,-24 0-15,24-23 16,0 0-16,-1 23 16,24-23-16,-46 23 15,46-24-15,-23 1 16,-24 23-16,24 0 15,-1-23 1,1 23-16,0-24 16,-1 24-16,1 0 15,0 0-15,-24 0 16,24 0 0,-24 0-16,1 0 15,-1 0-15,1 0 16,-1 0-16,24 0 15,-1 0-15,-22 0 16,-1 0-16,24 0 16,-1 0-16,-22 0 15,-1 0-15,1 0 16,-1 0-16,-23 0 16,24 0-1,-24 0-15,23 0 16,-23 24-16,-23-24 15,23 0-15,0 0 16,0 0-16,24 0 16,22 0-16,1 0 15,0 0 1,-1 0-16,1 0 16,0 0-16,-1 0 15,-22 0-15,-1 0 16,-23 0-16,0 0 15,24 23-15,-1-23 16,24 0-16,-24 0 16,1 0-16,-24 0 15,23 0-15,1 0 16,-1 0-16,0 0 16,1 0-16,-1 0 15,-23 0-15,24 0 16,-24 0-16,23 0 15,-23 0-15,0 0 16,0 0-16,24 0 16,-1 0-16,24 0 15,-24 0-15,1 0 16,22 0 0,1 0-16,-24 0 15,1 0-15,23 0 16,-1 23-1,24 1-15,-23-24 32,-24 0 15,24 0-32,0 23 1,-1 0-1,1-23-15,0 23 32,0 1-1,-1-24-15,1 23 15,23 0 0,-23 1 63,23-1-32,0 0-30,0 24 14</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3:19:02.238"/>
    </inkml:context>
    <inkml:brush xml:id="br0">
      <inkml:brushProperty name="width" value="0.05" units="cm"/>
      <inkml:brushProperty name="height" value="0.05" units="cm"/>
      <inkml:brushProperty name="color" value="#ED1C24"/>
      <inkml:brushProperty name="fitToCurve" value="1"/>
    </inkml:brush>
  </inkml:definitions>
  <inkml:trace contextRef="#ctx0" brushRef="#br0">93 234 0,'46'23'15,"-69"1"16,23 22-15,-23-46 0,23 24-16,-24-1 15,1 0-15,23 1 32,0-1-32,0 0 15,0 0-15,-23-23 16,23 47-1,0 0-15,0-24 16,0 24 0,0-24-1,0 0 1,0 0 15,0 1-15,0-1-1,0 0 1,0 1-16,23-1 16,0 24-16,1-47 15,-1 23-15,-23 0 16,47 0-16,-1-23 16,-22 0-1,-1 0 1,0 24-16,0-1 15,24-23-15,23 0 16,0 0-16,-24 0 16,24 0-16,0 23 15,0 1-15,0-1 16,23 0-16,-23-23 16,0 0-1,23 0-15,-23 0 16,0 0-16,0 0 15,0 0-15,0 0 16,-24 0-16,1 0 16,23 0-16,-23 0 15,23 0-15,-1 0 16,-22 0-16,23 0 16,-47 0-16,47 0 15,-23 0-15,-1 0 16,24 0-16,0 0 15,23 0-15,-46 0 16,46 0-16,-23 0 16,0-93-16,-23 93 15,46 0-15,-23 0 16,-24 0-16,1-23 16,23-1-16,0 24 15,0 0-15,-24 0 16,1-23-16,0 23 15,-1-23-15,-23 23 16,1-23-16,22 23 16,1 0-16,-24 0 15,1-24 1,22 1-16,1 23 16,-1 0-16,1 0 15,23-23-15,-24 23 16,1 0-16,-24 0 15,1 0-15,22 0 16,1 0-16,-1 0 16,1 0-16,-24 0 15,24 0-15,0 0 16,-1 0 0,1 0-16,-1 0 15,1 0-15,0 0 16,-24 0-16,24 0 15,-1 0-15,-23 0 16,24 0 15,-24 0-15,1 0-16,-1 0 16,0 0-1,24 0-15,-24 0 0,0 0 16,24-24-16,-24 24 31,24 0-15,-24-23-1,1 0 32,-24-1-31,23 1-1,-23 0-15,0 0 16,0-1 0,0 1-1,0 0 1,0-1 0,0-22-1,0-1 16,-47 47-31,47-46 16,-23 46-16,23-24 16,-23 24-1,23-23-15,-24 23 16,-22-23-16,22 23 16,1 0-1,23-24-15,-46 24 16,46-23-16,-47 23 15,24-23-15,-24 23 16,-23 0 0,47-24-16,-24 1 15,24 23-15,0 0 16,-1-47-16,1 47 16,-24 0-16,1 0 15,23-23-15,-1 23 16,-22-23-16,-1 0 15,0 23-15,-23 0 16,1 0-16,22 0 16,0 0-16,1 0 15,22 0-15,1 0 16,0 0-16,0-24 16,-24 24-16,0 0 15,-23 0-15,24 0 16,23 0-16,-1 0 15,-22 0-15,-1 0 16,0 0-16,24 0 16,0-23-16,0 23 15,-1 0-15,-22-23 16,22 23 0,1 0-16,-24-24 15,1 24-15,22 0 16,-22 0-16,-24 0 15,23 0-15,1 0 16,-24 0-16,0 0 16,23 0-16,-46 0 15,23 0-15,0 0 16,-23 0-16,0 0 16,23 0-16,0 0 15,0 0-15,24 0 16,-24 0-16,23 0 15,0 0-15,-22 0 16,-1-23-16,23 23 16,24 0-16,-24 0 15,-23 23-15,0 1 16,24-24-16,-1 0 16,-23 0-16,24 0 15,-1 0-15,0 23 16,1-23-16,-1 0 15,1 0 1,-24 0-16,46 0 16,1 0-16,0 0 15,-1 0-15,1 0 16,-23 0-16,-1 0 16,0 0-16,24 0 15,0 0-15,-1 0 16,1 0-16,-24 23 15,24-23-15,0 24 16,0-24-16,-24 0 16,0 0-1,24 0 1,0 23 46,-24-23 48,47 23-95,-23 0 1,-24-23 0,24 0-1,0 24 1,-1-24-16,1 0 47,0 0-16,-1 23-15,1-23-1,-23 23 110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85221" units="1/cm"/>
          <inkml:channelProperty channel="Y" name="resolution" value="36.86007" units="1/cm"/>
          <inkml:channelProperty channel="T" name="resolution" value="1" units="1/dev"/>
        </inkml:channelProperties>
      </inkml:inkSource>
      <inkml:timestamp xml:id="ts0" timeString="2022-01-26T03:19:07.023"/>
    </inkml:context>
    <inkml:brush xml:id="br0">
      <inkml:brushProperty name="width" value="0.05" units="cm"/>
      <inkml:brushProperty name="height" value="0.05" units="cm"/>
      <inkml:brushProperty name="color" value="#ED1C24"/>
      <inkml:brushProperty name="fitToCurve" value="1"/>
    </inkml:brush>
  </inkml:definitions>
  <inkml:trace contextRef="#ctx0" brushRef="#br0">311 362 0,'-47'-24'16,"24"24"0,0 0-1,-1 0 1,24 24 0,-23-1-1,0-23 1,23 23-16,-23-23 15,23 24-15,-24-24 16,24 46 0,-23-46-16,0 47 15,-1-24 1,24 1-16,0-1 31,-23-23-15,23 46-1,0-22 17,0-1-17,0 0 1,0 1 15,0-1-15,0 24 31,0-24-32,0 0 1,0 0-16,0 1 31,0-1-31,0 0 16,23 1-1,1-24 1,-24 23-16,23 0 16,24 1 15,-24-24-15,0 0-1,24 23-15,-24-23 16,0 0-16,1 0 15,22 23-15,24 0 16,-47-23 0,24 24-16,23-24 15,-23 23-15,-1-23 16,-22 0 0,22 0-16,-23 0 15,24 23-15,-24 1 16,24-24-16,0 0 15,46 0 1,-47 0-16,1 0 16,0 23-16,-1 0 15,1 1-15,-1-24 16,-22 0-16,22 23 16,1-23-16,23 0 15,-24 0-15,1 0 16,23 0-16,0 0 15,0 0-15,0 0 16,0 0-16,-24 0 16,1 0-16,23 0 15,-24 0-15,1 0 16,-1 0-16,1 0 16,23 0-16,23 0 15,-23 0-15,-23 0 16,-1 0-16,1 23 15,0-23 1,-1 0-16,24 0 16,-23 0-16,-1 0 15,1 0-15,-1 0 16,1 0-16,0 0 16,-1 0-16,1-23 15,-24 23-15,24 0 16,23 0-16,-24 0 15,24 0-15,-23 0 16,23 0-16,-24 0 16,1 0-16,0 0 15,-24 0-15,23 0 16,1 0-16,-24 0 16,24 0-16,0 0 15,-1 0-15,1 0 16,-1 0-16,1 0 15,-24 0-15,24 0 16,-24-23-16,1-1 16,22 24-16,-23 0 15,1 0 1,-1 0-16,0 0 16,47 0-1,-46 0-15,-1 0 16,23 0-16,1-23 15,0 23-15,-24 0 16,0 0-16,1 0 16,-1 0-16,0 0 15,0 0-15,1 0 16,-1 0-16,0 0 16,1 0-16,22-23 15,-22 23 1,-1 0-1,0-24-15,24 24 16,-24-23-16,0 23 16,24 0-16,0-23 15,-1 23-15,-22-24 16,22 24-16,-23 0 16,1 0-16,-1-23 15,0 0-15,1 23 16,-1-23-16,0 23 15,1 0 1,-1-24 0,0 24 15,0 0-15,-23-23-1,0 0 32,0-1-47,47 1 16,-47 0-1,0-1 17,0 1-32,0 0 15,0 0-15,0-1 16,0 1-16,0 0 15,0-24 1,-23 24 15,23-1-15,-24-22 0,1-1-1,0 47 1,23-46-1,-23 46-15,23-24 16,-24 1 0,1 0-1,-24-1 1,47 1 0,-23 23-16,0 0 15,-1-47-15,1 24 16,-23 23-1,46-23-15,-47 0 16,0-1 0,1 1-16,-1 23 15,24-23-15,0 23 16,-24 0-16,24-24 16,-24 24-16,0-23 15,-23 23-15,1-23 16,-1-1-16,0 24 15,46 0-15,-45 0 16,45-23-16,-22 0 16,-24 23-16,0 0 15,-23 0-15,23 0 16,23 0-16,-23 0 16,-23 0-1,46 0-15,24 0 16,-24 0-16,-22 0 15,45 0-15,-46 0 16,24 0-16,-1 0 16,1 0-16,-1 0 15,24-23-15,-24-1 16,0 24-16,1 0 16,23 0-16,-47 0 15,23 0-15,24 0 16,-1 0-16,-22 0 15,-1 0-15,1 0 16,22 0-16,1 0 16,-47 0-16,23 0 15,1 0-15,-1 0 16,1 0-16,-1 0 16,0 0-16,-22 0 15,22 0-15,-23 0 16,23 0-16,24 0 15,0 24-15,-24-24 16,24 23-16,-24-23 16,1 0-16,-1 0 15,-23 23-15,47-23 16,0 0 0,-24 0-16,24 0 15,-24 0-15,24 0 16,-24 0-16,24 0 15,0 0-15,-24 0 16,24 0 0,-24 0-16,24 0 15,-1 0-15,1 0 16,-24 0-16,1 0 16,23 0-16,-1 0 15,-22 0-15,22 0 16,1 0-16,0 0 15,-1 0 1,1 0-16,-47 23 16,47-23-16,0 0 15,-24 24-15,24-1 16,-1-23-16,1 0 16,0 23-16,0-23 15,-1 0-15,1 0 16,0 0-16,-24 24 31,24-24-15,-1 23-16,-22-23 31,46 23-31,-23-23 16,-1 0-1,1 0 1,-24 0-1,24 0 1,0 0 0,-1 0-16,1 0 15,-24 0-15,24 0 16,0 0-16,0 0 16,-1 0-1,1 0 1,0 0 46,-1 0-15,1 0 0,23 47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2025/4/14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5800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8227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A5820B-F9FC-466B-A318-D38D90507E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296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14/4/2025</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push dir="u"/>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14/4/2025</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283235065"/>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547299" y="496050"/>
            <a:ext cx="11096450" cy="5866853"/>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376848701"/>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76774540"/>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13497540"/>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821476496"/>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0307149"/>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54434942"/>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59952587"/>
      </p:ext>
    </p:extLst>
  </p:cSld>
  <p:clrMapOvr>
    <a:masterClrMapping/>
  </p:clrMapOvr>
  <p:transition spd="slow" advClick="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24800257"/>
      </p:ext>
    </p:extLst>
  </p:cSld>
  <p:clrMapOvr>
    <a:masterClrMapping/>
  </p:clrMapOvr>
  <p:transition spd="slow" advClick="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1897146"/>
      </p:ext>
    </p:extLst>
  </p:cSld>
  <p:clrMapOvr>
    <a:masterClrMapping/>
  </p:clrMapOvr>
  <p:transition spd="slow" advClick="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043405191"/>
      </p:ext>
    </p:extLst>
  </p:cSld>
  <p:clrMapOvr>
    <a:masterClrMapping/>
  </p:clrMapOvr>
  <p:transition spd="slow" advClick="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3"/>
            <a:ext cx="9142810" cy="2388153"/>
          </a:xfr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92304218"/>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590" y="182923"/>
            <a:ext cx="11304159" cy="6179981"/>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8960"/>
            <a:ext cx="12178984" cy="1760628"/>
          </a:xfrm>
          <a:prstGeom prst="rect">
            <a:avLst/>
          </a:prstGeom>
        </p:spPr>
      </p:pic>
    </p:spTree>
    <p:extLst>
      <p:ext uri="{BB962C8B-B14F-4D97-AF65-F5344CB8AC3E}">
        <p14:creationId xmlns:p14="http://schemas.microsoft.com/office/powerpoint/2010/main" val="143985435"/>
      </p:ext>
    </p:extLst>
  </p:cSld>
  <p:clrMapOvr>
    <a:masterClrMapping/>
  </p:clrMapOvr>
  <p:transition spd="slow" advClick="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2" y="1710134"/>
            <a:ext cx="10514231" cy="2853398"/>
          </a:xfrm>
        </p:spPr>
        <p:txBody>
          <a:bodyPr anchor="b"/>
          <a:lstStyle>
            <a:lvl1pPr>
              <a:defRPr sz="5999"/>
            </a:lvl1pPr>
          </a:lstStyle>
          <a:p>
            <a:r>
              <a:rPr lang="zh-CN" altLang="en-US"/>
              <a:t>单击此处编辑母版标题样式</a:t>
            </a:r>
          </a:p>
        </p:txBody>
      </p:sp>
      <p:sp>
        <p:nvSpPr>
          <p:cNvPr id="3" name="文本占位符 2"/>
          <p:cNvSpPr>
            <a:spLocks noGrp="1"/>
          </p:cNvSpPr>
          <p:nvPr>
            <p:ph type="body" idx="1" hasCustomPrompt="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753926635"/>
      </p:ext>
    </p:extLst>
  </p:cSld>
  <p:clrMapOvr>
    <a:masterClrMapping/>
  </p:clrMapOvr>
  <p:transition spd="slow" advClick="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12247906"/>
      </p:ext>
    </p:extLst>
  </p:cSld>
  <p:clrMapOvr>
    <a:masterClrMapping/>
  </p:clrMapOvr>
  <p:transition spd="slow" advClick="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79" y="365210"/>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5"/>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7" y="2505655"/>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77477662"/>
      </p:ext>
    </p:extLst>
  </p:cSld>
  <p:clrMapOvr>
    <a:masterClrMapping/>
  </p:clrMapOvr>
  <p:transition spd="slow" advClick="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361314688"/>
      </p:ext>
    </p:extLst>
  </p:cSld>
  <p:clrMapOvr>
    <a:masterClrMapping/>
  </p:clrMapOvr>
  <p:transition spd="slow" advClick="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539011493"/>
      </p:ext>
    </p:extLst>
  </p:cSld>
  <p:clrMapOvr>
    <a:masterClrMapping/>
  </p:clrMapOvr>
  <p:transition spd="slow" advClick="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281894934"/>
      </p:ext>
    </p:extLst>
  </p:cSld>
  <p:clrMapOvr>
    <a:masterClrMapping/>
  </p:clrMapOvr>
  <p:transition spd="slow" advClick="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6"/>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zh-CN" altLang="en-US"/>
          </a:p>
        </p:txBody>
      </p:sp>
      <p:sp>
        <p:nvSpPr>
          <p:cNvPr id="4" name="文本占位符 3"/>
          <p:cNvSpPr>
            <a:spLocks noGrp="1"/>
          </p:cNvSpPr>
          <p:nvPr>
            <p:ph type="body" sz="half" idx="2" hasCustomPrompt="1"/>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383727870"/>
      </p:ext>
    </p:extLst>
  </p:cSld>
  <p:clrMapOvr>
    <a:masterClrMapping/>
  </p:clrMapOvr>
  <p:transition spd="slow" advClick="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61973721"/>
      </p:ext>
    </p:extLst>
  </p:cSld>
  <p:clrMapOvr>
    <a:masterClrMapping/>
  </p:clrMapOvr>
  <p:transition spd="slow" advClick="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1"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2025/4/14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78385531"/>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4"/>
        <p:cNvGrpSpPr/>
        <p:nvPr/>
      </p:nvGrpSpPr>
      <p:grpSpPr>
        <a:xfrm>
          <a:off x="0" y="0"/>
          <a:ext cx="0" cy="0"/>
          <a:chOff x="0" y="0"/>
          <a:chExt cx="0" cy="0"/>
        </a:xfrm>
      </p:grpSpPr>
      <p:sp>
        <p:nvSpPr>
          <p:cNvPr id="95" name="Google Shape;95;p3"/>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96" name="Google Shape;96;p3"/>
          <p:cNvSpPr txBox="1">
            <a:spLocks noGrp="1"/>
          </p:cNvSpPr>
          <p:nvPr>
            <p:ph type="title"/>
          </p:nvPr>
        </p:nvSpPr>
        <p:spPr>
          <a:xfrm>
            <a:off x="950676" y="3138126"/>
            <a:ext cx="7292251" cy="1110257"/>
          </a:xfrm>
          <a:prstGeom prst="rect">
            <a:avLst/>
          </a:prstGeom>
        </p:spPr>
        <p:txBody>
          <a:bodyPr spcFirstLastPara="1" wrap="square" lIns="91425" tIns="91425" rIns="91425" bIns="91425" anchor="ctr" anchorCtr="0">
            <a:noAutofit/>
          </a:bodyPr>
          <a:lstStyle>
            <a:lvl1pPr lvl="0">
              <a:spcBef>
                <a:spcPts val="0"/>
              </a:spcBef>
              <a:spcAft>
                <a:spcPts val="0"/>
              </a:spcAft>
              <a:buClr>
                <a:srgbClr val="2A4849"/>
              </a:buClr>
              <a:buSzPts val="3600"/>
              <a:buNone/>
              <a:defRPr sz="9599">
                <a:solidFill>
                  <a:srgbClr val="2A4849"/>
                </a:solidFill>
              </a:defRPr>
            </a:lvl1pPr>
            <a:lvl2pPr lvl="1" algn="ctr">
              <a:spcBef>
                <a:spcPts val="0"/>
              </a:spcBef>
              <a:spcAft>
                <a:spcPts val="0"/>
              </a:spcAft>
              <a:buClr>
                <a:srgbClr val="2A4849"/>
              </a:buClr>
              <a:buSzPts val="3600"/>
              <a:buNone/>
              <a:defRPr sz="4800">
                <a:solidFill>
                  <a:srgbClr val="2A4849"/>
                </a:solidFill>
              </a:defRPr>
            </a:lvl2pPr>
            <a:lvl3pPr lvl="2" algn="ctr">
              <a:spcBef>
                <a:spcPts val="0"/>
              </a:spcBef>
              <a:spcAft>
                <a:spcPts val="0"/>
              </a:spcAft>
              <a:buClr>
                <a:srgbClr val="2A4849"/>
              </a:buClr>
              <a:buSzPts val="3600"/>
              <a:buNone/>
              <a:defRPr sz="4800">
                <a:solidFill>
                  <a:srgbClr val="2A4849"/>
                </a:solidFill>
              </a:defRPr>
            </a:lvl3pPr>
            <a:lvl4pPr lvl="3" algn="ctr">
              <a:spcBef>
                <a:spcPts val="0"/>
              </a:spcBef>
              <a:spcAft>
                <a:spcPts val="0"/>
              </a:spcAft>
              <a:buClr>
                <a:srgbClr val="2A4849"/>
              </a:buClr>
              <a:buSzPts val="3600"/>
              <a:buNone/>
              <a:defRPr sz="4800">
                <a:solidFill>
                  <a:srgbClr val="2A4849"/>
                </a:solidFill>
              </a:defRPr>
            </a:lvl4pPr>
            <a:lvl5pPr lvl="4" algn="ctr">
              <a:spcBef>
                <a:spcPts val="0"/>
              </a:spcBef>
              <a:spcAft>
                <a:spcPts val="0"/>
              </a:spcAft>
              <a:buClr>
                <a:srgbClr val="2A4849"/>
              </a:buClr>
              <a:buSzPts val="3600"/>
              <a:buNone/>
              <a:defRPr sz="4800">
                <a:solidFill>
                  <a:srgbClr val="2A4849"/>
                </a:solidFill>
              </a:defRPr>
            </a:lvl5pPr>
            <a:lvl6pPr lvl="5" algn="ctr">
              <a:spcBef>
                <a:spcPts val="0"/>
              </a:spcBef>
              <a:spcAft>
                <a:spcPts val="0"/>
              </a:spcAft>
              <a:buClr>
                <a:srgbClr val="2A4849"/>
              </a:buClr>
              <a:buSzPts val="3600"/>
              <a:buNone/>
              <a:defRPr sz="4800">
                <a:solidFill>
                  <a:srgbClr val="2A4849"/>
                </a:solidFill>
              </a:defRPr>
            </a:lvl6pPr>
            <a:lvl7pPr lvl="6" algn="ctr">
              <a:spcBef>
                <a:spcPts val="0"/>
              </a:spcBef>
              <a:spcAft>
                <a:spcPts val="0"/>
              </a:spcAft>
              <a:buClr>
                <a:srgbClr val="2A4849"/>
              </a:buClr>
              <a:buSzPts val="3600"/>
              <a:buNone/>
              <a:defRPr sz="4800">
                <a:solidFill>
                  <a:srgbClr val="2A4849"/>
                </a:solidFill>
              </a:defRPr>
            </a:lvl7pPr>
            <a:lvl8pPr lvl="7" algn="ctr">
              <a:spcBef>
                <a:spcPts val="0"/>
              </a:spcBef>
              <a:spcAft>
                <a:spcPts val="0"/>
              </a:spcAft>
              <a:buClr>
                <a:srgbClr val="2A4849"/>
              </a:buClr>
              <a:buSzPts val="3600"/>
              <a:buNone/>
              <a:defRPr sz="4800">
                <a:solidFill>
                  <a:srgbClr val="2A4849"/>
                </a:solidFill>
              </a:defRPr>
            </a:lvl8pPr>
            <a:lvl9pPr lvl="8" algn="ctr">
              <a:spcBef>
                <a:spcPts val="0"/>
              </a:spcBef>
              <a:spcAft>
                <a:spcPts val="0"/>
              </a:spcAft>
              <a:buClr>
                <a:srgbClr val="2A4849"/>
              </a:buClr>
              <a:buSzPts val="3600"/>
              <a:buNone/>
              <a:defRPr sz="4800">
                <a:solidFill>
                  <a:srgbClr val="2A4849"/>
                </a:solidFill>
              </a:defRPr>
            </a:lvl9pPr>
          </a:lstStyle>
          <a:p>
            <a:endParaRPr/>
          </a:p>
        </p:txBody>
      </p:sp>
      <p:sp>
        <p:nvSpPr>
          <p:cNvPr id="97" name="Google Shape;97;p3"/>
          <p:cNvSpPr txBox="1">
            <a:spLocks noGrp="1"/>
          </p:cNvSpPr>
          <p:nvPr>
            <p:ph type="title" idx="2" hasCustomPrompt="1"/>
          </p:nvPr>
        </p:nvSpPr>
        <p:spPr>
          <a:xfrm>
            <a:off x="753202"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98" name="Google Shape;98;p3"/>
          <p:cNvSpPr txBox="1">
            <a:spLocks noGrp="1"/>
          </p:cNvSpPr>
          <p:nvPr>
            <p:ph type="subTitle" idx="1"/>
          </p:nvPr>
        </p:nvSpPr>
        <p:spPr>
          <a:xfrm>
            <a:off x="950676" y="4248383"/>
            <a:ext cx="7292251" cy="780981"/>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26B69"/>
              </a:buClr>
              <a:buSzPts val="1400"/>
              <a:buNone/>
              <a:defRPr sz="2400">
                <a:solidFill>
                  <a:srgbClr val="426B6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9" name="Google Shape;99;p3"/>
          <p:cNvGrpSpPr/>
          <p:nvPr/>
        </p:nvGrpSpPr>
        <p:grpSpPr>
          <a:xfrm>
            <a:off x="11716382" y="6240728"/>
            <a:ext cx="40898" cy="69188"/>
            <a:chOff x="5822805" y="3872050"/>
            <a:chExt cx="30677" cy="51879"/>
          </a:xfrm>
        </p:grpSpPr>
        <p:sp>
          <p:nvSpPr>
            <p:cNvPr id="100" name="Google Shape;100;p3"/>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3"/>
          <p:cNvGrpSpPr/>
          <p:nvPr/>
        </p:nvGrpSpPr>
        <p:grpSpPr>
          <a:xfrm>
            <a:off x="1132938" y="6789959"/>
            <a:ext cx="110505" cy="83456"/>
            <a:chOff x="4915963" y="3914014"/>
            <a:chExt cx="82889" cy="62578"/>
          </a:xfrm>
        </p:grpSpPr>
        <p:sp>
          <p:nvSpPr>
            <p:cNvPr id="103" name="Google Shape;103;p3"/>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3"/>
          <p:cNvGrpSpPr/>
          <p:nvPr/>
        </p:nvGrpSpPr>
        <p:grpSpPr>
          <a:xfrm>
            <a:off x="9653529" y="6309923"/>
            <a:ext cx="107921" cy="83456"/>
            <a:chOff x="4981850" y="4484221"/>
            <a:chExt cx="80951" cy="62578"/>
          </a:xfrm>
        </p:grpSpPr>
        <p:sp>
          <p:nvSpPr>
            <p:cNvPr id="107" name="Google Shape;107;p3"/>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10939871" y="6484185"/>
            <a:ext cx="106994" cy="84564"/>
            <a:chOff x="5437246" y="4899713"/>
            <a:chExt cx="80256" cy="63408"/>
          </a:xfrm>
        </p:grpSpPr>
        <p:sp>
          <p:nvSpPr>
            <p:cNvPr id="111" name="Google Shape;111;p3"/>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a:off x="3862981" y="6697457"/>
            <a:ext cx="46161" cy="118572"/>
            <a:chOff x="997737" y="4927704"/>
            <a:chExt cx="34625" cy="88909"/>
          </a:xfrm>
        </p:grpSpPr>
        <p:sp>
          <p:nvSpPr>
            <p:cNvPr id="115" name="Google Shape;115;p3"/>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3"/>
          <p:cNvGrpSpPr/>
          <p:nvPr/>
        </p:nvGrpSpPr>
        <p:grpSpPr>
          <a:xfrm>
            <a:off x="9321846" y="6908666"/>
            <a:ext cx="44406" cy="105412"/>
            <a:chOff x="3922394" y="4890674"/>
            <a:chExt cx="33309" cy="79041"/>
          </a:xfrm>
        </p:grpSpPr>
        <p:sp>
          <p:nvSpPr>
            <p:cNvPr id="118" name="Google Shape;118;p3"/>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3"/>
          <p:cNvGrpSpPr/>
          <p:nvPr/>
        </p:nvGrpSpPr>
        <p:grpSpPr>
          <a:xfrm>
            <a:off x="8155745" y="6438087"/>
            <a:ext cx="147892" cy="176778"/>
            <a:chOff x="4148103" y="5123543"/>
            <a:chExt cx="269125" cy="321576"/>
          </a:xfrm>
        </p:grpSpPr>
        <p:sp>
          <p:nvSpPr>
            <p:cNvPr id="121" name="Google Shape;121;p3"/>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2289978" y="6789962"/>
            <a:ext cx="55716" cy="125154"/>
            <a:chOff x="4891832" y="3454067"/>
            <a:chExt cx="41792" cy="93844"/>
          </a:xfrm>
        </p:grpSpPr>
        <p:sp>
          <p:nvSpPr>
            <p:cNvPr id="125" name="Google Shape;125;p3"/>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3"/>
          <p:cNvGrpSpPr/>
          <p:nvPr/>
        </p:nvGrpSpPr>
        <p:grpSpPr>
          <a:xfrm>
            <a:off x="7522312" y="6688105"/>
            <a:ext cx="108750" cy="137269"/>
            <a:chOff x="2802243" y="4633955"/>
            <a:chExt cx="81573" cy="102928"/>
          </a:xfrm>
        </p:grpSpPr>
        <p:sp>
          <p:nvSpPr>
            <p:cNvPr id="128" name="Google Shape;128;p3"/>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3"/>
          <p:cNvGrpSpPr/>
          <p:nvPr/>
        </p:nvGrpSpPr>
        <p:grpSpPr>
          <a:xfrm>
            <a:off x="6370570" y="6690870"/>
            <a:ext cx="118304" cy="131734"/>
            <a:chOff x="2483887" y="5072504"/>
            <a:chExt cx="88739" cy="98778"/>
          </a:xfrm>
        </p:grpSpPr>
        <p:sp>
          <p:nvSpPr>
            <p:cNvPr id="132" name="Google Shape;132;p3"/>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3"/>
          <p:cNvGrpSpPr/>
          <p:nvPr/>
        </p:nvGrpSpPr>
        <p:grpSpPr>
          <a:xfrm>
            <a:off x="5065902" y="6630205"/>
            <a:ext cx="147892" cy="117466"/>
            <a:chOff x="1400920" y="4965564"/>
            <a:chExt cx="110933" cy="88079"/>
          </a:xfrm>
        </p:grpSpPr>
        <p:sp>
          <p:nvSpPr>
            <p:cNvPr id="136" name="Google Shape;136;p3"/>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0167995"/>
      </p:ext>
    </p:extLst>
  </p:cSld>
  <p:clrMapOvr>
    <a:masterClrMapping/>
  </p:clrMapOvr>
  <p:transition spd="slow" advClick="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9"/>
        <p:cNvGrpSpPr/>
        <p:nvPr/>
      </p:nvGrpSpPr>
      <p:grpSpPr>
        <a:xfrm>
          <a:off x="0" y="0"/>
          <a:ext cx="0" cy="0"/>
          <a:chOff x="0" y="0"/>
          <a:chExt cx="0" cy="0"/>
        </a:xfrm>
      </p:grpSpPr>
      <p:grpSp>
        <p:nvGrpSpPr>
          <p:cNvPr id="140" name="Google Shape;140;p4"/>
          <p:cNvGrpSpPr/>
          <p:nvPr/>
        </p:nvGrpSpPr>
        <p:grpSpPr>
          <a:xfrm>
            <a:off x="-72957" y="2466534"/>
            <a:ext cx="12263031" cy="4275482"/>
            <a:chOff x="-54725" y="1849472"/>
            <a:chExt cx="9198470" cy="3205869"/>
          </a:xfrm>
        </p:grpSpPr>
        <p:sp>
          <p:nvSpPr>
            <p:cNvPr id="141" name="Google Shape;141;p4"/>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2" name="Google Shape;142;p4"/>
            <p:cNvGrpSpPr/>
            <p:nvPr/>
          </p:nvGrpSpPr>
          <p:grpSpPr>
            <a:xfrm>
              <a:off x="220100" y="2421150"/>
              <a:ext cx="8653600" cy="2015700"/>
              <a:chOff x="220100" y="2421150"/>
              <a:chExt cx="8653600" cy="2015700"/>
            </a:xfrm>
          </p:grpSpPr>
          <p:sp>
            <p:nvSpPr>
              <p:cNvPr id="143" name="Google Shape;143;p4"/>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44" name="Google Shape;144;p4"/>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45" name="Google Shape;145;p4"/>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46" name="Google Shape;146;p4"/>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47" name="Google Shape;147;p4"/>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48" name="Google Shape;148;p4"/>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49" name="Google Shape;149;p4"/>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50" name="Google Shape;150;p4"/>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51" name="Google Shape;151;p4"/>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52" name="Google Shape;152;p4"/>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53" name="Google Shape;153;p4"/>
          <p:cNvSpPr txBox="1">
            <a:spLocks noGrp="1"/>
          </p:cNvSpPr>
          <p:nvPr>
            <p:ph type="title"/>
          </p:nvPr>
        </p:nvSpPr>
        <p:spPr>
          <a:xfrm>
            <a:off x="959875" y="728773"/>
            <a:ext cx="10279862" cy="725368"/>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rgbClr val="2A4849"/>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959875" y="1621375"/>
            <a:ext cx="10279862" cy="4518646"/>
          </a:xfrm>
          <a:prstGeom prst="rect">
            <a:avLst/>
          </a:prstGeom>
        </p:spPr>
        <p:txBody>
          <a:bodyPr spcFirstLastPara="1" wrap="square" lIns="91425" tIns="91425" rIns="91425" bIns="91425" anchor="ctr" anchorCtr="0">
            <a:noAutofit/>
          </a:bodyPr>
          <a:lstStyle>
            <a:lvl1pPr marL="609524" lvl="0" indent="-406349" rtl="0">
              <a:lnSpc>
                <a:spcPct val="100000"/>
              </a:lnSpc>
              <a:spcBef>
                <a:spcPts val="0"/>
              </a:spcBef>
              <a:spcAft>
                <a:spcPts val="0"/>
              </a:spcAft>
              <a:buClr>
                <a:srgbClr val="434343"/>
              </a:buClr>
              <a:buSzPts val="1200"/>
              <a:buAutoNum type="arabicPeriod"/>
              <a:defRPr sz="1467">
                <a:solidFill>
                  <a:srgbClr val="434343"/>
                </a:solidFill>
              </a:defRPr>
            </a:lvl1pPr>
            <a:lvl2pPr marL="1219048" lvl="1"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571" lvl="2"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095" lvl="3"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619" lvl="4"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143" lvl="5" indent="-406349"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6666" lvl="6" indent="-406349"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190" lvl="7" indent="-406349"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5714" lvl="8" indent="-406349"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grpSp>
        <p:nvGrpSpPr>
          <p:cNvPr id="155" name="Google Shape;155;p4"/>
          <p:cNvGrpSpPr/>
          <p:nvPr/>
        </p:nvGrpSpPr>
        <p:grpSpPr>
          <a:xfrm>
            <a:off x="-72956" y="6134153"/>
            <a:ext cx="12372276" cy="725315"/>
            <a:chOff x="-54725" y="4599549"/>
            <a:chExt cx="9280415" cy="543860"/>
          </a:xfrm>
        </p:grpSpPr>
        <p:sp>
          <p:nvSpPr>
            <p:cNvPr id="156" name="Google Shape;156;p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58" name="Google Shape;158;p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59" name="Google Shape;159;p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60" name="Google Shape;160;p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61" name="Google Shape;161;p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62" name="Google Shape;162;p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63" name="Google Shape;163;p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64" name="Google Shape;164;p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65" name="Google Shape;165;p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66" name="Google Shape;166;p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524339556"/>
      </p:ext>
    </p:extLst>
  </p:cSld>
  <p:clrMapOvr>
    <a:masterClrMapping/>
  </p:clrMapOvr>
  <p:transition spd="slow" advClick="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7"/>
        <p:cNvGrpSpPr/>
        <p:nvPr/>
      </p:nvGrpSpPr>
      <p:grpSpPr>
        <a:xfrm>
          <a:off x="0" y="0"/>
          <a:ext cx="0" cy="0"/>
          <a:chOff x="0" y="0"/>
          <a:chExt cx="0" cy="0"/>
        </a:xfrm>
      </p:grpSpPr>
      <p:sp>
        <p:nvSpPr>
          <p:cNvPr id="168" name="Google Shape;168;p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 name="Google Shape;169;p5"/>
          <p:cNvSpPr txBox="1">
            <a:spLocks noGrp="1"/>
          </p:cNvSpPr>
          <p:nvPr>
            <p:ph type="title" idx="2"/>
          </p:nvPr>
        </p:nvSpPr>
        <p:spPr>
          <a:xfrm>
            <a:off x="2799169"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5"/>
          <p:cNvSpPr txBox="1">
            <a:spLocks noGrp="1"/>
          </p:cNvSpPr>
          <p:nvPr>
            <p:ph type="title" idx="3"/>
          </p:nvPr>
        </p:nvSpPr>
        <p:spPr>
          <a:xfrm>
            <a:off x="7157120" y="3020132"/>
            <a:ext cx="3656324" cy="74537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 name="Google Shape;171;p5"/>
          <p:cNvSpPr txBox="1">
            <a:spLocks noGrp="1"/>
          </p:cNvSpPr>
          <p:nvPr>
            <p:ph type="subTitle" idx="1"/>
          </p:nvPr>
        </p:nvSpPr>
        <p:spPr>
          <a:xfrm>
            <a:off x="715711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72" name="Google Shape;172;p5"/>
          <p:cNvSpPr txBox="1">
            <a:spLocks noGrp="1"/>
          </p:cNvSpPr>
          <p:nvPr>
            <p:ph type="subTitle" idx="4"/>
          </p:nvPr>
        </p:nvSpPr>
        <p:spPr>
          <a:xfrm>
            <a:off x="2799187" y="3765539"/>
            <a:ext cx="3656324" cy="165558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73" name="Google Shape;173;p5"/>
          <p:cNvGrpSpPr/>
          <p:nvPr/>
        </p:nvGrpSpPr>
        <p:grpSpPr>
          <a:xfrm>
            <a:off x="-72956" y="6134153"/>
            <a:ext cx="12372276" cy="725315"/>
            <a:chOff x="-54725" y="4599549"/>
            <a:chExt cx="9280415" cy="543860"/>
          </a:xfrm>
        </p:grpSpPr>
        <p:sp>
          <p:nvSpPr>
            <p:cNvPr id="174" name="Google Shape;174;p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76" name="Google Shape;176;p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77" name="Google Shape;177;p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78" name="Google Shape;178;p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79" name="Google Shape;179;p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80" name="Google Shape;180;p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81" name="Google Shape;181;p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82" name="Google Shape;182;p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83" name="Google Shape;183;p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84" name="Google Shape;184;p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144006681"/>
      </p:ext>
    </p:extLst>
  </p:cSld>
  <p:clrMapOvr>
    <a:masterClrMapping/>
  </p:clrMapOvr>
  <p:transition spd="slow" advClick="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7" name="Google Shape;187;p6"/>
          <p:cNvGrpSpPr/>
          <p:nvPr/>
        </p:nvGrpSpPr>
        <p:grpSpPr>
          <a:xfrm>
            <a:off x="-72956" y="6134153"/>
            <a:ext cx="12372276" cy="725315"/>
            <a:chOff x="-54725" y="4599549"/>
            <a:chExt cx="9280415" cy="543860"/>
          </a:xfrm>
        </p:grpSpPr>
        <p:sp>
          <p:nvSpPr>
            <p:cNvPr id="188" name="Google Shape;188;p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90" name="Google Shape;190;p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91" name="Google Shape;191;p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92" name="Google Shape;192;p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93" name="Google Shape;193;p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94" name="Google Shape;194;p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95" name="Google Shape;195;p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96" name="Google Shape;196;p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97" name="Google Shape;197;p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98" name="Google Shape;198;p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82784340"/>
      </p:ext>
    </p:extLst>
  </p:cSld>
  <p:clrMapOvr>
    <a:masterClrMapping/>
  </p:clrMapOvr>
  <p:transition spd="slow" advClick="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9"/>
        <p:cNvGrpSpPr/>
        <p:nvPr/>
      </p:nvGrpSpPr>
      <p:grpSpPr>
        <a:xfrm>
          <a:off x="0" y="0"/>
          <a:ext cx="0" cy="0"/>
          <a:chOff x="0" y="0"/>
          <a:chExt cx="0" cy="0"/>
        </a:xfrm>
      </p:grpSpPr>
      <p:sp>
        <p:nvSpPr>
          <p:cNvPr id="200" name="Google Shape;200;p7"/>
          <p:cNvSpPr/>
          <p:nvPr/>
        </p:nvSpPr>
        <p:spPr>
          <a:xfrm>
            <a:off x="3782844" y="4716514"/>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201" name="Google Shape;201;p7"/>
          <p:cNvGrpSpPr/>
          <p:nvPr/>
        </p:nvGrpSpPr>
        <p:grpSpPr>
          <a:xfrm>
            <a:off x="4711466" y="4794071"/>
            <a:ext cx="6261809" cy="1792318"/>
            <a:chOff x="3534109" y="3625695"/>
            <a:chExt cx="4696968" cy="1343927"/>
          </a:xfrm>
        </p:grpSpPr>
        <p:sp>
          <p:nvSpPr>
            <p:cNvPr id="202" name="Google Shape;202;p7"/>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7"/>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7"/>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7"/>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7"/>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7"/>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7"/>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7"/>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7"/>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7"/>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7"/>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7"/>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7"/>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7"/>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7"/>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7"/>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7"/>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7"/>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7"/>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7"/>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7"/>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7"/>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7"/>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7"/>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7"/>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7"/>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7"/>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7"/>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7"/>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7"/>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7"/>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7"/>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7"/>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8" name="Google Shape;268;p7"/>
          <p:cNvSpPr txBox="1">
            <a:spLocks noGrp="1"/>
          </p:cNvSpPr>
          <p:nvPr>
            <p:ph type="body" idx="1"/>
          </p:nvPr>
        </p:nvSpPr>
        <p:spPr>
          <a:xfrm>
            <a:off x="959875" y="1699526"/>
            <a:ext cx="5489685" cy="3191539"/>
          </a:xfrm>
          <a:prstGeom prst="rect">
            <a:avLst/>
          </a:prstGeom>
        </p:spPr>
        <p:txBody>
          <a:bodyPr spcFirstLastPara="1" wrap="square" lIns="91425" tIns="91425" rIns="91425" bIns="91425" anchor="ctr" anchorCtr="0">
            <a:noAutofit/>
          </a:bodyPr>
          <a:lstStyle>
            <a:lvl1pPr marL="609524" lvl="0" indent="-389418" rtl="0">
              <a:lnSpc>
                <a:spcPct val="100000"/>
              </a:lnSpc>
              <a:spcBef>
                <a:spcPts val="0"/>
              </a:spcBef>
              <a:spcAft>
                <a:spcPts val="0"/>
              </a:spcAft>
              <a:buSzPts val="1000"/>
              <a:buChar char="●"/>
              <a:defRPr>
                <a:solidFill>
                  <a:srgbClr val="434343"/>
                </a:solidFill>
              </a:defRPr>
            </a:lvl1pPr>
            <a:lvl2pPr marL="1219048" lvl="1" indent="-423281" rtl="0">
              <a:lnSpc>
                <a:spcPct val="115000"/>
              </a:lnSpc>
              <a:spcBef>
                <a:spcPts val="0"/>
              </a:spcBef>
              <a:spcAft>
                <a:spcPts val="0"/>
              </a:spcAft>
              <a:buSzPts val="1400"/>
              <a:buChar char="○"/>
              <a:defRPr>
                <a:solidFill>
                  <a:srgbClr val="434343"/>
                </a:solidFill>
              </a:defRPr>
            </a:lvl2pPr>
            <a:lvl3pPr marL="1828571" lvl="2" indent="-423281" rtl="0">
              <a:lnSpc>
                <a:spcPct val="115000"/>
              </a:lnSpc>
              <a:spcBef>
                <a:spcPts val="2133"/>
              </a:spcBef>
              <a:spcAft>
                <a:spcPts val="0"/>
              </a:spcAft>
              <a:buSzPts val="1400"/>
              <a:buChar char="■"/>
              <a:defRPr>
                <a:solidFill>
                  <a:srgbClr val="434343"/>
                </a:solidFill>
              </a:defRPr>
            </a:lvl3pPr>
            <a:lvl4pPr marL="2438095" lvl="3" indent="-423281" rtl="0">
              <a:lnSpc>
                <a:spcPct val="115000"/>
              </a:lnSpc>
              <a:spcBef>
                <a:spcPts val="2133"/>
              </a:spcBef>
              <a:spcAft>
                <a:spcPts val="0"/>
              </a:spcAft>
              <a:buSzPts val="1400"/>
              <a:buChar char="●"/>
              <a:defRPr>
                <a:solidFill>
                  <a:srgbClr val="434343"/>
                </a:solidFill>
              </a:defRPr>
            </a:lvl4pPr>
            <a:lvl5pPr marL="3047619" lvl="4" indent="-423281" rtl="0">
              <a:lnSpc>
                <a:spcPct val="115000"/>
              </a:lnSpc>
              <a:spcBef>
                <a:spcPts val="2133"/>
              </a:spcBef>
              <a:spcAft>
                <a:spcPts val="0"/>
              </a:spcAft>
              <a:buSzPts val="1400"/>
              <a:buChar char="○"/>
              <a:defRPr>
                <a:solidFill>
                  <a:srgbClr val="434343"/>
                </a:solidFill>
              </a:defRPr>
            </a:lvl5pPr>
            <a:lvl6pPr marL="3657143" lvl="5" indent="-423281" rtl="0">
              <a:lnSpc>
                <a:spcPct val="115000"/>
              </a:lnSpc>
              <a:spcBef>
                <a:spcPts val="2133"/>
              </a:spcBef>
              <a:spcAft>
                <a:spcPts val="0"/>
              </a:spcAft>
              <a:buSzPts val="1400"/>
              <a:buChar char="■"/>
              <a:defRPr>
                <a:solidFill>
                  <a:srgbClr val="434343"/>
                </a:solidFill>
              </a:defRPr>
            </a:lvl6pPr>
            <a:lvl7pPr marL="4266666" lvl="6" indent="-423281" rtl="0">
              <a:lnSpc>
                <a:spcPct val="115000"/>
              </a:lnSpc>
              <a:spcBef>
                <a:spcPts val="2133"/>
              </a:spcBef>
              <a:spcAft>
                <a:spcPts val="0"/>
              </a:spcAft>
              <a:buSzPts val="1400"/>
              <a:buChar char="●"/>
              <a:defRPr>
                <a:solidFill>
                  <a:srgbClr val="434343"/>
                </a:solidFill>
              </a:defRPr>
            </a:lvl7pPr>
            <a:lvl8pPr marL="4876190" lvl="7" indent="-423281" rtl="0">
              <a:lnSpc>
                <a:spcPct val="115000"/>
              </a:lnSpc>
              <a:spcBef>
                <a:spcPts val="2133"/>
              </a:spcBef>
              <a:spcAft>
                <a:spcPts val="0"/>
              </a:spcAft>
              <a:buSzPts val="1400"/>
              <a:buChar char="○"/>
              <a:defRPr>
                <a:solidFill>
                  <a:srgbClr val="434343"/>
                </a:solidFill>
              </a:defRPr>
            </a:lvl8pPr>
            <a:lvl9pPr marL="5485714" lvl="8" indent="-423281" rtl="0">
              <a:lnSpc>
                <a:spcPct val="115000"/>
              </a:lnSpc>
              <a:spcBef>
                <a:spcPts val="2133"/>
              </a:spcBef>
              <a:spcAft>
                <a:spcPts val="2133"/>
              </a:spcAft>
              <a:buSzPts val="1400"/>
              <a:buChar char="■"/>
              <a:defRPr>
                <a:solidFill>
                  <a:srgbClr val="434343"/>
                </a:solidFill>
              </a:defRPr>
            </a:lvl9pPr>
          </a:lstStyle>
          <a:p>
            <a:endParaRPr/>
          </a:p>
        </p:txBody>
      </p:sp>
      <p:sp>
        <p:nvSpPr>
          <p:cNvPr id="269" name="Google Shape;269;p7"/>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0" name="Google Shape;270;p7"/>
          <p:cNvGrpSpPr/>
          <p:nvPr/>
        </p:nvGrpSpPr>
        <p:grpSpPr>
          <a:xfrm>
            <a:off x="-507933" y="5728958"/>
            <a:ext cx="1743737" cy="1435535"/>
            <a:chOff x="-381000" y="4295723"/>
            <a:chExt cx="1307973" cy="1076402"/>
          </a:xfrm>
        </p:grpSpPr>
        <p:sp>
          <p:nvSpPr>
            <p:cNvPr id="271" name="Google Shape;271;p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359449"/>
      </p:ext>
    </p:extLst>
  </p:cSld>
  <p:clrMapOvr>
    <a:masterClrMapping/>
  </p:clrMapOvr>
  <p:transition spd="slow" advClick="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6"/>
        <p:cNvGrpSpPr/>
        <p:nvPr/>
      </p:nvGrpSpPr>
      <p:grpSpPr>
        <a:xfrm>
          <a:off x="0" y="0"/>
          <a:ext cx="0" cy="0"/>
          <a:chOff x="0" y="0"/>
          <a:chExt cx="0" cy="0"/>
        </a:xfrm>
      </p:grpSpPr>
      <p:grpSp>
        <p:nvGrpSpPr>
          <p:cNvPr id="277" name="Google Shape;277;p8"/>
          <p:cNvGrpSpPr/>
          <p:nvPr/>
        </p:nvGrpSpPr>
        <p:grpSpPr>
          <a:xfrm>
            <a:off x="-72957" y="2669781"/>
            <a:ext cx="12263031" cy="4275482"/>
            <a:chOff x="-54725" y="1849472"/>
            <a:chExt cx="9198470" cy="3205869"/>
          </a:xfrm>
        </p:grpSpPr>
        <p:sp>
          <p:nvSpPr>
            <p:cNvPr id="278" name="Google Shape;278;p8"/>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9" name="Google Shape;279;p8"/>
            <p:cNvGrpSpPr/>
            <p:nvPr/>
          </p:nvGrpSpPr>
          <p:grpSpPr>
            <a:xfrm>
              <a:off x="220100" y="2421150"/>
              <a:ext cx="8653600" cy="2015700"/>
              <a:chOff x="220100" y="2421150"/>
              <a:chExt cx="8653600" cy="2015700"/>
            </a:xfrm>
          </p:grpSpPr>
          <p:sp>
            <p:nvSpPr>
              <p:cNvPr id="280" name="Google Shape;280;p8"/>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281" name="Google Shape;281;p8"/>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282" name="Google Shape;282;p8"/>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283" name="Google Shape;283;p8"/>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284" name="Google Shape;284;p8"/>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285" name="Google Shape;285;p8"/>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286" name="Google Shape;286;p8"/>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287" name="Google Shape;287;p8"/>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288" name="Google Shape;288;p8"/>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289" name="Google Shape;289;p8"/>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290" name="Google Shape;290;p8"/>
          <p:cNvSpPr txBox="1">
            <a:spLocks noGrp="1"/>
          </p:cNvSpPr>
          <p:nvPr>
            <p:ph type="title"/>
          </p:nvPr>
        </p:nvSpPr>
        <p:spPr>
          <a:xfrm>
            <a:off x="2020337" y="719366"/>
            <a:ext cx="8149739" cy="410295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9998"/>
            </a:lvl1pPr>
            <a:lvl2pPr lvl="1">
              <a:spcBef>
                <a:spcPts val="0"/>
              </a:spcBef>
              <a:spcAft>
                <a:spcPts val="0"/>
              </a:spcAft>
              <a:buSzPts val="4800"/>
              <a:buNone/>
              <a:defRPr sz="6399"/>
            </a:lvl2pPr>
            <a:lvl3pPr lvl="2">
              <a:spcBef>
                <a:spcPts val="0"/>
              </a:spcBef>
              <a:spcAft>
                <a:spcPts val="0"/>
              </a:spcAft>
              <a:buSzPts val="4800"/>
              <a:buNone/>
              <a:defRPr sz="6399"/>
            </a:lvl3pPr>
            <a:lvl4pPr lvl="3">
              <a:spcBef>
                <a:spcPts val="0"/>
              </a:spcBef>
              <a:spcAft>
                <a:spcPts val="0"/>
              </a:spcAft>
              <a:buSzPts val="4800"/>
              <a:buNone/>
              <a:defRPr sz="6399"/>
            </a:lvl4pPr>
            <a:lvl5pPr lvl="4">
              <a:spcBef>
                <a:spcPts val="0"/>
              </a:spcBef>
              <a:spcAft>
                <a:spcPts val="0"/>
              </a:spcAft>
              <a:buSzPts val="4800"/>
              <a:buNone/>
              <a:defRPr sz="6399"/>
            </a:lvl5pPr>
            <a:lvl6pPr lvl="5">
              <a:spcBef>
                <a:spcPts val="0"/>
              </a:spcBef>
              <a:spcAft>
                <a:spcPts val="0"/>
              </a:spcAft>
              <a:buSzPts val="4800"/>
              <a:buNone/>
              <a:defRPr sz="6399"/>
            </a:lvl6pPr>
            <a:lvl7pPr lvl="6">
              <a:spcBef>
                <a:spcPts val="0"/>
              </a:spcBef>
              <a:spcAft>
                <a:spcPts val="0"/>
              </a:spcAft>
              <a:buSzPts val="4800"/>
              <a:buNone/>
              <a:defRPr sz="6399"/>
            </a:lvl7pPr>
            <a:lvl8pPr lvl="7">
              <a:spcBef>
                <a:spcPts val="0"/>
              </a:spcBef>
              <a:spcAft>
                <a:spcPts val="0"/>
              </a:spcAft>
              <a:buSzPts val="4800"/>
              <a:buNone/>
              <a:defRPr sz="6399"/>
            </a:lvl8pPr>
            <a:lvl9pPr lvl="8">
              <a:spcBef>
                <a:spcPts val="0"/>
              </a:spcBef>
              <a:spcAft>
                <a:spcPts val="0"/>
              </a:spcAft>
              <a:buSzPts val="4800"/>
              <a:buNone/>
              <a:defRPr sz="6399"/>
            </a:lvl9pPr>
          </a:lstStyle>
          <a:p>
            <a:endParaRPr/>
          </a:p>
        </p:txBody>
      </p:sp>
    </p:spTree>
    <p:extLst>
      <p:ext uri="{BB962C8B-B14F-4D97-AF65-F5344CB8AC3E}">
        <p14:creationId xmlns:p14="http://schemas.microsoft.com/office/powerpoint/2010/main" val="525735924"/>
      </p:ext>
    </p:extLst>
  </p:cSld>
  <p:clrMapOvr>
    <a:masterClrMapping/>
  </p:clrMapOvr>
  <p:transition spd="slow" advClick="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1"/>
        <p:cNvGrpSpPr/>
        <p:nvPr/>
      </p:nvGrpSpPr>
      <p:grpSpPr>
        <a:xfrm>
          <a:off x="0" y="0"/>
          <a:ext cx="0" cy="0"/>
          <a:chOff x="0" y="0"/>
          <a:chExt cx="0" cy="0"/>
        </a:xfrm>
      </p:grpSpPr>
      <p:sp>
        <p:nvSpPr>
          <p:cNvPr id="292" name="Google Shape;292;p9"/>
          <p:cNvSpPr txBox="1">
            <a:spLocks noGrp="1"/>
          </p:cNvSpPr>
          <p:nvPr>
            <p:ph type="title"/>
          </p:nvPr>
        </p:nvSpPr>
        <p:spPr>
          <a:xfrm>
            <a:off x="3241678" y="719367"/>
            <a:ext cx="5707257" cy="1046642"/>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999"/>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3" name="Google Shape;293;p9"/>
          <p:cNvSpPr txBox="1">
            <a:spLocks noGrp="1"/>
          </p:cNvSpPr>
          <p:nvPr>
            <p:ph type="subTitle" idx="1"/>
          </p:nvPr>
        </p:nvSpPr>
        <p:spPr>
          <a:xfrm>
            <a:off x="3241478" y="1766009"/>
            <a:ext cx="5707257" cy="22477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94" name="Google Shape;294;p9"/>
          <p:cNvGrpSpPr/>
          <p:nvPr/>
        </p:nvGrpSpPr>
        <p:grpSpPr>
          <a:xfrm>
            <a:off x="1714712" y="3094291"/>
            <a:ext cx="1244662" cy="1722372"/>
            <a:chOff x="3200450" y="2118325"/>
            <a:chExt cx="442075" cy="611525"/>
          </a:xfrm>
        </p:grpSpPr>
        <p:sp>
          <p:nvSpPr>
            <p:cNvPr id="295" name="Google Shape;295;p9"/>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 name="Google Shape;298;p9"/>
          <p:cNvGrpSpPr/>
          <p:nvPr/>
        </p:nvGrpSpPr>
        <p:grpSpPr>
          <a:xfrm>
            <a:off x="-56973" y="2883249"/>
            <a:ext cx="2045598" cy="1941228"/>
            <a:chOff x="362575" y="2018900"/>
            <a:chExt cx="854675" cy="810775"/>
          </a:xfrm>
        </p:grpSpPr>
        <p:sp>
          <p:nvSpPr>
            <p:cNvPr id="299" name="Google Shape;299;p9"/>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rgbClr val="25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0" y="4422258"/>
            <a:ext cx="12310693" cy="2437353"/>
          </a:xfrm>
          <a:custGeom>
            <a:avLst/>
            <a:gdLst/>
            <a:ahLst/>
            <a:cxnLst/>
            <a:rect l="l" t="t" r="r" b="b"/>
            <a:pathLst>
              <a:path w="266231" h="53454" extrusionOk="0">
                <a:moveTo>
                  <a:pt x="78624" y="0"/>
                </a:moveTo>
                <a:cubicBezTo>
                  <a:pt x="44984" y="0"/>
                  <a:pt x="16886" y="1851"/>
                  <a:pt x="0" y="3654"/>
                </a:cubicBezTo>
                <a:lnTo>
                  <a:pt x="0" y="53453"/>
                </a:lnTo>
                <a:lnTo>
                  <a:pt x="266231" y="53453"/>
                </a:lnTo>
                <a:lnTo>
                  <a:pt x="266231" y="24048"/>
                </a:lnTo>
                <a:cubicBezTo>
                  <a:pt x="205733" y="5112"/>
                  <a:pt x="134526" y="0"/>
                  <a:pt x="7862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0" y="4918472"/>
            <a:ext cx="12310693" cy="1941185"/>
          </a:xfrm>
          <a:custGeom>
            <a:avLst/>
            <a:gdLst/>
            <a:ahLst/>
            <a:cxnLst/>
            <a:rect l="l" t="t" r="r" b="b"/>
            <a:pathLst>
              <a:path w="266231" h="53454" extrusionOk="0">
                <a:moveTo>
                  <a:pt x="78624" y="0"/>
                </a:moveTo>
                <a:cubicBezTo>
                  <a:pt x="44984" y="0"/>
                  <a:pt x="16886" y="1852"/>
                  <a:pt x="0" y="3655"/>
                </a:cubicBezTo>
                <a:lnTo>
                  <a:pt x="0" y="53453"/>
                </a:lnTo>
                <a:lnTo>
                  <a:pt x="266231" y="53453"/>
                </a:lnTo>
                <a:lnTo>
                  <a:pt x="266231" y="24049"/>
                </a:lnTo>
                <a:cubicBezTo>
                  <a:pt x="205733" y="5112"/>
                  <a:pt x="134526" y="0"/>
                  <a:pt x="78624" y="0"/>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303" name="Google Shape;303;p9"/>
          <p:cNvGrpSpPr/>
          <p:nvPr/>
        </p:nvGrpSpPr>
        <p:grpSpPr>
          <a:xfrm>
            <a:off x="8522552" y="5595916"/>
            <a:ext cx="99195" cy="90037"/>
            <a:chOff x="5326971" y="3517429"/>
            <a:chExt cx="74406" cy="67512"/>
          </a:xfrm>
        </p:grpSpPr>
        <p:sp>
          <p:nvSpPr>
            <p:cNvPr id="304" name="Google Shape;304;p9"/>
            <p:cNvSpPr/>
            <p:nvPr/>
          </p:nvSpPr>
          <p:spPr>
            <a:xfrm>
              <a:off x="5366130" y="3517429"/>
              <a:ext cx="3291" cy="60088"/>
            </a:xfrm>
            <a:custGeom>
              <a:avLst/>
              <a:gdLst/>
              <a:ahLst/>
              <a:cxnLst/>
              <a:rect l="l" t="t" r="r" b="b"/>
              <a:pathLst>
                <a:path w="90" h="1303" fill="none" extrusionOk="0">
                  <a:moveTo>
                    <a:pt x="0" y="0"/>
                  </a:moveTo>
                  <a:lnTo>
                    <a:pt x="89"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396112" y="3537996"/>
              <a:ext cx="5265" cy="36246"/>
            </a:xfrm>
            <a:custGeom>
              <a:avLst/>
              <a:gdLst/>
              <a:ahLst/>
              <a:cxnLst/>
              <a:rect l="l" t="t" r="r" b="b"/>
              <a:pathLst>
                <a:path w="144" h="786" fill="none" extrusionOk="0">
                  <a:moveTo>
                    <a:pt x="1" y="785"/>
                  </a:moveTo>
                  <a:lnTo>
                    <a:pt x="144"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326971" y="3539656"/>
              <a:ext cx="13089" cy="45285"/>
            </a:xfrm>
            <a:custGeom>
              <a:avLst/>
              <a:gdLst/>
              <a:ahLst/>
              <a:cxnLst/>
              <a:rect l="l" t="t" r="r" b="b"/>
              <a:pathLst>
                <a:path w="358" h="982" fill="none" extrusionOk="0">
                  <a:moveTo>
                    <a:pt x="1" y="0"/>
                  </a:moveTo>
                  <a:cubicBezTo>
                    <a:pt x="108" y="321"/>
                    <a:pt x="233" y="660"/>
                    <a:pt x="357" y="98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9"/>
          <p:cNvGrpSpPr/>
          <p:nvPr/>
        </p:nvGrpSpPr>
        <p:grpSpPr>
          <a:xfrm>
            <a:off x="7623715" y="5854472"/>
            <a:ext cx="40898" cy="69188"/>
            <a:chOff x="5822805" y="3872050"/>
            <a:chExt cx="30677" cy="51879"/>
          </a:xfrm>
        </p:grpSpPr>
        <p:sp>
          <p:nvSpPr>
            <p:cNvPr id="308" name="Google Shape;308;p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9"/>
          <p:cNvGrpSpPr/>
          <p:nvPr/>
        </p:nvGrpSpPr>
        <p:grpSpPr>
          <a:xfrm>
            <a:off x="5704343" y="5666531"/>
            <a:ext cx="110505" cy="83456"/>
            <a:chOff x="4915963" y="3914014"/>
            <a:chExt cx="82889" cy="62578"/>
          </a:xfrm>
        </p:grpSpPr>
        <p:sp>
          <p:nvSpPr>
            <p:cNvPr id="311" name="Google Shape;311;p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9"/>
          <p:cNvGrpSpPr/>
          <p:nvPr/>
        </p:nvGrpSpPr>
        <p:grpSpPr>
          <a:xfrm>
            <a:off x="6101391" y="6198931"/>
            <a:ext cx="107921" cy="83456"/>
            <a:chOff x="4981850" y="4484221"/>
            <a:chExt cx="80951" cy="62578"/>
          </a:xfrm>
        </p:grpSpPr>
        <p:sp>
          <p:nvSpPr>
            <p:cNvPr id="315" name="Google Shape;315;p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 name="Google Shape;318;p9"/>
          <p:cNvGrpSpPr/>
          <p:nvPr/>
        </p:nvGrpSpPr>
        <p:grpSpPr>
          <a:xfrm>
            <a:off x="8254124" y="6436802"/>
            <a:ext cx="106994" cy="83456"/>
            <a:chOff x="6191399" y="4826483"/>
            <a:chExt cx="80256" cy="62578"/>
          </a:xfrm>
        </p:grpSpPr>
        <p:sp>
          <p:nvSpPr>
            <p:cNvPr id="319" name="Google Shape;319;p9"/>
            <p:cNvSpPr/>
            <p:nvPr/>
          </p:nvSpPr>
          <p:spPr>
            <a:xfrm>
              <a:off x="6233154" y="4826483"/>
              <a:ext cx="37" cy="59304"/>
            </a:xfrm>
            <a:custGeom>
              <a:avLst/>
              <a:gdLst/>
              <a:ahLst/>
              <a:cxnLst/>
              <a:rect l="l" t="t" r="r" b="b"/>
              <a:pathLst>
                <a:path w="1" h="1286" fill="none" extrusionOk="0">
                  <a:moveTo>
                    <a:pt x="0" y="1"/>
                  </a:moveTo>
                  <a:lnTo>
                    <a:pt x="0" y="1286"/>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a:off x="6263136" y="4843776"/>
              <a:ext cx="8519" cy="45285"/>
            </a:xfrm>
            <a:custGeom>
              <a:avLst/>
              <a:gdLst/>
              <a:ahLst/>
              <a:cxnLst/>
              <a:rect l="l" t="t" r="r" b="b"/>
              <a:pathLst>
                <a:path w="233" h="982" fill="none" extrusionOk="0">
                  <a:moveTo>
                    <a:pt x="1" y="982"/>
                  </a:moveTo>
                  <a:cubicBezTo>
                    <a:pt x="90" y="661"/>
                    <a:pt x="161" y="340"/>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a:off x="6191399" y="4840502"/>
              <a:ext cx="7861" cy="46115"/>
            </a:xfrm>
            <a:custGeom>
              <a:avLst/>
              <a:gdLst/>
              <a:ahLst/>
              <a:cxnLst/>
              <a:rect l="l" t="t" r="r" b="b"/>
              <a:pathLst>
                <a:path w="215" h="1000" fill="none" extrusionOk="0">
                  <a:moveTo>
                    <a:pt x="0" y="0"/>
                  </a:moveTo>
                  <a:cubicBezTo>
                    <a:pt x="71" y="339"/>
                    <a:pt x="143" y="660"/>
                    <a:pt x="214" y="999"/>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 name="Google Shape;322;p9"/>
          <p:cNvGrpSpPr/>
          <p:nvPr/>
        </p:nvGrpSpPr>
        <p:grpSpPr>
          <a:xfrm>
            <a:off x="9197773" y="6385265"/>
            <a:ext cx="107043" cy="83456"/>
            <a:chOff x="6899227" y="4787839"/>
            <a:chExt cx="80293" cy="62578"/>
          </a:xfrm>
        </p:grpSpPr>
        <p:sp>
          <p:nvSpPr>
            <p:cNvPr id="323" name="Google Shape;323;p9"/>
            <p:cNvSpPr/>
            <p:nvPr/>
          </p:nvSpPr>
          <p:spPr>
            <a:xfrm>
              <a:off x="6940982" y="4787839"/>
              <a:ext cx="37" cy="59258"/>
            </a:xfrm>
            <a:custGeom>
              <a:avLst/>
              <a:gdLst/>
              <a:ahLst/>
              <a:cxnLst/>
              <a:rect l="l" t="t" r="r" b="b"/>
              <a:pathLst>
                <a:path w="1" h="1285" fill="none" extrusionOk="0">
                  <a:moveTo>
                    <a:pt x="0" y="0"/>
                  </a:moveTo>
                  <a:lnTo>
                    <a:pt x="0"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6971000" y="4805132"/>
              <a:ext cx="8519" cy="45285"/>
            </a:xfrm>
            <a:custGeom>
              <a:avLst/>
              <a:gdLst/>
              <a:ahLst/>
              <a:cxnLst/>
              <a:rect l="l" t="t" r="r" b="b"/>
              <a:pathLst>
                <a:path w="233" h="982" fill="none" extrusionOk="0">
                  <a:moveTo>
                    <a:pt x="0" y="981"/>
                  </a:moveTo>
                  <a:cubicBezTo>
                    <a:pt x="89" y="660"/>
                    <a:pt x="161" y="339"/>
                    <a:pt x="232"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6899227" y="4801812"/>
              <a:ext cx="7861" cy="46115"/>
            </a:xfrm>
            <a:custGeom>
              <a:avLst/>
              <a:gdLst/>
              <a:ahLst/>
              <a:cxnLst/>
              <a:rect l="l" t="t" r="r" b="b"/>
              <a:pathLst>
                <a:path w="215" h="1000" fill="none" extrusionOk="0">
                  <a:moveTo>
                    <a:pt x="0"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9"/>
          <p:cNvGrpSpPr/>
          <p:nvPr/>
        </p:nvGrpSpPr>
        <p:grpSpPr>
          <a:xfrm>
            <a:off x="230822" y="5440490"/>
            <a:ext cx="106994" cy="83456"/>
            <a:chOff x="6324489" y="3679522"/>
            <a:chExt cx="80256" cy="62578"/>
          </a:xfrm>
        </p:grpSpPr>
        <p:sp>
          <p:nvSpPr>
            <p:cNvPr id="327" name="Google Shape;327;p9"/>
            <p:cNvSpPr/>
            <p:nvPr/>
          </p:nvSpPr>
          <p:spPr>
            <a:xfrm>
              <a:off x="6366208" y="3679522"/>
              <a:ext cx="37" cy="59258"/>
            </a:xfrm>
            <a:custGeom>
              <a:avLst/>
              <a:gdLst/>
              <a:ahLst/>
              <a:cxnLst/>
              <a:rect l="l" t="t" r="r" b="b"/>
              <a:pathLst>
                <a:path w="1" h="1285" fill="none" extrusionOk="0">
                  <a:moveTo>
                    <a:pt x="1" y="0"/>
                  </a:moveTo>
                  <a:lnTo>
                    <a:pt x="1" y="128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9"/>
            <p:cNvSpPr/>
            <p:nvPr/>
          </p:nvSpPr>
          <p:spPr>
            <a:xfrm>
              <a:off x="6396226" y="3696768"/>
              <a:ext cx="8519" cy="45331"/>
            </a:xfrm>
            <a:custGeom>
              <a:avLst/>
              <a:gdLst/>
              <a:ahLst/>
              <a:cxnLst/>
              <a:rect l="l" t="t" r="r" b="b"/>
              <a:pathLst>
                <a:path w="233" h="983" fill="none" extrusionOk="0">
                  <a:moveTo>
                    <a:pt x="1" y="982"/>
                  </a:moveTo>
                  <a:cubicBezTo>
                    <a:pt x="90" y="661"/>
                    <a:pt x="161" y="322"/>
                    <a:pt x="233"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9"/>
            <p:cNvSpPr/>
            <p:nvPr/>
          </p:nvSpPr>
          <p:spPr>
            <a:xfrm>
              <a:off x="6324489" y="3693494"/>
              <a:ext cx="7861" cy="46115"/>
            </a:xfrm>
            <a:custGeom>
              <a:avLst/>
              <a:gdLst/>
              <a:ahLst/>
              <a:cxnLst/>
              <a:rect l="l" t="t" r="r" b="b"/>
              <a:pathLst>
                <a:path w="215" h="1000" fill="none" extrusionOk="0">
                  <a:moveTo>
                    <a:pt x="0" y="1"/>
                  </a:moveTo>
                  <a:lnTo>
                    <a:pt x="214"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9"/>
          <p:cNvGrpSpPr/>
          <p:nvPr/>
        </p:nvGrpSpPr>
        <p:grpSpPr>
          <a:xfrm>
            <a:off x="10205680" y="6436223"/>
            <a:ext cx="107043" cy="84564"/>
            <a:chOff x="5836480" y="4396188"/>
            <a:chExt cx="80293" cy="63408"/>
          </a:xfrm>
        </p:grpSpPr>
        <p:sp>
          <p:nvSpPr>
            <p:cNvPr id="331" name="Google Shape;331;p9"/>
            <p:cNvSpPr/>
            <p:nvPr/>
          </p:nvSpPr>
          <p:spPr>
            <a:xfrm>
              <a:off x="5908253" y="4413435"/>
              <a:ext cx="8519" cy="46161"/>
            </a:xfrm>
            <a:custGeom>
              <a:avLst/>
              <a:gdLst/>
              <a:ahLst/>
              <a:cxnLst/>
              <a:rect l="l" t="t" r="r" b="b"/>
              <a:pathLst>
                <a:path w="233" h="1001" fill="none" extrusionOk="0">
                  <a:moveTo>
                    <a:pt x="0" y="1000"/>
                  </a:moveTo>
                  <a:cubicBezTo>
                    <a:pt x="90" y="661"/>
                    <a:pt x="161" y="340"/>
                    <a:pt x="232"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 name="Google Shape;332;p9"/>
            <p:cNvGrpSpPr/>
            <p:nvPr/>
          </p:nvGrpSpPr>
          <p:grpSpPr>
            <a:xfrm>
              <a:off x="5836480" y="4396188"/>
              <a:ext cx="41792" cy="60088"/>
              <a:chOff x="5836480" y="4396188"/>
              <a:chExt cx="41792" cy="60088"/>
            </a:xfrm>
          </p:grpSpPr>
          <p:sp>
            <p:nvSpPr>
              <p:cNvPr id="333" name="Google Shape;333;p9"/>
              <p:cNvSpPr/>
              <p:nvPr/>
            </p:nvSpPr>
            <p:spPr>
              <a:xfrm>
                <a:off x="5878235" y="4396188"/>
                <a:ext cx="37" cy="60088"/>
              </a:xfrm>
              <a:custGeom>
                <a:avLst/>
                <a:gdLst/>
                <a:ahLst/>
                <a:cxnLst/>
                <a:rect l="l" t="t" r="r" b="b"/>
                <a:pathLst>
                  <a:path w="1" h="1303" fill="none" extrusionOk="0">
                    <a:moveTo>
                      <a:pt x="1" y="0"/>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9"/>
              <p:cNvSpPr/>
              <p:nvPr/>
            </p:nvSpPr>
            <p:spPr>
              <a:xfrm>
                <a:off x="5836480" y="4410161"/>
                <a:ext cx="7861" cy="46115"/>
              </a:xfrm>
              <a:custGeom>
                <a:avLst/>
                <a:gdLst/>
                <a:ahLst/>
                <a:cxnLst/>
                <a:rect l="l" t="t" r="r" b="b"/>
                <a:pathLst>
                  <a:path w="215" h="1000" fill="none" extrusionOk="0">
                    <a:moveTo>
                      <a:pt x="1" y="1"/>
                    </a:moveTo>
                    <a:cubicBezTo>
                      <a:pt x="72" y="340"/>
                      <a:pt x="143" y="661"/>
                      <a:pt x="215" y="100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5" name="Google Shape;335;p9"/>
          <p:cNvGrpSpPr/>
          <p:nvPr/>
        </p:nvGrpSpPr>
        <p:grpSpPr>
          <a:xfrm>
            <a:off x="7248717" y="6534464"/>
            <a:ext cx="106994" cy="84564"/>
            <a:chOff x="5437246" y="4899713"/>
            <a:chExt cx="80256" cy="63408"/>
          </a:xfrm>
        </p:grpSpPr>
        <p:sp>
          <p:nvSpPr>
            <p:cNvPr id="336" name="Google Shape;336;p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9"/>
          <p:cNvGrpSpPr/>
          <p:nvPr/>
        </p:nvGrpSpPr>
        <p:grpSpPr>
          <a:xfrm>
            <a:off x="9489097" y="5550725"/>
            <a:ext cx="107043" cy="84564"/>
            <a:chOff x="6390998" y="4284268"/>
            <a:chExt cx="80293" cy="63408"/>
          </a:xfrm>
        </p:grpSpPr>
        <p:sp>
          <p:nvSpPr>
            <p:cNvPr id="340" name="Google Shape;340;p9"/>
            <p:cNvSpPr/>
            <p:nvPr/>
          </p:nvSpPr>
          <p:spPr>
            <a:xfrm>
              <a:off x="6432753" y="4284268"/>
              <a:ext cx="37" cy="60134"/>
            </a:xfrm>
            <a:custGeom>
              <a:avLst/>
              <a:gdLst/>
              <a:ahLst/>
              <a:cxnLst/>
              <a:rect l="l" t="t" r="r" b="b"/>
              <a:pathLst>
                <a:path w="1" h="1304" fill="none" extrusionOk="0">
                  <a:moveTo>
                    <a:pt x="1" y="1"/>
                  </a:moveTo>
                  <a:lnTo>
                    <a:pt x="1" y="13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9"/>
            <p:cNvSpPr/>
            <p:nvPr/>
          </p:nvSpPr>
          <p:spPr>
            <a:xfrm>
              <a:off x="6462771" y="4301561"/>
              <a:ext cx="8519" cy="46115"/>
            </a:xfrm>
            <a:custGeom>
              <a:avLst/>
              <a:gdLst/>
              <a:ahLst/>
              <a:cxnLst/>
              <a:rect l="l" t="t" r="r" b="b"/>
              <a:pathLst>
                <a:path w="233" h="1000" fill="none" extrusionOk="0">
                  <a:moveTo>
                    <a:pt x="1" y="1000"/>
                  </a:moveTo>
                  <a:cubicBezTo>
                    <a:pt x="90" y="660"/>
                    <a:pt x="161" y="339"/>
                    <a:pt x="23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6390998" y="4298241"/>
              <a:ext cx="7897" cy="46161"/>
            </a:xfrm>
            <a:custGeom>
              <a:avLst/>
              <a:gdLst/>
              <a:ahLst/>
              <a:cxnLst/>
              <a:rect l="l" t="t" r="r" b="b"/>
              <a:pathLst>
                <a:path w="216" h="1001" fill="none" extrusionOk="0">
                  <a:moveTo>
                    <a:pt x="1" y="1"/>
                  </a:moveTo>
                  <a:lnTo>
                    <a:pt x="215" y="100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3" name="Google Shape;343;p9"/>
          <p:cNvGrpSpPr/>
          <p:nvPr/>
        </p:nvGrpSpPr>
        <p:grpSpPr>
          <a:xfrm>
            <a:off x="11776575" y="6419783"/>
            <a:ext cx="93980" cy="117467"/>
            <a:chOff x="7072756" y="3608736"/>
            <a:chExt cx="70494" cy="88080"/>
          </a:xfrm>
        </p:grpSpPr>
        <p:sp>
          <p:nvSpPr>
            <p:cNvPr id="344" name="Google Shape;344;p9"/>
            <p:cNvSpPr/>
            <p:nvPr/>
          </p:nvSpPr>
          <p:spPr>
            <a:xfrm>
              <a:off x="7072756" y="3645766"/>
              <a:ext cx="15027" cy="46945"/>
            </a:xfrm>
            <a:custGeom>
              <a:avLst/>
              <a:gdLst/>
              <a:ahLst/>
              <a:cxnLst/>
              <a:rect l="l" t="t" r="r" b="b"/>
              <a:pathLst>
                <a:path w="411" h="1018" fill="none" extrusionOk="0">
                  <a:moveTo>
                    <a:pt x="1" y="1"/>
                  </a:moveTo>
                  <a:cubicBezTo>
                    <a:pt x="215" y="304"/>
                    <a:pt x="340" y="643"/>
                    <a:pt x="411"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9"/>
            <p:cNvSpPr/>
            <p:nvPr/>
          </p:nvSpPr>
          <p:spPr>
            <a:xfrm>
              <a:off x="7112537" y="3608736"/>
              <a:ext cx="4607" cy="88080"/>
            </a:xfrm>
            <a:custGeom>
              <a:avLst/>
              <a:gdLst/>
              <a:ahLst/>
              <a:cxnLst/>
              <a:rect l="l" t="t" r="r" b="b"/>
              <a:pathLst>
                <a:path w="126" h="1910" fill="none" extrusionOk="0">
                  <a:moveTo>
                    <a:pt x="1" y="1"/>
                  </a:moveTo>
                  <a:cubicBezTo>
                    <a:pt x="37" y="625"/>
                    <a:pt x="72" y="1268"/>
                    <a:pt x="126" y="191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9"/>
            <p:cNvSpPr/>
            <p:nvPr/>
          </p:nvSpPr>
          <p:spPr>
            <a:xfrm>
              <a:off x="7143213" y="3654850"/>
              <a:ext cx="37" cy="37030"/>
            </a:xfrm>
            <a:custGeom>
              <a:avLst/>
              <a:gdLst/>
              <a:ahLst/>
              <a:cxnLst/>
              <a:rect l="l" t="t" r="r" b="b"/>
              <a:pathLst>
                <a:path w="1" h="803" fill="none" extrusionOk="0">
                  <a:moveTo>
                    <a:pt x="1" y="0"/>
                  </a:moveTo>
                  <a:lnTo>
                    <a:pt x="1" y="803"/>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9"/>
          <p:cNvGrpSpPr/>
          <p:nvPr/>
        </p:nvGrpSpPr>
        <p:grpSpPr>
          <a:xfrm>
            <a:off x="465290" y="6311186"/>
            <a:ext cx="46161" cy="118572"/>
            <a:chOff x="997737" y="4927704"/>
            <a:chExt cx="34625" cy="88909"/>
          </a:xfrm>
        </p:grpSpPr>
        <p:sp>
          <p:nvSpPr>
            <p:cNvPr id="348" name="Google Shape;348;p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0" name="Google Shape;350;p9"/>
          <p:cNvGrpSpPr/>
          <p:nvPr/>
        </p:nvGrpSpPr>
        <p:grpSpPr>
          <a:xfrm>
            <a:off x="10749506" y="5839909"/>
            <a:ext cx="98318" cy="130627"/>
            <a:chOff x="6974254" y="4186367"/>
            <a:chExt cx="73748" cy="97948"/>
          </a:xfrm>
        </p:grpSpPr>
        <p:sp>
          <p:nvSpPr>
            <p:cNvPr id="351" name="Google Shape;351;p9"/>
            <p:cNvSpPr/>
            <p:nvPr/>
          </p:nvSpPr>
          <p:spPr>
            <a:xfrm>
              <a:off x="6974254" y="4233265"/>
              <a:ext cx="7203" cy="46945"/>
            </a:xfrm>
            <a:custGeom>
              <a:avLst/>
              <a:gdLst/>
              <a:ahLst/>
              <a:cxnLst/>
              <a:rect l="l" t="t" r="r" b="b"/>
              <a:pathLst>
                <a:path w="197" h="1018" fill="none" extrusionOk="0">
                  <a:moveTo>
                    <a:pt x="0" y="0"/>
                  </a:moveTo>
                  <a:cubicBezTo>
                    <a:pt x="54" y="339"/>
                    <a:pt x="125" y="678"/>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9"/>
            <p:cNvSpPr/>
            <p:nvPr/>
          </p:nvSpPr>
          <p:spPr>
            <a:xfrm>
              <a:off x="7010123" y="4186367"/>
              <a:ext cx="3949" cy="97948"/>
            </a:xfrm>
            <a:custGeom>
              <a:avLst/>
              <a:gdLst/>
              <a:ahLst/>
              <a:cxnLst/>
              <a:rect l="l" t="t" r="r" b="b"/>
              <a:pathLst>
                <a:path w="108" h="2124" fill="none" extrusionOk="0">
                  <a:moveTo>
                    <a:pt x="1" y="0"/>
                  </a:moveTo>
                  <a:lnTo>
                    <a:pt x="108" y="212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9"/>
            <p:cNvSpPr/>
            <p:nvPr/>
          </p:nvSpPr>
          <p:spPr>
            <a:xfrm>
              <a:off x="7047966" y="4233265"/>
              <a:ext cx="37" cy="46945"/>
            </a:xfrm>
            <a:custGeom>
              <a:avLst/>
              <a:gdLst/>
              <a:ahLst/>
              <a:cxnLst/>
              <a:rect l="l" t="t" r="r" b="b"/>
              <a:pathLst>
                <a:path w="1" h="1018" fill="none" extrusionOk="0">
                  <a:moveTo>
                    <a:pt x="1" y="0"/>
                  </a:moveTo>
                  <a:lnTo>
                    <a:pt x="1" y="10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 name="Google Shape;354;p9"/>
          <p:cNvGrpSpPr/>
          <p:nvPr/>
        </p:nvGrpSpPr>
        <p:grpSpPr>
          <a:xfrm>
            <a:off x="7126955" y="5489819"/>
            <a:ext cx="50450" cy="93358"/>
            <a:chOff x="5345911" y="4116411"/>
            <a:chExt cx="37843" cy="70002"/>
          </a:xfrm>
        </p:grpSpPr>
        <p:sp>
          <p:nvSpPr>
            <p:cNvPr id="355" name="Google Shape;355;p9"/>
            <p:cNvSpPr/>
            <p:nvPr/>
          </p:nvSpPr>
          <p:spPr>
            <a:xfrm>
              <a:off x="5345911" y="4144402"/>
              <a:ext cx="37" cy="42011"/>
            </a:xfrm>
            <a:custGeom>
              <a:avLst/>
              <a:gdLst/>
              <a:ahLst/>
              <a:cxnLst/>
              <a:rect l="l" t="t" r="r" b="b"/>
              <a:pathLst>
                <a:path w="1" h="911" fill="none" extrusionOk="0">
                  <a:moveTo>
                    <a:pt x="0" y="910"/>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9"/>
            <p:cNvSpPr/>
            <p:nvPr/>
          </p:nvSpPr>
          <p:spPr>
            <a:xfrm>
              <a:off x="5378525" y="4116411"/>
              <a:ext cx="5228" cy="56030"/>
            </a:xfrm>
            <a:custGeom>
              <a:avLst/>
              <a:gdLst/>
              <a:ahLst/>
              <a:cxnLst/>
              <a:rect l="l" t="t" r="r" b="b"/>
              <a:pathLst>
                <a:path w="143" h="1215" fill="none" extrusionOk="0">
                  <a:moveTo>
                    <a:pt x="18" y="1"/>
                  </a:moveTo>
                  <a:cubicBezTo>
                    <a:pt x="0" y="411"/>
                    <a:pt x="36" y="821"/>
                    <a:pt x="143" y="1214"/>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 name="Google Shape;357;p9"/>
          <p:cNvGrpSpPr/>
          <p:nvPr/>
        </p:nvGrpSpPr>
        <p:grpSpPr>
          <a:xfrm>
            <a:off x="5229178" y="6522409"/>
            <a:ext cx="44406" cy="105412"/>
            <a:chOff x="3922394" y="4890674"/>
            <a:chExt cx="33309" cy="79041"/>
          </a:xfrm>
        </p:grpSpPr>
        <p:sp>
          <p:nvSpPr>
            <p:cNvPr id="358" name="Google Shape;358;p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 name="Google Shape;360;p9"/>
          <p:cNvGrpSpPr/>
          <p:nvPr/>
        </p:nvGrpSpPr>
        <p:grpSpPr>
          <a:xfrm>
            <a:off x="4063077" y="6051830"/>
            <a:ext cx="147892" cy="176778"/>
            <a:chOff x="4148103" y="5123543"/>
            <a:chExt cx="269125" cy="321576"/>
          </a:xfrm>
        </p:grpSpPr>
        <p:sp>
          <p:nvSpPr>
            <p:cNvPr id="361" name="Google Shape;361;p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9"/>
          <p:cNvGrpSpPr/>
          <p:nvPr/>
        </p:nvGrpSpPr>
        <p:grpSpPr>
          <a:xfrm>
            <a:off x="4696009" y="5540312"/>
            <a:ext cx="119229" cy="105412"/>
            <a:chOff x="3522465" y="4154271"/>
            <a:chExt cx="89434" cy="79041"/>
          </a:xfrm>
        </p:grpSpPr>
        <p:sp>
          <p:nvSpPr>
            <p:cNvPr id="365" name="Google Shape;365;p9"/>
            <p:cNvSpPr/>
            <p:nvPr/>
          </p:nvSpPr>
          <p:spPr>
            <a:xfrm>
              <a:off x="3522465" y="4186367"/>
              <a:ext cx="7239" cy="46945"/>
            </a:xfrm>
            <a:custGeom>
              <a:avLst/>
              <a:gdLst/>
              <a:ahLst/>
              <a:cxnLst/>
              <a:rect l="l" t="t" r="r" b="b"/>
              <a:pathLst>
                <a:path w="198" h="1018" fill="none" extrusionOk="0">
                  <a:moveTo>
                    <a:pt x="19" y="0"/>
                  </a:moveTo>
                  <a:cubicBezTo>
                    <a:pt x="1" y="357"/>
                    <a:pt x="54" y="714"/>
                    <a:pt x="197" y="10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9"/>
            <p:cNvSpPr/>
            <p:nvPr/>
          </p:nvSpPr>
          <p:spPr>
            <a:xfrm>
              <a:off x="3570107" y="4154271"/>
              <a:ext cx="4607" cy="79041"/>
            </a:xfrm>
            <a:custGeom>
              <a:avLst/>
              <a:gdLst/>
              <a:ahLst/>
              <a:cxnLst/>
              <a:rect l="l" t="t" r="r" b="b"/>
              <a:pathLst>
                <a:path w="126" h="1714" fill="none" extrusionOk="0">
                  <a:moveTo>
                    <a:pt x="0" y="0"/>
                  </a:moveTo>
                  <a:cubicBezTo>
                    <a:pt x="36" y="571"/>
                    <a:pt x="90" y="1142"/>
                    <a:pt x="125" y="17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9"/>
            <p:cNvSpPr/>
            <p:nvPr/>
          </p:nvSpPr>
          <p:spPr>
            <a:xfrm>
              <a:off x="3606634" y="4177328"/>
              <a:ext cx="5265" cy="51049"/>
            </a:xfrm>
            <a:custGeom>
              <a:avLst/>
              <a:gdLst/>
              <a:ahLst/>
              <a:cxnLst/>
              <a:rect l="l" t="t" r="r" b="b"/>
              <a:pathLst>
                <a:path w="144" h="1107" fill="none" extrusionOk="0">
                  <a:moveTo>
                    <a:pt x="54" y="1106"/>
                  </a:moveTo>
                  <a:cubicBezTo>
                    <a:pt x="1" y="732"/>
                    <a:pt x="36" y="357"/>
                    <a:pt x="143" y="0"/>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8" name="Google Shape;368;p9"/>
          <p:cNvGrpSpPr/>
          <p:nvPr/>
        </p:nvGrpSpPr>
        <p:grpSpPr>
          <a:xfrm>
            <a:off x="5347434" y="5166143"/>
            <a:ext cx="50498" cy="94403"/>
            <a:chOff x="4011096" y="3873710"/>
            <a:chExt cx="37879" cy="70786"/>
          </a:xfrm>
        </p:grpSpPr>
        <p:sp>
          <p:nvSpPr>
            <p:cNvPr id="369" name="Google Shape;369;p9"/>
            <p:cNvSpPr/>
            <p:nvPr/>
          </p:nvSpPr>
          <p:spPr>
            <a:xfrm>
              <a:off x="4011096" y="3892617"/>
              <a:ext cx="5265" cy="51879"/>
            </a:xfrm>
            <a:custGeom>
              <a:avLst/>
              <a:gdLst/>
              <a:ahLst/>
              <a:cxnLst/>
              <a:rect l="l" t="t" r="r" b="b"/>
              <a:pathLst>
                <a:path w="144" h="1125" fill="none" extrusionOk="0">
                  <a:moveTo>
                    <a:pt x="1" y="1"/>
                  </a:moveTo>
                  <a:cubicBezTo>
                    <a:pt x="108" y="357"/>
                    <a:pt x="144" y="750"/>
                    <a:pt x="108" y="1125"/>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9"/>
            <p:cNvSpPr/>
            <p:nvPr/>
          </p:nvSpPr>
          <p:spPr>
            <a:xfrm>
              <a:off x="4041773" y="3873710"/>
              <a:ext cx="7203" cy="69956"/>
            </a:xfrm>
            <a:custGeom>
              <a:avLst/>
              <a:gdLst/>
              <a:ahLst/>
              <a:cxnLst/>
              <a:rect l="l" t="t" r="r" b="b"/>
              <a:pathLst>
                <a:path w="197" h="1517" fill="none" extrusionOk="0">
                  <a:moveTo>
                    <a:pt x="1" y="0"/>
                  </a:moveTo>
                  <a:cubicBezTo>
                    <a:pt x="72" y="518"/>
                    <a:pt x="125" y="1017"/>
                    <a:pt x="197" y="1517"/>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1" name="Google Shape;371;p9"/>
          <p:cNvGrpSpPr/>
          <p:nvPr/>
        </p:nvGrpSpPr>
        <p:grpSpPr>
          <a:xfrm>
            <a:off x="2459823" y="5645697"/>
            <a:ext cx="55716" cy="125154"/>
            <a:chOff x="4891832" y="3454067"/>
            <a:chExt cx="41792" cy="93844"/>
          </a:xfrm>
        </p:grpSpPr>
        <p:sp>
          <p:nvSpPr>
            <p:cNvPr id="372" name="Google Shape;372;p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9"/>
          <p:cNvGrpSpPr/>
          <p:nvPr/>
        </p:nvGrpSpPr>
        <p:grpSpPr>
          <a:xfrm>
            <a:off x="3538423" y="5353779"/>
            <a:ext cx="59176" cy="86716"/>
            <a:chOff x="2654162" y="4014405"/>
            <a:chExt cx="44388" cy="65022"/>
          </a:xfrm>
        </p:grpSpPr>
        <p:sp>
          <p:nvSpPr>
            <p:cNvPr id="375" name="Google Shape;375;p9"/>
            <p:cNvSpPr/>
            <p:nvPr/>
          </p:nvSpPr>
          <p:spPr>
            <a:xfrm>
              <a:off x="2654162" y="4018510"/>
              <a:ext cx="37" cy="55984"/>
            </a:xfrm>
            <a:custGeom>
              <a:avLst/>
              <a:gdLst/>
              <a:ahLst/>
              <a:cxnLst/>
              <a:rect l="l" t="t" r="r" b="b"/>
              <a:pathLst>
                <a:path w="1" h="1214" fill="none" extrusionOk="0">
                  <a:moveTo>
                    <a:pt x="0" y="1214"/>
                  </a:moveTo>
                  <a:lnTo>
                    <a:pt x="0"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9"/>
            <p:cNvSpPr/>
            <p:nvPr/>
          </p:nvSpPr>
          <p:spPr>
            <a:xfrm>
              <a:off x="2698513" y="4014405"/>
              <a:ext cx="37" cy="65022"/>
            </a:xfrm>
            <a:custGeom>
              <a:avLst/>
              <a:gdLst/>
              <a:ahLst/>
              <a:cxnLst/>
              <a:rect l="l" t="t" r="r" b="b"/>
              <a:pathLst>
                <a:path w="1" h="1410" fill="none" extrusionOk="0">
                  <a:moveTo>
                    <a:pt x="1" y="14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 name="Google Shape;377;p9"/>
          <p:cNvGrpSpPr/>
          <p:nvPr/>
        </p:nvGrpSpPr>
        <p:grpSpPr>
          <a:xfrm>
            <a:off x="3429644" y="6301849"/>
            <a:ext cx="108750" cy="137269"/>
            <a:chOff x="2802243" y="4633955"/>
            <a:chExt cx="81573" cy="102928"/>
          </a:xfrm>
        </p:grpSpPr>
        <p:sp>
          <p:nvSpPr>
            <p:cNvPr id="378" name="Google Shape;378;p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9"/>
          <p:cNvGrpSpPr/>
          <p:nvPr/>
        </p:nvGrpSpPr>
        <p:grpSpPr>
          <a:xfrm>
            <a:off x="1988634" y="5214985"/>
            <a:ext cx="53961" cy="93297"/>
            <a:chOff x="2143995" y="4741770"/>
            <a:chExt cx="40476" cy="69956"/>
          </a:xfrm>
        </p:grpSpPr>
        <p:sp>
          <p:nvSpPr>
            <p:cNvPr id="382" name="Google Shape;382;p9"/>
            <p:cNvSpPr/>
            <p:nvPr/>
          </p:nvSpPr>
          <p:spPr>
            <a:xfrm>
              <a:off x="2143995" y="4759847"/>
              <a:ext cx="37" cy="51879"/>
            </a:xfrm>
            <a:custGeom>
              <a:avLst/>
              <a:gdLst/>
              <a:ahLst/>
              <a:cxnLst/>
              <a:rect l="l" t="t" r="r" b="b"/>
              <a:pathLst>
                <a:path w="1" h="1125" fill="none" extrusionOk="0">
                  <a:moveTo>
                    <a:pt x="0" y="1"/>
                  </a:moveTo>
                  <a:lnTo>
                    <a:pt x="0" y="112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9"/>
            <p:cNvSpPr/>
            <p:nvPr/>
          </p:nvSpPr>
          <p:spPr>
            <a:xfrm>
              <a:off x="2184434" y="4741770"/>
              <a:ext cx="37" cy="69956"/>
            </a:xfrm>
            <a:custGeom>
              <a:avLst/>
              <a:gdLst/>
              <a:ahLst/>
              <a:cxnLst/>
              <a:rect l="l" t="t" r="r" b="b"/>
              <a:pathLst>
                <a:path w="1" h="1517" fill="none" extrusionOk="0">
                  <a:moveTo>
                    <a:pt x="1" y="0"/>
                  </a:moveTo>
                  <a:lnTo>
                    <a:pt x="1" y="151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4" name="Google Shape;384;p9"/>
          <p:cNvGrpSpPr/>
          <p:nvPr/>
        </p:nvGrpSpPr>
        <p:grpSpPr>
          <a:xfrm>
            <a:off x="2277903" y="6304615"/>
            <a:ext cx="118304" cy="131734"/>
            <a:chOff x="2483887" y="5072504"/>
            <a:chExt cx="88739" cy="98778"/>
          </a:xfrm>
        </p:grpSpPr>
        <p:sp>
          <p:nvSpPr>
            <p:cNvPr id="385" name="Google Shape;385;p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9"/>
          <p:cNvGrpSpPr/>
          <p:nvPr/>
        </p:nvGrpSpPr>
        <p:grpSpPr>
          <a:xfrm>
            <a:off x="936226" y="5419650"/>
            <a:ext cx="59224" cy="125154"/>
            <a:chOff x="1241724" y="4601859"/>
            <a:chExt cx="44424" cy="93844"/>
          </a:xfrm>
        </p:grpSpPr>
        <p:sp>
          <p:nvSpPr>
            <p:cNvPr id="389" name="Google Shape;389;p9"/>
            <p:cNvSpPr/>
            <p:nvPr/>
          </p:nvSpPr>
          <p:spPr>
            <a:xfrm>
              <a:off x="1241724" y="4638889"/>
              <a:ext cx="37" cy="46945"/>
            </a:xfrm>
            <a:custGeom>
              <a:avLst/>
              <a:gdLst/>
              <a:ahLst/>
              <a:cxnLst/>
              <a:rect l="l" t="t" r="r" b="b"/>
              <a:pathLst>
                <a:path w="1" h="1018" fill="none" extrusionOk="0">
                  <a:moveTo>
                    <a:pt x="1" y="1"/>
                  </a:moveTo>
                  <a:lnTo>
                    <a:pt x="1" y="1018"/>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9"/>
            <p:cNvSpPr/>
            <p:nvPr/>
          </p:nvSpPr>
          <p:spPr>
            <a:xfrm>
              <a:off x="1286111" y="4601859"/>
              <a:ext cx="37" cy="93844"/>
            </a:xfrm>
            <a:custGeom>
              <a:avLst/>
              <a:gdLst/>
              <a:ahLst/>
              <a:cxnLst/>
              <a:rect l="l" t="t" r="r" b="b"/>
              <a:pathLst>
                <a:path w="1" h="2035" fill="none" extrusionOk="0">
                  <a:moveTo>
                    <a:pt x="0" y="1"/>
                  </a:moveTo>
                  <a:lnTo>
                    <a:pt x="0" y="2035"/>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9"/>
          <p:cNvGrpSpPr/>
          <p:nvPr/>
        </p:nvGrpSpPr>
        <p:grpSpPr>
          <a:xfrm>
            <a:off x="1358018" y="6081478"/>
            <a:ext cx="147892" cy="117466"/>
            <a:chOff x="1400920" y="4965564"/>
            <a:chExt cx="110933" cy="88079"/>
          </a:xfrm>
        </p:grpSpPr>
        <p:sp>
          <p:nvSpPr>
            <p:cNvPr id="392" name="Google Shape;392;p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rgbClr val="2A48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9"/>
          <p:cNvGrpSpPr/>
          <p:nvPr/>
        </p:nvGrpSpPr>
        <p:grpSpPr>
          <a:xfrm>
            <a:off x="370653" y="4526716"/>
            <a:ext cx="11459408" cy="1004199"/>
            <a:chOff x="278025" y="3394250"/>
            <a:chExt cx="8595675" cy="752975"/>
          </a:xfrm>
        </p:grpSpPr>
        <p:sp>
          <p:nvSpPr>
            <p:cNvPr id="396" name="Google Shape;396;p9"/>
            <p:cNvSpPr/>
            <p:nvPr/>
          </p:nvSpPr>
          <p:spPr>
            <a:xfrm>
              <a:off x="278025" y="3591175"/>
              <a:ext cx="1054200" cy="75225"/>
            </a:xfrm>
            <a:custGeom>
              <a:avLst/>
              <a:gdLst/>
              <a:ahLst/>
              <a:cxnLst/>
              <a:rect l="l" t="t" r="r" b="b"/>
              <a:pathLst>
                <a:path w="42168" h="3009" extrusionOk="0">
                  <a:moveTo>
                    <a:pt x="0" y="1854"/>
                  </a:moveTo>
                  <a:cubicBezTo>
                    <a:pt x="13650" y="5263"/>
                    <a:pt x="28098" y="0"/>
                    <a:pt x="42168" y="0"/>
                  </a:cubicBezTo>
                </a:path>
              </a:pathLst>
            </a:custGeom>
            <a:noFill/>
            <a:ln w="9525" cap="flat" cmpd="sng">
              <a:solidFill>
                <a:schemeClr val="accent1"/>
              </a:solidFill>
              <a:prstDash val="solid"/>
              <a:round/>
              <a:headEnd type="none" w="med" len="med"/>
              <a:tailEnd type="none" w="med" len="med"/>
            </a:ln>
          </p:spPr>
        </p:sp>
        <p:sp>
          <p:nvSpPr>
            <p:cNvPr id="397" name="Google Shape;397;p9"/>
            <p:cNvSpPr/>
            <p:nvPr/>
          </p:nvSpPr>
          <p:spPr>
            <a:xfrm>
              <a:off x="1714500" y="3452175"/>
              <a:ext cx="915175" cy="51325"/>
            </a:xfrm>
            <a:custGeom>
              <a:avLst/>
              <a:gdLst/>
              <a:ahLst/>
              <a:cxnLst/>
              <a:rect l="l" t="t" r="r" b="b"/>
              <a:pathLst>
                <a:path w="36607" h="2053" extrusionOk="0">
                  <a:moveTo>
                    <a:pt x="0" y="0"/>
                  </a:moveTo>
                  <a:cubicBezTo>
                    <a:pt x="11927" y="2651"/>
                    <a:pt x="24389" y="1853"/>
                    <a:pt x="36607" y="1853"/>
                  </a:cubicBezTo>
                </a:path>
              </a:pathLst>
            </a:custGeom>
            <a:noFill/>
            <a:ln w="9525" cap="flat" cmpd="sng">
              <a:solidFill>
                <a:schemeClr val="accent1"/>
              </a:solidFill>
              <a:prstDash val="solid"/>
              <a:round/>
              <a:headEnd type="none" w="med" len="med"/>
              <a:tailEnd type="none" w="med" len="med"/>
            </a:ln>
          </p:spPr>
        </p:sp>
        <p:sp>
          <p:nvSpPr>
            <p:cNvPr id="398" name="Google Shape;398;p9"/>
            <p:cNvSpPr/>
            <p:nvPr/>
          </p:nvSpPr>
          <p:spPr>
            <a:xfrm>
              <a:off x="2930875" y="3544850"/>
              <a:ext cx="173750" cy="23175"/>
            </a:xfrm>
            <a:custGeom>
              <a:avLst/>
              <a:gdLst/>
              <a:ahLst/>
              <a:cxnLst/>
              <a:rect l="l" t="t" r="r" b="b"/>
              <a:pathLst>
                <a:path w="6950" h="927" extrusionOk="0">
                  <a:moveTo>
                    <a:pt x="0" y="927"/>
                  </a:moveTo>
                  <a:cubicBezTo>
                    <a:pt x="2299" y="509"/>
                    <a:pt x="4613" y="0"/>
                    <a:pt x="6950" y="0"/>
                  </a:cubicBezTo>
                </a:path>
              </a:pathLst>
            </a:custGeom>
            <a:noFill/>
            <a:ln w="9525" cap="flat" cmpd="sng">
              <a:solidFill>
                <a:schemeClr val="accent1"/>
              </a:solidFill>
              <a:prstDash val="solid"/>
              <a:round/>
              <a:headEnd type="none" w="med" len="med"/>
              <a:tailEnd type="none" w="med" len="med"/>
            </a:ln>
          </p:spPr>
        </p:sp>
        <p:sp>
          <p:nvSpPr>
            <p:cNvPr id="399" name="Google Shape;399;p9"/>
            <p:cNvSpPr/>
            <p:nvPr/>
          </p:nvSpPr>
          <p:spPr>
            <a:xfrm>
              <a:off x="2977200" y="3394250"/>
              <a:ext cx="1007850" cy="121700"/>
            </a:xfrm>
            <a:custGeom>
              <a:avLst/>
              <a:gdLst/>
              <a:ahLst/>
              <a:cxnLst/>
              <a:rect l="l" t="t" r="r" b="b"/>
              <a:pathLst>
                <a:path w="40314" h="4868" extrusionOk="0">
                  <a:moveTo>
                    <a:pt x="0" y="0"/>
                  </a:moveTo>
                  <a:cubicBezTo>
                    <a:pt x="4010" y="0"/>
                    <a:pt x="7695" y="2271"/>
                    <a:pt x="11585" y="3244"/>
                  </a:cubicBezTo>
                  <a:cubicBezTo>
                    <a:pt x="20886" y="5570"/>
                    <a:pt x="30726" y="4634"/>
                    <a:pt x="40314" y="4634"/>
                  </a:cubicBezTo>
                </a:path>
              </a:pathLst>
            </a:custGeom>
            <a:noFill/>
            <a:ln w="9525" cap="flat" cmpd="sng">
              <a:solidFill>
                <a:schemeClr val="accent1"/>
              </a:solidFill>
              <a:prstDash val="solid"/>
              <a:round/>
              <a:headEnd type="none" w="med" len="med"/>
              <a:tailEnd type="none" w="med" len="med"/>
            </a:ln>
          </p:spPr>
        </p:sp>
        <p:sp>
          <p:nvSpPr>
            <p:cNvPr id="400" name="Google Shape;400;p9"/>
            <p:cNvSpPr/>
            <p:nvPr/>
          </p:nvSpPr>
          <p:spPr>
            <a:xfrm>
              <a:off x="3938725" y="3614350"/>
              <a:ext cx="915175" cy="34675"/>
            </a:xfrm>
            <a:custGeom>
              <a:avLst/>
              <a:gdLst/>
              <a:ahLst/>
              <a:cxnLst/>
              <a:rect l="l" t="t" r="r" b="b"/>
              <a:pathLst>
                <a:path w="36607" h="1387" extrusionOk="0">
                  <a:moveTo>
                    <a:pt x="0" y="0"/>
                  </a:moveTo>
                  <a:cubicBezTo>
                    <a:pt x="11838" y="2958"/>
                    <a:pt x="24405" y="0"/>
                    <a:pt x="36607" y="0"/>
                  </a:cubicBezTo>
                </a:path>
              </a:pathLst>
            </a:custGeom>
            <a:noFill/>
            <a:ln w="9525" cap="flat" cmpd="sng">
              <a:solidFill>
                <a:schemeClr val="accent1"/>
              </a:solidFill>
              <a:prstDash val="solid"/>
              <a:round/>
              <a:headEnd type="none" w="med" len="med"/>
              <a:tailEnd type="none" w="med" len="med"/>
            </a:ln>
          </p:spPr>
        </p:sp>
        <p:sp>
          <p:nvSpPr>
            <p:cNvPr id="401" name="Google Shape;401;p9"/>
            <p:cNvSpPr/>
            <p:nvPr/>
          </p:nvSpPr>
          <p:spPr>
            <a:xfrm>
              <a:off x="4645375" y="3463750"/>
              <a:ext cx="984675" cy="81100"/>
            </a:xfrm>
            <a:custGeom>
              <a:avLst/>
              <a:gdLst/>
              <a:ahLst/>
              <a:cxnLst/>
              <a:rect l="l" t="t" r="r" b="b"/>
              <a:pathLst>
                <a:path w="39387" h="3244" extrusionOk="0">
                  <a:moveTo>
                    <a:pt x="0" y="0"/>
                  </a:moveTo>
                  <a:cubicBezTo>
                    <a:pt x="13071" y="1636"/>
                    <a:pt x="26608" y="46"/>
                    <a:pt x="39387" y="3244"/>
                  </a:cubicBezTo>
                </a:path>
              </a:pathLst>
            </a:custGeom>
            <a:noFill/>
            <a:ln w="9525" cap="flat" cmpd="sng">
              <a:solidFill>
                <a:schemeClr val="accent1"/>
              </a:solidFill>
              <a:prstDash val="solid"/>
              <a:round/>
              <a:headEnd type="none" w="med" len="med"/>
              <a:tailEnd type="none" w="med" len="med"/>
            </a:ln>
          </p:spPr>
        </p:sp>
        <p:sp>
          <p:nvSpPr>
            <p:cNvPr id="402" name="Google Shape;402;p9"/>
            <p:cNvSpPr/>
            <p:nvPr/>
          </p:nvSpPr>
          <p:spPr>
            <a:xfrm>
              <a:off x="5548950" y="3695450"/>
              <a:ext cx="382300" cy="42150"/>
            </a:xfrm>
            <a:custGeom>
              <a:avLst/>
              <a:gdLst/>
              <a:ahLst/>
              <a:cxnLst/>
              <a:rect l="l" t="t" r="r" b="b"/>
              <a:pathLst>
                <a:path w="15292" h="1686" extrusionOk="0">
                  <a:moveTo>
                    <a:pt x="0" y="0"/>
                  </a:moveTo>
                  <a:cubicBezTo>
                    <a:pt x="4948" y="1236"/>
                    <a:pt x="10730" y="2742"/>
                    <a:pt x="15292" y="463"/>
                  </a:cubicBezTo>
                </a:path>
              </a:pathLst>
            </a:custGeom>
            <a:noFill/>
            <a:ln w="9525" cap="flat" cmpd="sng">
              <a:solidFill>
                <a:schemeClr val="accent1"/>
              </a:solidFill>
              <a:prstDash val="solid"/>
              <a:round/>
              <a:headEnd type="none" w="med" len="med"/>
              <a:tailEnd type="none" w="med" len="med"/>
            </a:ln>
          </p:spPr>
        </p:sp>
        <p:sp>
          <p:nvSpPr>
            <p:cNvPr id="403" name="Google Shape;403;p9"/>
            <p:cNvSpPr/>
            <p:nvPr/>
          </p:nvSpPr>
          <p:spPr>
            <a:xfrm>
              <a:off x="1552325" y="3594349"/>
              <a:ext cx="324350" cy="31575"/>
            </a:xfrm>
            <a:custGeom>
              <a:avLst/>
              <a:gdLst/>
              <a:ahLst/>
              <a:cxnLst/>
              <a:rect l="l" t="t" r="r" b="b"/>
              <a:pathLst>
                <a:path w="12974" h="1263" extrusionOk="0">
                  <a:moveTo>
                    <a:pt x="0" y="337"/>
                  </a:moveTo>
                  <a:cubicBezTo>
                    <a:pt x="4206" y="-716"/>
                    <a:pt x="8638" y="1263"/>
                    <a:pt x="12974" y="1263"/>
                  </a:cubicBezTo>
                </a:path>
              </a:pathLst>
            </a:custGeom>
            <a:noFill/>
            <a:ln w="9525" cap="flat" cmpd="sng">
              <a:solidFill>
                <a:schemeClr val="accent1"/>
              </a:solidFill>
              <a:prstDash val="solid"/>
              <a:round/>
              <a:headEnd type="none" w="med" len="med"/>
              <a:tailEnd type="none" w="med" len="med"/>
            </a:ln>
          </p:spPr>
        </p:sp>
        <p:sp>
          <p:nvSpPr>
            <p:cNvPr id="404" name="Google Shape;404;p9"/>
            <p:cNvSpPr/>
            <p:nvPr/>
          </p:nvSpPr>
          <p:spPr>
            <a:xfrm>
              <a:off x="5977575" y="3579972"/>
              <a:ext cx="602400" cy="69125"/>
            </a:xfrm>
            <a:custGeom>
              <a:avLst/>
              <a:gdLst/>
              <a:ahLst/>
              <a:cxnLst/>
              <a:rect l="l" t="t" r="r" b="b"/>
              <a:pathLst>
                <a:path w="24096" h="2765" extrusionOk="0">
                  <a:moveTo>
                    <a:pt x="0" y="448"/>
                  </a:moveTo>
                  <a:cubicBezTo>
                    <a:pt x="7913" y="-1133"/>
                    <a:pt x="16027" y="2765"/>
                    <a:pt x="24096" y="2765"/>
                  </a:cubicBezTo>
                </a:path>
              </a:pathLst>
            </a:custGeom>
            <a:noFill/>
            <a:ln w="9525" cap="flat" cmpd="sng">
              <a:solidFill>
                <a:schemeClr val="accent1"/>
              </a:solidFill>
              <a:prstDash val="solid"/>
              <a:round/>
              <a:headEnd type="none" w="med" len="med"/>
              <a:tailEnd type="none" w="med" len="med"/>
            </a:ln>
          </p:spPr>
        </p:sp>
        <p:sp>
          <p:nvSpPr>
            <p:cNvPr id="405" name="Google Shape;405;p9"/>
            <p:cNvSpPr/>
            <p:nvPr/>
          </p:nvSpPr>
          <p:spPr>
            <a:xfrm>
              <a:off x="6371450" y="3744187"/>
              <a:ext cx="706650" cy="67100"/>
            </a:xfrm>
            <a:custGeom>
              <a:avLst/>
              <a:gdLst/>
              <a:ahLst/>
              <a:cxnLst/>
              <a:rect l="l" t="t" r="r" b="b"/>
              <a:pathLst>
                <a:path w="28266" h="2684" extrusionOk="0">
                  <a:moveTo>
                    <a:pt x="0" y="1294"/>
                  </a:moveTo>
                  <a:cubicBezTo>
                    <a:pt x="8760" y="-2207"/>
                    <a:pt x="18833" y="2684"/>
                    <a:pt x="28266" y="2684"/>
                  </a:cubicBezTo>
                </a:path>
              </a:pathLst>
            </a:custGeom>
            <a:noFill/>
            <a:ln w="9525" cap="flat" cmpd="sng">
              <a:solidFill>
                <a:schemeClr val="accent1"/>
              </a:solidFill>
              <a:prstDash val="solid"/>
              <a:round/>
              <a:headEnd type="none" w="med" len="med"/>
              <a:tailEnd type="none" w="med" len="med"/>
            </a:ln>
          </p:spPr>
        </p:sp>
        <p:sp>
          <p:nvSpPr>
            <p:cNvPr id="406" name="Google Shape;406;p9"/>
            <p:cNvSpPr/>
            <p:nvPr/>
          </p:nvSpPr>
          <p:spPr>
            <a:xfrm>
              <a:off x="7414050" y="3846522"/>
              <a:ext cx="671900" cy="115350"/>
            </a:xfrm>
            <a:custGeom>
              <a:avLst/>
              <a:gdLst/>
              <a:ahLst/>
              <a:cxnLst/>
              <a:rect l="l" t="t" r="r" b="b"/>
              <a:pathLst>
                <a:path w="26876" h="4614" extrusionOk="0">
                  <a:moveTo>
                    <a:pt x="0" y="444"/>
                  </a:moveTo>
                  <a:cubicBezTo>
                    <a:pt x="8890" y="-1332"/>
                    <a:pt x="17810" y="4614"/>
                    <a:pt x="26876" y="4614"/>
                  </a:cubicBezTo>
                </a:path>
              </a:pathLst>
            </a:custGeom>
            <a:noFill/>
            <a:ln w="9525" cap="flat" cmpd="sng">
              <a:solidFill>
                <a:schemeClr val="accent1"/>
              </a:solidFill>
              <a:prstDash val="solid"/>
              <a:round/>
              <a:headEnd type="none" w="med" len="med"/>
              <a:tailEnd type="none" w="med" len="med"/>
            </a:ln>
          </p:spPr>
        </p:sp>
        <p:sp>
          <p:nvSpPr>
            <p:cNvPr id="407" name="Google Shape;407;p9"/>
            <p:cNvSpPr/>
            <p:nvPr/>
          </p:nvSpPr>
          <p:spPr>
            <a:xfrm>
              <a:off x="8352400" y="4031400"/>
              <a:ext cx="521300" cy="115825"/>
            </a:xfrm>
            <a:custGeom>
              <a:avLst/>
              <a:gdLst/>
              <a:ahLst/>
              <a:cxnLst/>
              <a:rect l="l" t="t" r="r" b="b"/>
              <a:pathLst>
                <a:path w="20852" h="4633" extrusionOk="0">
                  <a:moveTo>
                    <a:pt x="0" y="0"/>
                  </a:moveTo>
                  <a:cubicBezTo>
                    <a:pt x="7120" y="0"/>
                    <a:pt x="13732" y="4633"/>
                    <a:pt x="20852" y="4633"/>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704127213"/>
      </p:ext>
    </p:extLst>
  </p:cSld>
  <p:clrMapOvr>
    <a:masterClrMapping/>
  </p:clrMapOvr>
  <p:transition spd="slow" advClick="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8"/>
        <p:cNvGrpSpPr/>
        <p:nvPr/>
      </p:nvGrpSpPr>
      <p:grpSpPr>
        <a:xfrm>
          <a:off x="0" y="0"/>
          <a:ext cx="0" cy="0"/>
          <a:chOff x="0" y="0"/>
          <a:chExt cx="0" cy="0"/>
        </a:xfrm>
      </p:grpSpPr>
      <p:sp>
        <p:nvSpPr>
          <p:cNvPr id="409" name="Google Shape;409;p10"/>
          <p:cNvSpPr/>
          <p:nvPr/>
        </p:nvSpPr>
        <p:spPr>
          <a:xfrm flipH="1">
            <a:off x="0" y="0"/>
            <a:ext cx="12190413" cy="6859588"/>
          </a:xfrm>
          <a:prstGeom prst="rect">
            <a:avLst/>
          </a:prstGeom>
          <a:gradFill>
            <a:gsLst>
              <a:gs pos="0">
                <a:srgbClr val="2A4849">
                  <a:alpha val="49019"/>
                </a:srgbClr>
              </a:gs>
              <a:gs pos="52000">
                <a:srgbClr val="95A4A4">
                  <a:alpha val="18823"/>
                </a:srgbClr>
              </a:gs>
              <a:gs pos="100000">
                <a:srgbClr val="FFFFFF">
                  <a:alpha val="0"/>
                </a:srgbClr>
              </a:gs>
            </a:gsLst>
            <a:path path="circle">
              <a:fillToRect l="100000" b="100000"/>
            </a:path>
            <a:tileRect t="-100000" r="-100000"/>
          </a:gra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410" name="Google Shape;410;p10"/>
          <p:cNvSpPr txBox="1">
            <a:spLocks noGrp="1"/>
          </p:cNvSpPr>
          <p:nvPr>
            <p:ph type="title"/>
          </p:nvPr>
        </p:nvSpPr>
        <p:spPr>
          <a:xfrm>
            <a:off x="950676" y="719367"/>
            <a:ext cx="4588603" cy="1898039"/>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98516922"/>
      </p:ext>
    </p:extLst>
  </p:cSld>
  <p:clrMapOvr>
    <a:masterClrMapping/>
  </p:clrMapOvr>
  <p:transition spd="slow" advClick="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1"/>
        <p:cNvGrpSpPr/>
        <p:nvPr/>
      </p:nvGrpSpPr>
      <p:grpSpPr>
        <a:xfrm>
          <a:off x="0" y="0"/>
          <a:ext cx="0" cy="0"/>
          <a:chOff x="0" y="0"/>
          <a:chExt cx="0" cy="0"/>
        </a:xfrm>
      </p:grpSpPr>
      <p:sp>
        <p:nvSpPr>
          <p:cNvPr id="412" name="Google Shape;412;p11"/>
          <p:cNvSpPr txBox="1">
            <a:spLocks noGrp="1"/>
          </p:cNvSpPr>
          <p:nvPr>
            <p:ph type="title" hasCustomPrompt="1"/>
          </p:nvPr>
        </p:nvSpPr>
        <p:spPr>
          <a:xfrm>
            <a:off x="2472878" y="719367"/>
            <a:ext cx="8766859" cy="2437364"/>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19998"/>
            </a:lvl1pPr>
            <a:lvl2pPr lvl="1" algn="ctr">
              <a:spcBef>
                <a:spcPts val="0"/>
              </a:spcBef>
              <a:spcAft>
                <a:spcPts val="0"/>
              </a:spcAft>
              <a:buSzPts val="9600"/>
              <a:buNone/>
              <a:defRPr sz="12799"/>
            </a:lvl2pPr>
            <a:lvl3pPr lvl="2" algn="ctr">
              <a:spcBef>
                <a:spcPts val="0"/>
              </a:spcBef>
              <a:spcAft>
                <a:spcPts val="0"/>
              </a:spcAft>
              <a:buSzPts val="9600"/>
              <a:buNone/>
              <a:defRPr sz="12799"/>
            </a:lvl3pPr>
            <a:lvl4pPr lvl="3" algn="ctr">
              <a:spcBef>
                <a:spcPts val="0"/>
              </a:spcBef>
              <a:spcAft>
                <a:spcPts val="0"/>
              </a:spcAft>
              <a:buSzPts val="9600"/>
              <a:buNone/>
              <a:defRPr sz="12799"/>
            </a:lvl4pPr>
            <a:lvl5pPr lvl="4" algn="ctr">
              <a:spcBef>
                <a:spcPts val="0"/>
              </a:spcBef>
              <a:spcAft>
                <a:spcPts val="0"/>
              </a:spcAft>
              <a:buSzPts val="9600"/>
              <a:buNone/>
              <a:defRPr sz="12799"/>
            </a:lvl5pPr>
            <a:lvl6pPr lvl="5" algn="ctr">
              <a:spcBef>
                <a:spcPts val="0"/>
              </a:spcBef>
              <a:spcAft>
                <a:spcPts val="0"/>
              </a:spcAft>
              <a:buSzPts val="9600"/>
              <a:buNone/>
              <a:defRPr sz="12799"/>
            </a:lvl6pPr>
            <a:lvl7pPr lvl="6" algn="ctr">
              <a:spcBef>
                <a:spcPts val="0"/>
              </a:spcBef>
              <a:spcAft>
                <a:spcPts val="0"/>
              </a:spcAft>
              <a:buSzPts val="9600"/>
              <a:buNone/>
              <a:defRPr sz="12799"/>
            </a:lvl7pPr>
            <a:lvl8pPr lvl="7" algn="ctr">
              <a:spcBef>
                <a:spcPts val="0"/>
              </a:spcBef>
              <a:spcAft>
                <a:spcPts val="0"/>
              </a:spcAft>
              <a:buSzPts val="9600"/>
              <a:buNone/>
              <a:defRPr sz="12799"/>
            </a:lvl8pPr>
            <a:lvl9pPr lvl="8" algn="ctr">
              <a:spcBef>
                <a:spcPts val="0"/>
              </a:spcBef>
              <a:spcAft>
                <a:spcPts val="0"/>
              </a:spcAft>
              <a:buSzPts val="9600"/>
              <a:buNone/>
              <a:defRPr sz="12799"/>
            </a:lvl9pPr>
          </a:lstStyle>
          <a:p>
            <a:r>
              <a:t>xx%</a:t>
            </a:r>
          </a:p>
        </p:txBody>
      </p:sp>
      <p:sp>
        <p:nvSpPr>
          <p:cNvPr id="413" name="Google Shape;413;p11"/>
          <p:cNvSpPr txBox="1">
            <a:spLocks noGrp="1"/>
          </p:cNvSpPr>
          <p:nvPr>
            <p:ph type="subTitle" idx="1"/>
          </p:nvPr>
        </p:nvSpPr>
        <p:spPr>
          <a:xfrm>
            <a:off x="2472878" y="3156398"/>
            <a:ext cx="8766859" cy="662953"/>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414" name="Google Shape;414;p11"/>
          <p:cNvGrpSpPr/>
          <p:nvPr/>
        </p:nvGrpSpPr>
        <p:grpSpPr>
          <a:xfrm flipH="1">
            <a:off x="1" y="4546801"/>
            <a:ext cx="12190410" cy="2312938"/>
            <a:chOff x="0" y="2768725"/>
            <a:chExt cx="9143998" cy="2374780"/>
          </a:xfrm>
        </p:grpSpPr>
        <p:sp>
          <p:nvSpPr>
            <p:cNvPr id="415" name="Google Shape;415;p11"/>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9635298"/>
      </p:ext>
    </p:extLst>
  </p:cSld>
  <p:clrMapOvr>
    <a:masterClrMapping/>
  </p:clrMapOvr>
  <p:transition spd="slow" advClick="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1"/>
        <p:cNvGrpSpPr/>
        <p:nvPr/>
      </p:nvGrpSpPr>
      <p:grpSpPr>
        <a:xfrm>
          <a:off x="0" y="0"/>
          <a:ext cx="0" cy="0"/>
          <a:chOff x="0" y="0"/>
          <a:chExt cx="0" cy="0"/>
        </a:xfrm>
      </p:grpSpPr>
    </p:spTree>
    <p:extLst>
      <p:ext uri="{BB962C8B-B14F-4D97-AF65-F5344CB8AC3E}">
        <p14:creationId xmlns:p14="http://schemas.microsoft.com/office/powerpoint/2010/main" val="1010023503"/>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3"/>
        <p:cNvGrpSpPr/>
        <p:nvPr/>
      </p:nvGrpSpPr>
      <p:grpSpPr>
        <a:xfrm>
          <a:off x="0" y="0"/>
          <a:ext cx="0" cy="0"/>
          <a:chOff x="0" y="0"/>
          <a:chExt cx="0" cy="0"/>
        </a:xfrm>
      </p:grpSpPr>
      <p:sp>
        <p:nvSpPr>
          <p:cNvPr id="514" name="Google Shape;514;p14"/>
          <p:cNvSpPr txBox="1">
            <a:spLocks noGrp="1"/>
          </p:cNvSpPr>
          <p:nvPr>
            <p:ph type="title"/>
          </p:nvPr>
        </p:nvSpPr>
        <p:spPr>
          <a:xfrm>
            <a:off x="3947486" y="3138126"/>
            <a:ext cx="7292251" cy="1110257"/>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A4849"/>
              </a:buClr>
              <a:buSzPts val="3600"/>
              <a:buNone/>
              <a:defRPr sz="9599">
                <a:solidFill>
                  <a:srgbClr val="2A4849"/>
                </a:solidFill>
              </a:defRPr>
            </a:lvl1pPr>
            <a:lvl2pPr lvl="1" algn="r" rtl="0">
              <a:spcBef>
                <a:spcPts val="0"/>
              </a:spcBef>
              <a:spcAft>
                <a:spcPts val="0"/>
              </a:spcAft>
              <a:buClr>
                <a:srgbClr val="2A4849"/>
              </a:buClr>
              <a:buSzPts val="3600"/>
              <a:buNone/>
              <a:defRPr sz="4800">
                <a:solidFill>
                  <a:srgbClr val="2A4849"/>
                </a:solidFill>
              </a:defRPr>
            </a:lvl2pPr>
            <a:lvl3pPr lvl="2" algn="r" rtl="0">
              <a:spcBef>
                <a:spcPts val="0"/>
              </a:spcBef>
              <a:spcAft>
                <a:spcPts val="0"/>
              </a:spcAft>
              <a:buClr>
                <a:srgbClr val="2A4849"/>
              </a:buClr>
              <a:buSzPts val="3600"/>
              <a:buNone/>
              <a:defRPr sz="4800">
                <a:solidFill>
                  <a:srgbClr val="2A4849"/>
                </a:solidFill>
              </a:defRPr>
            </a:lvl3pPr>
            <a:lvl4pPr lvl="3" algn="r" rtl="0">
              <a:spcBef>
                <a:spcPts val="0"/>
              </a:spcBef>
              <a:spcAft>
                <a:spcPts val="0"/>
              </a:spcAft>
              <a:buClr>
                <a:srgbClr val="2A4849"/>
              </a:buClr>
              <a:buSzPts val="3600"/>
              <a:buNone/>
              <a:defRPr sz="4800">
                <a:solidFill>
                  <a:srgbClr val="2A4849"/>
                </a:solidFill>
              </a:defRPr>
            </a:lvl4pPr>
            <a:lvl5pPr lvl="4" algn="r" rtl="0">
              <a:spcBef>
                <a:spcPts val="0"/>
              </a:spcBef>
              <a:spcAft>
                <a:spcPts val="0"/>
              </a:spcAft>
              <a:buClr>
                <a:srgbClr val="2A4849"/>
              </a:buClr>
              <a:buSzPts val="3600"/>
              <a:buNone/>
              <a:defRPr sz="4800">
                <a:solidFill>
                  <a:srgbClr val="2A4849"/>
                </a:solidFill>
              </a:defRPr>
            </a:lvl5pPr>
            <a:lvl6pPr lvl="5" algn="r" rtl="0">
              <a:spcBef>
                <a:spcPts val="0"/>
              </a:spcBef>
              <a:spcAft>
                <a:spcPts val="0"/>
              </a:spcAft>
              <a:buClr>
                <a:srgbClr val="2A4849"/>
              </a:buClr>
              <a:buSzPts val="3600"/>
              <a:buNone/>
              <a:defRPr sz="4800">
                <a:solidFill>
                  <a:srgbClr val="2A4849"/>
                </a:solidFill>
              </a:defRPr>
            </a:lvl6pPr>
            <a:lvl7pPr lvl="6" algn="r" rtl="0">
              <a:spcBef>
                <a:spcPts val="0"/>
              </a:spcBef>
              <a:spcAft>
                <a:spcPts val="0"/>
              </a:spcAft>
              <a:buClr>
                <a:srgbClr val="2A4849"/>
              </a:buClr>
              <a:buSzPts val="3600"/>
              <a:buNone/>
              <a:defRPr sz="4800">
                <a:solidFill>
                  <a:srgbClr val="2A4849"/>
                </a:solidFill>
              </a:defRPr>
            </a:lvl7pPr>
            <a:lvl8pPr lvl="7" algn="r" rtl="0">
              <a:spcBef>
                <a:spcPts val="0"/>
              </a:spcBef>
              <a:spcAft>
                <a:spcPts val="0"/>
              </a:spcAft>
              <a:buClr>
                <a:srgbClr val="2A4849"/>
              </a:buClr>
              <a:buSzPts val="3600"/>
              <a:buNone/>
              <a:defRPr sz="4800">
                <a:solidFill>
                  <a:srgbClr val="2A4849"/>
                </a:solidFill>
              </a:defRPr>
            </a:lvl8pPr>
            <a:lvl9pPr lvl="8" algn="r" rtl="0">
              <a:spcBef>
                <a:spcPts val="0"/>
              </a:spcBef>
              <a:spcAft>
                <a:spcPts val="0"/>
              </a:spcAft>
              <a:buClr>
                <a:srgbClr val="2A4849"/>
              </a:buClr>
              <a:buSzPts val="3600"/>
              <a:buNone/>
              <a:defRPr sz="4800">
                <a:solidFill>
                  <a:srgbClr val="2A4849"/>
                </a:solidFill>
              </a:defRPr>
            </a:lvl9pPr>
          </a:lstStyle>
          <a:p>
            <a:endParaRPr/>
          </a:p>
        </p:txBody>
      </p:sp>
      <p:sp>
        <p:nvSpPr>
          <p:cNvPr id="515" name="Google Shape;515;p14"/>
          <p:cNvSpPr txBox="1">
            <a:spLocks noGrp="1"/>
          </p:cNvSpPr>
          <p:nvPr>
            <p:ph type="title" idx="2" hasCustomPrompt="1"/>
          </p:nvPr>
        </p:nvSpPr>
        <p:spPr>
          <a:xfrm>
            <a:off x="8570484" y="719367"/>
            <a:ext cx="2974013" cy="2187306"/>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2A4849"/>
              </a:buClr>
              <a:buSzPts val="6000"/>
              <a:buNone/>
              <a:defRPr sz="12799">
                <a:solidFill>
                  <a:srgbClr val="2A4849"/>
                </a:solidFill>
              </a:defRPr>
            </a:lvl1pPr>
            <a:lvl2pPr lvl="1" algn="ctr" rtl="0">
              <a:spcBef>
                <a:spcPts val="0"/>
              </a:spcBef>
              <a:spcAft>
                <a:spcPts val="0"/>
              </a:spcAft>
              <a:buClr>
                <a:srgbClr val="2A4849"/>
              </a:buClr>
              <a:buSzPts val="6000"/>
              <a:buNone/>
              <a:defRPr sz="7999">
                <a:solidFill>
                  <a:srgbClr val="2A4849"/>
                </a:solidFill>
              </a:defRPr>
            </a:lvl2pPr>
            <a:lvl3pPr lvl="2" algn="ctr" rtl="0">
              <a:spcBef>
                <a:spcPts val="0"/>
              </a:spcBef>
              <a:spcAft>
                <a:spcPts val="0"/>
              </a:spcAft>
              <a:buClr>
                <a:srgbClr val="2A4849"/>
              </a:buClr>
              <a:buSzPts val="6000"/>
              <a:buNone/>
              <a:defRPr sz="7999">
                <a:solidFill>
                  <a:srgbClr val="2A4849"/>
                </a:solidFill>
              </a:defRPr>
            </a:lvl3pPr>
            <a:lvl4pPr lvl="3" algn="ctr" rtl="0">
              <a:spcBef>
                <a:spcPts val="0"/>
              </a:spcBef>
              <a:spcAft>
                <a:spcPts val="0"/>
              </a:spcAft>
              <a:buClr>
                <a:srgbClr val="2A4849"/>
              </a:buClr>
              <a:buSzPts val="6000"/>
              <a:buNone/>
              <a:defRPr sz="7999">
                <a:solidFill>
                  <a:srgbClr val="2A4849"/>
                </a:solidFill>
              </a:defRPr>
            </a:lvl4pPr>
            <a:lvl5pPr lvl="4" algn="ctr" rtl="0">
              <a:spcBef>
                <a:spcPts val="0"/>
              </a:spcBef>
              <a:spcAft>
                <a:spcPts val="0"/>
              </a:spcAft>
              <a:buClr>
                <a:srgbClr val="2A4849"/>
              </a:buClr>
              <a:buSzPts val="6000"/>
              <a:buNone/>
              <a:defRPr sz="7999">
                <a:solidFill>
                  <a:srgbClr val="2A4849"/>
                </a:solidFill>
              </a:defRPr>
            </a:lvl5pPr>
            <a:lvl6pPr lvl="5" algn="ctr" rtl="0">
              <a:spcBef>
                <a:spcPts val="0"/>
              </a:spcBef>
              <a:spcAft>
                <a:spcPts val="0"/>
              </a:spcAft>
              <a:buClr>
                <a:srgbClr val="2A4849"/>
              </a:buClr>
              <a:buSzPts val="6000"/>
              <a:buNone/>
              <a:defRPr sz="7999">
                <a:solidFill>
                  <a:srgbClr val="2A4849"/>
                </a:solidFill>
              </a:defRPr>
            </a:lvl6pPr>
            <a:lvl7pPr lvl="6" algn="ctr" rtl="0">
              <a:spcBef>
                <a:spcPts val="0"/>
              </a:spcBef>
              <a:spcAft>
                <a:spcPts val="0"/>
              </a:spcAft>
              <a:buClr>
                <a:srgbClr val="2A4849"/>
              </a:buClr>
              <a:buSzPts val="6000"/>
              <a:buNone/>
              <a:defRPr sz="7999">
                <a:solidFill>
                  <a:srgbClr val="2A4849"/>
                </a:solidFill>
              </a:defRPr>
            </a:lvl7pPr>
            <a:lvl8pPr lvl="7" algn="ctr" rtl="0">
              <a:spcBef>
                <a:spcPts val="0"/>
              </a:spcBef>
              <a:spcAft>
                <a:spcPts val="0"/>
              </a:spcAft>
              <a:buClr>
                <a:srgbClr val="2A4849"/>
              </a:buClr>
              <a:buSzPts val="6000"/>
              <a:buNone/>
              <a:defRPr sz="7999">
                <a:solidFill>
                  <a:srgbClr val="2A4849"/>
                </a:solidFill>
              </a:defRPr>
            </a:lvl8pPr>
            <a:lvl9pPr lvl="8" algn="ctr" rtl="0">
              <a:spcBef>
                <a:spcPts val="0"/>
              </a:spcBef>
              <a:spcAft>
                <a:spcPts val="0"/>
              </a:spcAft>
              <a:buClr>
                <a:srgbClr val="2A4849"/>
              </a:buClr>
              <a:buSzPts val="6000"/>
              <a:buNone/>
              <a:defRPr sz="7999">
                <a:solidFill>
                  <a:srgbClr val="2A4849"/>
                </a:solidFill>
              </a:defRPr>
            </a:lvl9pPr>
          </a:lstStyle>
          <a:p>
            <a:r>
              <a:t>xx%</a:t>
            </a:r>
          </a:p>
        </p:txBody>
      </p:sp>
      <p:sp>
        <p:nvSpPr>
          <p:cNvPr id="516" name="Google Shape;516;p14"/>
          <p:cNvSpPr txBox="1">
            <a:spLocks noGrp="1"/>
          </p:cNvSpPr>
          <p:nvPr>
            <p:ph type="subTitle" idx="1"/>
          </p:nvPr>
        </p:nvSpPr>
        <p:spPr>
          <a:xfrm>
            <a:off x="3947486" y="4248383"/>
            <a:ext cx="7292251" cy="103464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426B69"/>
              </a:buClr>
              <a:buSzPts val="1400"/>
              <a:buNone/>
              <a:defRPr sz="2400">
                <a:solidFill>
                  <a:srgbClr val="426B69"/>
                </a:solidFill>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517" name="Google Shape;517;p14"/>
          <p:cNvGrpSpPr/>
          <p:nvPr/>
        </p:nvGrpSpPr>
        <p:grpSpPr>
          <a:xfrm flipH="1">
            <a:off x="1" y="5936575"/>
            <a:ext cx="12254838" cy="1504724"/>
            <a:chOff x="0" y="4451401"/>
            <a:chExt cx="9192325" cy="1128282"/>
          </a:xfrm>
        </p:grpSpPr>
        <p:sp>
          <p:nvSpPr>
            <p:cNvPr id="518" name="Google Shape;518;p14"/>
            <p:cNvSpPr/>
            <p:nvPr/>
          </p:nvSpPr>
          <p:spPr>
            <a:xfrm>
              <a:off x="0" y="4451401"/>
              <a:ext cx="9192325" cy="1128282"/>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9" name="Google Shape;519;p14"/>
            <p:cNvGrpSpPr/>
            <p:nvPr/>
          </p:nvGrpSpPr>
          <p:grpSpPr>
            <a:xfrm>
              <a:off x="8788430" y="4679462"/>
              <a:ext cx="30677" cy="51879"/>
              <a:chOff x="5822805" y="3872050"/>
              <a:chExt cx="30677" cy="51879"/>
            </a:xfrm>
          </p:grpSpPr>
          <p:sp>
            <p:nvSpPr>
              <p:cNvPr id="520" name="Google Shape;520;p14"/>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4"/>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14"/>
            <p:cNvGrpSpPr/>
            <p:nvPr/>
          </p:nvGrpSpPr>
          <p:grpSpPr>
            <a:xfrm>
              <a:off x="849813" y="5091289"/>
              <a:ext cx="82889" cy="62578"/>
              <a:chOff x="4915963" y="3914014"/>
              <a:chExt cx="82889" cy="62578"/>
            </a:xfrm>
          </p:grpSpPr>
          <p:sp>
            <p:nvSpPr>
              <p:cNvPr id="523" name="Google Shape;523;p14"/>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6" name="Google Shape;526;p14"/>
            <p:cNvGrpSpPr/>
            <p:nvPr/>
          </p:nvGrpSpPr>
          <p:grpSpPr>
            <a:xfrm>
              <a:off x="7241088" y="4731346"/>
              <a:ext cx="80951" cy="62578"/>
              <a:chOff x="4981850" y="4484221"/>
              <a:chExt cx="80951" cy="62578"/>
            </a:xfrm>
          </p:grpSpPr>
          <p:sp>
            <p:nvSpPr>
              <p:cNvPr id="527" name="Google Shape;527;p14"/>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4"/>
            <p:cNvGrpSpPr/>
            <p:nvPr/>
          </p:nvGrpSpPr>
          <p:grpSpPr>
            <a:xfrm>
              <a:off x="8205971" y="4862013"/>
              <a:ext cx="80256" cy="63408"/>
              <a:chOff x="5437246" y="4899713"/>
              <a:chExt cx="80256" cy="63408"/>
            </a:xfrm>
          </p:grpSpPr>
          <p:sp>
            <p:nvSpPr>
              <p:cNvPr id="531" name="Google Shape;531;p14"/>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 name="Google Shape;534;p14"/>
            <p:cNvGrpSpPr/>
            <p:nvPr/>
          </p:nvGrpSpPr>
          <p:grpSpPr>
            <a:xfrm>
              <a:off x="2897612" y="5021929"/>
              <a:ext cx="34625" cy="88909"/>
              <a:chOff x="997737" y="4927704"/>
              <a:chExt cx="34625" cy="88909"/>
            </a:xfrm>
          </p:grpSpPr>
          <p:sp>
            <p:nvSpPr>
              <p:cNvPr id="535" name="Google Shape;535;p14"/>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 name="Google Shape;537;p14"/>
            <p:cNvGrpSpPr/>
            <p:nvPr/>
          </p:nvGrpSpPr>
          <p:grpSpPr>
            <a:xfrm>
              <a:off x="6117604" y="4827446"/>
              <a:ext cx="110933" cy="132553"/>
              <a:chOff x="4148103" y="5123543"/>
              <a:chExt cx="269125" cy="321576"/>
            </a:xfrm>
          </p:grpSpPr>
          <p:sp>
            <p:nvSpPr>
              <p:cNvPr id="538" name="Google Shape;538;p14"/>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1717707" y="5091292"/>
              <a:ext cx="41792" cy="93844"/>
              <a:chOff x="4891832" y="3454067"/>
              <a:chExt cx="41792" cy="93844"/>
            </a:xfrm>
          </p:grpSpPr>
          <p:sp>
            <p:nvSpPr>
              <p:cNvPr id="542" name="Google Shape;542;p14"/>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4" name="Google Shape;544;p14"/>
            <p:cNvGrpSpPr/>
            <p:nvPr/>
          </p:nvGrpSpPr>
          <p:grpSpPr>
            <a:xfrm>
              <a:off x="5642468" y="5014917"/>
              <a:ext cx="81573" cy="102928"/>
              <a:chOff x="2802243" y="4633955"/>
              <a:chExt cx="81573" cy="102928"/>
            </a:xfrm>
          </p:grpSpPr>
          <p:sp>
            <p:nvSpPr>
              <p:cNvPr id="545" name="Google Shape;545;p14"/>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14"/>
            <p:cNvGrpSpPr/>
            <p:nvPr/>
          </p:nvGrpSpPr>
          <p:grpSpPr>
            <a:xfrm>
              <a:off x="4778549" y="5016991"/>
              <a:ext cx="88739" cy="98778"/>
              <a:chOff x="2483887" y="5072504"/>
              <a:chExt cx="88739" cy="98778"/>
            </a:xfrm>
          </p:grpSpPr>
          <p:sp>
            <p:nvSpPr>
              <p:cNvPr id="549" name="Google Shape;549;p14"/>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2" name="Google Shape;552;p14"/>
            <p:cNvGrpSpPr/>
            <p:nvPr/>
          </p:nvGrpSpPr>
          <p:grpSpPr>
            <a:xfrm>
              <a:off x="3799920" y="4971502"/>
              <a:ext cx="110933" cy="88079"/>
              <a:chOff x="1400920" y="4965564"/>
              <a:chExt cx="110933" cy="88079"/>
            </a:xfrm>
          </p:grpSpPr>
          <p:sp>
            <p:nvSpPr>
              <p:cNvPr id="553" name="Google Shape;553;p14"/>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950310858"/>
      </p:ext>
    </p:extLst>
  </p:cSld>
  <p:clrMapOvr>
    <a:masterClrMapping/>
  </p:clrMapOvr>
  <p:transition spd="slow" advClick="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6"/>
        <p:cNvGrpSpPr/>
        <p:nvPr/>
      </p:nvGrpSpPr>
      <p:grpSpPr>
        <a:xfrm>
          <a:off x="0" y="0"/>
          <a:ext cx="0" cy="0"/>
          <a:chOff x="0" y="0"/>
          <a:chExt cx="0" cy="0"/>
        </a:xfrm>
      </p:grpSpPr>
      <p:sp>
        <p:nvSpPr>
          <p:cNvPr id="557" name="Google Shape;557;p15"/>
          <p:cNvSpPr txBox="1">
            <a:spLocks noGrp="1"/>
          </p:cNvSpPr>
          <p:nvPr>
            <p:ph type="title"/>
          </p:nvPr>
        </p:nvSpPr>
        <p:spPr>
          <a:xfrm>
            <a:off x="2878892" y="1413527"/>
            <a:ext cx="6496354" cy="2502179"/>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9998">
                <a:solidFill>
                  <a:srgbClr val="2A4849"/>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58" name="Google Shape;558;p15"/>
          <p:cNvSpPr txBox="1">
            <a:spLocks noGrp="1"/>
          </p:cNvSpPr>
          <p:nvPr>
            <p:ph type="subTitle" idx="1"/>
          </p:nvPr>
        </p:nvSpPr>
        <p:spPr>
          <a:xfrm>
            <a:off x="3305037" y="3915707"/>
            <a:ext cx="5644065" cy="1530354"/>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rgbClr val="2A4849"/>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9" name="Google Shape;559;p15"/>
          <p:cNvGrpSpPr/>
          <p:nvPr/>
        </p:nvGrpSpPr>
        <p:grpSpPr>
          <a:xfrm>
            <a:off x="-72956" y="6134153"/>
            <a:ext cx="12372276" cy="725315"/>
            <a:chOff x="-54725" y="4599549"/>
            <a:chExt cx="9280415" cy="543860"/>
          </a:xfrm>
        </p:grpSpPr>
        <p:sp>
          <p:nvSpPr>
            <p:cNvPr id="560" name="Google Shape;560;p1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562" name="Google Shape;562;p1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563" name="Google Shape;563;p1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564" name="Google Shape;564;p1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565" name="Google Shape;565;p1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566" name="Google Shape;566;p1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567" name="Google Shape;567;p1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568" name="Google Shape;568;p1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569" name="Google Shape;569;p1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570" name="Google Shape;570;p1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498861376"/>
      </p:ext>
    </p:extLst>
  </p:cSld>
  <p:clrMapOvr>
    <a:masterClrMapping/>
  </p:clrMapOvr>
  <p:transition spd="slow" advClick="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71"/>
        <p:cNvGrpSpPr/>
        <p:nvPr/>
      </p:nvGrpSpPr>
      <p:grpSpPr>
        <a:xfrm>
          <a:off x="0" y="0"/>
          <a:ext cx="0" cy="0"/>
          <a:chOff x="0" y="0"/>
          <a:chExt cx="0" cy="0"/>
        </a:xfrm>
      </p:grpSpPr>
      <p:sp>
        <p:nvSpPr>
          <p:cNvPr id="572" name="Google Shape;572;p16"/>
          <p:cNvSpPr txBox="1">
            <a:spLocks noGrp="1"/>
          </p:cNvSpPr>
          <p:nvPr>
            <p:ph type="title"/>
          </p:nvPr>
        </p:nvSpPr>
        <p:spPr>
          <a:xfrm>
            <a:off x="2319298" y="2641912"/>
            <a:ext cx="8920439" cy="709364"/>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rgbClr val="2A4849"/>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73" name="Google Shape;573;p16"/>
          <p:cNvSpPr txBox="1">
            <a:spLocks noGrp="1"/>
          </p:cNvSpPr>
          <p:nvPr>
            <p:ph type="subTitle" idx="1"/>
          </p:nvPr>
        </p:nvSpPr>
        <p:spPr>
          <a:xfrm>
            <a:off x="2319298" y="719367"/>
            <a:ext cx="8920439" cy="1922445"/>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solidFill>
                  <a:srgbClr val="426B69"/>
                </a:solidFill>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574" name="Google Shape;574;p16"/>
          <p:cNvGrpSpPr/>
          <p:nvPr/>
        </p:nvGrpSpPr>
        <p:grpSpPr>
          <a:xfrm>
            <a:off x="1" y="3936967"/>
            <a:ext cx="12190410" cy="2922924"/>
            <a:chOff x="0" y="2768725"/>
            <a:chExt cx="9143998" cy="2374780"/>
          </a:xfrm>
        </p:grpSpPr>
        <p:sp>
          <p:nvSpPr>
            <p:cNvPr id="575" name="Google Shape;575;p16"/>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6"/>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6"/>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6"/>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6"/>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6"/>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1791115"/>
      </p:ext>
    </p:extLst>
  </p:cSld>
  <p:clrMapOvr>
    <a:masterClrMapping/>
  </p:clrMapOvr>
  <p:transition spd="slow" advClick="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3" name="Google Shape;583;p17"/>
          <p:cNvGrpSpPr/>
          <p:nvPr/>
        </p:nvGrpSpPr>
        <p:grpSpPr>
          <a:xfrm>
            <a:off x="-72956" y="6303096"/>
            <a:ext cx="12372276" cy="556026"/>
            <a:chOff x="-54725" y="4599549"/>
            <a:chExt cx="9280415" cy="543860"/>
          </a:xfrm>
        </p:grpSpPr>
        <p:sp>
          <p:nvSpPr>
            <p:cNvPr id="584" name="Google Shape;584;p17"/>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7"/>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586" name="Google Shape;586;p17"/>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587" name="Google Shape;587;p17"/>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588" name="Google Shape;588;p17"/>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589" name="Google Shape;589;p17"/>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590" name="Google Shape;590;p17"/>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591" name="Google Shape;591;p17"/>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592" name="Google Shape;592;p17"/>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593" name="Google Shape;593;p17"/>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594" name="Google Shape;594;p17"/>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630412757"/>
      </p:ext>
    </p:extLst>
  </p:cSld>
  <p:clrMapOvr>
    <a:masterClrMapping/>
  </p:clrMapOvr>
  <p:transition spd="slow" advClick="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97" name="Google Shape;597;p18"/>
          <p:cNvGrpSpPr/>
          <p:nvPr/>
        </p:nvGrpSpPr>
        <p:grpSpPr>
          <a:xfrm>
            <a:off x="-72956" y="6134153"/>
            <a:ext cx="12372276" cy="725315"/>
            <a:chOff x="-54725" y="4599549"/>
            <a:chExt cx="9280415" cy="543860"/>
          </a:xfrm>
        </p:grpSpPr>
        <p:sp>
          <p:nvSpPr>
            <p:cNvPr id="598" name="Google Shape;598;p1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600" name="Google Shape;600;p1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601" name="Google Shape;601;p1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602" name="Google Shape;602;p1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603" name="Google Shape;603;p1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604" name="Google Shape;604;p1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605" name="Google Shape;605;p1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606" name="Google Shape;606;p1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607" name="Google Shape;607;p1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608" name="Google Shape;608;p1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15127562"/>
      </p:ext>
    </p:extLst>
  </p:cSld>
  <p:clrMapOvr>
    <a:masterClrMapping/>
  </p:clrMapOvr>
  <p:transition spd="slow" advClick="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52"/>
        <p:cNvGrpSpPr/>
        <p:nvPr/>
      </p:nvGrpSpPr>
      <p:grpSpPr>
        <a:xfrm>
          <a:off x="0" y="0"/>
          <a:ext cx="0" cy="0"/>
          <a:chOff x="0" y="0"/>
          <a:chExt cx="0" cy="0"/>
        </a:xfrm>
      </p:grpSpPr>
      <p:sp>
        <p:nvSpPr>
          <p:cNvPr id="653" name="Google Shape;653;p20"/>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654" name="Google Shape;654;p20"/>
          <p:cNvGrpSpPr/>
          <p:nvPr/>
        </p:nvGrpSpPr>
        <p:grpSpPr>
          <a:xfrm>
            <a:off x="8677343" y="5356285"/>
            <a:ext cx="3622432" cy="1150895"/>
            <a:chOff x="7196900" y="3819825"/>
            <a:chExt cx="1947100" cy="632075"/>
          </a:xfrm>
        </p:grpSpPr>
        <p:sp>
          <p:nvSpPr>
            <p:cNvPr id="655" name="Google Shape;655;p20"/>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0"/>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0"/>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0"/>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0"/>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0"/>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1" name="Google Shape;661;p20"/>
          <p:cNvGrpSpPr/>
          <p:nvPr/>
        </p:nvGrpSpPr>
        <p:grpSpPr>
          <a:xfrm>
            <a:off x="-72956" y="6134153"/>
            <a:ext cx="12372276" cy="725315"/>
            <a:chOff x="-54725" y="4599549"/>
            <a:chExt cx="9280415" cy="543860"/>
          </a:xfrm>
        </p:grpSpPr>
        <p:sp>
          <p:nvSpPr>
            <p:cNvPr id="662" name="Google Shape;662;p2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664" name="Google Shape;664;p2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665" name="Google Shape;665;p2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666" name="Google Shape;666;p2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667" name="Google Shape;667;p2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668" name="Google Shape;668;p2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669" name="Google Shape;669;p2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670" name="Google Shape;670;p2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671" name="Google Shape;671;p2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672" name="Google Shape;672;p2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834333727"/>
      </p:ext>
    </p:extLst>
  </p:cSld>
  <p:clrMapOvr>
    <a:masterClrMapping/>
  </p:clrMapOvr>
  <p:transition spd="slow" advClick="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701"/>
        <p:cNvGrpSpPr/>
        <p:nvPr/>
      </p:nvGrpSpPr>
      <p:grpSpPr>
        <a:xfrm>
          <a:off x="0" y="0"/>
          <a:ext cx="0" cy="0"/>
          <a:chOff x="0" y="0"/>
          <a:chExt cx="0" cy="0"/>
        </a:xfrm>
      </p:grpSpPr>
      <p:sp>
        <p:nvSpPr>
          <p:cNvPr id="702" name="Google Shape;702;p2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3" name="Google Shape;703;p23"/>
          <p:cNvGrpSpPr/>
          <p:nvPr/>
        </p:nvGrpSpPr>
        <p:grpSpPr>
          <a:xfrm>
            <a:off x="-72956" y="6134153"/>
            <a:ext cx="12372276" cy="725315"/>
            <a:chOff x="-54725" y="4599549"/>
            <a:chExt cx="9280415" cy="543860"/>
          </a:xfrm>
        </p:grpSpPr>
        <p:sp>
          <p:nvSpPr>
            <p:cNvPr id="704" name="Google Shape;704;p2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706" name="Google Shape;706;p2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707" name="Google Shape;707;p2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708" name="Google Shape;708;p2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709" name="Google Shape;709;p2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710" name="Google Shape;710;p2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711" name="Google Shape;711;p2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712" name="Google Shape;712;p2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713" name="Google Shape;713;p2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714" name="Google Shape;714;p2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862535922"/>
      </p:ext>
    </p:extLst>
  </p:cSld>
  <p:clrMapOvr>
    <a:masterClrMapping/>
  </p:clrMapOvr>
  <p:transition spd="slow" advClick="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15"/>
        <p:cNvGrpSpPr/>
        <p:nvPr/>
      </p:nvGrpSpPr>
      <p:grpSpPr>
        <a:xfrm>
          <a:off x="0" y="0"/>
          <a:ext cx="0" cy="0"/>
          <a:chOff x="0" y="0"/>
          <a:chExt cx="0" cy="0"/>
        </a:xfrm>
      </p:grpSpPr>
      <p:sp>
        <p:nvSpPr>
          <p:cNvPr id="716" name="Google Shape;716;p2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17" name="Google Shape;717;p24"/>
          <p:cNvGrpSpPr/>
          <p:nvPr/>
        </p:nvGrpSpPr>
        <p:grpSpPr>
          <a:xfrm>
            <a:off x="-72956" y="6134153"/>
            <a:ext cx="12372276" cy="725315"/>
            <a:chOff x="-54725" y="4599549"/>
            <a:chExt cx="9280415" cy="543860"/>
          </a:xfrm>
        </p:grpSpPr>
        <p:sp>
          <p:nvSpPr>
            <p:cNvPr id="718" name="Google Shape;718;p2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20" name="Google Shape;720;p2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21" name="Google Shape;721;p2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22" name="Google Shape;722;p2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23" name="Google Shape;723;p2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24" name="Google Shape;724;p2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25" name="Google Shape;725;p2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26" name="Google Shape;726;p2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27" name="Google Shape;727;p2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28" name="Google Shape;728;p2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587342021"/>
      </p:ext>
    </p:extLst>
  </p:cSld>
  <p:clrMapOvr>
    <a:masterClrMapping/>
  </p:clrMapOvr>
  <p:transition spd="slow" advClick="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29"/>
        <p:cNvGrpSpPr/>
        <p:nvPr/>
      </p:nvGrpSpPr>
      <p:grpSpPr>
        <a:xfrm>
          <a:off x="0" y="0"/>
          <a:ext cx="0" cy="0"/>
          <a:chOff x="0" y="0"/>
          <a:chExt cx="0" cy="0"/>
        </a:xfrm>
      </p:grpSpPr>
      <p:grpSp>
        <p:nvGrpSpPr>
          <p:cNvPr id="730" name="Google Shape;730;p25"/>
          <p:cNvGrpSpPr/>
          <p:nvPr/>
        </p:nvGrpSpPr>
        <p:grpSpPr>
          <a:xfrm>
            <a:off x="10640983" y="4461073"/>
            <a:ext cx="1244662" cy="1722372"/>
            <a:chOff x="3200450" y="2118325"/>
            <a:chExt cx="442075" cy="611525"/>
          </a:xfrm>
        </p:grpSpPr>
        <p:sp>
          <p:nvSpPr>
            <p:cNvPr id="731" name="Google Shape;731;p25"/>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5"/>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5"/>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25"/>
          <p:cNvSpPr txBox="1">
            <a:spLocks noGrp="1"/>
          </p:cNvSpPr>
          <p:nvPr>
            <p:ph type="title"/>
          </p:nvPr>
        </p:nvSpPr>
        <p:spPr>
          <a:xfrm>
            <a:off x="950676" y="1468173"/>
            <a:ext cx="3294771" cy="1878435"/>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5" name="Google Shape;735;p25"/>
          <p:cNvSpPr txBox="1">
            <a:spLocks noGrp="1"/>
          </p:cNvSpPr>
          <p:nvPr>
            <p:ph type="subTitle" idx="1"/>
          </p:nvPr>
        </p:nvSpPr>
        <p:spPr>
          <a:xfrm>
            <a:off x="950676" y="3346608"/>
            <a:ext cx="3294771" cy="187843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36" name="Google Shape;736;p25"/>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737" name="Google Shape;737;p25"/>
          <p:cNvGrpSpPr/>
          <p:nvPr/>
        </p:nvGrpSpPr>
        <p:grpSpPr>
          <a:xfrm>
            <a:off x="11716382" y="6240728"/>
            <a:ext cx="40898" cy="69188"/>
            <a:chOff x="5822805" y="3872050"/>
            <a:chExt cx="30677" cy="51879"/>
          </a:xfrm>
        </p:grpSpPr>
        <p:sp>
          <p:nvSpPr>
            <p:cNvPr id="738" name="Google Shape;738;p25"/>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5"/>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0" name="Google Shape;740;p25"/>
          <p:cNvGrpSpPr/>
          <p:nvPr/>
        </p:nvGrpSpPr>
        <p:grpSpPr>
          <a:xfrm>
            <a:off x="1132938" y="6789959"/>
            <a:ext cx="110505" cy="83456"/>
            <a:chOff x="4915963" y="3914014"/>
            <a:chExt cx="82889" cy="62578"/>
          </a:xfrm>
        </p:grpSpPr>
        <p:sp>
          <p:nvSpPr>
            <p:cNvPr id="741" name="Google Shape;741;p25"/>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5"/>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5"/>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25"/>
          <p:cNvGrpSpPr/>
          <p:nvPr/>
        </p:nvGrpSpPr>
        <p:grpSpPr>
          <a:xfrm>
            <a:off x="9653529" y="6309923"/>
            <a:ext cx="107921" cy="83456"/>
            <a:chOff x="4981850" y="4484221"/>
            <a:chExt cx="80951" cy="62578"/>
          </a:xfrm>
        </p:grpSpPr>
        <p:sp>
          <p:nvSpPr>
            <p:cNvPr id="745" name="Google Shape;745;p25"/>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5"/>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5"/>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8" name="Google Shape;748;p25"/>
          <p:cNvGrpSpPr/>
          <p:nvPr/>
        </p:nvGrpSpPr>
        <p:grpSpPr>
          <a:xfrm>
            <a:off x="10939871" y="6484185"/>
            <a:ext cx="106994" cy="84564"/>
            <a:chOff x="5437246" y="4899713"/>
            <a:chExt cx="80256" cy="63408"/>
          </a:xfrm>
        </p:grpSpPr>
        <p:sp>
          <p:nvSpPr>
            <p:cNvPr id="749" name="Google Shape;749;p25"/>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5"/>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5"/>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 name="Google Shape;752;p25"/>
          <p:cNvGrpSpPr/>
          <p:nvPr/>
        </p:nvGrpSpPr>
        <p:grpSpPr>
          <a:xfrm>
            <a:off x="3862981" y="6697457"/>
            <a:ext cx="46161" cy="118572"/>
            <a:chOff x="997737" y="4927704"/>
            <a:chExt cx="34625" cy="88909"/>
          </a:xfrm>
        </p:grpSpPr>
        <p:sp>
          <p:nvSpPr>
            <p:cNvPr id="753" name="Google Shape;753;p25"/>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5"/>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5"/>
          <p:cNvGrpSpPr/>
          <p:nvPr/>
        </p:nvGrpSpPr>
        <p:grpSpPr>
          <a:xfrm>
            <a:off x="9321846" y="6908666"/>
            <a:ext cx="44406" cy="105412"/>
            <a:chOff x="3922394" y="4890674"/>
            <a:chExt cx="33309" cy="79041"/>
          </a:xfrm>
        </p:grpSpPr>
        <p:sp>
          <p:nvSpPr>
            <p:cNvPr id="756" name="Google Shape;756;p25"/>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5"/>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8" name="Google Shape;758;p25"/>
          <p:cNvGrpSpPr/>
          <p:nvPr/>
        </p:nvGrpSpPr>
        <p:grpSpPr>
          <a:xfrm>
            <a:off x="8155745" y="6438087"/>
            <a:ext cx="147892" cy="176778"/>
            <a:chOff x="4148103" y="5123543"/>
            <a:chExt cx="269125" cy="321576"/>
          </a:xfrm>
        </p:grpSpPr>
        <p:sp>
          <p:nvSpPr>
            <p:cNvPr id="759" name="Google Shape;759;p25"/>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5"/>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5"/>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2" name="Google Shape;762;p25"/>
          <p:cNvGrpSpPr/>
          <p:nvPr/>
        </p:nvGrpSpPr>
        <p:grpSpPr>
          <a:xfrm>
            <a:off x="2289978" y="6789962"/>
            <a:ext cx="55716" cy="125154"/>
            <a:chOff x="4891832" y="3454067"/>
            <a:chExt cx="41792" cy="93844"/>
          </a:xfrm>
        </p:grpSpPr>
        <p:sp>
          <p:nvSpPr>
            <p:cNvPr id="763" name="Google Shape;763;p25"/>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5"/>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5" name="Google Shape;765;p25"/>
          <p:cNvGrpSpPr/>
          <p:nvPr/>
        </p:nvGrpSpPr>
        <p:grpSpPr>
          <a:xfrm>
            <a:off x="7522312" y="6688105"/>
            <a:ext cx="108750" cy="137269"/>
            <a:chOff x="2802243" y="4633955"/>
            <a:chExt cx="81573" cy="102928"/>
          </a:xfrm>
        </p:grpSpPr>
        <p:sp>
          <p:nvSpPr>
            <p:cNvPr id="766" name="Google Shape;766;p25"/>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5"/>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5"/>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9" name="Google Shape;769;p25"/>
          <p:cNvGrpSpPr/>
          <p:nvPr/>
        </p:nvGrpSpPr>
        <p:grpSpPr>
          <a:xfrm>
            <a:off x="6370570" y="6690870"/>
            <a:ext cx="118304" cy="131734"/>
            <a:chOff x="2483887" y="5072504"/>
            <a:chExt cx="88739" cy="98778"/>
          </a:xfrm>
        </p:grpSpPr>
        <p:sp>
          <p:nvSpPr>
            <p:cNvPr id="770" name="Google Shape;770;p25"/>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3" name="Google Shape;773;p25"/>
          <p:cNvGrpSpPr/>
          <p:nvPr/>
        </p:nvGrpSpPr>
        <p:grpSpPr>
          <a:xfrm>
            <a:off x="5065902" y="6630205"/>
            <a:ext cx="147892" cy="117466"/>
            <a:chOff x="1400920" y="4965564"/>
            <a:chExt cx="110933" cy="88079"/>
          </a:xfrm>
        </p:grpSpPr>
        <p:sp>
          <p:nvSpPr>
            <p:cNvPr id="774" name="Google Shape;774;p25"/>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5"/>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5"/>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8210346"/>
      </p:ext>
    </p:extLst>
  </p:cSld>
  <p:clrMapOvr>
    <a:masterClrMapping/>
  </p:clrMapOvr>
  <p:transition spd="slow" advClick="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7"/>
        <p:cNvGrpSpPr/>
        <p:nvPr/>
      </p:nvGrpSpPr>
      <p:grpSpPr>
        <a:xfrm>
          <a:off x="0" y="0"/>
          <a:ext cx="0" cy="0"/>
          <a:chOff x="0" y="0"/>
          <a:chExt cx="0" cy="0"/>
        </a:xfrm>
      </p:grpSpPr>
      <p:sp>
        <p:nvSpPr>
          <p:cNvPr id="778" name="Google Shape;778;p26"/>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9" name="Google Shape;779;p26"/>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80" name="Google Shape;780;p26"/>
          <p:cNvGrpSpPr/>
          <p:nvPr/>
        </p:nvGrpSpPr>
        <p:grpSpPr>
          <a:xfrm flipH="1">
            <a:off x="-72957" y="5356285"/>
            <a:ext cx="3622432" cy="1150895"/>
            <a:chOff x="7196900" y="3819825"/>
            <a:chExt cx="1947100" cy="632075"/>
          </a:xfrm>
        </p:grpSpPr>
        <p:sp>
          <p:nvSpPr>
            <p:cNvPr id="781" name="Google Shape;781;p26"/>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6"/>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6"/>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6"/>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6"/>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6"/>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7" name="Google Shape;787;p26"/>
          <p:cNvGrpSpPr/>
          <p:nvPr/>
        </p:nvGrpSpPr>
        <p:grpSpPr>
          <a:xfrm flipH="1">
            <a:off x="-72956" y="6134153"/>
            <a:ext cx="12372276" cy="725315"/>
            <a:chOff x="-54725" y="4599549"/>
            <a:chExt cx="9280415" cy="543860"/>
          </a:xfrm>
        </p:grpSpPr>
        <p:sp>
          <p:nvSpPr>
            <p:cNvPr id="788" name="Google Shape;788;p26"/>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790" name="Google Shape;790;p26"/>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791" name="Google Shape;791;p26"/>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792" name="Google Shape;792;p26"/>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793" name="Google Shape;793;p26"/>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794" name="Google Shape;794;p26"/>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795" name="Google Shape;795;p26"/>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796" name="Google Shape;796;p26"/>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797" name="Google Shape;797;p26"/>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798" name="Google Shape;798;p26"/>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234454012"/>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99"/>
        <p:cNvGrpSpPr/>
        <p:nvPr/>
      </p:nvGrpSpPr>
      <p:grpSpPr>
        <a:xfrm>
          <a:off x="0" y="0"/>
          <a:ext cx="0" cy="0"/>
          <a:chOff x="0" y="0"/>
          <a:chExt cx="0" cy="0"/>
        </a:xfrm>
      </p:grpSpPr>
      <p:sp>
        <p:nvSpPr>
          <p:cNvPr id="800" name="Google Shape;800;p27"/>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1" name="Google Shape;801;p27"/>
          <p:cNvSpPr txBox="1">
            <a:spLocks noGrp="1"/>
          </p:cNvSpPr>
          <p:nvPr>
            <p:ph type="body" idx="1"/>
          </p:nvPr>
        </p:nvSpPr>
        <p:spPr>
          <a:xfrm>
            <a:off x="950676" y="1570697"/>
            <a:ext cx="8609279" cy="3176735"/>
          </a:xfrm>
          <a:prstGeom prst="rect">
            <a:avLst/>
          </a:prstGeom>
        </p:spPr>
        <p:txBody>
          <a:bodyPr spcFirstLastPara="1" wrap="square" lIns="91425" tIns="91425" rIns="91425" bIns="91425" anchor="ctr" anchorCtr="0">
            <a:noAutofit/>
          </a:bodyPr>
          <a:lstStyle>
            <a:lvl1pPr marL="609524" lvl="0" indent="-423281" rtl="0">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grpSp>
        <p:nvGrpSpPr>
          <p:cNvPr id="802" name="Google Shape;802;p27"/>
          <p:cNvGrpSpPr/>
          <p:nvPr/>
        </p:nvGrpSpPr>
        <p:grpSpPr>
          <a:xfrm>
            <a:off x="1" y="5021074"/>
            <a:ext cx="12190410" cy="1838506"/>
            <a:chOff x="0" y="2768725"/>
            <a:chExt cx="9143998" cy="2374780"/>
          </a:xfrm>
        </p:grpSpPr>
        <p:sp>
          <p:nvSpPr>
            <p:cNvPr id="803" name="Google Shape;803;p27"/>
            <p:cNvSpPr/>
            <p:nvPr/>
          </p:nvSpPr>
          <p:spPr>
            <a:xfrm>
              <a:off x="0" y="2768725"/>
              <a:ext cx="9143738" cy="2374768"/>
            </a:xfrm>
            <a:custGeom>
              <a:avLst/>
              <a:gdLst/>
              <a:ahLst/>
              <a:cxnLst/>
              <a:rect l="l" t="t" r="r" b="b"/>
              <a:pathLst>
                <a:path w="266232" h="73284" extrusionOk="0">
                  <a:moveTo>
                    <a:pt x="187894" y="0"/>
                  </a:moveTo>
                  <a:cubicBezTo>
                    <a:pt x="182788" y="0"/>
                    <a:pt x="177639" y="59"/>
                    <a:pt x="172450" y="200"/>
                  </a:cubicBezTo>
                  <a:lnTo>
                    <a:pt x="172414" y="200"/>
                  </a:lnTo>
                  <a:cubicBezTo>
                    <a:pt x="154768" y="664"/>
                    <a:pt x="136711" y="1895"/>
                    <a:pt x="118797" y="3965"/>
                  </a:cubicBezTo>
                  <a:cubicBezTo>
                    <a:pt x="106254" y="5392"/>
                    <a:pt x="93782" y="7230"/>
                    <a:pt x="81560" y="9478"/>
                  </a:cubicBezTo>
                  <a:cubicBezTo>
                    <a:pt x="67107" y="12119"/>
                    <a:pt x="53011" y="15348"/>
                    <a:pt x="39629" y="19167"/>
                  </a:cubicBezTo>
                  <a:cubicBezTo>
                    <a:pt x="28139" y="22432"/>
                    <a:pt x="17166" y="26125"/>
                    <a:pt x="6906" y="30265"/>
                  </a:cubicBezTo>
                  <a:cubicBezTo>
                    <a:pt x="4569" y="31210"/>
                    <a:pt x="2267" y="32174"/>
                    <a:pt x="1" y="33155"/>
                  </a:cubicBezTo>
                  <a:lnTo>
                    <a:pt x="1" y="73283"/>
                  </a:lnTo>
                  <a:lnTo>
                    <a:pt x="266231" y="73283"/>
                  </a:lnTo>
                  <a:lnTo>
                    <a:pt x="266231" y="6159"/>
                  </a:lnTo>
                  <a:cubicBezTo>
                    <a:pt x="265053" y="5945"/>
                    <a:pt x="263858" y="5749"/>
                    <a:pt x="262663" y="5553"/>
                  </a:cubicBezTo>
                  <a:cubicBezTo>
                    <a:pt x="260450" y="5178"/>
                    <a:pt x="258202" y="4821"/>
                    <a:pt x="255918" y="4500"/>
                  </a:cubicBezTo>
                  <a:cubicBezTo>
                    <a:pt x="254954" y="4357"/>
                    <a:pt x="253991" y="4214"/>
                    <a:pt x="253027" y="4090"/>
                  </a:cubicBezTo>
                  <a:cubicBezTo>
                    <a:pt x="250226" y="3697"/>
                    <a:pt x="247407" y="3340"/>
                    <a:pt x="244517" y="3019"/>
                  </a:cubicBezTo>
                  <a:cubicBezTo>
                    <a:pt x="242375" y="2769"/>
                    <a:pt x="240199" y="2537"/>
                    <a:pt x="238004" y="2323"/>
                  </a:cubicBezTo>
                  <a:cubicBezTo>
                    <a:pt x="235256" y="2055"/>
                    <a:pt x="232473" y="1806"/>
                    <a:pt x="229654" y="1592"/>
                  </a:cubicBezTo>
                  <a:cubicBezTo>
                    <a:pt x="227298" y="1395"/>
                    <a:pt x="224907" y="1235"/>
                    <a:pt x="222499" y="1074"/>
                  </a:cubicBezTo>
                  <a:lnTo>
                    <a:pt x="222481" y="1074"/>
                  </a:lnTo>
                  <a:cubicBezTo>
                    <a:pt x="216521" y="682"/>
                    <a:pt x="210437" y="414"/>
                    <a:pt x="204246" y="236"/>
                  </a:cubicBezTo>
                  <a:cubicBezTo>
                    <a:pt x="199553" y="93"/>
                    <a:pt x="194807" y="21"/>
                    <a:pt x="190025" y="4"/>
                  </a:cubicBezTo>
                  <a:lnTo>
                    <a:pt x="190007" y="4"/>
                  </a:lnTo>
                  <a:cubicBezTo>
                    <a:pt x="189304" y="1"/>
                    <a:pt x="188599" y="0"/>
                    <a:pt x="1878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8918775" y="2948650"/>
              <a:ext cx="225224" cy="2194855"/>
            </a:xfrm>
            <a:custGeom>
              <a:avLst/>
              <a:gdLst/>
              <a:ahLst/>
              <a:cxnLst/>
              <a:rect l="l" t="t" r="r" b="b"/>
              <a:pathLst>
                <a:path w="8941" h="67732" extrusionOk="0">
                  <a:moveTo>
                    <a:pt x="5372" y="1"/>
                  </a:moveTo>
                  <a:cubicBezTo>
                    <a:pt x="3587" y="22572"/>
                    <a:pt x="1803" y="45160"/>
                    <a:pt x="1" y="67731"/>
                  </a:cubicBezTo>
                  <a:lnTo>
                    <a:pt x="8940" y="67731"/>
                  </a:lnTo>
                  <a:lnTo>
                    <a:pt x="8940" y="607"/>
                  </a:lnTo>
                  <a:cubicBezTo>
                    <a:pt x="7762" y="393"/>
                    <a:pt x="6567" y="197"/>
                    <a:pt x="5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6889350" y="2901225"/>
              <a:ext cx="1858292" cy="2242264"/>
            </a:xfrm>
            <a:custGeom>
              <a:avLst/>
              <a:gdLst/>
              <a:ahLst/>
              <a:cxnLst/>
              <a:rect l="l" t="t" r="r" b="b"/>
              <a:pathLst>
                <a:path w="55331" h="69195" extrusionOk="0">
                  <a:moveTo>
                    <a:pt x="52440" y="1"/>
                  </a:moveTo>
                  <a:cubicBezTo>
                    <a:pt x="50103" y="1696"/>
                    <a:pt x="47730" y="4051"/>
                    <a:pt x="45500" y="6370"/>
                  </a:cubicBezTo>
                  <a:cubicBezTo>
                    <a:pt x="27568" y="25105"/>
                    <a:pt x="12223" y="46320"/>
                    <a:pt x="1" y="69194"/>
                  </a:cubicBezTo>
                  <a:lnTo>
                    <a:pt x="34794" y="69194"/>
                  </a:lnTo>
                  <a:cubicBezTo>
                    <a:pt x="40789" y="46017"/>
                    <a:pt x="47641" y="23071"/>
                    <a:pt x="55331" y="411"/>
                  </a:cubicBezTo>
                  <a:lnTo>
                    <a:pt x="524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3725371" y="2844002"/>
              <a:ext cx="4672672" cy="2299491"/>
            </a:xfrm>
            <a:custGeom>
              <a:avLst/>
              <a:gdLst/>
              <a:ahLst/>
              <a:cxnLst/>
              <a:rect l="l" t="t" r="r" b="b"/>
              <a:pathLst>
                <a:path w="136051" h="70961" extrusionOk="0">
                  <a:moveTo>
                    <a:pt x="129538" y="0"/>
                  </a:moveTo>
                  <a:cubicBezTo>
                    <a:pt x="105825" y="5906"/>
                    <a:pt x="81720" y="16844"/>
                    <a:pt x="59131" y="30065"/>
                  </a:cubicBezTo>
                  <a:cubicBezTo>
                    <a:pt x="38433" y="42180"/>
                    <a:pt x="18949" y="56222"/>
                    <a:pt x="0" y="70960"/>
                  </a:cubicBezTo>
                  <a:lnTo>
                    <a:pt x="34205" y="70960"/>
                  </a:lnTo>
                  <a:cubicBezTo>
                    <a:pt x="66589" y="45374"/>
                    <a:pt x="100633" y="21875"/>
                    <a:pt x="136051" y="696"/>
                  </a:cubicBezTo>
                  <a:lnTo>
                    <a:pt x="1295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116433" y="2803528"/>
              <a:ext cx="7771037" cy="2339965"/>
            </a:xfrm>
            <a:custGeom>
              <a:avLst/>
              <a:gdLst/>
              <a:ahLst/>
              <a:cxnLst/>
              <a:rect l="l" t="t" r="r" b="b"/>
              <a:pathLst>
                <a:path w="226264" h="72210" extrusionOk="0">
                  <a:moveTo>
                    <a:pt x="219091" y="0"/>
                  </a:moveTo>
                  <a:cubicBezTo>
                    <a:pt x="142207" y="13953"/>
                    <a:pt x="68410" y="37791"/>
                    <a:pt x="1" y="72209"/>
                  </a:cubicBezTo>
                  <a:lnTo>
                    <a:pt x="48123" y="72209"/>
                  </a:lnTo>
                  <a:cubicBezTo>
                    <a:pt x="103595" y="40039"/>
                    <a:pt x="165010" y="19805"/>
                    <a:pt x="226264" y="518"/>
                  </a:cubicBezTo>
                  <a:lnTo>
                    <a:pt x="219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0" y="2768725"/>
              <a:ext cx="7014829" cy="1817953"/>
            </a:xfrm>
            <a:custGeom>
              <a:avLst/>
              <a:gdLst/>
              <a:ahLst/>
              <a:cxnLst/>
              <a:rect l="l" t="t" r="r" b="b"/>
              <a:pathLst>
                <a:path w="204246" h="56101" extrusionOk="0">
                  <a:moveTo>
                    <a:pt x="187894" y="0"/>
                  </a:moveTo>
                  <a:cubicBezTo>
                    <a:pt x="182788" y="0"/>
                    <a:pt x="177639" y="59"/>
                    <a:pt x="172450" y="200"/>
                  </a:cubicBezTo>
                  <a:lnTo>
                    <a:pt x="172414" y="200"/>
                  </a:lnTo>
                  <a:cubicBezTo>
                    <a:pt x="131002" y="4482"/>
                    <a:pt x="88536" y="13849"/>
                    <a:pt x="47088" y="26268"/>
                  </a:cubicBezTo>
                  <a:cubicBezTo>
                    <a:pt x="31172" y="31050"/>
                    <a:pt x="15363" y="36295"/>
                    <a:pt x="1" y="42612"/>
                  </a:cubicBezTo>
                  <a:lnTo>
                    <a:pt x="1" y="56101"/>
                  </a:lnTo>
                  <a:cubicBezTo>
                    <a:pt x="64127" y="26125"/>
                    <a:pt x="133839" y="9193"/>
                    <a:pt x="204246" y="236"/>
                  </a:cubicBezTo>
                  <a:cubicBezTo>
                    <a:pt x="199553" y="93"/>
                    <a:pt x="194807" y="21"/>
                    <a:pt x="190025" y="4"/>
                  </a:cubicBezTo>
                  <a:lnTo>
                    <a:pt x="190007" y="4"/>
                  </a:lnTo>
                  <a:cubicBezTo>
                    <a:pt x="189304" y="1"/>
                    <a:pt x="188599" y="0"/>
                    <a:pt x="1878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3554777"/>
      </p:ext>
    </p:extLst>
  </p:cSld>
  <p:clrMapOvr>
    <a:masterClrMapping/>
  </p:clrMapOvr>
  <p:transition spd="slow" advClick="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09"/>
        <p:cNvGrpSpPr/>
        <p:nvPr/>
      </p:nvGrpSpPr>
      <p:grpSpPr>
        <a:xfrm>
          <a:off x="0" y="0"/>
          <a:ext cx="0" cy="0"/>
          <a:chOff x="0" y="0"/>
          <a:chExt cx="0" cy="0"/>
        </a:xfrm>
      </p:grpSpPr>
      <p:sp>
        <p:nvSpPr>
          <p:cNvPr id="810" name="Google Shape;810;p28"/>
          <p:cNvSpPr txBox="1">
            <a:spLocks noGrp="1"/>
          </p:cNvSpPr>
          <p:nvPr>
            <p:ph type="title"/>
          </p:nvPr>
        </p:nvSpPr>
        <p:spPr>
          <a:xfrm>
            <a:off x="6433963" y="1914243"/>
            <a:ext cx="4805774" cy="883805"/>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1" name="Google Shape;811;p28"/>
          <p:cNvSpPr txBox="1">
            <a:spLocks noGrp="1"/>
          </p:cNvSpPr>
          <p:nvPr>
            <p:ph type="subTitle" idx="1"/>
          </p:nvPr>
        </p:nvSpPr>
        <p:spPr>
          <a:xfrm>
            <a:off x="6433963" y="2798048"/>
            <a:ext cx="4805774" cy="256459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grpSp>
        <p:nvGrpSpPr>
          <p:cNvPr id="812" name="Google Shape;812;p28"/>
          <p:cNvGrpSpPr/>
          <p:nvPr/>
        </p:nvGrpSpPr>
        <p:grpSpPr>
          <a:xfrm>
            <a:off x="8677343" y="5356285"/>
            <a:ext cx="3622432" cy="1150895"/>
            <a:chOff x="7196900" y="3819825"/>
            <a:chExt cx="1947100" cy="632075"/>
          </a:xfrm>
        </p:grpSpPr>
        <p:sp>
          <p:nvSpPr>
            <p:cNvPr id="813" name="Google Shape;813;p28"/>
            <p:cNvSpPr/>
            <p:nvPr/>
          </p:nvSpPr>
          <p:spPr>
            <a:xfrm>
              <a:off x="7880725" y="3819825"/>
              <a:ext cx="1263275" cy="632075"/>
            </a:xfrm>
            <a:custGeom>
              <a:avLst/>
              <a:gdLst/>
              <a:ahLst/>
              <a:cxnLst/>
              <a:rect l="l" t="t" r="r" b="b"/>
              <a:pathLst>
                <a:path w="50531" h="25283" extrusionOk="0">
                  <a:moveTo>
                    <a:pt x="44964" y="0"/>
                  </a:moveTo>
                  <a:cubicBezTo>
                    <a:pt x="44586" y="0"/>
                    <a:pt x="44209" y="46"/>
                    <a:pt x="43840" y="142"/>
                  </a:cubicBezTo>
                  <a:cubicBezTo>
                    <a:pt x="41663" y="713"/>
                    <a:pt x="39968" y="2979"/>
                    <a:pt x="39950" y="5424"/>
                  </a:cubicBezTo>
                  <a:cubicBezTo>
                    <a:pt x="39616" y="5248"/>
                    <a:pt x="39248" y="5165"/>
                    <a:pt x="38879" y="5165"/>
                  </a:cubicBezTo>
                  <a:cubicBezTo>
                    <a:pt x="38124" y="5165"/>
                    <a:pt x="37367" y="5514"/>
                    <a:pt x="36899" y="6138"/>
                  </a:cubicBezTo>
                  <a:cubicBezTo>
                    <a:pt x="36185" y="7083"/>
                    <a:pt x="36150" y="8546"/>
                    <a:pt x="36828" y="9528"/>
                  </a:cubicBezTo>
                  <a:cubicBezTo>
                    <a:pt x="36552" y="9438"/>
                    <a:pt x="36265" y="9395"/>
                    <a:pt x="35978" y="9395"/>
                  </a:cubicBezTo>
                  <a:cubicBezTo>
                    <a:pt x="34945" y="9395"/>
                    <a:pt x="33903" y="9948"/>
                    <a:pt x="33331" y="10884"/>
                  </a:cubicBezTo>
                  <a:cubicBezTo>
                    <a:pt x="33302" y="9660"/>
                    <a:pt x="32172" y="8685"/>
                    <a:pt x="31074" y="8685"/>
                  </a:cubicBezTo>
                  <a:cubicBezTo>
                    <a:pt x="30795" y="8685"/>
                    <a:pt x="30518" y="8748"/>
                    <a:pt x="30262" y="8885"/>
                  </a:cubicBezTo>
                  <a:cubicBezTo>
                    <a:pt x="31261" y="6530"/>
                    <a:pt x="29441" y="3354"/>
                    <a:pt x="27032" y="3211"/>
                  </a:cubicBezTo>
                  <a:cubicBezTo>
                    <a:pt x="26976" y="3208"/>
                    <a:pt x="26919" y="3206"/>
                    <a:pt x="26863" y="3206"/>
                  </a:cubicBezTo>
                  <a:cubicBezTo>
                    <a:pt x="24528" y="3206"/>
                    <a:pt x="22572" y="6070"/>
                    <a:pt x="23357" y="8475"/>
                  </a:cubicBezTo>
                  <a:cubicBezTo>
                    <a:pt x="22526" y="7861"/>
                    <a:pt x="21528" y="7566"/>
                    <a:pt x="20529" y="7566"/>
                  </a:cubicBezTo>
                  <a:cubicBezTo>
                    <a:pt x="19062" y="7566"/>
                    <a:pt x="17593" y="8203"/>
                    <a:pt x="16648" y="9403"/>
                  </a:cubicBezTo>
                  <a:cubicBezTo>
                    <a:pt x="16511" y="8226"/>
                    <a:pt x="15398" y="7364"/>
                    <a:pt x="14324" y="7364"/>
                  </a:cubicBezTo>
                  <a:cubicBezTo>
                    <a:pt x="13997" y="7364"/>
                    <a:pt x="13674" y="7444"/>
                    <a:pt x="13383" y="7618"/>
                  </a:cubicBezTo>
                  <a:cubicBezTo>
                    <a:pt x="13570" y="5508"/>
                    <a:pt x="11760" y="3446"/>
                    <a:pt x="9812" y="3446"/>
                  </a:cubicBezTo>
                  <a:cubicBezTo>
                    <a:pt x="9718" y="3446"/>
                    <a:pt x="9623" y="3451"/>
                    <a:pt x="9529" y="3461"/>
                  </a:cubicBezTo>
                  <a:cubicBezTo>
                    <a:pt x="7477" y="3657"/>
                    <a:pt x="5924" y="6173"/>
                    <a:pt x="6531" y="8314"/>
                  </a:cubicBezTo>
                  <a:cubicBezTo>
                    <a:pt x="6254" y="8107"/>
                    <a:pt x="5931" y="8013"/>
                    <a:pt x="5604" y="8013"/>
                  </a:cubicBezTo>
                  <a:cubicBezTo>
                    <a:pt x="4752" y="8013"/>
                    <a:pt x="3877" y="8652"/>
                    <a:pt x="3748" y="9581"/>
                  </a:cubicBezTo>
                  <a:cubicBezTo>
                    <a:pt x="3527" y="9517"/>
                    <a:pt x="3301" y="9486"/>
                    <a:pt x="3075" y="9486"/>
                  </a:cubicBezTo>
                  <a:cubicBezTo>
                    <a:pt x="1988" y="9486"/>
                    <a:pt x="914" y="10198"/>
                    <a:pt x="500" y="11276"/>
                  </a:cubicBezTo>
                  <a:cubicBezTo>
                    <a:pt x="1" y="12579"/>
                    <a:pt x="518" y="14256"/>
                    <a:pt x="1660" y="14987"/>
                  </a:cubicBezTo>
                  <a:cubicBezTo>
                    <a:pt x="17700" y="25283"/>
                    <a:pt x="34473" y="22785"/>
                    <a:pt x="49567" y="24765"/>
                  </a:cubicBezTo>
                  <a:cubicBezTo>
                    <a:pt x="49835" y="19502"/>
                    <a:pt x="50085" y="14220"/>
                    <a:pt x="50353" y="8957"/>
                  </a:cubicBezTo>
                  <a:cubicBezTo>
                    <a:pt x="50460" y="6905"/>
                    <a:pt x="50531" y="4728"/>
                    <a:pt x="49603" y="2908"/>
                  </a:cubicBezTo>
                  <a:cubicBezTo>
                    <a:pt x="48698" y="1127"/>
                    <a:pt x="46829" y="0"/>
                    <a:pt x="44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8808650" y="3957150"/>
              <a:ext cx="216950" cy="370125"/>
            </a:xfrm>
            <a:custGeom>
              <a:avLst/>
              <a:gdLst/>
              <a:ahLst/>
              <a:cxnLst/>
              <a:rect l="l" t="t" r="r" b="b"/>
              <a:pathLst>
                <a:path w="8678" h="14805" extrusionOk="0">
                  <a:moveTo>
                    <a:pt x="6838" y="0"/>
                  </a:moveTo>
                  <a:cubicBezTo>
                    <a:pt x="6758" y="0"/>
                    <a:pt x="6683" y="43"/>
                    <a:pt x="6652" y="145"/>
                  </a:cubicBezTo>
                  <a:cubicBezTo>
                    <a:pt x="6045" y="2001"/>
                    <a:pt x="5349" y="3838"/>
                    <a:pt x="4600" y="5640"/>
                  </a:cubicBezTo>
                  <a:cubicBezTo>
                    <a:pt x="4136" y="4445"/>
                    <a:pt x="3708" y="3232"/>
                    <a:pt x="3297" y="2018"/>
                  </a:cubicBezTo>
                  <a:cubicBezTo>
                    <a:pt x="3260" y="1919"/>
                    <a:pt x="3186" y="1878"/>
                    <a:pt x="3110" y="1878"/>
                  </a:cubicBezTo>
                  <a:cubicBezTo>
                    <a:pt x="2967" y="1878"/>
                    <a:pt x="2817" y="2022"/>
                    <a:pt x="2887" y="2197"/>
                  </a:cubicBezTo>
                  <a:cubicBezTo>
                    <a:pt x="3351" y="3535"/>
                    <a:pt x="3832" y="4873"/>
                    <a:pt x="4332" y="6211"/>
                  </a:cubicBezTo>
                  <a:cubicBezTo>
                    <a:pt x="4332" y="6211"/>
                    <a:pt x="4332" y="6211"/>
                    <a:pt x="4332" y="6229"/>
                  </a:cubicBezTo>
                  <a:cubicBezTo>
                    <a:pt x="4171" y="6622"/>
                    <a:pt x="3993" y="7032"/>
                    <a:pt x="3815" y="7425"/>
                  </a:cubicBezTo>
                  <a:cubicBezTo>
                    <a:pt x="2708" y="9833"/>
                    <a:pt x="1424" y="12135"/>
                    <a:pt x="103" y="14437"/>
                  </a:cubicBezTo>
                  <a:cubicBezTo>
                    <a:pt x="1" y="14616"/>
                    <a:pt x="156" y="14804"/>
                    <a:pt x="310" y="14804"/>
                  </a:cubicBezTo>
                  <a:cubicBezTo>
                    <a:pt x="372" y="14804"/>
                    <a:pt x="433" y="14775"/>
                    <a:pt x="478" y="14704"/>
                  </a:cubicBezTo>
                  <a:cubicBezTo>
                    <a:pt x="1798" y="12599"/>
                    <a:pt x="2940" y="10351"/>
                    <a:pt x="3993" y="8103"/>
                  </a:cubicBezTo>
                  <a:cubicBezTo>
                    <a:pt x="5599" y="7550"/>
                    <a:pt x="7115" y="6729"/>
                    <a:pt x="8489" y="5712"/>
                  </a:cubicBezTo>
                  <a:cubicBezTo>
                    <a:pt x="8677" y="5567"/>
                    <a:pt x="8526" y="5306"/>
                    <a:pt x="8329" y="5306"/>
                  </a:cubicBezTo>
                  <a:cubicBezTo>
                    <a:pt x="8283" y="5306"/>
                    <a:pt x="8234" y="5321"/>
                    <a:pt x="8186" y="5355"/>
                  </a:cubicBezTo>
                  <a:cubicBezTo>
                    <a:pt x="6991" y="6265"/>
                    <a:pt x="5670" y="6979"/>
                    <a:pt x="4261" y="7514"/>
                  </a:cubicBezTo>
                  <a:cubicBezTo>
                    <a:pt x="5331" y="5177"/>
                    <a:pt x="6277" y="2768"/>
                    <a:pt x="7080" y="323"/>
                  </a:cubicBezTo>
                  <a:cubicBezTo>
                    <a:pt x="7137" y="140"/>
                    <a:pt x="6980" y="0"/>
                    <a:pt x="6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8430575" y="4009300"/>
              <a:ext cx="228050" cy="277950"/>
            </a:xfrm>
            <a:custGeom>
              <a:avLst/>
              <a:gdLst/>
              <a:ahLst/>
              <a:cxnLst/>
              <a:rect l="l" t="t" r="r" b="b"/>
              <a:pathLst>
                <a:path w="9122" h="11118" extrusionOk="0">
                  <a:moveTo>
                    <a:pt x="4277" y="0"/>
                  </a:moveTo>
                  <a:cubicBezTo>
                    <a:pt x="4151" y="0"/>
                    <a:pt x="4019" y="93"/>
                    <a:pt x="4039" y="254"/>
                  </a:cubicBezTo>
                  <a:cubicBezTo>
                    <a:pt x="4342" y="3215"/>
                    <a:pt x="4860" y="6177"/>
                    <a:pt x="5681" y="9050"/>
                  </a:cubicBezTo>
                  <a:cubicBezTo>
                    <a:pt x="3664" y="7658"/>
                    <a:pt x="1898" y="5928"/>
                    <a:pt x="470" y="3929"/>
                  </a:cubicBezTo>
                  <a:cubicBezTo>
                    <a:pt x="428" y="3868"/>
                    <a:pt x="372" y="3843"/>
                    <a:pt x="316" y="3843"/>
                  </a:cubicBezTo>
                  <a:cubicBezTo>
                    <a:pt x="159" y="3843"/>
                    <a:pt x="0" y="4039"/>
                    <a:pt x="131" y="4197"/>
                  </a:cubicBezTo>
                  <a:cubicBezTo>
                    <a:pt x="1666" y="6356"/>
                    <a:pt x="3575" y="8211"/>
                    <a:pt x="5788" y="9692"/>
                  </a:cubicBezTo>
                  <a:cubicBezTo>
                    <a:pt x="5805" y="9710"/>
                    <a:pt x="5823" y="9710"/>
                    <a:pt x="5859" y="9710"/>
                  </a:cubicBezTo>
                  <a:cubicBezTo>
                    <a:pt x="5984" y="10138"/>
                    <a:pt x="6109" y="10567"/>
                    <a:pt x="6251" y="10977"/>
                  </a:cubicBezTo>
                  <a:cubicBezTo>
                    <a:pt x="6283" y="11076"/>
                    <a:pt x="6352" y="11117"/>
                    <a:pt x="6427" y="11117"/>
                  </a:cubicBezTo>
                  <a:cubicBezTo>
                    <a:pt x="6566" y="11117"/>
                    <a:pt x="6720" y="10973"/>
                    <a:pt x="6662" y="10799"/>
                  </a:cubicBezTo>
                  <a:cubicBezTo>
                    <a:pt x="6341" y="9692"/>
                    <a:pt x="6037" y="8586"/>
                    <a:pt x="5770" y="7480"/>
                  </a:cubicBezTo>
                  <a:cubicBezTo>
                    <a:pt x="5841" y="7480"/>
                    <a:pt x="5912" y="7462"/>
                    <a:pt x="5966" y="7391"/>
                  </a:cubicBezTo>
                  <a:cubicBezTo>
                    <a:pt x="6555" y="6713"/>
                    <a:pt x="7108" y="6017"/>
                    <a:pt x="7608" y="5285"/>
                  </a:cubicBezTo>
                  <a:cubicBezTo>
                    <a:pt x="8125" y="4554"/>
                    <a:pt x="8625" y="3804"/>
                    <a:pt x="9035" y="3019"/>
                  </a:cubicBezTo>
                  <a:cubicBezTo>
                    <a:pt x="9122" y="2858"/>
                    <a:pt x="8958" y="2705"/>
                    <a:pt x="8803" y="2705"/>
                  </a:cubicBezTo>
                  <a:cubicBezTo>
                    <a:pt x="8735" y="2705"/>
                    <a:pt x="8668" y="2734"/>
                    <a:pt x="8625" y="2805"/>
                  </a:cubicBezTo>
                  <a:cubicBezTo>
                    <a:pt x="8161" y="3554"/>
                    <a:pt x="7732" y="4304"/>
                    <a:pt x="7215" y="5035"/>
                  </a:cubicBezTo>
                  <a:cubicBezTo>
                    <a:pt x="6733" y="5731"/>
                    <a:pt x="6216" y="6391"/>
                    <a:pt x="5663" y="7034"/>
                  </a:cubicBezTo>
                  <a:cubicBezTo>
                    <a:pt x="5127" y="4786"/>
                    <a:pt x="4717" y="2502"/>
                    <a:pt x="4485" y="182"/>
                  </a:cubicBezTo>
                  <a:cubicBezTo>
                    <a:pt x="4469" y="57"/>
                    <a:pt x="4375"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8"/>
            <p:cNvSpPr/>
            <p:nvPr/>
          </p:nvSpPr>
          <p:spPr>
            <a:xfrm>
              <a:off x="7196900" y="4002700"/>
              <a:ext cx="1556350" cy="380075"/>
            </a:xfrm>
            <a:custGeom>
              <a:avLst/>
              <a:gdLst/>
              <a:ahLst/>
              <a:cxnLst/>
              <a:rect l="l" t="t" r="r" b="b"/>
              <a:pathLst>
                <a:path w="62254" h="15203" extrusionOk="0">
                  <a:moveTo>
                    <a:pt x="25976" y="1"/>
                  </a:moveTo>
                  <a:cubicBezTo>
                    <a:pt x="25700" y="1"/>
                    <a:pt x="25425" y="52"/>
                    <a:pt x="25159" y="161"/>
                  </a:cubicBezTo>
                  <a:cubicBezTo>
                    <a:pt x="23482" y="839"/>
                    <a:pt x="22786" y="3622"/>
                    <a:pt x="23892" y="5317"/>
                  </a:cubicBezTo>
                  <a:cubicBezTo>
                    <a:pt x="23426" y="4970"/>
                    <a:pt x="22883" y="4800"/>
                    <a:pt x="22343" y="4800"/>
                  </a:cubicBezTo>
                  <a:cubicBezTo>
                    <a:pt x="21664" y="4800"/>
                    <a:pt x="20991" y="5068"/>
                    <a:pt x="20484" y="5585"/>
                  </a:cubicBezTo>
                  <a:cubicBezTo>
                    <a:pt x="20035" y="4248"/>
                    <a:pt x="18770" y="3445"/>
                    <a:pt x="17542" y="3445"/>
                  </a:cubicBezTo>
                  <a:cubicBezTo>
                    <a:pt x="16918" y="3445"/>
                    <a:pt x="16303" y="3653"/>
                    <a:pt x="15809" y="4104"/>
                  </a:cubicBezTo>
                  <a:cubicBezTo>
                    <a:pt x="15845" y="3105"/>
                    <a:pt x="15238" y="2106"/>
                    <a:pt x="14435" y="1784"/>
                  </a:cubicBezTo>
                  <a:cubicBezTo>
                    <a:pt x="14238" y="1707"/>
                    <a:pt x="14030" y="1670"/>
                    <a:pt x="13823" y="1670"/>
                  </a:cubicBezTo>
                  <a:cubicBezTo>
                    <a:pt x="13171" y="1670"/>
                    <a:pt x="12521" y="2036"/>
                    <a:pt x="12169" y="2659"/>
                  </a:cubicBezTo>
                  <a:cubicBezTo>
                    <a:pt x="11785" y="1233"/>
                    <a:pt x="10500" y="251"/>
                    <a:pt x="9243" y="251"/>
                  </a:cubicBezTo>
                  <a:cubicBezTo>
                    <a:pt x="8927" y="251"/>
                    <a:pt x="8613" y="314"/>
                    <a:pt x="8315" y="446"/>
                  </a:cubicBezTo>
                  <a:cubicBezTo>
                    <a:pt x="6835" y="1089"/>
                    <a:pt x="6103" y="3337"/>
                    <a:pt x="6799" y="5032"/>
                  </a:cubicBezTo>
                  <a:cubicBezTo>
                    <a:pt x="6560" y="4686"/>
                    <a:pt x="6186" y="4499"/>
                    <a:pt x="5820" y="4499"/>
                  </a:cubicBezTo>
                  <a:cubicBezTo>
                    <a:pt x="5638" y="4499"/>
                    <a:pt x="5459" y="4545"/>
                    <a:pt x="5300" y="4639"/>
                  </a:cubicBezTo>
                  <a:cubicBezTo>
                    <a:pt x="4800" y="4907"/>
                    <a:pt x="4515" y="5621"/>
                    <a:pt x="4640" y="6245"/>
                  </a:cubicBezTo>
                  <a:cubicBezTo>
                    <a:pt x="4164" y="5858"/>
                    <a:pt x="3590" y="5668"/>
                    <a:pt x="3018" y="5668"/>
                  </a:cubicBezTo>
                  <a:cubicBezTo>
                    <a:pt x="2324" y="5668"/>
                    <a:pt x="1633" y="5947"/>
                    <a:pt x="1125" y="6495"/>
                  </a:cubicBezTo>
                  <a:cubicBezTo>
                    <a:pt x="215" y="7494"/>
                    <a:pt x="1" y="9260"/>
                    <a:pt x="661" y="10545"/>
                  </a:cubicBezTo>
                  <a:cubicBezTo>
                    <a:pt x="21483" y="13222"/>
                    <a:pt x="41860" y="14203"/>
                    <a:pt x="62254" y="15202"/>
                  </a:cubicBezTo>
                  <a:cubicBezTo>
                    <a:pt x="62225" y="13761"/>
                    <a:pt x="60988" y="12594"/>
                    <a:pt x="59791" y="12594"/>
                  </a:cubicBezTo>
                  <a:cubicBezTo>
                    <a:pt x="59491" y="12594"/>
                    <a:pt x="59193" y="12668"/>
                    <a:pt x="58917" y="12829"/>
                  </a:cubicBezTo>
                  <a:cubicBezTo>
                    <a:pt x="60380" y="10938"/>
                    <a:pt x="59952" y="7530"/>
                    <a:pt x="58096" y="6102"/>
                  </a:cubicBezTo>
                  <a:cubicBezTo>
                    <a:pt x="57501" y="5650"/>
                    <a:pt x="56807" y="5440"/>
                    <a:pt x="56110" y="5440"/>
                  </a:cubicBezTo>
                  <a:cubicBezTo>
                    <a:pt x="54633" y="5440"/>
                    <a:pt x="53141" y="6382"/>
                    <a:pt x="52547" y="7958"/>
                  </a:cubicBezTo>
                  <a:cubicBezTo>
                    <a:pt x="52163" y="7350"/>
                    <a:pt x="51543" y="7073"/>
                    <a:pt x="50911" y="7073"/>
                  </a:cubicBezTo>
                  <a:cubicBezTo>
                    <a:pt x="49931" y="7073"/>
                    <a:pt x="48924" y="7739"/>
                    <a:pt x="48729" y="8868"/>
                  </a:cubicBezTo>
                  <a:cubicBezTo>
                    <a:pt x="48610" y="7589"/>
                    <a:pt x="47499" y="6583"/>
                    <a:pt x="46420" y="6583"/>
                  </a:cubicBezTo>
                  <a:cubicBezTo>
                    <a:pt x="46204" y="6583"/>
                    <a:pt x="45990" y="6623"/>
                    <a:pt x="45785" y="6709"/>
                  </a:cubicBezTo>
                  <a:cubicBezTo>
                    <a:pt x="46320" y="4140"/>
                    <a:pt x="44679" y="1196"/>
                    <a:pt x="42431" y="696"/>
                  </a:cubicBezTo>
                  <a:cubicBezTo>
                    <a:pt x="42193" y="641"/>
                    <a:pt x="41954" y="615"/>
                    <a:pt x="41716" y="615"/>
                  </a:cubicBezTo>
                  <a:cubicBezTo>
                    <a:pt x="39701" y="615"/>
                    <a:pt x="37767" y="2492"/>
                    <a:pt x="37560" y="4853"/>
                  </a:cubicBezTo>
                  <a:cubicBezTo>
                    <a:pt x="37084" y="3679"/>
                    <a:pt x="35965" y="3059"/>
                    <a:pt x="34873" y="3059"/>
                  </a:cubicBezTo>
                  <a:cubicBezTo>
                    <a:pt x="33958" y="3059"/>
                    <a:pt x="33062" y="3496"/>
                    <a:pt x="32581" y="4407"/>
                  </a:cubicBezTo>
                  <a:cubicBezTo>
                    <a:pt x="32170" y="3403"/>
                    <a:pt x="31209" y="2809"/>
                    <a:pt x="30276" y="2809"/>
                  </a:cubicBezTo>
                  <a:cubicBezTo>
                    <a:pt x="29834" y="2809"/>
                    <a:pt x="29398" y="2943"/>
                    <a:pt x="29031" y="3230"/>
                  </a:cubicBezTo>
                  <a:cubicBezTo>
                    <a:pt x="28956" y="1469"/>
                    <a:pt x="27459" y="1"/>
                    <a:pt x="25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8"/>
            <p:cNvSpPr/>
            <p:nvPr/>
          </p:nvSpPr>
          <p:spPr>
            <a:xfrm>
              <a:off x="8145450" y="4097525"/>
              <a:ext cx="146375" cy="187550"/>
            </a:xfrm>
            <a:custGeom>
              <a:avLst/>
              <a:gdLst/>
              <a:ahLst/>
              <a:cxnLst/>
              <a:rect l="l" t="t" r="r" b="b"/>
              <a:pathLst>
                <a:path w="5855" h="7502" extrusionOk="0">
                  <a:moveTo>
                    <a:pt x="3652" y="0"/>
                  </a:moveTo>
                  <a:cubicBezTo>
                    <a:pt x="3573" y="0"/>
                    <a:pt x="3498" y="45"/>
                    <a:pt x="3472" y="150"/>
                  </a:cubicBezTo>
                  <a:cubicBezTo>
                    <a:pt x="3186" y="1096"/>
                    <a:pt x="2865" y="2006"/>
                    <a:pt x="2472" y="2898"/>
                  </a:cubicBezTo>
                  <a:cubicBezTo>
                    <a:pt x="2187" y="2131"/>
                    <a:pt x="1901" y="1364"/>
                    <a:pt x="1616" y="596"/>
                  </a:cubicBezTo>
                  <a:cubicBezTo>
                    <a:pt x="1579" y="503"/>
                    <a:pt x="1504" y="464"/>
                    <a:pt x="1428" y="464"/>
                  </a:cubicBezTo>
                  <a:cubicBezTo>
                    <a:pt x="1286" y="464"/>
                    <a:pt x="1136" y="600"/>
                    <a:pt x="1206" y="775"/>
                  </a:cubicBezTo>
                  <a:cubicBezTo>
                    <a:pt x="1545" y="1667"/>
                    <a:pt x="1866" y="2577"/>
                    <a:pt x="2205" y="3469"/>
                  </a:cubicBezTo>
                  <a:cubicBezTo>
                    <a:pt x="1616" y="4736"/>
                    <a:pt x="920" y="5967"/>
                    <a:pt x="117" y="7145"/>
                  </a:cubicBezTo>
                  <a:cubicBezTo>
                    <a:pt x="0" y="7314"/>
                    <a:pt x="158" y="7501"/>
                    <a:pt x="321" y="7501"/>
                  </a:cubicBezTo>
                  <a:cubicBezTo>
                    <a:pt x="382" y="7501"/>
                    <a:pt x="443" y="7475"/>
                    <a:pt x="492" y="7412"/>
                  </a:cubicBezTo>
                  <a:cubicBezTo>
                    <a:pt x="974" y="6734"/>
                    <a:pt x="1420" y="6038"/>
                    <a:pt x="1830" y="5307"/>
                  </a:cubicBezTo>
                  <a:cubicBezTo>
                    <a:pt x="3133" y="4665"/>
                    <a:pt x="4417" y="3933"/>
                    <a:pt x="5648" y="3166"/>
                  </a:cubicBezTo>
                  <a:cubicBezTo>
                    <a:pt x="5854" y="3019"/>
                    <a:pt x="5697" y="2751"/>
                    <a:pt x="5495" y="2751"/>
                  </a:cubicBezTo>
                  <a:cubicBezTo>
                    <a:pt x="5452" y="2751"/>
                    <a:pt x="5407" y="2763"/>
                    <a:pt x="5363" y="2791"/>
                  </a:cubicBezTo>
                  <a:cubicBezTo>
                    <a:pt x="4328" y="3433"/>
                    <a:pt x="3275" y="4040"/>
                    <a:pt x="2205" y="4593"/>
                  </a:cubicBezTo>
                  <a:cubicBezTo>
                    <a:pt x="2901" y="3219"/>
                    <a:pt x="3472" y="1774"/>
                    <a:pt x="3882" y="311"/>
                  </a:cubicBezTo>
                  <a:cubicBezTo>
                    <a:pt x="3938" y="131"/>
                    <a:pt x="3789" y="0"/>
                    <a:pt x="36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7784500" y="4111900"/>
              <a:ext cx="260475" cy="182350"/>
            </a:xfrm>
            <a:custGeom>
              <a:avLst/>
              <a:gdLst/>
              <a:ahLst/>
              <a:cxnLst/>
              <a:rect l="l" t="t" r="r" b="b"/>
              <a:pathLst>
                <a:path w="10419" h="7294" extrusionOk="0">
                  <a:moveTo>
                    <a:pt x="2984" y="0"/>
                  </a:moveTo>
                  <a:cubicBezTo>
                    <a:pt x="2843" y="0"/>
                    <a:pt x="2684" y="142"/>
                    <a:pt x="2743" y="307"/>
                  </a:cubicBezTo>
                  <a:cubicBezTo>
                    <a:pt x="3225" y="1716"/>
                    <a:pt x="3653" y="3126"/>
                    <a:pt x="4099" y="4536"/>
                  </a:cubicBezTo>
                  <a:cubicBezTo>
                    <a:pt x="3867" y="4446"/>
                    <a:pt x="3635" y="4375"/>
                    <a:pt x="3403" y="4268"/>
                  </a:cubicBezTo>
                  <a:cubicBezTo>
                    <a:pt x="3047" y="4125"/>
                    <a:pt x="2690" y="3982"/>
                    <a:pt x="2351" y="3840"/>
                  </a:cubicBezTo>
                  <a:cubicBezTo>
                    <a:pt x="1691" y="3572"/>
                    <a:pt x="1030" y="3322"/>
                    <a:pt x="459" y="2912"/>
                  </a:cubicBezTo>
                  <a:cubicBezTo>
                    <a:pt x="418" y="2884"/>
                    <a:pt x="376" y="2871"/>
                    <a:pt x="336" y="2871"/>
                  </a:cubicBezTo>
                  <a:cubicBezTo>
                    <a:pt x="149" y="2871"/>
                    <a:pt x="1" y="3137"/>
                    <a:pt x="192" y="3269"/>
                  </a:cubicBezTo>
                  <a:cubicBezTo>
                    <a:pt x="781" y="3679"/>
                    <a:pt x="1441" y="3947"/>
                    <a:pt x="2101" y="4232"/>
                  </a:cubicBezTo>
                  <a:cubicBezTo>
                    <a:pt x="2476" y="4375"/>
                    <a:pt x="2833" y="4536"/>
                    <a:pt x="3207" y="4678"/>
                  </a:cubicBezTo>
                  <a:cubicBezTo>
                    <a:pt x="3564" y="4821"/>
                    <a:pt x="3921" y="5017"/>
                    <a:pt x="4278" y="5142"/>
                  </a:cubicBezTo>
                  <a:cubicBezTo>
                    <a:pt x="4474" y="5731"/>
                    <a:pt x="4652" y="6320"/>
                    <a:pt x="4831" y="6927"/>
                  </a:cubicBezTo>
                  <a:cubicBezTo>
                    <a:pt x="4702" y="7070"/>
                    <a:pt x="4849" y="7293"/>
                    <a:pt x="5022" y="7293"/>
                  </a:cubicBezTo>
                  <a:cubicBezTo>
                    <a:pt x="5065" y="7293"/>
                    <a:pt x="5110" y="7279"/>
                    <a:pt x="5152" y="7248"/>
                  </a:cubicBezTo>
                  <a:cubicBezTo>
                    <a:pt x="7043" y="5927"/>
                    <a:pt x="8756" y="4268"/>
                    <a:pt x="10273" y="2537"/>
                  </a:cubicBezTo>
                  <a:cubicBezTo>
                    <a:pt x="10418" y="2379"/>
                    <a:pt x="10251" y="2191"/>
                    <a:pt x="10081" y="2191"/>
                  </a:cubicBezTo>
                  <a:cubicBezTo>
                    <a:pt x="10022" y="2191"/>
                    <a:pt x="9962" y="2214"/>
                    <a:pt x="9916" y="2270"/>
                  </a:cubicBezTo>
                  <a:cubicBezTo>
                    <a:pt x="9381" y="2876"/>
                    <a:pt x="8810" y="3447"/>
                    <a:pt x="8239" y="4000"/>
                  </a:cubicBezTo>
                  <a:cubicBezTo>
                    <a:pt x="8078" y="3304"/>
                    <a:pt x="7900" y="2609"/>
                    <a:pt x="7650" y="1931"/>
                  </a:cubicBezTo>
                  <a:cubicBezTo>
                    <a:pt x="7611" y="1852"/>
                    <a:pt x="7524" y="1803"/>
                    <a:pt x="7431" y="1803"/>
                  </a:cubicBezTo>
                  <a:cubicBezTo>
                    <a:pt x="7397" y="1803"/>
                    <a:pt x="7362" y="1809"/>
                    <a:pt x="7329" y="1824"/>
                  </a:cubicBezTo>
                  <a:cubicBezTo>
                    <a:pt x="7204" y="1877"/>
                    <a:pt x="7186" y="2002"/>
                    <a:pt x="7222" y="2127"/>
                  </a:cubicBezTo>
                  <a:cubicBezTo>
                    <a:pt x="7436" y="2858"/>
                    <a:pt x="7650" y="3572"/>
                    <a:pt x="7811" y="4321"/>
                  </a:cubicBezTo>
                  <a:cubicBezTo>
                    <a:pt x="7828" y="4339"/>
                    <a:pt x="7828" y="4357"/>
                    <a:pt x="7846" y="4393"/>
                  </a:cubicBezTo>
                  <a:cubicBezTo>
                    <a:pt x="7721" y="4500"/>
                    <a:pt x="7614" y="4607"/>
                    <a:pt x="7489" y="4732"/>
                  </a:cubicBezTo>
                  <a:cubicBezTo>
                    <a:pt x="6758" y="5392"/>
                    <a:pt x="5991" y="5999"/>
                    <a:pt x="5206" y="6605"/>
                  </a:cubicBezTo>
                  <a:cubicBezTo>
                    <a:pt x="4956" y="5713"/>
                    <a:pt x="4670" y="4821"/>
                    <a:pt x="4385" y="3929"/>
                  </a:cubicBezTo>
                  <a:cubicBezTo>
                    <a:pt x="4438" y="3911"/>
                    <a:pt x="4492" y="3875"/>
                    <a:pt x="4510" y="3804"/>
                  </a:cubicBezTo>
                  <a:cubicBezTo>
                    <a:pt x="4813" y="3108"/>
                    <a:pt x="5099" y="2412"/>
                    <a:pt x="5384" y="1716"/>
                  </a:cubicBezTo>
                  <a:cubicBezTo>
                    <a:pt x="5452" y="1546"/>
                    <a:pt x="5311" y="1426"/>
                    <a:pt x="5171" y="1426"/>
                  </a:cubicBezTo>
                  <a:cubicBezTo>
                    <a:pt x="5091" y="1426"/>
                    <a:pt x="5013" y="1465"/>
                    <a:pt x="4974" y="1556"/>
                  </a:cubicBezTo>
                  <a:cubicBezTo>
                    <a:pt x="4706" y="2163"/>
                    <a:pt x="4474" y="2769"/>
                    <a:pt x="4206" y="3376"/>
                  </a:cubicBezTo>
                  <a:cubicBezTo>
                    <a:pt x="3867" y="2287"/>
                    <a:pt x="3511" y="1217"/>
                    <a:pt x="3154" y="128"/>
                  </a:cubicBezTo>
                  <a:cubicBezTo>
                    <a:pt x="3123" y="38"/>
                    <a:pt x="3056" y="0"/>
                    <a:pt x="2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9" name="Google Shape;819;p28"/>
          <p:cNvGrpSpPr/>
          <p:nvPr/>
        </p:nvGrpSpPr>
        <p:grpSpPr>
          <a:xfrm>
            <a:off x="-72956" y="6134153"/>
            <a:ext cx="12372276" cy="725315"/>
            <a:chOff x="-54725" y="4599549"/>
            <a:chExt cx="9280415" cy="543860"/>
          </a:xfrm>
        </p:grpSpPr>
        <p:sp>
          <p:nvSpPr>
            <p:cNvPr id="820" name="Google Shape;820;p2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822" name="Google Shape;822;p2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823" name="Google Shape;823;p2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824" name="Google Shape;824;p2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825" name="Google Shape;825;p2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826" name="Google Shape;826;p2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827" name="Google Shape;827;p2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828" name="Google Shape;828;p2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829" name="Google Shape;829;p2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830" name="Google Shape;830;p2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1145546244"/>
      </p:ext>
    </p:extLst>
  </p:cSld>
  <p:clrMapOvr>
    <a:masterClrMapping/>
  </p:clrMapOvr>
  <p:transition spd="slow" advClick="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831"/>
        <p:cNvGrpSpPr/>
        <p:nvPr/>
      </p:nvGrpSpPr>
      <p:grpSpPr>
        <a:xfrm>
          <a:off x="0" y="0"/>
          <a:ext cx="0" cy="0"/>
          <a:chOff x="0" y="0"/>
          <a:chExt cx="0" cy="0"/>
        </a:xfrm>
      </p:grpSpPr>
      <p:sp>
        <p:nvSpPr>
          <p:cNvPr id="832" name="Google Shape;832;p29"/>
          <p:cNvSpPr txBox="1">
            <a:spLocks noGrp="1"/>
          </p:cNvSpPr>
          <p:nvPr>
            <p:ph type="title"/>
          </p:nvPr>
        </p:nvSpPr>
        <p:spPr>
          <a:xfrm>
            <a:off x="6164798" y="2141763"/>
            <a:ext cx="5074939" cy="1175072"/>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833" name="Google Shape;833;p29"/>
          <p:cNvSpPr txBox="1">
            <a:spLocks noGrp="1"/>
          </p:cNvSpPr>
          <p:nvPr>
            <p:ph type="subTitle" idx="1"/>
          </p:nvPr>
        </p:nvSpPr>
        <p:spPr>
          <a:xfrm>
            <a:off x="6164798" y="3316701"/>
            <a:ext cx="5074939" cy="1401124"/>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834" name="Google Shape;834;p29"/>
          <p:cNvSpPr/>
          <p:nvPr/>
        </p:nvSpPr>
        <p:spPr>
          <a:xfrm>
            <a:off x="1" y="5936575"/>
            <a:ext cx="12254838" cy="150472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835" name="Google Shape;835;p29"/>
          <p:cNvGrpSpPr/>
          <p:nvPr/>
        </p:nvGrpSpPr>
        <p:grpSpPr>
          <a:xfrm>
            <a:off x="11716382" y="6240728"/>
            <a:ext cx="40898" cy="69188"/>
            <a:chOff x="5822805" y="3872050"/>
            <a:chExt cx="30677" cy="51879"/>
          </a:xfrm>
        </p:grpSpPr>
        <p:sp>
          <p:nvSpPr>
            <p:cNvPr id="836" name="Google Shape;836;p29"/>
            <p:cNvSpPr/>
            <p:nvPr/>
          </p:nvSpPr>
          <p:spPr>
            <a:xfrm>
              <a:off x="5822805" y="3878644"/>
              <a:ext cx="3949" cy="38690"/>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9"/>
            <p:cNvSpPr/>
            <p:nvPr/>
          </p:nvSpPr>
          <p:spPr>
            <a:xfrm>
              <a:off x="5853445" y="3872050"/>
              <a:ext cx="37" cy="51879"/>
            </a:xfrm>
            <a:custGeom>
              <a:avLst/>
              <a:gdLst/>
              <a:ahLst/>
              <a:cxnLst/>
              <a:rect l="l" t="t" r="r" b="b"/>
              <a:pathLst>
                <a:path w="1" h="1125" fill="none" extrusionOk="0">
                  <a:moveTo>
                    <a:pt x="1" y="0"/>
                  </a:moveTo>
                  <a:lnTo>
                    <a:pt x="1" y="112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8" name="Google Shape;838;p29"/>
          <p:cNvGrpSpPr/>
          <p:nvPr/>
        </p:nvGrpSpPr>
        <p:grpSpPr>
          <a:xfrm>
            <a:off x="1132938" y="6789959"/>
            <a:ext cx="110505" cy="83456"/>
            <a:chOff x="4915963" y="3914014"/>
            <a:chExt cx="82889" cy="62578"/>
          </a:xfrm>
        </p:grpSpPr>
        <p:sp>
          <p:nvSpPr>
            <p:cNvPr id="839" name="Google Shape;839;p29"/>
            <p:cNvSpPr/>
            <p:nvPr/>
          </p:nvSpPr>
          <p:spPr>
            <a:xfrm>
              <a:off x="4955123" y="3914014"/>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9"/>
            <p:cNvSpPr/>
            <p:nvPr/>
          </p:nvSpPr>
          <p:spPr>
            <a:xfrm>
              <a:off x="4990991" y="3927987"/>
              <a:ext cx="7861" cy="42011"/>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9"/>
            <p:cNvSpPr/>
            <p:nvPr/>
          </p:nvSpPr>
          <p:spPr>
            <a:xfrm>
              <a:off x="4915963" y="3942006"/>
              <a:ext cx="7861" cy="34586"/>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2" name="Google Shape;842;p29"/>
          <p:cNvGrpSpPr/>
          <p:nvPr/>
        </p:nvGrpSpPr>
        <p:grpSpPr>
          <a:xfrm>
            <a:off x="9653529" y="6309923"/>
            <a:ext cx="107921" cy="83456"/>
            <a:chOff x="4981850" y="4484221"/>
            <a:chExt cx="80951" cy="62578"/>
          </a:xfrm>
        </p:grpSpPr>
        <p:sp>
          <p:nvSpPr>
            <p:cNvPr id="843" name="Google Shape;843;p29"/>
            <p:cNvSpPr/>
            <p:nvPr/>
          </p:nvSpPr>
          <p:spPr>
            <a:xfrm>
              <a:off x="5024264" y="4484221"/>
              <a:ext cx="37" cy="59304"/>
            </a:xfrm>
            <a:custGeom>
              <a:avLst/>
              <a:gdLst/>
              <a:ahLst/>
              <a:cxnLst/>
              <a:rect l="l" t="t" r="r" b="b"/>
              <a:pathLst>
                <a:path w="1" h="1286" fill="none" extrusionOk="0">
                  <a:moveTo>
                    <a:pt x="1" y="0"/>
                  </a:moveTo>
                  <a:lnTo>
                    <a:pt x="1" y="1285"/>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9"/>
            <p:cNvSpPr/>
            <p:nvPr/>
          </p:nvSpPr>
          <p:spPr>
            <a:xfrm>
              <a:off x="5054282" y="4501514"/>
              <a:ext cx="8519" cy="45285"/>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9"/>
            <p:cNvSpPr/>
            <p:nvPr/>
          </p:nvSpPr>
          <p:spPr>
            <a:xfrm>
              <a:off x="4981850" y="4498193"/>
              <a:ext cx="7861" cy="45331"/>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6" name="Google Shape;846;p29"/>
          <p:cNvGrpSpPr/>
          <p:nvPr/>
        </p:nvGrpSpPr>
        <p:grpSpPr>
          <a:xfrm>
            <a:off x="10939871" y="6484185"/>
            <a:ext cx="106994" cy="84564"/>
            <a:chOff x="5437246" y="4899713"/>
            <a:chExt cx="80256" cy="63408"/>
          </a:xfrm>
        </p:grpSpPr>
        <p:sp>
          <p:nvSpPr>
            <p:cNvPr id="847" name="Google Shape;847;p29"/>
            <p:cNvSpPr/>
            <p:nvPr/>
          </p:nvSpPr>
          <p:spPr>
            <a:xfrm>
              <a:off x="5478964" y="4899713"/>
              <a:ext cx="37" cy="60134"/>
            </a:xfrm>
            <a:custGeom>
              <a:avLst/>
              <a:gdLst/>
              <a:ahLst/>
              <a:cxnLst/>
              <a:rect l="l" t="t" r="r" b="b"/>
              <a:pathLst>
                <a:path w="1" h="1304" fill="none" extrusionOk="0">
                  <a:moveTo>
                    <a:pt x="1" y="1"/>
                  </a:moveTo>
                  <a:lnTo>
                    <a:pt x="1" y="1303"/>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9"/>
            <p:cNvSpPr/>
            <p:nvPr/>
          </p:nvSpPr>
          <p:spPr>
            <a:xfrm>
              <a:off x="5508983" y="4917836"/>
              <a:ext cx="8519" cy="45285"/>
            </a:xfrm>
            <a:custGeom>
              <a:avLst/>
              <a:gdLst/>
              <a:ahLst/>
              <a:cxnLst/>
              <a:rect l="l" t="t" r="r" b="b"/>
              <a:pathLst>
                <a:path w="233" h="982" fill="none" extrusionOk="0">
                  <a:moveTo>
                    <a:pt x="1" y="982"/>
                  </a:moveTo>
                  <a:lnTo>
                    <a:pt x="233"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9"/>
            <p:cNvSpPr/>
            <p:nvPr/>
          </p:nvSpPr>
          <p:spPr>
            <a:xfrm>
              <a:off x="5437246" y="4914562"/>
              <a:ext cx="7861" cy="45285"/>
            </a:xfrm>
            <a:custGeom>
              <a:avLst/>
              <a:gdLst/>
              <a:ahLst/>
              <a:cxnLst/>
              <a:rect l="l" t="t" r="r" b="b"/>
              <a:pathLst>
                <a:path w="215" h="982" fill="none" extrusionOk="0">
                  <a:moveTo>
                    <a:pt x="0" y="0"/>
                  </a:moveTo>
                  <a:lnTo>
                    <a:pt x="214" y="98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0" name="Google Shape;850;p29"/>
          <p:cNvGrpSpPr/>
          <p:nvPr/>
        </p:nvGrpSpPr>
        <p:grpSpPr>
          <a:xfrm>
            <a:off x="3862981" y="6697457"/>
            <a:ext cx="46161" cy="118572"/>
            <a:chOff x="997737" y="4927704"/>
            <a:chExt cx="34625" cy="88909"/>
          </a:xfrm>
        </p:grpSpPr>
        <p:sp>
          <p:nvSpPr>
            <p:cNvPr id="851" name="Google Shape;851;p29"/>
            <p:cNvSpPr/>
            <p:nvPr/>
          </p:nvSpPr>
          <p:spPr>
            <a:xfrm>
              <a:off x="997737" y="4969669"/>
              <a:ext cx="4607" cy="46945"/>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9"/>
            <p:cNvSpPr/>
            <p:nvPr/>
          </p:nvSpPr>
          <p:spPr>
            <a:xfrm>
              <a:off x="1027097" y="4927704"/>
              <a:ext cx="5265" cy="79871"/>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29"/>
          <p:cNvGrpSpPr/>
          <p:nvPr/>
        </p:nvGrpSpPr>
        <p:grpSpPr>
          <a:xfrm>
            <a:off x="9321846" y="6908666"/>
            <a:ext cx="44406" cy="105412"/>
            <a:chOff x="3922394" y="4890674"/>
            <a:chExt cx="33309" cy="79041"/>
          </a:xfrm>
        </p:grpSpPr>
        <p:sp>
          <p:nvSpPr>
            <p:cNvPr id="854" name="Google Shape;854;p29"/>
            <p:cNvSpPr/>
            <p:nvPr/>
          </p:nvSpPr>
          <p:spPr>
            <a:xfrm>
              <a:off x="3922394" y="4913732"/>
              <a:ext cx="37" cy="55984"/>
            </a:xfrm>
            <a:custGeom>
              <a:avLst/>
              <a:gdLst/>
              <a:ahLst/>
              <a:cxnLst/>
              <a:rect l="l" t="t" r="r" b="b"/>
              <a:pathLst>
                <a:path w="1" h="1214" fill="none" extrusionOk="0">
                  <a:moveTo>
                    <a:pt x="0" y="0"/>
                  </a:moveTo>
                  <a:lnTo>
                    <a:pt x="0" y="12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9"/>
            <p:cNvSpPr/>
            <p:nvPr/>
          </p:nvSpPr>
          <p:spPr>
            <a:xfrm>
              <a:off x="3955667" y="4890674"/>
              <a:ext cx="37" cy="79041"/>
            </a:xfrm>
            <a:custGeom>
              <a:avLst/>
              <a:gdLst/>
              <a:ahLst/>
              <a:cxnLst/>
              <a:rect l="l" t="t" r="r" b="b"/>
              <a:pathLst>
                <a:path w="1" h="1714" fill="none" extrusionOk="0">
                  <a:moveTo>
                    <a:pt x="0" y="1"/>
                  </a:moveTo>
                  <a:lnTo>
                    <a:pt x="0" y="1714"/>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6" name="Google Shape;856;p29"/>
          <p:cNvGrpSpPr/>
          <p:nvPr/>
        </p:nvGrpSpPr>
        <p:grpSpPr>
          <a:xfrm>
            <a:off x="8155745" y="6438087"/>
            <a:ext cx="147892" cy="176778"/>
            <a:chOff x="4148103" y="5123543"/>
            <a:chExt cx="269125" cy="321576"/>
          </a:xfrm>
        </p:grpSpPr>
        <p:sp>
          <p:nvSpPr>
            <p:cNvPr id="857" name="Google Shape;857;p29"/>
            <p:cNvSpPr/>
            <p:nvPr/>
          </p:nvSpPr>
          <p:spPr>
            <a:xfrm>
              <a:off x="4148103" y="5293170"/>
              <a:ext cx="42716" cy="134101"/>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9"/>
            <p:cNvSpPr/>
            <p:nvPr/>
          </p:nvSpPr>
          <p:spPr>
            <a:xfrm>
              <a:off x="4294502" y="5123543"/>
              <a:ext cx="132" cy="288718"/>
            </a:xfrm>
            <a:custGeom>
              <a:avLst/>
              <a:gdLst/>
              <a:ahLst/>
              <a:cxnLst/>
              <a:rect l="l" t="t" r="r" b="b"/>
              <a:pathLst>
                <a:path w="1" h="1731" fill="none" extrusionOk="0">
                  <a:moveTo>
                    <a:pt x="0" y="1731"/>
                  </a:moveTo>
                  <a:lnTo>
                    <a:pt x="0"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4400697" y="5260312"/>
              <a:ext cx="16531" cy="184806"/>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0" name="Google Shape;860;p29"/>
          <p:cNvGrpSpPr/>
          <p:nvPr/>
        </p:nvGrpSpPr>
        <p:grpSpPr>
          <a:xfrm>
            <a:off x="2289978" y="6789962"/>
            <a:ext cx="55716" cy="125154"/>
            <a:chOff x="4891832" y="3454067"/>
            <a:chExt cx="41792" cy="93844"/>
          </a:xfrm>
        </p:grpSpPr>
        <p:sp>
          <p:nvSpPr>
            <p:cNvPr id="861" name="Google Shape;861;p29"/>
            <p:cNvSpPr/>
            <p:nvPr/>
          </p:nvSpPr>
          <p:spPr>
            <a:xfrm>
              <a:off x="4891832" y="3491928"/>
              <a:ext cx="9835" cy="55984"/>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4930333" y="3454067"/>
              <a:ext cx="3291" cy="84805"/>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3" name="Google Shape;863;p29"/>
          <p:cNvGrpSpPr/>
          <p:nvPr/>
        </p:nvGrpSpPr>
        <p:grpSpPr>
          <a:xfrm>
            <a:off x="7522312" y="6688105"/>
            <a:ext cx="108750" cy="137269"/>
            <a:chOff x="2802243" y="4633955"/>
            <a:chExt cx="81573" cy="102928"/>
          </a:xfrm>
        </p:grpSpPr>
        <p:sp>
          <p:nvSpPr>
            <p:cNvPr id="864" name="Google Shape;864;p29"/>
            <p:cNvSpPr/>
            <p:nvPr/>
          </p:nvSpPr>
          <p:spPr>
            <a:xfrm>
              <a:off x="2802243" y="4680853"/>
              <a:ext cx="37" cy="51049"/>
            </a:xfrm>
            <a:custGeom>
              <a:avLst/>
              <a:gdLst/>
              <a:ahLst/>
              <a:cxnLst/>
              <a:rect l="l" t="t" r="r" b="b"/>
              <a:pathLst>
                <a:path w="1" h="1107" fill="none" extrusionOk="0">
                  <a:moveTo>
                    <a:pt x="1" y="1107"/>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2839427" y="4633955"/>
              <a:ext cx="37" cy="93844"/>
            </a:xfrm>
            <a:custGeom>
              <a:avLst/>
              <a:gdLst/>
              <a:ahLst/>
              <a:cxnLst/>
              <a:rect l="l" t="t" r="r" b="b"/>
              <a:pathLst>
                <a:path w="1" h="2035" fill="none" extrusionOk="0">
                  <a:moveTo>
                    <a:pt x="1" y="2035"/>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2883779" y="4694872"/>
              <a:ext cx="37" cy="42011"/>
            </a:xfrm>
            <a:custGeom>
              <a:avLst/>
              <a:gdLst/>
              <a:ahLst/>
              <a:cxnLst/>
              <a:rect l="l" t="t" r="r" b="b"/>
              <a:pathLst>
                <a:path w="1" h="911" fill="none" extrusionOk="0">
                  <a:moveTo>
                    <a:pt x="1" y="910"/>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29"/>
          <p:cNvGrpSpPr/>
          <p:nvPr/>
        </p:nvGrpSpPr>
        <p:grpSpPr>
          <a:xfrm>
            <a:off x="6370570" y="6690870"/>
            <a:ext cx="118304" cy="131734"/>
            <a:chOff x="2483887" y="5072504"/>
            <a:chExt cx="88739" cy="98778"/>
          </a:xfrm>
        </p:grpSpPr>
        <p:sp>
          <p:nvSpPr>
            <p:cNvPr id="868" name="Google Shape;868;p29"/>
            <p:cNvSpPr/>
            <p:nvPr/>
          </p:nvSpPr>
          <p:spPr>
            <a:xfrm>
              <a:off x="2483887" y="5119403"/>
              <a:ext cx="37" cy="51095"/>
            </a:xfrm>
            <a:custGeom>
              <a:avLst/>
              <a:gdLst/>
              <a:ahLst/>
              <a:cxnLst/>
              <a:rect l="l" t="t" r="r" b="b"/>
              <a:pathLst>
                <a:path w="1" h="1108" fill="none" extrusionOk="0">
                  <a:moveTo>
                    <a:pt x="0" y="1"/>
                  </a:moveTo>
                  <a:lnTo>
                    <a:pt x="0" y="1107"/>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9"/>
            <p:cNvSpPr/>
            <p:nvPr/>
          </p:nvSpPr>
          <p:spPr>
            <a:xfrm>
              <a:off x="2524984" y="5072504"/>
              <a:ext cx="37" cy="98778"/>
            </a:xfrm>
            <a:custGeom>
              <a:avLst/>
              <a:gdLst/>
              <a:ahLst/>
              <a:cxnLst/>
              <a:rect l="l" t="t" r="r" b="b"/>
              <a:pathLst>
                <a:path w="1" h="2142" fill="none" extrusionOk="0">
                  <a:moveTo>
                    <a:pt x="0" y="1"/>
                  </a:moveTo>
                  <a:lnTo>
                    <a:pt x="0" y="2142"/>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2572589" y="5119403"/>
              <a:ext cx="37" cy="42841"/>
            </a:xfrm>
            <a:custGeom>
              <a:avLst/>
              <a:gdLst/>
              <a:ahLst/>
              <a:cxnLst/>
              <a:rect l="l" t="t" r="r" b="b"/>
              <a:pathLst>
                <a:path w="1" h="929" fill="none" extrusionOk="0">
                  <a:moveTo>
                    <a:pt x="1" y="1"/>
                  </a:moveTo>
                  <a:lnTo>
                    <a:pt x="1" y="929"/>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29"/>
          <p:cNvGrpSpPr/>
          <p:nvPr/>
        </p:nvGrpSpPr>
        <p:grpSpPr>
          <a:xfrm>
            <a:off x="5065902" y="6630205"/>
            <a:ext cx="147892" cy="117466"/>
            <a:chOff x="1400920" y="4965564"/>
            <a:chExt cx="110933" cy="88079"/>
          </a:xfrm>
        </p:grpSpPr>
        <p:sp>
          <p:nvSpPr>
            <p:cNvPr id="872" name="Google Shape;872;p29"/>
            <p:cNvSpPr/>
            <p:nvPr/>
          </p:nvSpPr>
          <p:spPr>
            <a:xfrm>
              <a:off x="1400920" y="4988576"/>
              <a:ext cx="37" cy="56030"/>
            </a:xfrm>
            <a:custGeom>
              <a:avLst/>
              <a:gdLst/>
              <a:ahLst/>
              <a:cxnLst/>
              <a:rect l="l" t="t" r="r" b="b"/>
              <a:pathLst>
                <a:path w="1" h="1215" fill="none" extrusionOk="0">
                  <a:moveTo>
                    <a:pt x="1" y="1214"/>
                  </a:moveTo>
                  <a:lnTo>
                    <a:pt x="1" y="1"/>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445271" y="4965564"/>
              <a:ext cx="37" cy="74107"/>
            </a:xfrm>
            <a:custGeom>
              <a:avLst/>
              <a:gdLst/>
              <a:ahLst/>
              <a:cxnLst/>
              <a:rect l="l" t="t" r="r" b="b"/>
              <a:pathLst>
                <a:path w="1" h="1607" fill="none" extrusionOk="0">
                  <a:moveTo>
                    <a:pt x="1" y="16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1511816" y="5002594"/>
              <a:ext cx="37" cy="51049"/>
            </a:xfrm>
            <a:custGeom>
              <a:avLst/>
              <a:gdLst/>
              <a:ahLst/>
              <a:cxnLst/>
              <a:rect l="l" t="t" r="r" b="b"/>
              <a:pathLst>
                <a:path w="1" h="1107" fill="none" extrusionOk="0">
                  <a:moveTo>
                    <a:pt x="1" y="1106"/>
                  </a:moveTo>
                  <a:lnTo>
                    <a:pt x="1" y="0"/>
                  </a:lnTo>
                </a:path>
              </a:pathLst>
            </a:custGeom>
            <a:noFill/>
            <a:ln w="75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89956584"/>
      </p:ext>
    </p:extLst>
  </p:cSld>
  <p:clrMapOvr>
    <a:masterClrMapping/>
  </p:clrMapOvr>
  <p:transition spd="slow" advClick="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875"/>
        <p:cNvGrpSpPr/>
        <p:nvPr/>
      </p:nvGrpSpPr>
      <p:grpSpPr>
        <a:xfrm>
          <a:off x="0" y="0"/>
          <a:ext cx="0" cy="0"/>
          <a:chOff x="0" y="0"/>
          <a:chExt cx="0" cy="0"/>
        </a:xfrm>
      </p:grpSpPr>
      <p:grpSp>
        <p:nvGrpSpPr>
          <p:cNvPr id="876" name="Google Shape;876;p30"/>
          <p:cNvGrpSpPr/>
          <p:nvPr/>
        </p:nvGrpSpPr>
        <p:grpSpPr>
          <a:xfrm>
            <a:off x="-72956" y="6134153"/>
            <a:ext cx="12372276" cy="725315"/>
            <a:chOff x="-54725" y="4599549"/>
            <a:chExt cx="9280415" cy="543860"/>
          </a:xfrm>
        </p:grpSpPr>
        <p:sp>
          <p:nvSpPr>
            <p:cNvPr id="877" name="Google Shape;877;p30"/>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879" name="Google Shape;879;p30"/>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880" name="Google Shape;880;p30"/>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881" name="Google Shape;881;p30"/>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882" name="Google Shape;882;p30"/>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883" name="Google Shape;883;p30"/>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884" name="Google Shape;884;p30"/>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885" name="Google Shape;885;p30"/>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886" name="Google Shape;886;p30"/>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887" name="Google Shape;887;p30"/>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
        <p:nvSpPr>
          <p:cNvPr id="888" name="Google Shape;888;p30"/>
          <p:cNvSpPr txBox="1">
            <a:spLocks noGrp="1"/>
          </p:cNvSpPr>
          <p:nvPr>
            <p:ph type="title"/>
          </p:nvPr>
        </p:nvSpPr>
        <p:spPr>
          <a:xfrm>
            <a:off x="950676" y="2141763"/>
            <a:ext cx="5074939" cy="1175072"/>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9" name="Google Shape;889;p30"/>
          <p:cNvSpPr txBox="1">
            <a:spLocks noGrp="1"/>
          </p:cNvSpPr>
          <p:nvPr>
            <p:ph type="subTitle" idx="1"/>
          </p:nvPr>
        </p:nvSpPr>
        <p:spPr>
          <a:xfrm>
            <a:off x="950676" y="3316701"/>
            <a:ext cx="5074939" cy="140112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90" name="Google Shape;890;p30"/>
          <p:cNvGrpSpPr/>
          <p:nvPr/>
        </p:nvGrpSpPr>
        <p:grpSpPr>
          <a:xfrm>
            <a:off x="-253714" y="5057887"/>
            <a:ext cx="2045598" cy="1941228"/>
            <a:chOff x="362575" y="2018900"/>
            <a:chExt cx="854675" cy="810775"/>
          </a:xfrm>
        </p:grpSpPr>
        <p:sp>
          <p:nvSpPr>
            <p:cNvPr id="891" name="Google Shape;891;p30"/>
            <p:cNvSpPr/>
            <p:nvPr/>
          </p:nvSpPr>
          <p:spPr>
            <a:xfrm>
              <a:off x="362575" y="2018900"/>
              <a:ext cx="854675" cy="810775"/>
            </a:xfrm>
            <a:custGeom>
              <a:avLst/>
              <a:gdLst/>
              <a:ahLst/>
              <a:cxnLst/>
              <a:rect l="l" t="t" r="r" b="b"/>
              <a:pathLst>
                <a:path w="34187" h="32431" extrusionOk="0">
                  <a:moveTo>
                    <a:pt x="11289" y="0"/>
                  </a:moveTo>
                  <a:cubicBezTo>
                    <a:pt x="10654" y="0"/>
                    <a:pt x="10024" y="151"/>
                    <a:pt x="9475" y="473"/>
                  </a:cubicBezTo>
                  <a:cubicBezTo>
                    <a:pt x="7779" y="1454"/>
                    <a:pt x="7119" y="3845"/>
                    <a:pt x="8047" y="5558"/>
                  </a:cubicBezTo>
                  <a:cubicBezTo>
                    <a:pt x="7924" y="5533"/>
                    <a:pt x="7800" y="5521"/>
                    <a:pt x="7678" y="5521"/>
                  </a:cubicBezTo>
                  <a:cubicBezTo>
                    <a:pt x="6327" y="5521"/>
                    <a:pt x="5084" y="6981"/>
                    <a:pt x="5460" y="8306"/>
                  </a:cubicBezTo>
                  <a:cubicBezTo>
                    <a:pt x="5261" y="8256"/>
                    <a:pt x="5058" y="8232"/>
                    <a:pt x="4854" y="8232"/>
                  </a:cubicBezTo>
                  <a:cubicBezTo>
                    <a:pt x="3961" y="8232"/>
                    <a:pt x="3067" y="8692"/>
                    <a:pt x="2587" y="9448"/>
                  </a:cubicBezTo>
                  <a:cubicBezTo>
                    <a:pt x="1998" y="10375"/>
                    <a:pt x="2070" y="11678"/>
                    <a:pt x="3462" y="12891"/>
                  </a:cubicBezTo>
                  <a:cubicBezTo>
                    <a:pt x="1963" y="12927"/>
                    <a:pt x="571" y="14140"/>
                    <a:pt x="339" y="15621"/>
                  </a:cubicBezTo>
                  <a:cubicBezTo>
                    <a:pt x="107" y="17102"/>
                    <a:pt x="1035" y="18690"/>
                    <a:pt x="2445" y="19207"/>
                  </a:cubicBezTo>
                  <a:cubicBezTo>
                    <a:pt x="785" y="20082"/>
                    <a:pt x="821" y="22937"/>
                    <a:pt x="2498" y="23775"/>
                  </a:cubicBezTo>
                  <a:cubicBezTo>
                    <a:pt x="803" y="24614"/>
                    <a:pt x="0" y="26898"/>
                    <a:pt x="803" y="28611"/>
                  </a:cubicBezTo>
                  <a:cubicBezTo>
                    <a:pt x="1402" y="29889"/>
                    <a:pt x="2807" y="30681"/>
                    <a:pt x="4201" y="30681"/>
                  </a:cubicBezTo>
                  <a:cubicBezTo>
                    <a:pt x="4674" y="30681"/>
                    <a:pt x="5146" y="30589"/>
                    <a:pt x="5585" y="30395"/>
                  </a:cubicBezTo>
                  <a:cubicBezTo>
                    <a:pt x="6327" y="30967"/>
                    <a:pt x="7257" y="31244"/>
                    <a:pt x="8190" y="31244"/>
                  </a:cubicBezTo>
                  <a:cubicBezTo>
                    <a:pt x="9410" y="31244"/>
                    <a:pt x="10636" y="30770"/>
                    <a:pt x="11455" y="29860"/>
                  </a:cubicBezTo>
                  <a:cubicBezTo>
                    <a:pt x="11830" y="31269"/>
                    <a:pt x="13186" y="32357"/>
                    <a:pt x="14631" y="32429"/>
                  </a:cubicBezTo>
                  <a:cubicBezTo>
                    <a:pt x="14669" y="32430"/>
                    <a:pt x="14707" y="32431"/>
                    <a:pt x="14745" y="32431"/>
                  </a:cubicBezTo>
                  <a:cubicBezTo>
                    <a:pt x="16168" y="32431"/>
                    <a:pt x="17534" y="31465"/>
                    <a:pt x="18003" y="30127"/>
                  </a:cubicBezTo>
                  <a:cubicBezTo>
                    <a:pt x="18919" y="30867"/>
                    <a:pt x="20071" y="31213"/>
                    <a:pt x="21234" y="31213"/>
                  </a:cubicBezTo>
                  <a:cubicBezTo>
                    <a:pt x="23268" y="31213"/>
                    <a:pt x="25339" y="30157"/>
                    <a:pt x="26247" y="28307"/>
                  </a:cubicBezTo>
                  <a:cubicBezTo>
                    <a:pt x="26771" y="28744"/>
                    <a:pt x="27450" y="28959"/>
                    <a:pt x="28130" y="28959"/>
                  </a:cubicBezTo>
                  <a:cubicBezTo>
                    <a:pt x="28837" y="28959"/>
                    <a:pt x="29546" y="28726"/>
                    <a:pt x="30083" y="28272"/>
                  </a:cubicBezTo>
                  <a:cubicBezTo>
                    <a:pt x="31136" y="27362"/>
                    <a:pt x="31421" y="25666"/>
                    <a:pt x="30707" y="24471"/>
                  </a:cubicBezTo>
                  <a:lnTo>
                    <a:pt x="30707" y="24471"/>
                  </a:lnTo>
                  <a:cubicBezTo>
                    <a:pt x="30792" y="24483"/>
                    <a:pt x="30878" y="24489"/>
                    <a:pt x="30964" y="24489"/>
                  </a:cubicBezTo>
                  <a:cubicBezTo>
                    <a:pt x="31757" y="24489"/>
                    <a:pt x="32542" y="23982"/>
                    <a:pt x="32848" y="23258"/>
                  </a:cubicBezTo>
                  <a:cubicBezTo>
                    <a:pt x="33205" y="22455"/>
                    <a:pt x="32955" y="21438"/>
                    <a:pt x="32010" y="20938"/>
                  </a:cubicBezTo>
                  <a:cubicBezTo>
                    <a:pt x="33419" y="20367"/>
                    <a:pt x="34187" y="18547"/>
                    <a:pt x="33633" y="17138"/>
                  </a:cubicBezTo>
                  <a:cubicBezTo>
                    <a:pt x="33188" y="16023"/>
                    <a:pt x="31991" y="15300"/>
                    <a:pt x="30817" y="15300"/>
                  </a:cubicBezTo>
                  <a:cubicBezTo>
                    <a:pt x="30488" y="15300"/>
                    <a:pt x="30160" y="15357"/>
                    <a:pt x="29851" y="15478"/>
                  </a:cubicBezTo>
                  <a:cubicBezTo>
                    <a:pt x="30600" y="14336"/>
                    <a:pt x="30600" y="12748"/>
                    <a:pt x="29851" y="11606"/>
                  </a:cubicBezTo>
                  <a:cubicBezTo>
                    <a:pt x="29199" y="10636"/>
                    <a:pt x="28044" y="10052"/>
                    <a:pt x="26879" y="10052"/>
                  </a:cubicBezTo>
                  <a:cubicBezTo>
                    <a:pt x="26674" y="10052"/>
                    <a:pt x="26468" y="10070"/>
                    <a:pt x="26264" y="10108"/>
                  </a:cubicBezTo>
                  <a:cubicBezTo>
                    <a:pt x="26808" y="9056"/>
                    <a:pt x="25866" y="7616"/>
                    <a:pt x="24713" y="7616"/>
                  </a:cubicBezTo>
                  <a:cubicBezTo>
                    <a:pt x="24654" y="7616"/>
                    <a:pt x="24594" y="7620"/>
                    <a:pt x="24534" y="7628"/>
                  </a:cubicBezTo>
                  <a:cubicBezTo>
                    <a:pt x="25462" y="5933"/>
                    <a:pt x="24908" y="3559"/>
                    <a:pt x="23320" y="2471"/>
                  </a:cubicBezTo>
                  <a:cubicBezTo>
                    <a:pt x="22679" y="2024"/>
                    <a:pt x="21904" y="1810"/>
                    <a:pt x="21124" y="1810"/>
                  </a:cubicBezTo>
                  <a:cubicBezTo>
                    <a:pt x="19973" y="1810"/>
                    <a:pt x="18812" y="2277"/>
                    <a:pt x="18057" y="3149"/>
                  </a:cubicBezTo>
                  <a:cubicBezTo>
                    <a:pt x="17781" y="2138"/>
                    <a:pt x="16712" y="1465"/>
                    <a:pt x="15669" y="1465"/>
                  </a:cubicBezTo>
                  <a:cubicBezTo>
                    <a:pt x="15295" y="1465"/>
                    <a:pt x="14925" y="1551"/>
                    <a:pt x="14595" y="1740"/>
                  </a:cubicBezTo>
                  <a:cubicBezTo>
                    <a:pt x="13912" y="636"/>
                    <a:pt x="12591" y="0"/>
                    <a:pt x="1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466025" y="2181575"/>
              <a:ext cx="531575" cy="540025"/>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1117913"/>
      </p:ext>
    </p:extLst>
  </p:cSld>
  <p:clrMapOvr>
    <a:masterClrMapping/>
  </p:clrMapOvr>
  <p:transition spd="slow" advClick="0">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93"/>
        <p:cNvGrpSpPr/>
        <p:nvPr/>
      </p:nvGrpSpPr>
      <p:grpSpPr>
        <a:xfrm>
          <a:off x="0" y="0"/>
          <a:ext cx="0" cy="0"/>
          <a:chOff x="0" y="0"/>
          <a:chExt cx="0" cy="0"/>
        </a:xfrm>
      </p:grpSpPr>
      <p:sp>
        <p:nvSpPr>
          <p:cNvPr id="894" name="Google Shape;894;p31"/>
          <p:cNvSpPr txBox="1">
            <a:spLocks noGrp="1"/>
          </p:cNvSpPr>
          <p:nvPr>
            <p:ph type="body" idx="1"/>
          </p:nvPr>
        </p:nvSpPr>
        <p:spPr>
          <a:xfrm>
            <a:off x="950609"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0"/>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5" name="Google Shape;895;p31"/>
          <p:cNvSpPr txBox="1">
            <a:spLocks noGrp="1"/>
          </p:cNvSpPr>
          <p:nvPr>
            <p:ph type="body" idx="2"/>
          </p:nvPr>
        </p:nvSpPr>
        <p:spPr>
          <a:xfrm>
            <a:off x="6258452" y="2045273"/>
            <a:ext cx="4981352" cy="4094948"/>
          </a:xfrm>
          <a:prstGeom prst="rect">
            <a:avLst/>
          </a:prstGeom>
        </p:spPr>
        <p:txBody>
          <a:bodyPr spcFirstLastPara="1" wrap="square" lIns="91425" tIns="91425" rIns="91425" bIns="91425" anchor="t" anchorCtr="0">
            <a:noAutofit/>
          </a:bodyPr>
          <a:lstStyle>
            <a:lvl1pPr marL="609524" lvl="0" indent="-423281" rtl="0">
              <a:lnSpc>
                <a:spcPct val="100000"/>
              </a:lnSpc>
              <a:spcBef>
                <a:spcPts val="0"/>
              </a:spcBef>
              <a:spcAft>
                <a:spcPts val="0"/>
              </a:spcAft>
              <a:buSzPts val="1400"/>
              <a:buChar char="●"/>
              <a:defRPr/>
            </a:lvl1pPr>
            <a:lvl2pPr marL="1219048" lvl="1" indent="-423281" rtl="0">
              <a:lnSpc>
                <a:spcPct val="115000"/>
              </a:lnSpc>
              <a:spcBef>
                <a:spcPts val="1333"/>
              </a:spcBef>
              <a:spcAft>
                <a:spcPts val="0"/>
              </a:spcAft>
              <a:buSzPts val="1400"/>
              <a:buChar char="○"/>
              <a:defRPr/>
            </a:lvl2pPr>
            <a:lvl3pPr marL="1828571" lvl="2" indent="-423281" rtl="0">
              <a:lnSpc>
                <a:spcPct val="115000"/>
              </a:lnSpc>
              <a:spcBef>
                <a:spcPts val="2133"/>
              </a:spcBef>
              <a:spcAft>
                <a:spcPts val="0"/>
              </a:spcAft>
              <a:buSzPts val="1400"/>
              <a:buChar char="■"/>
              <a:defRPr/>
            </a:lvl3pPr>
            <a:lvl4pPr marL="2438095" lvl="3" indent="-423281" rtl="0">
              <a:lnSpc>
                <a:spcPct val="115000"/>
              </a:lnSpc>
              <a:spcBef>
                <a:spcPts val="2133"/>
              </a:spcBef>
              <a:spcAft>
                <a:spcPts val="0"/>
              </a:spcAft>
              <a:buSzPts val="1400"/>
              <a:buChar char="●"/>
              <a:defRPr/>
            </a:lvl4pPr>
            <a:lvl5pPr marL="3047619" lvl="4" indent="-423281" rtl="0">
              <a:lnSpc>
                <a:spcPct val="115000"/>
              </a:lnSpc>
              <a:spcBef>
                <a:spcPts val="2133"/>
              </a:spcBef>
              <a:spcAft>
                <a:spcPts val="0"/>
              </a:spcAft>
              <a:buSzPts val="1400"/>
              <a:buChar char="○"/>
              <a:defRPr/>
            </a:lvl5pPr>
            <a:lvl6pPr marL="3657143" lvl="5" indent="-423281" rtl="0">
              <a:lnSpc>
                <a:spcPct val="115000"/>
              </a:lnSpc>
              <a:spcBef>
                <a:spcPts val="2133"/>
              </a:spcBef>
              <a:spcAft>
                <a:spcPts val="0"/>
              </a:spcAft>
              <a:buSzPts val="1400"/>
              <a:buChar char="■"/>
              <a:defRPr/>
            </a:lvl6pPr>
            <a:lvl7pPr marL="4266666" lvl="6" indent="-423281" rtl="0">
              <a:lnSpc>
                <a:spcPct val="115000"/>
              </a:lnSpc>
              <a:spcBef>
                <a:spcPts val="2133"/>
              </a:spcBef>
              <a:spcAft>
                <a:spcPts val="0"/>
              </a:spcAft>
              <a:buSzPts val="1400"/>
              <a:buChar char="●"/>
              <a:defRPr/>
            </a:lvl7pPr>
            <a:lvl8pPr marL="4876190" lvl="7" indent="-423281" rtl="0">
              <a:lnSpc>
                <a:spcPct val="115000"/>
              </a:lnSpc>
              <a:spcBef>
                <a:spcPts val="2133"/>
              </a:spcBef>
              <a:spcAft>
                <a:spcPts val="0"/>
              </a:spcAft>
              <a:buSzPts val="1400"/>
              <a:buChar char="○"/>
              <a:defRPr/>
            </a:lvl8pPr>
            <a:lvl9pPr marL="5485714" lvl="8" indent="-423281" rtl="0">
              <a:lnSpc>
                <a:spcPct val="115000"/>
              </a:lnSpc>
              <a:spcBef>
                <a:spcPts val="2133"/>
              </a:spcBef>
              <a:spcAft>
                <a:spcPts val="2133"/>
              </a:spcAft>
              <a:buSzPts val="1400"/>
              <a:buChar char="■"/>
              <a:defRPr/>
            </a:lvl9pPr>
          </a:lstStyle>
          <a:p>
            <a:endParaRPr/>
          </a:p>
        </p:txBody>
      </p:sp>
      <p:sp>
        <p:nvSpPr>
          <p:cNvPr id="896" name="Google Shape;896;p31"/>
          <p:cNvSpPr txBox="1">
            <a:spLocks noGrp="1"/>
          </p:cNvSpPr>
          <p:nvPr>
            <p:ph type="title"/>
          </p:nvPr>
        </p:nvSpPr>
        <p:spPr>
          <a:xfrm>
            <a:off x="950676" y="719366"/>
            <a:ext cx="10289061" cy="76377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97" name="Google Shape;897;p31"/>
          <p:cNvGrpSpPr/>
          <p:nvPr/>
        </p:nvGrpSpPr>
        <p:grpSpPr>
          <a:xfrm>
            <a:off x="-72956" y="6134153"/>
            <a:ext cx="12372276" cy="725315"/>
            <a:chOff x="-54725" y="4599549"/>
            <a:chExt cx="9280415" cy="543860"/>
          </a:xfrm>
        </p:grpSpPr>
        <p:sp>
          <p:nvSpPr>
            <p:cNvPr id="898" name="Google Shape;898;p3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00" name="Google Shape;900;p3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01" name="Google Shape;901;p3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02" name="Google Shape;902;p3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03" name="Google Shape;903;p3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04" name="Google Shape;904;p3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05" name="Google Shape;905;p3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06" name="Google Shape;906;p3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07" name="Google Shape;907;p3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08" name="Google Shape;908;p3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02799784"/>
      </p:ext>
    </p:extLst>
  </p:cSld>
  <p:clrMapOvr>
    <a:masterClrMapping/>
  </p:clrMapOvr>
  <p:transition spd="slow" advClick="0">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27"/>
        <p:cNvGrpSpPr/>
        <p:nvPr/>
      </p:nvGrpSpPr>
      <p:grpSpPr>
        <a:xfrm>
          <a:off x="0" y="0"/>
          <a:ext cx="0" cy="0"/>
          <a:chOff x="0" y="0"/>
          <a:chExt cx="0" cy="0"/>
        </a:xfrm>
      </p:grpSpPr>
      <p:sp>
        <p:nvSpPr>
          <p:cNvPr id="928" name="Google Shape;928;p33"/>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3"/>
          <p:cNvSpPr txBox="1">
            <a:spLocks noGrp="1"/>
          </p:cNvSpPr>
          <p:nvPr>
            <p:ph type="title" idx="2"/>
          </p:nvPr>
        </p:nvSpPr>
        <p:spPr>
          <a:xfrm>
            <a:off x="1250005"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0" name="Google Shape;930;p33"/>
          <p:cNvSpPr txBox="1">
            <a:spLocks noGrp="1"/>
          </p:cNvSpPr>
          <p:nvPr>
            <p:ph type="subTitle" idx="1"/>
          </p:nvPr>
        </p:nvSpPr>
        <p:spPr>
          <a:xfrm>
            <a:off x="1250005"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1" name="Google Shape;931;p33"/>
          <p:cNvSpPr txBox="1">
            <a:spLocks noGrp="1"/>
          </p:cNvSpPr>
          <p:nvPr>
            <p:ph type="title" idx="3"/>
          </p:nvPr>
        </p:nvSpPr>
        <p:spPr>
          <a:xfrm>
            <a:off x="4645188"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2" name="Google Shape;932;p33"/>
          <p:cNvSpPr txBox="1">
            <a:spLocks noGrp="1"/>
          </p:cNvSpPr>
          <p:nvPr>
            <p:ph type="subTitle" idx="4"/>
          </p:nvPr>
        </p:nvSpPr>
        <p:spPr>
          <a:xfrm>
            <a:off x="4645192"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3" name="Google Shape;933;p33"/>
          <p:cNvSpPr txBox="1">
            <a:spLocks noGrp="1"/>
          </p:cNvSpPr>
          <p:nvPr>
            <p:ph type="title" idx="5"/>
          </p:nvPr>
        </p:nvSpPr>
        <p:spPr>
          <a:xfrm>
            <a:off x="8040382" y="3972120"/>
            <a:ext cx="2900022" cy="70376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4" name="Google Shape;934;p33"/>
          <p:cNvSpPr txBox="1">
            <a:spLocks noGrp="1"/>
          </p:cNvSpPr>
          <p:nvPr>
            <p:ph type="subTitle" idx="6"/>
          </p:nvPr>
        </p:nvSpPr>
        <p:spPr>
          <a:xfrm>
            <a:off x="8040386" y="4675883"/>
            <a:ext cx="2900022" cy="943818"/>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35" name="Google Shape;935;p33"/>
          <p:cNvGrpSpPr/>
          <p:nvPr/>
        </p:nvGrpSpPr>
        <p:grpSpPr>
          <a:xfrm>
            <a:off x="-72956" y="6134153"/>
            <a:ext cx="12372276" cy="725315"/>
            <a:chOff x="-54725" y="4599549"/>
            <a:chExt cx="9280415" cy="543860"/>
          </a:xfrm>
        </p:grpSpPr>
        <p:sp>
          <p:nvSpPr>
            <p:cNvPr id="936" name="Google Shape;936;p33"/>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3"/>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938" name="Google Shape;938;p33"/>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939" name="Google Shape;939;p33"/>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940" name="Google Shape;940;p33"/>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941" name="Google Shape;941;p33"/>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942" name="Google Shape;942;p33"/>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943" name="Google Shape;943;p33"/>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944" name="Google Shape;944;p33"/>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945" name="Google Shape;945;p33"/>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946" name="Google Shape;946;p33"/>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3370649557"/>
      </p:ext>
    </p:extLst>
  </p:cSld>
  <p:clrMapOvr>
    <a:masterClrMapping/>
  </p:clrMapOvr>
  <p:transition spd="slow" advClick="0">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947"/>
        <p:cNvGrpSpPr/>
        <p:nvPr/>
      </p:nvGrpSpPr>
      <p:grpSpPr>
        <a:xfrm>
          <a:off x="0" y="0"/>
          <a:ext cx="0" cy="0"/>
          <a:chOff x="0" y="0"/>
          <a:chExt cx="0" cy="0"/>
        </a:xfrm>
      </p:grpSpPr>
      <p:sp>
        <p:nvSpPr>
          <p:cNvPr id="948" name="Google Shape;948;p34"/>
          <p:cNvSpPr txBox="1">
            <a:spLocks noGrp="1"/>
          </p:cNvSpPr>
          <p:nvPr>
            <p:ph type="title"/>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9" name="Google Shape;949;p34"/>
          <p:cNvSpPr txBox="1">
            <a:spLocks noGrp="1"/>
          </p:cNvSpPr>
          <p:nvPr>
            <p:ph type="title" idx="2"/>
          </p:nvPr>
        </p:nvSpPr>
        <p:spPr>
          <a:xfrm>
            <a:off x="2046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0" name="Google Shape;950;p34"/>
          <p:cNvSpPr txBox="1">
            <a:spLocks noGrp="1"/>
          </p:cNvSpPr>
          <p:nvPr>
            <p:ph type="subTitle" idx="1"/>
          </p:nvPr>
        </p:nvSpPr>
        <p:spPr>
          <a:xfrm>
            <a:off x="2046584"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1" name="Google Shape;951;p34"/>
          <p:cNvSpPr txBox="1">
            <a:spLocks noGrp="1"/>
          </p:cNvSpPr>
          <p:nvPr>
            <p:ph type="title" idx="3"/>
          </p:nvPr>
        </p:nvSpPr>
        <p:spPr>
          <a:xfrm>
            <a:off x="4830562"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2" name="Google Shape;952;p34"/>
          <p:cNvSpPr txBox="1">
            <a:spLocks noGrp="1"/>
          </p:cNvSpPr>
          <p:nvPr>
            <p:ph type="subTitle" idx="4"/>
          </p:nvPr>
        </p:nvSpPr>
        <p:spPr>
          <a:xfrm>
            <a:off x="4830571"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53" name="Google Shape;953;p34"/>
          <p:cNvSpPr txBox="1">
            <a:spLocks noGrp="1"/>
          </p:cNvSpPr>
          <p:nvPr>
            <p:ph type="title" idx="5"/>
          </p:nvPr>
        </p:nvSpPr>
        <p:spPr>
          <a:xfrm>
            <a:off x="7614566" y="3257354"/>
            <a:ext cx="2529271" cy="83259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54" name="Google Shape;954;p34"/>
          <p:cNvSpPr txBox="1">
            <a:spLocks noGrp="1"/>
          </p:cNvSpPr>
          <p:nvPr>
            <p:ph type="subTitle" idx="6"/>
          </p:nvPr>
        </p:nvSpPr>
        <p:spPr>
          <a:xfrm>
            <a:off x="7614566" y="4089747"/>
            <a:ext cx="2529271" cy="154235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55" name="Google Shape;955;p34"/>
          <p:cNvGrpSpPr/>
          <p:nvPr/>
        </p:nvGrpSpPr>
        <p:grpSpPr>
          <a:xfrm>
            <a:off x="-72956" y="6134153"/>
            <a:ext cx="12372276" cy="725315"/>
            <a:chOff x="-54725" y="4599549"/>
            <a:chExt cx="9280415" cy="543860"/>
          </a:xfrm>
        </p:grpSpPr>
        <p:sp>
          <p:nvSpPr>
            <p:cNvPr id="956" name="Google Shape;956;p34"/>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4"/>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58" name="Google Shape;958;p34"/>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59" name="Google Shape;959;p34"/>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60" name="Google Shape;960;p34"/>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61" name="Google Shape;961;p34"/>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62" name="Google Shape;962;p34"/>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63" name="Google Shape;963;p34"/>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64" name="Google Shape;964;p34"/>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65" name="Google Shape;965;p34"/>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66" name="Google Shape;966;p34"/>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3991031492"/>
      </p:ext>
    </p:extLst>
  </p:cSld>
  <p:clrMapOvr>
    <a:masterClrMapping/>
  </p:clrMapOvr>
  <p:transition spd="slow" advClick="0">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67"/>
        <p:cNvGrpSpPr/>
        <p:nvPr/>
      </p:nvGrpSpPr>
      <p:grpSpPr>
        <a:xfrm>
          <a:off x="0" y="0"/>
          <a:ext cx="0" cy="0"/>
          <a:chOff x="0" y="0"/>
          <a:chExt cx="0" cy="0"/>
        </a:xfrm>
      </p:grpSpPr>
      <p:sp>
        <p:nvSpPr>
          <p:cNvPr id="968" name="Google Shape;968;p35"/>
          <p:cNvSpPr txBox="1">
            <a:spLocks noGrp="1"/>
          </p:cNvSpPr>
          <p:nvPr>
            <p:ph type="title"/>
          </p:nvPr>
        </p:nvSpPr>
        <p:spPr>
          <a:xfrm>
            <a:off x="959875" y="719367"/>
            <a:ext cx="10279862" cy="752974"/>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9" name="Google Shape;969;p35"/>
          <p:cNvSpPr txBox="1">
            <a:spLocks noGrp="1"/>
          </p:cNvSpPr>
          <p:nvPr>
            <p:ph type="title" idx="2"/>
          </p:nvPr>
        </p:nvSpPr>
        <p:spPr>
          <a:xfrm>
            <a:off x="3232712"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0" name="Google Shape;970;p35"/>
          <p:cNvSpPr txBox="1">
            <a:spLocks noGrp="1"/>
          </p:cNvSpPr>
          <p:nvPr>
            <p:ph type="subTitle" idx="1"/>
          </p:nvPr>
        </p:nvSpPr>
        <p:spPr>
          <a:xfrm>
            <a:off x="3232712"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1" name="Google Shape;971;p35"/>
          <p:cNvSpPr txBox="1">
            <a:spLocks noGrp="1"/>
          </p:cNvSpPr>
          <p:nvPr>
            <p:ph type="title" idx="3"/>
          </p:nvPr>
        </p:nvSpPr>
        <p:spPr>
          <a:xfrm>
            <a:off x="6320449" y="250418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2" name="Google Shape;972;p35"/>
          <p:cNvSpPr txBox="1">
            <a:spLocks noGrp="1"/>
          </p:cNvSpPr>
          <p:nvPr>
            <p:ph type="subTitle" idx="4"/>
          </p:nvPr>
        </p:nvSpPr>
        <p:spPr>
          <a:xfrm>
            <a:off x="6320444" y="3036303"/>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3" name="Google Shape;973;p35"/>
          <p:cNvSpPr txBox="1">
            <a:spLocks noGrp="1"/>
          </p:cNvSpPr>
          <p:nvPr>
            <p:ph type="title" idx="5"/>
          </p:nvPr>
        </p:nvSpPr>
        <p:spPr>
          <a:xfrm>
            <a:off x="3232712"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4" name="Google Shape;974;p35"/>
          <p:cNvSpPr txBox="1">
            <a:spLocks noGrp="1"/>
          </p:cNvSpPr>
          <p:nvPr>
            <p:ph type="subTitle" idx="6"/>
          </p:nvPr>
        </p:nvSpPr>
        <p:spPr>
          <a:xfrm>
            <a:off x="3232712"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75" name="Google Shape;975;p35"/>
          <p:cNvSpPr txBox="1">
            <a:spLocks noGrp="1"/>
          </p:cNvSpPr>
          <p:nvPr>
            <p:ph type="title" idx="7"/>
          </p:nvPr>
        </p:nvSpPr>
        <p:spPr>
          <a:xfrm>
            <a:off x="6320445" y="4720660"/>
            <a:ext cx="2637257" cy="53212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48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76" name="Google Shape;976;p35"/>
          <p:cNvSpPr txBox="1">
            <a:spLocks noGrp="1"/>
          </p:cNvSpPr>
          <p:nvPr>
            <p:ph type="subTitle" idx="8"/>
          </p:nvPr>
        </p:nvSpPr>
        <p:spPr>
          <a:xfrm>
            <a:off x="6320446" y="5252816"/>
            <a:ext cx="2637257" cy="88740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77" name="Google Shape;977;p35"/>
          <p:cNvGrpSpPr/>
          <p:nvPr/>
        </p:nvGrpSpPr>
        <p:grpSpPr>
          <a:xfrm>
            <a:off x="-72956" y="6134153"/>
            <a:ext cx="12372276" cy="725315"/>
            <a:chOff x="-54725" y="4599549"/>
            <a:chExt cx="9280415" cy="543860"/>
          </a:xfrm>
        </p:grpSpPr>
        <p:sp>
          <p:nvSpPr>
            <p:cNvPr id="978" name="Google Shape;978;p35"/>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5"/>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980" name="Google Shape;980;p35"/>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981" name="Google Shape;981;p35"/>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982" name="Google Shape;982;p35"/>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983" name="Google Shape;983;p35"/>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984" name="Google Shape;984;p35"/>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985" name="Google Shape;985;p35"/>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986" name="Google Shape;986;p35"/>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987" name="Google Shape;987;p35"/>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988" name="Google Shape;988;p35"/>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56887762"/>
      </p:ext>
    </p:extLst>
  </p:cSld>
  <p:clrMapOvr>
    <a:masterClrMapping/>
  </p:clrMapOvr>
  <p:transition spd="slow" advClick="0">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15"/>
        <p:cNvGrpSpPr/>
        <p:nvPr/>
      </p:nvGrpSpPr>
      <p:grpSpPr>
        <a:xfrm>
          <a:off x="0" y="0"/>
          <a:ext cx="0" cy="0"/>
          <a:chOff x="0" y="0"/>
          <a:chExt cx="0" cy="0"/>
        </a:xfrm>
      </p:grpSpPr>
      <p:grpSp>
        <p:nvGrpSpPr>
          <p:cNvPr id="1016" name="Google Shape;1016;p37"/>
          <p:cNvGrpSpPr/>
          <p:nvPr/>
        </p:nvGrpSpPr>
        <p:grpSpPr>
          <a:xfrm>
            <a:off x="-72957" y="2771404"/>
            <a:ext cx="12263031" cy="4275482"/>
            <a:chOff x="-54725" y="1849472"/>
            <a:chExt cx="9198470" cy="3205869"/>
          </a:xfrm>
        </p:grpSpPr>
        <p:sp>
          <p:nvSpPr>
            <p:cNvPr id="1017" name="Google Shape;1017;p37"/>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8" name="Google Shape;1018;p37"/>
            <p:cNvGrpSpPr/>
            <p:nvPr/>
          </p:nvGrpSpPr>
          <p:grpSpPr>
            <a:xfrm>
              <a:off x="220100" y="2421150"/>
              <a:ext cx="8653600" cy="2015700"/>
              <a:chOff x="220100" y="2421150"/>
              <a:chExt cx="8653600" cy="2015700"/>
            </a:xfrm>
          </p:grpSpPr>
          <p:sp>
            <p:nvSpPr>
              <p:cNvPr id="1019" name="Google Shape;1019;p37"/>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020" name="Google Shape;1020;p37"/>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021" name="Google Shape;1021;p37"/>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022" name="Google Shape;1022;p37"/>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023" name="Google Shape;1023;p37"/>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024" name="Google Shape;1024;p37"/>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025" name="Google Shape;1025;p37"/>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026" name="Google Shape;1026;p37"/>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027" name="Google Shape;1027;p37"/>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028" name="Google Shape;1028;p37"/>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sp>
        <p:nvSpPr>
          <p:cNvPr id="1029" name="Google Shape;1029;p37"/>
          <p:cNvSpPr txBox="1">
            <a:spLocks noGrp="1"/>
          </p:cNvSpPr>
          <p:nvPr>
            <p:ph type="title" hasCustomPrompt="1"/>
          </p:nvPr>
        </p:nvSpPr>
        <p:spPr>
          <a:xfrm>
            <a:off x="950676" y="820990"/>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0" name="Google Shape;1030;p37"/>
          <p:cNvSpPr txBox="1">
            <a:spLocks noGrp="1"/>
          </p:cNvSpPr>
          <p:nvPr>
            <p:ph type="subTitle" idx="1"/>
          </p:nvPr>
        </p:nvSpPr>
        <p:spPr>
          <a:xfrm>
            <a:off x="950676" y="1619575"/>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1" name="Google Shape;1031;p37"/>
          <p:cNvSpPr txBox="1">
            <a:spLocks noGrp="1"/>
          </p:cNvSpPr>
          <p:nvPr>
            <p:ph type="title" idx="2" hasCustomPrompt="1"/>
          </p:nvPr>
        </p:nvSpPr>
        <p:spPr>
          <a:xfrm>
            <a:off x="950676" y="2631209"/>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2" name="Google Shape;1032;p37"/>
          <p:cNvSpPr txBox="1">
            <a:spLocks noGrp="1"/>
          </p:cNvSpPr>
          <p:nvPr>
            <p:ph type="subTitle" idx="3"/>
          </p:nvPr>
        </p:nvSpPr>
        <p:spPr>
          <a:xfrm>
            <a:off x="950676" y="3429794"/>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3" name="Google Shape;1033;p37"/>
          <p:cNvSpPr txBox="1">
            <a:spLocks noGrp="1"/>
          </p:cNvSpPr>
          <p:nvPr>
            <p:ph type="title" idx="4" hasCustomPrompt="1"/>
          </p:nvPr>
        </p:nvSpPr>
        <p:spPr>
          <a:xfrm>
            <a:off x="950676" y="4441424"/>
            <a:ext cx="5234918" cy="798585"/>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99"/>
            </a:lvl1pPr>
            <a:lvl2pPr lvl="1" algn="ctr" rtl="0">
              <a:spcBef>
                <a:spcPts val="0"/>
              </a:spcBef>
              <a:spcAft>
                <a:spcPts val="0"/>
              </a:spcAft>
              <a:buSzPts val="6000"/>
              <a:buNone/>
              <a:defRPr sz="7999"/>
            </a:lvl2pPr>
            <a:lvl3pPr lvl="2" algn="ctr" rtl="0">
              <a:spcBef>
                <a:spcPts val="0"/>
              </a:spcBef>
              <a:spcAft>
                <a:spcPts val="0"/>
              </a:spcAft>
              <a:buSzPts val="6000"/>
              <a:buNone/>
              <a:defRPr sz="7999"/>
            </a:lvl3pPr>
            <a:lvl4pPr lvl="3" algn="ctr" rtl="0">
              <a:spcBef>
                <a:spcPts val="0"/>
              </a:spcBef>
              <a:spcAft>
                <a:spcPts val="0"/>
              </a:spcAft>
              <a:buSzPts val="6000"/>
              <a:buNone/>
              <a:defRPr sz="7999"/>
            </a:lvl4pPr>
            <a:lvl5pPr lvl="4" algn="ctr" rtl="0">
              <a:spcBef>
                <a:spcPts val="0"/>
              </a:spcBef>
              <a:spcAft>
                <a:spcPts val="0"/>
              </a:spcAft>
              <a:buSzPts val="6000"/>
              <a:buNone/>
              <a:defRPr sz="7999"/>
            </a:lvl5pPr>
            <a:lvl6pPr lvl="5" algn="ctr" rtl="0">
              <a:spcBef>
                <a:spcPts val="0"/>
              </a:spcBef>
              <a:spcAft>
                <a:spcPts val="0"/>
              </a:spcAft>
              <a:buSzPts val="6000"/>
              <a:buNone/>
              <a:defRPr sz="7999"/>
            </a:lvl6pPr>
            <a:lvl7pPr lvl="6" algn="ctr" rtl="0">
              <a:spcBef>
                <a:spcPts val="0"/>
              </a:spcBef>
              <a:spcAft>
                <a:spcPts val="0"/>
              </a:spcAft>
              <a:buSzPts val="6000"/>
              <a:buNone/>
              <a:defRPr sz="7999"/>
            </a:lvl7pPr>
            <a:lvl8pPr lvl="7" algn="ctr" rtl="0">
              <a:spcBef>
                <a:spcPts val="0"/>
              </a:spcBef>
              <a:spcAft>
                <a:spcPts val="0"/>
              </a:spcAft>
              <a:buSzPts val="6000"/>
              <a:buNone/>
              <a:defRPr sz="7999"/>
            </a:lvl8pPr>
            <a:lvl9pPr lvl="8" algn="ctr" rtl="0">
              <a:spcBef>
                <a:spcPts val="0"/>
              </a:spcBef>
              <a:spcAft>
                <a:spcPts val="0"/>
              </a:spcAft>
              <a:buSzPts val="6000"/>
              <a:buNone/>
              <a:defRPr sz="7999"/>
            </a:lvl9pPr>
          </a:lstStyle>
          <a:p>
            <a:r>
              <a:t>xx%</a:t>
            </a:r>
          </a:p>
        </p:txBody>
      </p:sp>
      <p:sp>
        <p:nvSpPr>
          <p:cNvPr id="1034" name="Google Shape;1034;p37"/>
          <p:cNvSpPr txBox="1">
            <a:spLocks noGrp="1"/>
          </p:cNvSpPr>
          <p:nvPr>
            <p:ph type="subTitle" idx="5"/>
          </p:nvPr>
        </p:nvSpPr>
        <p:spPr>
          <a:xfrm>
            <a:off x="950676" y="5240013"/>
            <a:ext cx="5234918" cy="798585"/>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1035" name="Google Shape;1035;p37"/>
          <p:cNvGrpSpPr/>
          <p:nvPr/>
        </p:nvGrpSpPr>
        <p:grpSpPr>
          <a:xfrm>
            <a:off x="8619445" y="5713487"/>
            <a:ext cx="1743737" cy="1435535"/>
            <a:chOff x="-381000" y="4295723"/>
            <a:chExt cx="1307973" cy="1076402"/>
          </a:xfrm>
        </p:grpSpPr>
        <p:sp>
          <p:nvSpPr>
            <p:cNvPr id="1036" name="Google Shape;1036;p37"/>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01859359"/>
      </p:ext>
    </p:extLst>
  </p:cSld>
  <p:clrMapOvr>
    <a:masterClrMapping/>
  </p:clrMapOvr>
  <p:transition spd="slow" advClick="0">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1"/>
        <p:cNvGrpSpPr/>
        <p:nvPr/>
      </p:nvGrpSpPr>
      <p:grpSpPr>
        <a:xfrm>
          <a:off x="0" y="0"/>
          <a:ext cx="0" cy="0"/>
          <a:chOff x="0" y="0"/>
          <a:chExt cx="0" cy="0"/>
        </a:xfrm>
      </p:grpSpPr>
      <p:sp>
        <p:nvSpPr>
          <p:cNvPr id="1042" name="Google Shape;1042;p38"/>
          <p:cNvSpPr txBox="1">
            <a:spLocks noGrp="1"/>
          </p:cNvSpPr>
          <p:nvPr>
            <p:ph type="title" hasCustomPrompt="1"/>
          </p:nvPr>
        </p:nvSpPr>
        <p:spPr>
          <a:xfrm>
            <a:off x="210452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3" name="Google Shape;1043;p38"/>
          <p:cNvSpPr txBox="1">
            <a:spLocks noGrp="1"/>
          </p:cNvSpPr>
          <p:nvPr>
            <p:ph type="subTitle" idx="1"/>
          </p:nvPr>
        </p:nvSpPr>
        <p:spPr>
          <a:xfrm>
            <a:off x="210452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4" name="Google Shape;1044;p38"/>
          <p:cNvSpPr txBox="1">
            <a:spLocks noGrp="1"/>
          </p:cNvSpPr>
          <p:nvPr>
            <p:ph type="title" idx="2" hasCustomPrompt="1"/>
          </p:nvPr>
        </p:nvSpPr>
        <p:spPr>
          <a:xfrm>
            <a:off x="7644606"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5" name="Google Shape;1045;p38"/>
          <p:cNvSpPr txBox="1">
            <a:spLocks noGrp="1"/>
          </p:cNvSpPr>
          <p:nvPr>
            <p:ph type="subTitle" idx="3"/>
          </p:nvPr>
        </p:nvSpPr>
        <p:spPr>
          <a:xfrm>
            <a:off x="7644606"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6" name="Google Shape;1046;p38"/>
          <p:cNvSpPr txBox="1">
            <a:spLocks noGrp="1"/>
          </p:cNvSpPr>
          <p:nvPr>
            <p:ph type="title" idx="4" hasCustomPrompt="1"/>
          </p:nvPr>
        </p:nvSpPr>
        <p:spPr>
          <a:xfrm>
            <a:off x="4874553" y="4146560"/>
            <a:ext cx="2441282"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47" name="Google Shape;1047;p38"/>
          <p:cNvSpPr txBox="1">
            <a:spLocks noGrp="1"/>
          </p:cNvSpPr>
          <p:nvPr>
            <p:ph type="subTitle" idx="5"/>
          </p:nvPr>
        </p:nvSpPr>
        <p:spPr>
          <a:xfrm>
            <a:off x="4874553" y="5036766"/>
            <a:ext cx="2441282"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48" name="Google Shape;1048;p38"/>
          <p:cNvSpPr txBox="1">
            <a:spLocks noGrp="1"/>
          </p:cNvSpPr>
          <p:nvPr>
            <p:ph type="title" idx="6"/>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49" name="Google Shape;1049;p38"/>
          <p:cNvGrpSpPr/>
          <p:nvPr/>
        </p:nvGrpSpPr>
        <p:grpSpPr>
          <a:xfrm>
            <a:off x="10234636" y="4969191"/>
            <a:ext cx="1244662" cy="1722372"/>
            <a:chOff x="3200450" y="2118325"/>
            <a:chExt cx="442075" cy="611525"/>
          </a:xfrm>
        </p:grpSpPr>
        <p:sp>
          <p:nvSpPr>
            <p:cNvPr id="1050" name="Google Shape;1050;p38"/>
            <p:cNvSpPr/>
            <p:nvPr/>
          </p:nvSpPr>
          <p:spPr>
            <a:xfrm>
              <a:off x="3200450" y="2118325"/>
              <a:ext cx="442075" cy="611525"/>
            </a:xfrm>
            <a:custGeom>
              <a:avLst/>
              <a:gdLst/>
              <a:ahLst/>
              <a:cxnLst/>
              <a:rect l="l" t="t" r="r" b="b"/>
              <a:pathLst>
                <a:path w="17683" h="24461" extrusionOk="0">
                  <a:moveTo>
                    <a:pt x="9205" y="1"/>
                  </a:moveTo>
                  <a:cubicBezTo>
                    <a:pt x="8899" y="1"/>
                    <a:pt x="8593" y="44"/>
                    <a:pt x="8297" y="136"/>
                  </a:cubicBezTo>
                  <a:cubicBezTo>
                    <a:pt x="6852" y="582"/>
                    <a:pt x="5745" y="2187"/>
                    <a:pt x="6067" y="4168"/>
                  </a:cubicBezTo>
                  <a:cubicBezTo>
                    <a:pt x="5700" y="4049"/>
                    <a:pt x="5320" y="3993"/>
                    <a:pt x="4940" y="3993"/>
                  </a:cubicBezTo>
                  <a:cubicBezTo>
                    <a:pt x="3376" y="3993"/>
                    <a:pt x="1799" y="4948"/>
                    <a:pt x="1053" y="6470"/>
                  </a:cubicBezTo>
                  <a:cubicBezTo>
                    <a:pt x="767" y="7094"/>
                    <a:pt x="589" y="7808"/>
                    <a:pt x="660" y="8504"/>
                  </a:cubicBezTo>
                  <a:cubicBezTo>
                    <a:pt x="732" y="9200"/>
                    <a:pt x="1053" y="9878"/>
                    <a:pt x="1606" y="10270"/>
                  </a:cubicBezTo>
                  <a:cubicBezTo>
                    <a:pt x="767" y="10502"/>
                    <a:pt x="161" y="11448"/>
                    <a:pt x="250" y="12376"/>
                  </a:cubicBezTo>
                  <a:cubicBezTo>
                    <a:pt x="339" y="13321"/>
                    <a:pt x="1106" y="14106"/>
                    <a:pt x="1856" y="14624"/>
                  </a:cubicBezTo>
                  <a:cubicBezTo>
                    <a:pt x="642" y="15284"/>
                    <a:pt x="0" y="16979"/>
                    <a:pt x="410" y="18371"/>
                  </a:cubicBezTo>
                  <a:cubicBezTo>
                    <a:pt x="792" y="19628"/>
                    <a:pt x="1969" y="20516"/>
                    <a:pt x="3169" y="20516"/>
                  </a:cubicBezTo>
                  <a:cubicBezTo>
                    <a:pt x="3314" y="20516"/>
                    <a:pt x="3460" y="20503"/>
                    <a:pt x="3604" y="20476"/>
                  </a:cubicBezTo>
                  <a:lnTo>
                    <a:pt x="3604" y="20476"/>
                  </a:lnTo>
                  <a:cubicBezTo>
                    <a:pt x="3372" y="21565"/>
                    <a:pt x="3908" y="22778"/>
                    <a:pt x="4818" y="23277"/>
                  </a:cubicBezTo>
                  <a:cubicBezTo>
                    <a:pt x="5120" y="23437"/>
                    <a:pt x="5455" y="23513"/>
                    <a:pt x="5792" y="23513"/>
                  </a:cubicBezTo>
                  <a:cubicBezTo>
                    <a:pt x="6470" y="23513"/>
                    <a:pt x="7154" y="23207"/>
                    <a:pt x="7583" y="22671"/>
                  </a:cubicBezTo>
                  <a:cubicBezTo>
                    <a:pt x="8056" y="23749"/>
                    <a:pt x="9141" y="24461"/>
                    <a:pt x="10229" y="24461"/>
                  </a:cubicBezTo>
                  <a:cubicBezTo>
                    <a:pt x="10455" y="24461"/>
                    <a:pt x="10681" y="24430"/>
                    <a:pt x="10902" y="24366"/>
                  </a:cubicBezTo>
                  <a:cubicBezTo>
                    <a:pt x="12204" y="24009"/>
                    <a:pt x="13150" y="22582"/>
                    <a:pt x="13079" y="21119"/>
                  </a:cubicBezTo>
                  <a:lnTo>
                    <a:pt x="13079" y="21119"/>
                  </a:lnTo>
                  <a:cubicBezTo>
                    <a:pt x="13355" y="21235"/>
                    <a:pt x="13648" y="21291"/>
                    <a:pt x="13940" y="21291"/>
                  </a:cubicBezTo>
                  <a:cubicBezTo>
                    <a:pt x="14722" y="21291"/>
                    <a:pt x="15502" y="20892"/>
                    <a:pt x="15969" y="20191"/>
                  </a:cubicBezTo>
                  <a:cubicBezTo>
                    <a:pt x="16612" y="19245"/>
                    <a:pt x="16576" y="17818"/>
                    <a:pt x="15898" y="16908"/>
                  </a:cubicBezTo>
                  <a:cubicBezTo>
                    <a:pt x="16897" y="16390"/>
                    <a:pt x="17593" y="15248"/>
                    <a:pt x="17629" y="14053"/>
                  </a:cubicBezTo>
                  <a:cubicBezTo>
                    <a:pt x="17682" y="12875"/>
                    <a:pt x="17058" y="11680"/>
                    <a:pt x="15363" y="11269"/>
                  </a:cubicBezTo>
                  <a:cubicBezTo>
                    <a:pt x="16397" y="10449"/>
                    <a:pt x="16736" y="8736"/>
                    <a:pt x="16094" y="7540"/>
                  </a:cubicBezTo>
                  <a:cubicBezTo>
                    <a:pt x="15629" y="6662"/>
                    <a:pt x="14706" y="6148"/>
                    <a:pt x="13791" y="6148"/>
                  </a:cubicBezTo>
                  <a:cubicBezTo>
                    <a:pt x="13443" y="6148"/>
                    <a:pt x="13096" y="6223"/>
                    <a:pt x="12775" y="6381"/>
                  </a:cubicBezTo>
                  <a:cubicBezTo>
                    <a:pt x="13346" y="4864"/>
                    <a:pt x="13204" y="3008"/>
                    <a:pt x="12311" y="1688"/>
                  </a:cubicBezTo>
                  <a:cubicBezTo>
                    <a:pt x="11588" y="653"/>
                    <a:pt x="10392" y="1"/>
                    <a:pt x="9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8"/>
            <p:cNvSpPr/>
            <p:nvPr/>
          </p:nvSpPr>
          <p:spPr>
            <a:xfrm>
              <a:off x="3251475" y="2238125"/>
              <a:ext cx="275150" cy="383225"/>
            </a:xfrm>
            <a:custGeom>
              <a:avLst/>
              <a:gdLst/>
              <a:ahLst/>
              <a:cxnLst/>
              <a:rect l="l" t="t" r="r" b="b"/>
              <a:pathLst>
                <a:path w="11006" h="15329" extrusionOk="0">
                  <a:moveTo>
                    <a:pt x="7349" y="1"/>
                  </a:moveTo>
                  <a:cubicBezTo>
                    <a:pt x="7237" y="1"/>
                    <a:pt x="7121" y="72"/>
                    <a:pt x="7112" y="215"/>
                  </a:cubicBezTo>
                  <a:cubicBezTo>
                    <a:pt x="6952" y="2124"/>
                    <a:pt x="6666" y="4015"/>
                    <a:pt x="6256" y="5871"/>
                  </a:cubicBezTo>
                  <a:cubicBezTo>
                    <a:pt x="6060" y="5300"/>
                    <a:pt x="5810" y="4747"/>
                    <a:pt x="5560" y="4194"/>
                  </a:cubicBezTo>
                  <a:cubicBezTo>
                    <a:pt x="5203" y="3408"/>
                    <a:pt x="4775" y="2659"/>
                    <a:pt x="4293" y="1945"/>
                  </a:cubicBezTo>
                  <a:cubicBezTo>
                    <a:pt x="4249" y="1869"/>
                    <a:pt x="4182" y="1838"/>
                    <a:pt x="4115" y="1838"/>
                  </a:cubicBezTo>
                  <a:cubicBezTo>
                    <a:pt x="3962" y="1838"/>
                    <a:pt x="3807" y="1999"/>
                    <a:pt x="3918" y="2159"/>
                  </a:cubicBezTo>
                  <a:cubicBezTo>
                    <a:pt x="4365" y="2855"/>
                    <a:pt x="4775" y="3587"/>
                    <a:pt x="5132" y="4354"/>
                  </a:cubicBezTo>
                  <a:cubicBezTo>
                    <a:pt x="5489" y="5121"/>
                    <a:pt x="5756" y="5906"/>
                    <a:pt x="6024" y="6709"/>
                  </a:cubicBezTo>
                  <a:cubicBezTo>
                    <a:pt x="6042" y="6727"/>
                    <a:pt x="6042" y="6727"/>
                    <a:pt x="6042" y="6745"/>
                  </a:cubicBezTo>
                  <a:cubicBezTo>
                    <a:pt x="5524" y="8868"/>
                    <a:pt x="4828" y="10956"/>
                    <a:pt x="3990" y="12990"/>
                  </a:cubicBezTo>
                  <a:cubicBezTo>
                    <a:pt x="3437" y="12116"/>
                    <a:pt x="2848" y="11277"/>
                    <a:pt x="2295" y="10403"/>
                  </a:cubicBezTo>
                  <a:cubicBezTo>
                    <a:pt x="1688" y="9475"/>
                    <a:pt x="1081" y="8529"/>
                    <a:pt x="493" y="7584"/>
                  </a:cubicBezTo>
                  <a:cubicBezTo>
                    <a:pt x="444" y="7513"/>
                    <a:pt x="375" y="7484"/>
                    <a:pt x="307" y="7484"/>
                  </a:cubicBezTo>
                  <a:cubicBezTo>
                    <a:pt x="152" y="7484"/>
                    <a:pt x="1" y="7636"/>
                    <a:pt x="100" y="7798"/>
                  </a:cubicBezTo>
                  <a:cubicBezTo>
                    <a:pt x="707" y="8743"/>
                    <a:pt x="1296" y="9689"/>
                    <a:pt x="1902" y="10635"/>
                  </a:cubicBezTo>
                  <a:cubicBezTo>
                    <a:pt x="2509" y="11580"/>
                    <a:pt x="3098" y="12544"/>
                    <a:pt x="3740" y="13454"/>
                  </a:cubicBezTo>
                  <a:cubicBezTo>
                    <a:pt x="3758" y="13472"/>
                    <a:pt x="3776" y="13472"/>
                    <a:pt x="3776" y="13490"/>
                  </a:cubicBezTo>
                  <a:cubicBezTo>
                    <a:pt x="3579" y="13971"/>
                    <a:pt x="3365" y="14471"/>
                    <a:pt x="3133" y="14953"/>
                  </a:cubicBezTo>
                  <a:cubicBezTo>
                    <a:pt x="3047" y="15149"/>
                    <a:pt x="3215" y="15329"/>
                    <a:pt x="3374" y="15329"/>
                  </a:cubicBezTo>
                  <a:cubicBezTo>
                    <a:pt x="3446" y="15329"/>
                    <a:pt x="3517" y="15292"/>
                    <a:pt x="3562" y="15202"/>
                  </a:cubicBezTo>
                  <a:cubicBezTo>
                    <a:pt x="4293" y="13721"/>
                    <a:pt x="4918" y="12205"/>
                    <a:pt x="5453" y="10635"/>
                  </a:cubicBezTo>
                  <a:cubicBezTo>
                    <a:pt x="7398" y="9421"/>
                    <a:pt x="9218" y="7976"/>
                    <a:pt x="10841" y="6352"/>
                  </a:cubicBezTo>
                  <a:cubicBezTo>
                    <a:pt x="11006" y="6202"/>
                    <a:pt x="10866" y="5978"/>
                    <a:pt x="10695" y="5978"/>
                  </a:cubicBezTo>
                  <a:cubicBezTo>
                    <a:pt x="10643" y="5978"/>
                    <a:pt x="10588" y="5999"/>
                    <a:pt x="10538" y="6049"/>
                  </a:cubicBezTo>
                  <a:cubicBezTo>
                    <a:pt x="9057" y="7512"/>
                    <a:pt x="7433" y="8815"/>
                    <a:pt x="5685" y="9939"/>
                  </a:cubicBezTo>
                  <a:cubicBezTo>
                    <a:pt x="6684" y="6781"/>
                    <a:pt x="7309" y="3480"/>
                    <a:pt x="7558" y="215"/>
                  </a:cubicBezTo>
                  <a:cubicBezTo>
                    <a:pt x="7567" y="72"/>
                    <a:pt x="7460" y="1"/>
                    <a:pt x="7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8"/>
            <p:cNvSpPr/>
            <p:nvPr/>
          </p:nvSpPr>
          <p:spPr>
            <a:xfrm>
              <a:off x="3353850" y="2487150"/>
              <a:ext cx="208450" cy="134750"/>
            </a:xfrm>
            <a:custGeom>
              <a:avLst/>
              <a:gdLst/>
              <a:ahLst/>
              <a:cxnLst/>
              <a:rect l="l" t="t" r="r" b="b"/>
              <a:pathLst>
                <a:path w="8338" h="5390" extrusionOk="0">
                  <a:moveTo>
                    <a:pt x="7968" y="1"/>
                  </a:moveTo>
                  <a:cubicBezTo>
                    <a:pt x="7912" y="1"/>
                    <a:pt x="7854" y="20"/>
                    <a:pt x="7799" y="67"/>
                  </a:cubicBezTo>
                  <a:cubicBezTo>
                    <a:pt x="5497" y="2012"/>
                    <a:pt x="2964" y="3671"/>
                    <a:pt x="234" y="4956"/>
                  </a:cubicBezTo>
                  <a:cubicBezTo>
                    <a:pt x="1" y="5065"/>
                    <a:pt x="146" y="5390"/>
                    <a:pt x="365" y="5390"/>
                  </a:cubicBezTo>
                  <a:cubicBezTo>
                    <a:pt x="397" y="5390"/>
                    <a:pt x="431" y="5383"/>
                    <a:pt x="466" y="5366"/>
                  </a:cubicBezTo>
                  <a:cubicBezTo>
                    <a:pt x="3231" y="4028"/>
                    <a:pt x="5801" y="2387"/>
                    <a:pt x="8156" y="406"/>
                  </a:cubicBezTo>
                  <a:cubicBezTo>
                    <a:pt x="8337" y="253"/>
                    <a:pt x="8170" y="1"/>
                    <a:pt x="7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3" name="Google Shape;1053;p38"/>
          <p:cNvGrpSpPr/>
          <p:nvPr/>
        </p:nvGrpSpPr>
        <p:grpSpPr>
          <a:xfrm>
            <a:off x="-72956" y="6134153"/>
            <a:ext cx="12372276" cy="725315"/>
            <a:chOff x="-54725" y="4599549"/>
            <a:chExt cx="9280415" cy="543860"/>
          </a:xfrm>
        </p:grpSpPr>
        <p:sp>
          <p:nvSpPr>
            <p:cNvPr id="1054" name="Google Shape;1054;p38"/>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8"/>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056" name="Google Shape;1056;p38"/>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057" name="Google Shape;1057;p38"/>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058" name="Google Shape;1058;p38"/>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059" name="Google Shape;1059;p38"/>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060" name="Google Shape;1060;p38"/>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061" name="Google Shape;1061;p38"/>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062" name="Google Shape;1062;p38"/>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063" name="Google Shape;1063;p38"/>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064" name="Google Shape;1064;p38"/>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spTree>
    <p:extLst>
      <p:ext uri="{BB962C8B-B14F-4D97-AF65-F5344CB8AC3E}">
        <p14:creationId xmlns:p14="http://schemas.microsoft.com/office/powerpoint/2010/main" val="219120049"/>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1065"/>
        <p:cNvGrpSpPr/>
        <p:nvPr/>
      </p:nvGrpSpPr>
      <p:grpSpPr>
        <a:xfrm>
          <a:off x="0" y="0"/>
          <a:ext cx="0" cy="0"/>
          <a:chOff x="0" y="0"/>
          <a:chExt cx="0" cy="0"/>
        </a:xfrm>
      </p:grpSpPr>
      <p:sp>
        <p:nvSpPr>
          <p:cNvPr id="1066" name="Google Shape;1066;p39"/>
          <p:cNvSpPr txBox="1">
            <a:spLocks noGrp="1"/>
          </p:cNvSpPr>
          <p:nvPr>
            <p:ph type="title" hasCustomPrompt="1"/>
          </p:nvPr>
        </p:nvSpPr>
        <p:spPr>
          <a:xfrm>
            <a:off x="950676"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67" name="Google Shape;1067;p39"/>
          <p:cNvSpPr txBox="1">
            <a:spLocks noGrp="1"/>
          </p:cNvSpPr>
          <p:nvPr>
            <p:ph type="subTitle" idx="1"/>
          </p:nvPr>
        </p:nvSpPr>
        <p:spPr>
          <a:xfrm>
            <a:off x="950676"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68" name="Google Shape;1068;p39"/>
          <p:cNvSpPr txBox="1">
            <a:spLocks noGrp="1"/>
          </p:cNvSpPr>
          <p:nvPr>
            <p:ph type="title" idx="2"/>
          </p:nvPr>
        </p:nvSpPr>
        <p:spPr>
          <a:xfrm>
            <a:off x="950676" y="719367"/>
            <a:ext cx="10289061" cy="752974"/>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069" name="Google Shape;1069;p39"/>
          <p:cNvGrpSpPr/>
          <p:nvPr/>
        </p:nvGrpSpPr>
        <p:grpSpPr>
          <a:xfrm>
            <a:off x="-72956" y="6134153"/>
            <a:ext cx="12372276" cy="725315"/>
            <a:chOff x="-54725" y="4599549"/>
            <a:chExt cx="9280415" cy="543860"/>
          </a:xfrm>
        </p:grpSpPr>
        <p:sp>
          <p:nvSpPr>
            <p:cNvPr id="1070" name="Google Shape;1070;p39"/>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9"/>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accent1"/>
              </a:solidFill>
              <a:prstDash val="solid"/>
              <a:round/>
              <a:headEnd type="none" w="med" len="med"/>
              <a:tailEnd type="none" w="med" len="med"/>
            </a:ln>
          </p:spPr>
        </p:sp>
        <p:sp>
          <p:nvSpPr>
            <p:cNvPr id="1072" name="Google Shape;1072;p39"/>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accent1"/>
              </a:solidFill>
              <a:prstDash val="solid"/>
              <a:round/>
              <a:headEnd type="none" w="med" len="med"/>
              <a:tailEnd type="none" w="med" len="med"/>
            </a:ln>
          </p:spPr>
        </p:sp>
        <p:sp>
          <p:nvSpPr>
            <p:cNvPr id="1073" name="Google Shape;1073;p39"/>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accent1"/>
              </a:solidFill>
              <a:prstDash val="solid"/>
              <a:round/>
              <a:headEnd type="none" w="med" len="med"/>
              <a:tailEnd type="none" w="med" len="med"/>
            </a:ln>
          </p:spPr>
        </p:sp>
        <p:sp>
          <p:nvSpPr>
            <p:cNvPr id="1074" name="Google Shape;1074;p39"/>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accent1"/>
              </a:solidFill>
              <a:prstDash val="solid"/>
              <a:round/>
              <a:headEnd type="none" w="med" len="med"/>
              <a:tailEnd type="none" w="med" len="med"/>
            </a:ln>
          </p:spPr>
        </p:sp>
        <p:sp>
          <p:nvSpPr>
            <p:cNvPr id="1075" name="Google Shape;1075;p39"/>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accent1"/>
              </a:solidFill>
              <a:prstDash val="solid"/>
              <a:round/>
              <a:headEnd type="none" w="med" len="med"/>
              <a:tailEnd type="none" w="med" len="med"/>
            </a:ln>
          </p:spPr>
        </p:sp>
        <p:sp>
          <p:nvSpPr>
            <p:cNvPr id="1076" name="Google Shape;1076;p39"/>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accent1"/>
              </a:solidFill>
              <a:prstDash val="solid"/>
              <a:round/>
              <a:headEnd type="none" w="med" len="med"/>
              <a:tailEnd type="none" w="med" len="med"/>
            </a:ln>
          </p:spPr>
        </p:sp>
        <p:sp>
          <p:nvSpPr>
            <p:cNvPr id="1077" name="Google Shape;1077;p39"/>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accent1"/>
              </a:solidFill>
              <a:prstDash val="solid"/>
              <a:round/>
              <a:headEnd type="none" w="med" len="med"/>
              <a:tailEnd type="none" w="med" len="med"/>
            </a:ln>
          </p:spPr>
        </p:sp>
        <p:sp>
          <p:nvSpPr>
            <p:cNvPr id="1078" name="Google Shape;1078;p39"/>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accent1"/>
              </a:solidFill>
              <a:prstDash val="solid"/>
              <a:round/>
              <a:headEnd type="none" w="med" len="med"/>
              <a:tailEnd type="none" w="med" len="med"/>
            </a:ln>
          </p:spPr>
        </p:sp>
        <p:sp>
          <p:nvSpPr>
            <p:cNvPr id="1079" name="Google Shape;1079;p39"/>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accent1"/>
              </a:solidFill>
              <a:prstDash val="solid"/>
              <a:round/>
              <a:headEnd type="none" w="med" len="med"/>
              <a:tailEnd type="none" w="med" len="med"/>
            </a:ln>
          </p:spPr>
        </p:sp>
        <p:sp>
          <p:nvSpPr>
            <p:cNvPr id="1080" name="Google Shape;1080;p39"/>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accent1"/>
              </a:solidFill>
              <a:prstDash val="solid"/>
              <a:round/>
              <a:headEnd type="none" w="med" len="med"/>
              <a:tailEnd type="none" w="med" len="med"/>
            </a:ln>
          </p:spPr>
        </p:sp>
      </p:grpSp>
      <p:sp>
        <p:nvSpPr>
          <p:cNvPr id="1081" name="Google Shape;1081;p39"/>
          <p:cNvSpPr txBox="1">
            <a:spLocks noGrp="1"/>
          </p:cNvSpPr>
          <p:nvPr>
            <p:ph type="title" idx="3" hasCustomPrompt="1"/>
          </p:nvPr>
        </p:nvSpPr>
        <p:spPr>
          <a:xfrm>
            <a:off x="950676"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2" name="Google Shape;1082;p39"/>
          <p:cNvSpPr txBox="1">
            <a:spLocks noGrp="1"/>
          </p:cNvSpPr>
          <p:nvPr>
            <p:ph type="subTitle" idx="4"/>
          </p:nvPr>
        </p:nvSpPr>
        <p:spPr>
          <a:xfrm>
            <a:off x="950676"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3" name="Google Shape;1083;p39"/>
          <p:cNvSpPr txBox="1">
            <a:spLocks noGrp="1"/>
          </p:cNvSpPr>
          <p:nvPr>
            <p:ph type="title" idx="5" hasCustomPrompt="1"/>
          </p:nvPr>
        </p:nvSpPr>
        <p:spPr>
          <a:xfrm>
            <a:off x="8278523" y="1875501"/>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4" name="Google Shape;1084;p39"/>
          <p:cNvSpPr txBox="1">
            <a:spLocks noGrp="1"/>
          </p:cNvSpPr>
          <p:nvPr>
            <p:ph type="subTitle" idx="6"/>
          </p:nvPr>
        </p:nvSpPr>
        <p:spPr>
          <a:xfrm>
            <a:off x="8278523" y="2765707"/>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85" name="Google Shape;1085;p39"/>
          <p:cNvSpPr txBox="1">
            <a:spLocks noGrp="1"/>
          </p:cNvSpPr>
          <p:nvPr>
            <p:ph type="title" idx="7" hasCustomPrompt="1"/>
          </p:nvPr>
        </p:nvSpPr>
        <p:spPr>
          <a:xfrm>
            <a:off x="8278523" y="3658714"/>
            <a:ext cx="2961214" cy="890206"/>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999"/>
            </a:lvl1pPr>
            <a:lvl2pPr lvl="1" algn="ctr" rtl="0">
              <a:spcBef>
                <a:spcPts val="0"/>
              </a:spcBef>
              <a:spcAft>
                <a:spcPts val="0"/>
              </a:spcAft>
              <a:buSzPts val="4800"/>
              <a:buNone/>
              <a:defRPr sz="6399"/>
            </a:lvl2pPr>
            <a:lvl3pPr lvl="2" algn="ctr" rtl="0">
              <a:spcBef>
                <a:spcPts val="0"/>
              </a:spcBef>
              <a:spcAft>
                <a:spcPts val="0"/>
              </a:spcAft>
              <a:buSzPts val="4800"/>
              <a:buNone/>
              <a:defRPr sz="6399"/>
            </a:lvl3pPr>
            <a:lvl4pPr lvl="3" algn="ctr" rtl="0">
              <a:spcBef>
                <a:spcPts val="0"/>
              </a:spcBef>
              <a:spcAft>
                <a:spcPts val="0"/>
              </a:spcAft>
              <a:buSzPts val="4800"/>
              <a:buNone/>
              <a:defRPr sz="6399"/>
            </a:lvl4pPr>
            <a:lvl5pPr lvl="4" algn="ctr" rtl="0">
              <a:spcBef>
                <a:spcPts val="0"/>
              </a:spcBef>
              <a:spcAft>
                <a:spcPts val="0"/>
              </a:spcAft>
              <a:buSzPts val="4800"/>
              <a:buNone/>
              <a:defRPr sz="6399"/>
            </a:lvl5pPr>
            <a:lvl6pPr lvl="5" algn="ctr" rtl="0">
              <a:spcBef>
                <a:spcPts val="0"/>
              </a:spcBef>
              <a:spcAft>
                <a:spcPts val="0"/>
              </a:spcAft>
              <a:buSzPts val="4800"/>
              <a:buNone/>
              <a:defRPr sz="6399"/>
            </a:lvl6pPr>
            <a:lvl7pPr lvl="6" algn="ctr" rtl="0">
              <a:spcBef>
                <a:spcPts val="0"/>
              </a:spcBef>
              <a:spcAft>
                <a:spcPts val="0"/>
              </a:spcAft>
              <a:buSzPts val="4800"/>
              <a:buNone/>
              <a:defRPr sz="6399"/>
            </a:lvl7pPr>
            <a:lvl8pPr lvl="7" algn="ctr" rtl="0">
              <a:spcBef>
                <a:spcPts val="0"/>
              </a:spcBef>
              <a:spcAft>
                <a:spcPts val="0"/>
              </a:spcAft>
              <a:buSzPts val="4800"/>
              <a:buNone/>
              <a:defRPr sz="6399"/>
            </a:lvl8pPr>
            <a:lvl9pPr lvl="8" algn="ctr" rtl="0">
              <a:spcBef>
                <a:spcPts val="0"/>
              </a:spcBef>
              <a:spcAft>
                <a:spcPts val="0"/>
              </a:spcAft>
              <a:buSzPts val="4800"/>
              <a:buNone/>
              <a:defRPr sz="6399"/>
            </a:lvl9pPr>
          </a:lstStyle>
          <a:p>
            <a:r>
              <a:t>xx%</a:t>
            </a:r>
          </a:p>
        </p:txBody>
      </p:sp>
      <p:sp>
        <p:nvSpPr>
          <p:cNvPr id="1086" name="Google Shape;1086;p39"/>
          <p:cNvSpPr txBox="1">
            <a:spLocks noGrp="1"/>
          </p:cNvSpPr>
          <p:nvPr>
            <p:ph type="subTitle" idx="8"/>
          </p:nvPr>
        </p:nvSpPr>
        <p:spPr>
          <a:xfrm>
            <a:off x="8278523" y="4548920"/>
            <a:ext cx="2961214" cy="7985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3520259"/>
      </p:ext>
    </p:extLst>
  </p:cSld>
  <p:clrMapOvr>
    <a:masterClrMapping/>
  </p:clrMapOvr>
  <p:transition spd="slow" advClick="0">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7"/>
        <p:cNvGrpSpPr/>
        <p:nvPr/>
      </p:nvGrpSpPr>
      <p:grpSpPr>
        <a:xfrm>
          <a:off x="0" y="0"/>
          <a:ext cx="0" cy="0"/>
          <a:chOff x="0" y="0"/>
          <a:chExt cx="0" cy="0"/>
        </a:xfrm>
      </p:grpSpPr>
      <p:sp>
        <p:nvSpPr>
          <p:cNvPr id="1088" name="Google Shape;1088;p40"/>
          <p:cNvSpPr txBox="1">
            <a:spLocks noGrp="1"/>
          </p:cNvSpPr>
          <p:nvPr>
            <p:ph type="title"/>
          </p:nvPr>
        </p:nvSpPr>
        <p:spPr>
          <a:xfrm>
            <a:off x="952876" y="719367"/>
            <a:ext cx="10284661" cy="1590768"/>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1279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9" name="Google Shape;1089;p40"/>
          <p:cNvSpPr txBox="1">
            <a:spLocks noGrp="1"/>
          </p:cNvSpPr>
          <p:nvPr>
            <p:ph type="subTitle" idx="1"/>
          </p:nvPr>
        </p:nvSpPr>
        <p:spPr>
          <a:xfrm>
            <a:off x="6084208" y="3200474"/>
            <a:ext cx="4546208" cy="1480743"/>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90" name="Google Shape;1090;p40"/>
          <p:cNvSpPr txBox="1">
            <a:spLocks noGrp="1"/>
          </p:cNvSpPr>
          <p:nvPr>
            <p:ph type="subTitle" idx="2"/>
          </p:nvPr>
        </p:nvSpPr>
        <p:spPr>
          <a:xfrm>
            <a:off x="6084208" y="2499912"/>
            <a:ext cx="4546208" cy="700562"/>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b="1"/>
            </a:lvl1pPr>
            <a:lvl2pPr lvl="1" algn="ctr" rtl="0">
              <a:lnSpc>
                <a:spcPct val="100000"/>
              </a:lnSpc>
              <a:spcBef>
                <a:spcPts val="0"/>
              </a:spcBef>
              <a:spcAft>
                <a:spcPts val="0"/>
              </a:spcAft>
              <a:buSzPts val="1400"/>
              <a:buNone/>
              <a:defRPr b="1"/>
            </a:lvl2pPr>
            <a:lvl3pPr lvl="2" algn="ctr" rtl="0">
              <a:lnSpc>
                <a:spcPct val="100000"/>
              </a:lnSpc>
              <a:spcBef>
                <a:spcPts val="2133"/>
              </a:spcBef>
              <a:spcAft>
                <a:spcPts val="0"/>
              </a:spcAft>
              <a:buSzPts val="1400"/>
              <a:buNone/>
              <a:defRPr b="1"/>
            </a:lvl3pPr>
            <a:lvl4pPr lvl="3" algn="ctr" rtl="0">
              <a:lnSpc>
                <a:spcPct val="100000"/>
              </a:lnSpc>
              <a:spcBef>
                <a:spcPts val="2133"/>
              </a:spcBef>
              <a:spcAft>
                <a:spcPts val="0"/>
              </a:spcAft>
              <a:buSzPts val="1400"/>
              <a:buNone/>
              <a:defRPr b="1"/>
            </a:lvl4pPr>
            <a:lvl5pPr lvl="4" algn="ctr" rtl="0">
              <a:lnSpc>
                <a:spcPct val="100000"/>
              </a:lnSpc>
              <a:spcBef>
                <a:spcPts val="2133"/>
              </a:spcBef>
              <a:spcAft>
                <a:spcPts val="0"/>
              </a:spcAft>
              <a:buSzPts val="1400"/>
              <a:buNone/>
              <a:defRPr b="1"/>
            </a:lvl5pPr>
            <a:lvl6pPr lvl="5" algn="ctr" rtl="0">
              <a:lnSpc>
                <a:spcPct val="100000"/>
              </a:lnSpc>
              <a:spcBef>
                <a:spcPts val="2133"/>
              </a:spcBef>
              <a:spcAft>
                <a:spcPts val="0"/>
              </a:spcAft>
              <a:buSzPts val="1400"/>
              <a:buNone/>
              <a:defRPr b="1"/>
            </a:lvl6pPr>
            <a:lvl7pPr lvl="6" algn="ctr" rtl="0">
              <a:lnSpc>
                <a:spcPct val="100000"/>
              </a:lnSpc>
              <a:spcBef>
                <a:spcPts val="2133"/>
              </a:spcBef>
              <a:spcAft>
                <a:spcPts val="0"/>
              </a:spcAft>
              <a:buSzPts val="1400"/>
              <a:buNone/>
              <a:defRPr b="1"/>
            </a:lvl7pPr>
            <a:lvl8pPr lvl="7" algn="ctr" rtl="0">
              <a:lnSpc>
                <a:spcPct val="100000"/>
              </a:lnSpc>
              <a:spcBef>
                <a:spcPts val="2133"/>
              </a:spcBef>
              <a:spcAft>
                <a:spcPts val="0"/>
              </a:spcAft>
              <a:buSzPts val="1400"/>
              <a:buNone/>
              <a:defRPr b="1"/>
            </a:lvl8pPr>
            <a:lvl9pPr lvl="8" algn="ctr" rtl="0">
              <a:lnSpc>
                <a:spcPct val="100000"/>
              </a:lnSpc>
              <a:spcBef>
                <a:spcPts val="2133"/>
              </a:spcBef>
              <a:spcAft>
                <a:spcPts val="2133"/>
              </a:spcAft>
              <a:buSzPts val="1400"/>
              <a:buNone/>
              <a:defRPr b="1"/>
            </a:lvl9pPr>
          </a:lstStyle>
          <a:p>
            <a:endParaRPr/>
          </a:p>
        </p:txBody>
      </p:sp>
      <p:sp>
        <p:nvSpPr>
          <p:cNvPr id="1091" name="Google Shape;1091;p40"/>
          <p:cNvSpPr txBox="1"/>
          <p:nvPr/>
        </p:nvSpPr>
        <p:spPr>
          <a:xfrm>
            <a:off x="8015157" y="4681217"/>
            <a:ext cx="3222380" cy="1205079"/>
          </a:xfrm>
          <a:prstGeom prst="rect">
            <a:avLst/>
          </a:prstGeom>
          <a:noFill/>
          <a:ln>
            <a:noFill/>
          </a:ln>
        </p:spPr>
        <p:txBody>
          <a:bodyPr spcFirstLastPara="1" wrap="square" lIns="121884" tIns="121884" rIns="121884" bIns="121884" anchor="ctr" anchorCtr="0">
            <a:noAutofit/>
          </a:bodyPr>
          <a:lstStyle/>
          <a:p>
            <a:pPr marL="0" lvl="0" indent="0" algn="r" rtl="0">
              <a:lnSpc>
                <a:spcPct val="100000"/>
              </a:lnSpc>
              <a:spcBef>
                <a:spcPts val="400"/>
              </a:spcBef>
              <a:spcAft>
                <a:spcPts val="0"/>
              </a:spcAft>
              <a:buNone/>
            </a:pPr>
            <a:r>
              <a:rPr lang="en" sz="1333">
                <a:solidFill>
                  <a:schemeClr val="dk2"/>
                </a:solidFill>
                <a:latin typeface="Open Sans"/>
                <a:ea typeface="Open Sans"/>
                <a:cs typeface="Open Sans"/>
                <a:sym typeface="Open Sans"/>
              </a:rPr>
              <a:t>CREDITS: This presentation template was created by </a:t>
            </a:r>
            <a:r>
              <a:rPr lang="en" sz="1333" b="1">
                <a:solidFill>
                  <a:schemeClr val="dk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333">
                <a:solidFill>
                  <a:schemeClr val="dk2"/>
                </a:solidFill>
                <a:latin typeface="Open Sans"/>
                <a:ea typeface="Open Sans"/>
                <a:cs typeface="Open Sans"/>
                <a:sym typeface="Open Sans"/>
              </a:rPr>
              <a:t>, including icons by </a:t>
            </a:r>
            <a:r>
              <a:rPr lang="en" sz="1333" b="1">
                <a:solidFill>
                  <a:schemeClr val="dk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333">
                <a:solidFill>
                  <a:schemeClr val="dk2"/>
                </a:solidFill>
                <a:latin typeface="Open Sans"/>
                <a:ea typeface="Open Sans"/>
                <a:cs typeface="Open Sans"/>
                <a:sym typeface="Open Sans"/>
              </a:rPr>
              <a:t> and infographics &amp; images by </a:t>
            </a:r>
            <a:r>
              <a:rPr lang="en" sz="1333" b="1">
                <a:solidFill>
                  <a:schemeClr val="dk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333" b="1">
              <a:solidFill>
                <a:schemeClr val="dk2"/>
              </a:solidFill>
              <a:highlight>
                <a:srgbClr val="DFDEFC"/>
              </a:highlight>
              <a:latin typeface="Open Sans"/>
              <a:ea typeface="Open Sans"/>
              <a:cs typeface="Open Sans"/>
              <a:sym typeface="Open Sans"/>
            </a:endParaRPr>
          </a:p>
        </p:txBody>
      </p:sp>
      <p:sp>
        <p:nvSpPr>
          <p:cNvPr id="1092" name="Google Shape;1092;p40"/>
          <p:cNvSpPr/>
          <p:nvPr/>
        </p:nvSpPr>
        <p:spPr>
          <a:xfrm flipH="1">
            <a:off x="4" y="4689508"/>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r>
              <a:rPr lang="en" sz="2400"/>
              <a:t>&lt;</a:t>
            </a:r>
            <a:endParaRPr sz="2400"/>
          </a:p>
        </p:txBody>
      </p:sp>
      <p:grpSp>
        <p:nvGrpSpPr>
          <p:cNvPr id="1093" name="Google Shape;1093;p40"/>
          <p:cNvGrpSpPr/>
          <p:nvPr/>
        </p:nvGrpSpPr>
        <p:grpSpPr>
          <a:xfrm flipH="1">
            <a:off x="1217128" y="4767065"/>
            <a:ext cx="6261809" cy="1792318"/>
            <a:chOff x="3534109" y="3625695"/>
            <a:chExt cx="4696968" cy="1343927"/>
          </a:xfrm>
        </p:grpSpPr>
        <p:sp>
          <p:nvSpPr>
            <p:cNvPr id="1094" name="Google Shape;1094;p40"/>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0"/>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0"/>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0"/>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0"/>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0"/>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0"/>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0"/>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0"/>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0"/>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0"/>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0"/>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0"/>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0"/>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0"/>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0"/>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0"/>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0"/>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0"/>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0"/>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0"/>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0"/>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0"/>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0"/>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0"/>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0"/>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0"/>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0"/>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0"/>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0"/>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0"/>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0"/>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0"/>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0"/>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0"/>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0"/>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0"/>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0"/>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0"/>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0"/>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0"/>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0"/>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0"/>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0"/>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0"/>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0"/>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0"/>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0"/>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0"/>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0"/>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0"/>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0"/>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0"/>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0"/>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0"/>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0"/>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0"/>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0"/>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0"/>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0"/>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0"/>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0"/>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0"/>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0"/>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0"/>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0"/>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40"/>
          <p:cNvGrpSpPr/>
          <p:nvPr/>
        </p:nvGrpSpPr>
        <p:grpSpPr>
          <a:xfrm>
            <a:off x="-392232" y="5052853"/>
            <a:ext cx="2685823" cy="2174730"/>
            <a:chOff x="-294213" y="3788762"/>
            <a:chExt cx="2014630" cy="1630670"/>
          </a:xfrm>
        </p:grpSpPr>
        <p:sp>
          <p:nvSpPr>
            <p:cNvPr id="1161" name="Google Shape;1161;p40"/>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0"/>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37509800"/>
      </p:ext>
    </p:extLst>
  </p:cSld>
  <p:clrMapOvr>
    <a:masterClrMapping/>
  </p:clrMapOvr>
  <p:transition spd="slow" advClick="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63"/>
        <p:cNvGrpSpPr/>
        <p:nvPr/>
      </p:nvGrpSpPr>
      <p:grpSpPr>
        <a:xfrm>
          <a:off x="0" y="0"/>
          <a:ext cx="0" cy="0"/>
          <a:chOff x="0" y="0"/>
          <a:chExt cx="0" cy="0"/>
        </a:xfrm>
      </p:grpSpPr>
      <p:grpSp>
        <p:nvGrpSpPr>
          <p:cNvPr id="1164" name="Google Shape;1164;p41"/>
          <p:cNvGrpSpPr/>
          <p:nvPr/>
        </p:nvGrpSpPr>
        <p:grpSpPr>
          <a:xfrm>
            <a:off x="-72957" y="2568157"/>
            <a:ext cx="12263031" cy="4275482"/>
            <a:chOff x="-54725" y="1849472"/>
            <a:chExt cx="9198470" cy="3205869"/>
          </a:xfrm>
        </p:grpSpPr>
        <p:sp>
          <p:nvSpPr>
            <p:cNvPr id="1165" name="Google Shape;1165;p41"/>
            <p:cNvSpPr/>
            <p:nvPr/>
          </p:nvSpPr>
          <p:spPr>
            <a:xfrm>
              <a:off x="-54725" y="1849472"/>
              <a:ext cx="9198470" cy="3205869"/>
            </a:xfrm>
            <a:custGeom>
              <a:avLst/>
              <a:gdLst/>
              <a:ahLst/>
              <a:cxnLst/>
              <a:rect l="l" t="t" r="r" b="b"/>
              <a:pathLst>
                <a:path w="316779" h="82086" extrusionOk="0">
                  <a:moveTo>
                    <a:pt x="39988" y="0"/>
                  </a:moveTo>
                  <a:cubicBezTo>
                    <a:pt x="25914" y="0"/>
                    <a:pt x="11585" y="8508"/>
                    <a:pt x="4015" y="20546"/>
                  </a:cubicBezTo>
                  <a:cubicBezTo>
                    <a:pt x="0" y="26916"/>
                    <a:pt x="196" y="30360"/>
                    <a:pt x="196" y="37533"/>
                  </a:cubicBezTo>
                  <a:lnTo>
                    <a:pt x="196" y="79249"/>
                  </a:lnTo>
                  <a:lnTo>
                    <a:pt x="316778" y="82086"/>
                  </a:lnTo>
                  <a:lnTo>
                    <a:pt x="316778" y="14302"/>
                  </a:lnTo>
                  <a:cubicBezTo>
                    <a:pt x="312193" y="14194"/>
                    <a:pt x="307607" y="14070"/>
                    <a:pt x="303004" y="13963"/>
                  </a:cubicBezTo>
                  <a:cubicBezTo>
                    <a:pt x="301292" y="13920"/>
                    <a:pt x="299570" y="13879"/>
                    <a:pt x="297847" y="13879"/>
                  </a:cubicBezTo>
                  <a:cubicBezTo>
                    <a:pt x="293035" y="13879"/>
                    <a:pt x="288227" y="14200"/>
                    <a:pt x="283680" y="15711"/>
                  </a:cubicBezTo>
                  <a:cubicBezTo>
                    <a:pt x="268907" y="20618"/>
                    <a:pt x="259932" y="36962"/>
                    <a:pt x="244890" y="40994"/>
                  </a:cubicBezTo>
                  <a:cubicBezTo>
                    <a:pt x="234845" y="43688"/>
                    <a:pt x="223568" y="40352"/>
                    <a:pt x="214058" y="44580"/>
                  </a:cubicBezTo>
                  <a:cubicBezTo>
                    <a:pt x="206118" y="48113"/>
                    <a:pt x="200302" y="56267"/>
                    <a:pt x="191826" y="58373"/>
                  </a:cubicBezTo>
                  <a:cubicBezTo>
                    <a:pt x="190468" y="58712"/>
                    <a:pt x="189162" y="58869"/>
                    <a:pt x="187901" y="58869"/>
                  </a:cubicBezTo>
                  <a:cubicBezTo>
                    <a:pt x="176158" y="58869"/>
                    <a:pt x="168379" y="45273"/>
                    <a:pt x="159888" y="38764"/>
                  </a:cubicBezTo>
                  <a:cubicBezTo>
                    <a:pt x="156994" y="36539"/>
                    <a:pt x="153401" y="35588"/>
                    <a:pt x="149747" y="35588"/>
                  </a:cubicBezTo>
                  <a:cubicBezTo>
                    <a:pt x="147745" y="35588"/>
                    <a:pt x="145726" y="35873"/>
                    <a:pt x="143794" y="36391"/>
                  </a:cubicBezTo>
                  <a:cubicBezTo>
                    <a:pt x="136960" y="38246"/>
                    <a:pt x="130501" y="42100"/>
                    <a:pt x="123293" y="42422"/>
                  </a:cubicBezTo>
                  <a:cubicBezTo>
                    <a:pt x="123082" y="42431"/>
                    <a:pt x="122875" y="42436"/>
                    <a:pt x="122672" y="42436"/>
                  </a:cubicBezTo>
                  <a:cubicBezTo>
                    <a:pt x="113614" y="42436"/>
                    <a:pt x="112172" y="33265"/>
                    <a:pt x="104790" y="29932"/>
                  </a:cubicBezTo>
                  <a:cubicBezTo>
                    <a:pt x="98902" y="27273"/>
                    <a:pt x="91943" y="28986"/>
                    <a:pt x="85645" y="27505"/>
                  </a:cubicBezTo>
                  <a:cubicBezTo>
                    <a:pt x="74957" y="25007"/>
                    <a:pt x="68837" y="14730"/>
                    <a:pt x="61093" y="7896"/>
                  </a:cubicBezTo>
                  <a:cubicBezTo>
                    <a:pt x="54823" y="2386"/>
                    <a:pt x="47441" y="0"/>
                    <a:pt x="39988" y="0"/>
                  </a:cubicBezTo>
                  <a:close/>
                </a:path>
              </a:pathLst>
            </a:custGeom>
            <a:solidFill>
              <a:srgbClr val="D4E6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41"/>
            <p:cNvGrpSpPr/>
            <p:nvPr/>
          </p:nvGrpSpPr>
          <p:grpSpPr>
            <a:xfrm>
              <a:off x="220100" y="2421150"/>
              <a:ext cx="8653600" cy="2015700"/>
              <a:chOff x="220100" y="2421150"/>
              <a:chExt cx="8653600" cy="2015700"/>
            </a:xfrm>
          </p:grpSpPr>
          <p:sp>
            <p:nvSpPr>
              <p:cNvPr id="1167" name="Google Shape;1167;p41"/>
              <p:cNvSpPr/>
              <p:nvPr/>
            </p:nvSpPr>
            <p:spPr>
              <a:xfrm>
                <a:off x="892000" y="2421150"/>
                <a:ext cx="289625" cy="254850"/>
              </a:xfrm>
              <a:custGeom>
                <a:avLst/>
                <a:gdLst/>
                <a:ahLst/>
                <a:cxnLst/>
                <a:rect l="l" t="t" r="r" b="b"/>
                <a:pathLst>
                  <a:path w="11585" h="10194" extrusionOk="0">
                    <a:moveTo>
                      <a:pt x="0" y="0"/>
                    </a:moveTo>
                    <a:cubicBezTo>
                      <a:pt x="5044" y="1008"/>
                      <a:pt x="6983" y="7896"/>
                      <a:pt x="11585" y="10194"/>
                    </a:cubicBezTo>
                  </a:path>
                </a:pathLst>
              </a:custGeom>
              <a:noFill/>
              <a:ln w="9525" cap="flat" cmpd="sng">
                <a:solidFill>
                  <a:schemeClr val="lt1"/>
                </a:solidFill>
                <a:prstDash val="solid"/>
                <a:round/>
                <a:headEnd type="none" w="med" len="med"/>
                <a:tailEnd type="none" w="med" len="med"/>
              </a:ln>
            </p:spPr>
          </p:sp>
          <p:sp>
            <p:nvSpPr>
              <p:cNvPr id="1168" name="Google Shape;1168;p41"/>
              <p:cNvSpPr/>
              <p:nvPr/>
            </p:nvSpPr>
            <p:spPr>
              <a:xfrm>
                <a:off x="590800" y="2477739"/>
                <a:ext cx="1390150" cy="904900"/>
              </a:xfrm>
              <a:custGeom>
                <a:avLst/>
                <a:gdLst/>
                <a:ahLst/>
                <a:cxnLst/>
                <a:rect l="l" t="t" r="r" b="b"/>
                <a:pathLst>
                  <a:path w="55606" h="36196" extrusionOk="0">
                    <a:moveTo>
                      <a:pt x="0" y="516"/>
                    </a:moveTo>
                    <a:cubicBezTo>
                      <a:pt x="2431" y="-24"/>
                      <a:pt x="5819" y="-470"/>
                      <a:pt x="7414" y="1443"/>
                    </a:cubicBezTo>
                    <a:cubicBezTo>
                      <a:pt x="11842" y="6756"/>
                      <a:pt x="10353" y="16122"/>
                      <a:pt x="15755" y="20442"/>
                    </a:cubicBezTo>
                    <a:cubicBezTo>
                      <a:pt x="22621" y="25933"/>
                      <a:pt x="32324" y="26366"/>
                      <a:pt x="40778" y="28782"/>
                    </a:cubicBezTo>
                    <a:cubicBezTo>
                      <a:pt x="46091" y="30301"/>
                      <a:pt x="50662" y="33727"/>
                      <a:pt x="55606" y="36196"/>
                    </a:cubicBezTo>
                  </a:path>
                </a:pathLst>
              </a:custGeom>
              <a:noFill/>
              <a:ln w="9525" cap="flat" cmpd="sng">
                <a:solidFill>
                  <a:schemeClr val="lt1"/>
                </a:solidFill>
                <a:prstDash val="solid"/>
                <a:round/>
                <a:headEnd type="none" w="med" len="med"/>
                <a:tailEnd type="none" w="med" len="med"/>
              </a:ln>
            </p:spPr>
          </p:sp>
          <p:sp>
            <p:nvSpPr>
              <p:cNvPr id="1169" name="Google Shape;1169;p41"/>
              <p:cNvSpPr/>
              <p:nvPr/>
            </p:nvSpPr>
            <p:spPr>
              <a:xfrm>
                <a:off x="301200" y="2872950"/>
                <a:ext cx="2027275" cy="1077350"/>
              </a:xfrm>
              <a:custGeom>
                <a:avLst/>
                <a:gdLst/>
                <a:ahLst/>
                <a:cxnLst/>
                <a:rect l="l" t="t" r="r" b="b"/>
                <a:pathLst>
                  <a:path w="81091" h="43094" extrusionOk="0">
                    <a:moveTo>
                      <a:pt x="0" y="0"/>
                    </a:moveTo>
                    <a:cubicBezTo>
                      <a:pt x="9741" y="0"/>
                      <a:pt x="17790" y="8117"/>
                      <a:pt x="25949" y="13438"/>
                    </a:cubicBezTo>
                    <a:cubicBezTo>
                      <a:pt x="30040" y="16106"/>
                      <a:pt x="35315" y="16258"/>
                      <a:pt x="39850" y="18072"/>
                    </a:cubicBezTo>
                    <a:cubicBezTo>
                      <a:pt x="45938" y="20507"/>
                      <a:pt x="49022" y="27457"/>
                      <a:pt x="53288" y="32436"/>
                    </a:cubicBezTo>
                    <a:cubicBezTo>
                      <a:pt x="59747" y="39972"/>
                      <a:pt x="74073" y="36076"/>
                      <a:pt x="81091" y="43094"/>
                    </a:cubicBezTo>
                  </a:path>
                </a:pathLst>
              </a:custGeom>
              <a:noFill/>
              <a:ln w="9525" cap="flat" cmpd="sng">
                <a:solidFill>
                  <a:schemeClr val="lt1"/>
                </a:solidFill>
                <a:prstDash val="solid"/>
                <a:round/>
                <a:headEnd type="none" w="med" len="med"/>
                <a:tailEnd type="none" w="med" len="med"/>
              </a:ln>
            </p:spPr>
          </p:sp>
          <p:sp>
            <p:nvSpPr>
              <p:cNvPr id="1170" name="Google Shape;1170;p41"/>
              <p:cNvSpPr/>
              <p:nvPr/>
            </p:nvSpPr>
            <p:spPr>
              <a:xfrm>
                <a:off x="220100" y="3255225"/>
                <a:ext cx="1413300" cy="810925"/>
              </a:xfrm>
              <a:custGeom>
                <a:avLst/>
                <a:gdLst/>
                <a:ahLst/>
                <a:cxnLst/>
                <a:rect l="l" t="t" r="r" b="b"/>
                <a:pathLst>
                  <a:path w="56532" h="32437" extrusionOk="0">
                    <a:moveTo>
                      <a:pt x="0" y="0"/>
                    </a:moveTo>
                    <a:cubicBezTo>
                      <a:pt x="10485" y="3932"/>
                      <a:pt x="20860" y="8346"/>
                      <a:pt x="30583" y="13902"/>
                    </a:cubicBezTo>
                    <a:cubicBezTo>
                      <a:pt x="39812" y="19176"/>
                      <a:pt x="47029" y="27675"/>
                      <a:pt x="56532" y="32437"/>
                    </a:cubicBezTo>
                  </a:path>
                </a:pathLst>
              </a:custGeom>
              <a:noFill/>
              <a:ln w="9525" cap="flat" cmpd="sng">
                <a:solidFill>
                  <a:schemeClr val="lt1"/>
                </a:solidFill>
                <a:prstDash val="solid"/>
                <a:round/>
                <a:headEnd type="none" w="med" len="med"/>
                <a:tailEnd type="none" w="med" len="med"/>
              </a:ln>
            </p:spPr>
          </p:sp>
          <p:sp>
            <p:nvSpPr>
              <p:cNvPr id="1171" name="Google Shape;1171;p41"/>
              <p:cNvSpPr/>
              <p:nvPr/>
            </p:nvSpPr>
            <p:spPr>
              <a:xfrm>
                <a:off x="417050" y="3927125"/>
                <a:ext cx="857250" cy="428625"/>
              </a:xfrm>
              <a:custGeom>
                <a:avLst/>
                <a:gdLst/>
                <a:ahLst/>
                <a:cxnLst/>
                <a:rect l="l" t="t" r="r" b="b"/>
                <a:pathLst>
                  <a:path w="34290" h="17145" extrusionOk="0">
                    <a:moveTo>
                      <a:pt x="0" y="0"/>
                    </a:moveTo>
                    <a:cubicBezTo>
                      <a:pt x="4464" y="406"/>
                      <a:pt x="9017" y="-272"/>
                      <a:pt x="13438" y="464"/>
                    </a:cubicBezTo>
                    <a:cubicBezTo>
                      <a:pt x="17340" y="1114"/>
                      <a:pt x="18479" y="6566"/>
                      <a:pt x="20852" y="9731"/>
                    </a:cubicBezTo>
                    <a:cubicBezTo>
                      <a:pt x="23921" y="13824"/>
                      <a:pt x="29713" y="14859"/>
                      <a:pt x="34290" y="17145"/>
                    </a:cubicBezTo>
                  </a:path>
                </a:pathLst>
              </a:custGeom>
              <a:noFill/>
              <a:ln w="9525" cap="flat" cmpd="sng">
                <a:solidFill>
                  <a:schemeClr val="lt1"/>
                </a:solidFill>
                <a:prstDash val="solid"/>
                <a:round/>
                <a:headEnd type="none" w="med" len="med"/>
                <a:tailEnd type="none" w="med" len="med"/>
              </a:ln>
            </p:spPr>
          </p:sp>
          <p:sp>
            <p:nvSpPr>
              <p:cNvPr id="1172" name="Google Shape;1172;p41"/>
              <p:cNvSpPr/>
              <p:nvPr/>
            </p:nvSpPr>
            <p:spPr>
              <a:xfrm>
                <a:off x="2710775" y="3452175"/>
                <a:ext cx="1911425" cy="556050"/>
              </a:xfrm>
              <a:custGeom>
                <a:avLst/>
                <a:gdLst/>
                <a:ahLst/>
                <a:cxnLst/>
                <a:rect l="l" t="t" r="r" b="b"/>
                <a:pathLst>
                  <a:path w="76457" h="22242" extrusionOk="0">
                    <a:moveTo>
                      <a:pt x="0" y="0"/>
                    </a:moveTo>
                    <a:cubicBezTo>
                      <a:pt x="5267" y="1506"/>
                      <a:pt x="8388" y="7049"/>
                      <a:pt x="12511" y="10657"/>
                    </a:cubicBezTo>
                    <a:cubicBezTo>
                      <a:pt x="17197" y="14757"/>
                      <a:pt x="22822" y="17956"/>
                      <a:pt x="28729" y="19925"/>
                    </a:cubicBezTo>
                    <a:cubicBezTo>
                      <a:pt x="43840" y="24962"/>
                      <a:pt x="65194" y="10979"/>
                      <a:pt x="76457" y="22242"/>
                    </a:cubicBezTo>
                  </a:path>
                </a:pathLst>
              </a:custGeom>
              <a:noFill/>
              <a:ln w="9525" cap="flat" cmpd="sng">
                <a:solidFill>
                  <a:schemeClr val="lt1"/>
                </a:solidFill>
                <a:prstDash val="solid"/>
                <a:round/>
                <a:headEnd type="none" w="med" len="med"/>
                <a:tailEnd type="none" w="med" len="med"/>
              </a:ln>
            </p:spPr>
          </p:sp>
          <p:sp>
            <p:nvSpPr>
              <p:cNvPr id="1173" name="Google Shape;1173;p41"/>
              <p:cNvSpPr/>
              <p:nvPr/>
            </p:nvSpPr>
            <p:spPr>
              <a:xfrm>
                <a:off x="2629675" y="4089325"/>
                <a:ext cx="1042600" cy="266425"/>
              </a:xfrm>
              <a:custGeom>
                <a:avLst/>
                <a:gdLst/>
                <a:ahLst/>
                <a:cxnLst/>
                <a:rect l="l" t="t" r="r" b="b"/>
                <a:pathLst>
                  <a:path w="41704" h="10657" extrusionOk="0">
                    <a:moveTo>
                      <a:pt x="0" y="0"/>
                    </a:moveTo>
                    <a:cubicBezTo>
                      <a:pt x="9796" y="3917"/>
                      <a:pt x="19729" y="7898"/>
                      <a:pt x="30119" y="9731"/>
                    </a:cubicBezTo>
                    <a:cubicBezTo>
                      <a:pt x="33934" y="10404"/>
                      <a:pt x="38238" y="8926"/>
                      <a:pt x="41704" y="10657"/>
                    </a:cubicBezTo>
                  </a:path>
                </a:pathLst>
              </a:custGeom>
              <a:noFill/>
              <a:ln w="9525" cap="flat" cmpd="sng">
                <a:solidFill>
                  <a:schemeClr val="lt1"/>
                </a:solidFill>
                <a:prstDash val="solid"/>
                <a:round/>
                <a:headEnd type="none" w="med" len="med"/>
                <a:tailEnd type="none" w="med" len="med"/>
              </a:ln>
            </p:spPr>
          </p:sp>
          <p:sp>
            <p:nvSpPr>
              <p:cNvPr id="1174" name="Google Shape;1174;p41"/>
              <p:cNvSpPr/>
              <p:nvPr/>
            </p:nvSpPr>
            <p:spPr>
              <a:xfrm>
                <a:off x="5966000" y="2872950"/>
                <a:ext cx="2907700" cy="1448050"/>
              </a:xfrm>
              <a:custGeom>
                <a:avLst/>
                <a:gdLst/>
                <a:ahLst/>
                <a:cxnLst/>
                <a:rect l="l" t="t" r="r" b="b"/>
                <a:pathLst>
                  <a:path w="116308" h="57922" extrusionOk="0">
                    <a:moveTo>
                      <a:pt x="0" y="57922"/>
                    </a:moveTo>
                    <a:cubicBezTo>
                      <a:pt x="8849" y="49073"/>
                      <a:pt x="21861" y="44092"/>
                      <a:pt x="34290" y="42631"/>
                    </a:cubicBezTo>
                    <a:cubicBezTo>
                      <a:pt x="45811" y="41277"/>
                      <a:pt x="57740" y="43387"/>
                      <a:pt x="69043" y="40777"/>
                    </a:cubicBezTo>
                    <a:cubicBezTo>
                      <a:pt x="75849" y="39205"/>
                      <a:pt x="80856" y="33241"/>
                      <a:pt x="86188" y="28729"/>
                    </a:cubicBezTo>
                    <a:cubicBezTo>
                      <a:pt x="92033" y="23782"/>
                      <a:pt x="98549" y="19418"/>
                      <a:pt x="103333" y="13438"/>
                    </a:cubicBezTo>
                    <a:cubicBezTo>
                      <a:pt x="107223" y="8576"/>
                      <a:pt x="110738" y="2782"/>
                      <a:pt x="116308" y="0"/>
                    </a:cubicBezTo>
                  </a:path>
                </a:pathLst>
              </a:custGeom>
              <a:noFill/>
              <a:ln w="9525" cap="flat" cmpd="sng">
                <a:solidFill>
                  <a:schemeClr val="lt1"/>
                </a:solidFill>
                <a:prstDash val="solid"/>
                <a:round/>
                <a:headEnd type="none" w="med" len="med"/>
                <a:tailEnd type="none" w="med" len="med"/>
              </a:ln>
            </p:spPr>
          </p:sp>
          <p:sp>
            <p:nvSpPr>
              <p:cNvPr id="1175" name="Google Shape;1175;p41"/>
              <p:cNvSpPr/>
              <p:nvPr/>
            </p:nvSpPr>
            <p:spPr>
              <a:xfrm>
                <a:off x="7726825" y="2803450"/>
                <a:ext cx="834100" cy="637125"/>
              </a:xfrm>
              <a:custGeom>
                <a:avLst/>
                <a:gdLst/>
                <a:ahLst/>
                <a:cxnLst/>
                <a:rect l="l" t="t" r="r" b="b"/>
                <a:pathLst>
                  <a:path w="33364" h="25485" extrusionOk="0">
                    <a:moveTo>
                      <a:pt x="0" y="25485"/>
                    </a:moveTo>
                    <a:cubicBezTo>
                      <a:pt x="8960" y="14735"/>
                      <a:pt x="23463" y="9890"/>
                      <a:pt x="33364" y="0"/>
                    </a:cubicBezTo>
                  </a:path>
                </a:pathLst>
              </a:custGeom>
              <a:noFill/>
              <a:ln w="9525" cap="flat" cmpd="sng">
                <a:solidFill>
                  <a:schemeClr val="lt1"/>
                </a:solidFill>
                <a:prstDash val="solid"/>
                <a:round/>
                <a:headEnd type="none" w="med" len="med"/>
                <a:tailEnd type="none" w="med" len="med"/>
              </a:ln>
            </p:spPr>
          </p:sp>
          <p:sp>
            <p:nvSpPr>
              <p:cNvPr id="1176" name="Google Shape;1176;p41"/>
              <p:cNvSpPr/>
              <p:nvPr/>
            </p:nvSpPr>
            <p:spPr>
              <a:xfrm>
                <a:off x="7495150" y="3880800"/>
                <a:ext cx="1378550" cy="556050"/>
              </a:xfrm>
              <a:custGeom>
                <a:avLst/>
                <a:gdLst/>
                <a:ahLst/>
                <a:cxnLst/>
                <a:rect l="l" t="t" r="r" b="b"/>
                <a:pathLst>
                  <a:path w="55142" h="22242" extrusionOk="0">
                    <a:moveTo>
                      <a:pt x="0" y="22242"/>
                    </a:moveTo>
                    <a:cubicBezTo>
                      <a:pt x="10527" y="18733"/>
                      <a:pt x="21041" y="14876"/>
                      <a:pt x="31973" y="12974"/>
                    </a:cubicBezTo>
                    <a:cubicBezTo>
                      <a:pt x="36843" y="12127"/>
                      <a:pt x="41938" y="13858"/>
                      <a:pt x="46801" y="12974"/>
                    </a:cubicBezTo>
                    <a:cubicBezTo>
                      <a:pt x="51859" y="12055"/>
                      <a:pt x="53514" y="4877"/>
                      <a:pt x="55142" y="0"/>
                    </a:cubicBezTo>
                  </a:path>
                </a:pathLst>
              </a:custGeom>
              <a:noFill/>
              <a:ln w="9525" cap="flat" cmpd="sng">
                <a:solidFill>
                  <a:schemeClr val="lt1"/>
                </a:solidFill>
                <a:prstDash val="solid"/>
                <a:round/>
                <a:headEnd type="none" w="med" len="med"/>
                <a:tailEnd type="none" w="med" len="med"/>
              </a:ln>
            </p:spPr>
          </p:sp>
        </p:grpSp>
      </p:grpSp>
      <p:grpSp>
        <p:nvGrpSpPr>
          <p:cNvPr id="1177" name="Google Shape;1177;p41"/>
          <p:cNvGrpSpPr/>
          <p:nvPr/>
        </p:nvGrpSpPr>
        <p:grpSpPr>
          <a:xfrm>
            <a:off x="-72956" y="6134153"/>
            <a:ext cx="12372276" cy="725315"/>
            <a:chOff x="-54725" y="4599549"/>
            <a:chExt cx="9280415" cy="543860"/>
          </a:xfrm>
        </p:grpSpPr>
        <p:sp>
          <p:nvSpPr>
            <p:cNvPr id="1178" name="Google Shape;1178;p41"/>
            <p:cNvSpPr/>
            <p:nvPr/>
          </p:nvSpPr>
          <p:spPr>
            <a:xfrm>
              <a:off x="-54725" y="4599549"/>
              <a:ext cx="9280415" cy="543860"/>
            </a:xfrm>
            <a:custGeom>
              <a:avLst/>
              <a:gdLst/>
              <a:ahLst/>
              <a:cxnLst/>
              <a:rect l="l" t="t" r="r" b="b"/>
              <a:pathLst>
                <a:path w="323952" h="57704" extrusionOk="0">
                  <a:moveTo>
                    <a:pt x="714" y="1"/>
                  </a:moveTo>
                  <a:lnTo>
                    <a:pt x="714" y="1"/>
                  </a:lnTo>
                  <a:cubicBezTo>
                    <a:pt x="0" y="9208"/>
                    <a:pt x="1374" y="54064"/>
                    <a:pt x="857" y="57704"/>
                  </a:cubicBezTo>
                  <a:lnTo>
                    <a:pt x="322221" y="57704"/>
                  </a:lnTo>
                  <a:cubicBezTo>
                    <a:pt x="322506" y="56205"/>
                    <a:pt x="322809" y="35900"/>
                    <a:pt x="323095" y="34401"/>
                  </a:cubicBezTo>
                  <a:cubicBezTo>
                    <a:pt x="323951" y="29959"/>
                    <a:pt x="322881" y="24749"/>
                    <a:pt x="322167" y="20270"/>
                  </a:cubicBezTo>
                  <a:cubicBezTo>
                    <a:pt x="304271" y="18950"/>
                    <a:pt x="286642" y="14792"/>
                    <a:pt x="268978" y="12134"/>
                  </a:cubicBezTo>
                  <a:cubicBezTo>
                    <a:pt x="251064" y="9422"/>
                    <a:pt x="235291" y="4123"/>
                    <a:pt x="217163" y="3248"/>
                  </a:cubicBezTo>
                  <a:cubicBezTo>
                    <a:pt x="216344" y="3209"/>
                    <a:pt x="215522" y="3190"/>
                    <a:pt x="214698" y="3190"/>
                  </a:cubicBezTo>
                  <a:cubicBezTo>
                    <a:pt x="198075" y="3190"/>
                    <a:pt x="180508" y="10899"/>
                    <a:pt x="164188" y="12259"/>
                  </a:cubicBezTo>
                  <a:cubicBezTo>
                    <a:pt x="162986" y="12360"/>
                    <a:pt x="161790" y="12406"/>
                    <a:pt x="160600" y="12406"/>
                  </a:cubicBezTo>
                  <a:cubicBezTo>
                    <a:pt x="148513" y="12406"/>
                    <a:pt x="137032" y="7571"/>
                    <a:pt x="125256" y="5264"/>
                  </a:cubicBezTo>
                  <a:cubicBezTo>
                    <a:pt x="117148" y="3664"/>
                    <a:pt x="110904" y="2870"/>
                    <a:pt x="104287" y="2870"/>
                  </a:cubicBezTo>
                  <a:cubicBezTo>
                    <a:pt x="99764" y="2870"/>
                    <a:pt x="95067" y="3241"/>
                    <a:pt x="89481" y="3980"/>
                  </a:cubicBezTo>
                  <a:cubicBezTo>
                    <a:pt x="78099" y="5492"/>
                    <a:pt x="61843" y="12148"/>
                    <a:pt x="49959" y="12148"/>
                  </a:cubicBezTo>
                  <a:cubicBezTo>
                    <a:pt x="49641" y="12148"/>
                    <a:pt x="49326" y="12144"/>
                    <a:pt x="49014" y="12134"/>
                  </a:cubicBezTo>
                  <a:cubicBezTo>
                    <a:pt x="32563" y="11581"/>
                    <a:pt x="16790" y="2856"/>
                    <a:pt x="714" y="1"/>
                  </a:cubicBezTo>
                  <a:close/>
                </a:path>
              </a:pathLst>
            </a:custGeom>
            <a:solidFill>
              <a:srgbClr val="8BB1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1"/>
            <p:cNvSpPr/>
            <p:nvPr/>
          </p:nvSpPr>
          <p:spPr>
            <a:xfrm>
              <a:off x="254850" y="4785902"/>
              <a:ext cx="1737675" cy="65700"/>
            </a:xfrm>
            <a:custGeom>
              <a:avLst/>
              <a:gdLst/>
              <a:ahLst/>
              <a:cxnLst/>
              <a:rect l="l" t="t" r="r" b="b"/>
              <a:pathLst>
                <a:path w="69507" h="2628" extrusionOk="0">
                  <a:moveTo>
                    <a:pt x="0" y="866"/>
                  </a:moveTo>
                  <a:cubicBezTo>
                    <a:pt x="10259" y="4283"/>
                    <a:pt x="21698" y="1665"/>
                    <a:pt x="32437" y="403"/>
                  </a:cubicBezTo>
                  <a:cubicBezTo>
                    <a:pt x="44710" y="-1040"/>
                    <a:pt x="57273" y="2612"/>
                    <a:pt x="69507" y="866"/>
                  </a:cubicBezTo>
                </a:path>
              </a:pathLst>
            </a:custGeom>
            <a:noFill/>
            <a:ln w="9525" cap="flat" cmpd="sng">
              <a:solidFill>
                <a:schemeClr val="dk2"/>
              </a:solidFill>
              <a:prstDash val="solid"/>
              <a:round/>
              <a:headEnd type="none" w="med" len="med"/>
              <a:tailEnd type="none" w="med" len="med"/>
            </a:ln>
          </p:spPr>
        </p:sp>
        <p:sp>
          <p:nvSpPr>
            <p:cNvPr id="1180" name="Google Shape;1180;p41"/>
            <p:cNvSpPr/>
            <p:nvPr/>
          </p:nvSpPr>
          <p:spPr>
            <a:xfrm>
              <a:off x="2143125" y="4965932"/>
              <a:ext cx="1529150" cy="96475"/>
            </a:xfrm>
            <a:custGeom>
              <a:avLst/>
              <a:gdLst/>
              <a:ahLst/>
              <a:cxnLst/>
              <a:rect l="l" t="t" r="r" b="b"/>
              <a:pathLst>
                <a:path w="61166" h="3859" extrusionOk="0">
                  <a:moveTo>
                    <a:pt x="0" y="616"/>
                  </a:moveTo>
                  <a:cubicBezTo>
                    <a:pt x="6562" y="-1259"/>
                    <a:pt x="13580" y="2015"/>
                    <a:pt x="20389" y="2469"/>
                  </a:cubicBezTo>
                  <a:cubicBezTo>
                    <a:pt x="33959" y="3374"/>
                    <a:pt x="47566" y="3859"/>
                    <a:pt x="61166" y="3859"/>
                  </a:cubicBezTo>
                </a:path>
              </a:pathLst>
            </a:custGeom>
            <a:noFill/>
            <a:ln w="9525" cap="flat" cmpd="sng">
              <a:solidFill>
                <a:schemeClr val="dk2"/>
              </a:solidFill>
              <a:prstDash val="solid"/>
              <a:round/>
              <a:headEnd type="none" w="med" len="med"/>
              <a:tailEnd type="none" w="med" len="med"/>
            </a:ln>
          </p:spPr>
        </p:sp>
        <p:sp>
          <p:nvSpPr>
            <p:cNvPr id="1181" name="Google Shape;1181;p41"/>
            <p:cNvSpPr/>
            <p:nvPr/>
          </p:nvSpPr>
          <p:spPr>
            <a:xfrm>
              <a:off x="2930875" y="4766482"/>
              <a:ext cx="1088925" cy="110575"/>
            </a:xfrm>
            <a:custGeom>
              <a:avLst/>
              <a:gdLst/>
              <a:ahLst/>
              <a:cxnLst/>
              <a:rect l="l" t="t" r="r" b="b"/>
              <a:pathLst>
                <a:path w="43557" h="4423" extrusionOk="0">
                  <a:moveTo>
                    <a:pt x="0" y="2106"/>
                  </a:moveTo>
                  <a:cubicBezTo>
                    <a:pt x="13364" y="-3622"/>
                    <a:pt x="29017" y="4423"/>
                    <a:pt x="43557" y="4423"/>
                  </a:cubicBezTo>
                </a:path>
              </a:pathLst>
            </a:custGeom>
            <a:noFill/>
            <a:ln w="9525" cap="flat" cmpd="sng">
              <a:solidFill>
                <a:schemeClr val="dk2"/>
              </a:solidFill>
              <a:prstDash val="solid"/>
              <a:round/>
              <a:headEnd type="none" w="med" len="med"/>
              <a:tailEnd type="none" w="med" len="med"/>
            </a:ln>
          </p:spPr>
        </p:sp>
        <p:sp>
          <p:nvSpPr>
            <p:cNvPr id="1182" name="Google Shape;1182;p41"/>
            <p:cNvSpPr/>
            <p:nvPr/>
          </p:nvSpPr>
          <p:spPr>
            <a:xfrm>
              <a:off x="4367350" y="4998764"/>
              <a:ext cx="440200" cy="17300"/>
            </a:xfrm>
            <a:custGeom>
              <a:avLst/>
              <a:gdLst/>
              <a:ahLst/>
              <a:cxnLst/>
              <a:rect l="l" t="t" r="r" b="b"/>
              <a:pathLst>
                <a:path w="17608" h="692" extrusionOk="0">
                  <a:moveTo>
                    <a:pt x="0" y="692"/>
                  </a:moveTo>
                  <a:cubicBezTo>
                    <a:pt x="5757" y="-461"/>
                    <a:pt x="11737" y="228"/>
                    <a:pt x="17608" y="228"/>
                  </a:cubicBezTo>
                </a:path>
              </a:pathLst>
            </a:custGeom>
            <a:noFill/>
            <a:ln w="9525" cap="flat" cmpd="sng">
              <a:solidFill>
                <a:schemeClr val="dk2"/>
              </a:solidFill>
              <a:prstDash val="solid"/>
              <a:round/>
              <a:headEnd type="none" w="med" len="med"/>
              <a:tailEnd type="none" w="med" len="med"/>
            </a:ln>
          </p:spPr>
        </p:sp>
        <p:sp>
          <p:nvSpPr>
            <p:cNvPr id="1183" name="Google Shape;1183;p41"/>
            <p:cNvSpPr/>
            <p:nvPr/>
          </p:nvSpPr>
          <p:spPr>
            <a:xfrm>
              <a:off x="4367350" y="4810114"/>
              <a:ext cx="1193200" cy="55350"/>
            </a:xfrm>
            <a:custGeom>
              <a:avLst/>
              <a:gdLst/>
              <a:ahLst/>
              <a:cxnLst/>
              <a:rect l="l" t="t" r="r" b="b"/>
              <a:pathLst>
                <a:path w="47728" h="2214" extrusionOk="0">
                  <a:moveTo>
                    <a:pt x="0" y="2214"/>
                  </a:moveTo>
                  <a:cubicBezTo>
                    <a:pt x="9393" y="-347"/>
                    <a:pt x="19645" y="-621"/>
                    <a:pt x="29192" y="1287"/>
                  </a:cubicBezTo>
                  <a:cubicBezTo>
                    <a:pt x="35258" y="2499"/>
                    <a:pt x="41858" y="260"/>
                    <a:pt x="47728" y="2214"/>
                  </a:cubicBezTo>
                </a:path>
              </a:pathLst>
            </a:custGeom>
            <a:noFill/>
            <a:ln w="9525" cap="flat" cmpd="sng">
              <a:solidFill>
                <a:schemeClr val="dk2"/>
              </a:solidFill>
              <a:prstDash val="solid"/>
              <a:round/>
              <a:headEnd type="none" w="med" len="med"/>
              <a:tailEnd type="none" w="med" len="med"/>
            </a:ln>
          </p:spPr>
        </p:sp>
        <p:sp>
          <p:nvSpPr>
            <p:cNvPr id="1184" name="Google Shape;1184;p41"/>
            <p:cNvSpPr/>
            <p:nvPr/>
          </p:nvSpPr>
          <p:spPr>
            <a:xfrm>
              <a:off x="5340425" y="4992900"/>
              <a:ext cx="1204800" cy="34750"/>
            </a:xfrm>
            <a:custGeom>
              <a:avLst/>
              <a:gdLst/>
              <a:ahLst/>
              <a:cxnLst/>
              <a:rect l="l" t="t" r="r" b="b"/>
              <a:pathLst>
                <a:path w="48192" h="1390" extrusionOk="0">
                  <a:moveTo>
                    <a:pt x="0" y="1390"/>
                  </a:moveTo>
                  <a:cubicBezTo>
                    <a:pt x="16071" y="1390"/>
                    <a:pt x="32121" y="0"/>
                    <a:pt x="48192" y="0"/>
                  </a:cubicBezTo>
                </a:path>
              </a:pathLst>
            </a:custGeom>
            <a:noFill/>
            <a:ln w="9525" cap="flat" cmpd="sng">
              <a:solidFill>
                <a:schemeClr val="dk2"/>
              </a:solidFill>
              <a:prstDash val="solid"/>
              <a:round/>
              <a:headEnd type="none" w="med" len="med"/>
              <a:tailEnd type="none" w="med" len="med"/>
            </a:ln>
          </p:spPr>
        </p:sp>
        <p:sp>
          <p:nvSpPr>
            <p:cNvPr id="1185" name="Google Shape;1185;p41"/>
            <p:cNvSpPr/>
            <p:nvPr/>
          </p:nvSpPr>
          <p:spPr>
            <a:xfrm>
              <a:off x="5769050" y="4819125"/>
              <a:ext cx="1216375" cy="23175"/>
            </a:xfrm>
            <a:custGeom>
              <a:avLst/>
              <a:gdLst/>
              <a:ahLst/>
              <a:cxnLst/>
              <a:rect l="l" t="t" r="r" b="b"/>
              <a:pathLst>
                <a:path w="48655" h="927" extrusionOk="0">
                  <a:moveTo>
                    <a:pt x="0" y="0"/>
                  </a:moveTo>
                  <a:cubicBezTo>
                    <a:pt x="16221" y="0"/>
                    <a:pt x="32434" y="927"/>
                    <a:pt x="48655" y="927"/>
                  </a:cubicBezTo>
                </a:path>
              </a:pathLst>
            </a:custGeom>
            <a:noFill/>
            <a:ln w="9525" cap="flat" cmpd="sng">
              <a:solidFill>
                <a:schemeClr val="dk2"/>
              </a:solidFill>
              <a:prstDash val="solid"/>
              <a:round/>
              <a:headEnd type="none" w="med" len="med"/>
              <a:tailEnd type="none" w="med" len="med"/>
            </a:ln>
          </p:spPr>
        </p:sp>
        <p:sp>
          <p:nvSpPr>
            <p:cNvPr id="1186" name="Google Shape;1186;p41"/>
            <p:cNvSpPr/>
            <p:nvPr/>
          </p:nvSpPr>
          <p:spPr>
            <a:xfrm>
              <a:off x="1088950" y="4992900"/>
              <a:ext cx="474950" cy="36325"/>
            </a:xfrm>
            <a:custGeom>
              <a:avLst/>
              <a:gdLst/>
              <a:ahLst/>
              <a:cxnLst/>
              <a:rect l="l" t="t" r="r" b="b"/>
              <a:pathLst>
                <a:path w="18998" h="1453" extrusionOk="0">
                  <a:moveTo>
                    <a:pt x="0" y="927"/>
                  </a:moveTo>
                  <a:cubicBezTo>
                    <a:pt x="6321" y="440"/>
                    <a:pt x="13326" y="2833"/>
                    <a:pt x="18998" y="0"/>
                  </a:cubicBezTo>
                </a:path>
              </a:pathLst>
            </a:custGeom>
            <a:noFill/>
            <a:ln w="9525" cap="flat" cmpd="sng">
              <a:solidFill>
                <a:schemeClr val="dk2"/>
              </a:solidFill>
              <a:prstDash val="solid"/>
              <a:round/>
              <a:headEnd type="none" w="med" len="med"/>
              <a:tailEnd type="none" w="med" len="med"/>
            </a:ln>
          </p:spPr>
        </p:sp>
        <p:sp>
          <p:nvSpPr>
            <p:cNvPr id="1187" name="Google Shape;1187;p41"/>
            <p:cNvSpPr/>
            <p:nvPr/>
          </p:nvSpPr>
          <p:spPr>
            <a:xfrm>
              <a:off x="7101275" y="4921120"/>
              <a:ext cx="1031025" cy="106525"/>
            </a:xfrm>
            <a:custGeom>
              <a:avLst/>
              <a:gdLst/>
              <a:ahLst/>
              <a:cxnLst/>
              <a:rect l="l" t="t" r="r" b="b"/>
              <a:pathLst>
                <a:path w="41241" h="4261" extrusionOk="0">
                  <a:moveTo>
                    <a:pt x="0" y="4261"/>
                  </a:moveTo>
                  <a:cubicBezTo>
                    <a:pt x="9065" y="-274"/>
                    <a:pt x="19984" y="91"/>
                    <a:pt x="30120" y="91"/>
                  </a:cubicBezTo>
                  <a:cubicBezTo>
                    <a:pt x="33840" y="91"/>
                    <a:pt x="37712" y="2193"/>
                    <a:pt x="41241" y="1018"/>
                  </a:cubicBezTo>
                </a:path>
              </a:pathLst>
            </a:custGeom>
            <a:noFill/>
            <a:ln w="9525" cap="flat" cmpd="sng">
              <a:solidFill>
                <a:schemeClr val="dk2"/>
              </a:solidFill>
              <a:prstDash val="solid"/>
              <a:round/>
              <a:headEnd type="none" w="med" len="med"/>
              <a:tailEnd type="none" w="med" len="med"/>
            </a:ln>
          </p:spPr>
        </p:sp>
        <p:sp>
          <p:nvSpPr>
            <p:cNvPr id="1188" name="Google Shape;1188;p41"/>
            <p:cNvSpPr/>
            <p:nvPr/>
          </p:nvSpPr>
          <p:spPr>
            <a:xfrm>
              <a:off x="8074375" y="4992900"/>
              <a:ext cx="764575" cy="81100"/>
            </a:xfrm>
            <a:custGeom>
              <a:avLst/>
              <a:gdLst/>
              <a:ahLst/>
              <a:cxnLst/>
              <a:rect l="l" t="t" r="r" b="b"/>
              <a:pathLst>
                <a:path w="30583" h="3244" extrusionOk="0">
                  <a:moveTo>
                    <a:pt x="0" y="3244"/>
                  </a:moveTo>
                  <a:cubicBezTo>
                    <a:pt x="8791" y="-2030"/>
                    <a:pt x="21412" y="4581"/>
                    <a:pt x="30583" y="0"/>
                  </a:cubicBezTo>
                </a:path>
              </a:pathLst>
            </a:custGeom>
            <a:noFill/>
            <a:ln w="9525" cap="flat" cmpd="sng">
              <a:solidFill>
                <a:schemeClr val="dk2"/>
              </a:solidFill>
              <a:prstDash val="solid"/>
              <a:round/>
              <a:headEnd type="none" w="med" len="med"/>
              <a:tailEnd type="none" w="med" len="med"/>
            </a:ln>
          </p:spPr>
        </p:sp>
      </p:grpSp>
      <p:grpSp>
        <p:nvGrpSpPr>
          <p:cNvPr id="1189" name="Google Shape;1189;p41"/>
          <p:cNvGrpSpPr/>
          <p:nvPr/>
        </p:nvGrpSpPr>
        <p:grpSpPr>
          <a:xfrm>
            <a:off x="-304759" y="5525711"/>
            <a:ext cx="1743737" cy="1435535"/>
            <a:chOff x="-381000" y="4295723"/>
            <a:chExt cx="1307973" cy="1076402"/>
          </a:xfrm>
        </p:grpSpPr>
        <p:sp>
          <p:nvSpPr>
            <p:cNvPr id="1190" name="Google Shape;1190;p41"/>
            <p:cNvSpPr/>
            <p:nvPr/>
          </p:nvSpPr>
          <p:spPr>
            <a:xfrm>
              <a:off x="-381000" y="4295723"/>
              <a:ext cx="1307973" cy="1076402"/>
            </a:xfrm>
            <a:custGeom>
              <a:avLst/>
              <a:gdLst/>
              <a:ahLst/>
              <a:cxnLst/>
              <a:rect l="l" t="t" r="r" b="b"/>
              <a:pathLst>
                <a:path w="39199" h="32259" extrusionOk="0">
                  <a:moveTo>
                    <a:pt x="18989" y="0"/>
                  </a:moveTo>
                  <a:cubicBezTo>
                    <a:pt x="16521" y="0"/>
                    <a:pt x="14123" y="1665"/>
                    <a:pt x="13259" y="3986"/>
                  </a:cubicBezTo>
                  <a:cubicBezTo>
                    <a:pt x="11680" y="2917"/>
                    <a:pt x="9959" y="1777"/>
                    <a:pt x="8074" y="1777"/>
                  </a:cubicBezTo>
                  <a:cubicBezTo>
                    <a:pt x="8015" y="1777"/>
                    <a:pt x="7955" y="1778"/>
                    <a:pt x="7896" y="1781"/>
                  </a:cubicBezTo>
                  <a:cubicBezTo>
                    <a:pt x="5916" y="1831"/>
                    <a:pt x="3911" y="3786"/>
                    <a:pt x="4612" y="5640"/>
                  </a:cubicBezTo>
                  <a:cubicBezTo>
                    <a:pt x="4240" y="5355"/>
                    <a:pt x="3819" y="5230"/>
                    <a:pt x="3389" y="5230"/>
                  </a:cubicBezTo>
                  <a:cubicBezTo>
                    <a:pt x="1967" y="5230"/>
                    <a:pt x="444" y="6607"/>
                    <a:pt x="251" y="8147"/>
                  </a:cubicBezTo>
                  <a:cubicBezTo>
                    <a:pt x="1" y="10177"/>
                    <a:pt x="1179" y="12057"/>
                    <a:pt x="2307" y="13736"/>
                  </a:cubicBezTo>
                  <a:cubicBezTo>
                    <a:pt x="301" y="16618"/>
                    <a:pt x="1630" y="21179"/>
                    <a:pt x="4863" y="22533"/>
                  </a:cubicBezTo>
                  <a:cubicBezTo>
                    <a:pt x="3685" y="22633"/>
                    <a:pt x="2858" y="23911"/>
                    <a:pt x="2908" y="25089"/>
                  </a:cubicBezTo>
                  <a:cubicBezTo>
                    <a:pt x="2983" y="26267"/>
                    <a:pt x="3710" y="27320"/>
                    <a:pt x="4562" y="28122"/>
                  </a:cubicBezTo>
                  <a:cubicBezTo>
                    <a:pt x="6342" y="29751"/>
                    <a:pt x="8297" y="29726"/>
                    <a:pt x="10352" y="30603"/>
                  </a:cubicBezTo>
                  <a:cubicBezTo>
                    <a:pt x="11053" y="30904"/>
                    <a:pt x="11404" y="31756"/>
                    <a:pt x="12231" y="31906"/>
                  </a:cubicBezTo>
                  <a:cubicBezTo>
                    <a:pt x="12332" y="31906"/>
                    <a:pt x="14963" y="31731"/>
                    <a:pt x="14537" y="31330"/>
                  </a:cubicBezTo>
                  <a:lnTo>
                    <a:pt x="14537" y="31330"/>
                  </a:lnTo>
                  <a:cubicBezTo>
                    <a:pt x="15228" y="31962"/>
                    <a:pt x="16144" y="32258"/>
                    <a:pt x="17072" y="32258"/>
                  </a:cubicBezTo>
                  <a:cubicBezTo>
                    <a:pt x="18536" y="32258"/>
                    <a:pt x="20028" y="31521"/>
                    <a:pt x="20703" y="30202"/>
                  </a:cubicBezTo>
                  <a:cubicBezTo>
                    <a:pt x="21265" y="31153"/>
                    <a:pt x="22414" y="31518"/>
                    <a:pt x="23555" y="31518"/>
                  </a:cubicBezTo>
                  <a:cubicBezTo>
                    <a:pt x="23888" y="31518"/>
                    <a:pt x="24220" y="31487"/>
                    <a:pt x="24537" y="31430"/>
                  </a:cubicBezTo>
                  <a:cubicBezTo>
                    <a:pt x="25823" y="31227"/>
                    <a:pt x="27068" y="30760"/>
                    <a:pt x="28346" y="30760"/>
                  </a:cubicBezTo>
                  <a:cubicBezTo>
                    <a:pt x="28488" y="30760"/>
                    <a:pt x="28630" y="30766"/>
                    <a:pt x="28773" y="30778"/>
                  </a:cubicBezTo>
                  <a:cubicBezTo>
                    <a:pt x="29600" y="30879"/>
                    <a:pt x="30377" y="31179"/>
                    <a:pt x="31204" y="31280"/>
                  </a:cubicBezTo>
                  <a:cubicBezTo>
                    <a:pt x="31329" y="31292"/>
                    <a:pt x="31454" y="31298"/>
                    <a:pt x="31579" y="31298"/>
                  </a:cubicBezTo>
                  <a:cubicBezTo>
                    <a:pt x="34193" y="31298"/>
                    <a:pt x="36570" y="28599"/>
                    <a:pt x="36091" y="25991"/>
                  </a:cubicBezTo>
                  <a:cubicBezTo>
                    <a:pt x="37294" y="24663"/>
                    <a:pt x="38547" y="23209"/>
                    <a:pt x="38873" y="21430"/>
                  </a:cubicBezTo>
                  <a:cubicBezTo>
                    <a:pt x="39199" y="19651"/>
                    <a:pt x="38171" y="17495"/>
                    <a:pt x="36392" y="17295"/>
                  </a:cubicBezTo>
                  <a:cubicBezTo>
                    <a:pt x="37369" y="15615"/>
                    <a:pt x="38272" y="13711"/>
                    <a:pt x="38021" y="11781"/>
                  </a:cubicBezTo>
                  <a:cubicBezTo>
                    <a:pt x="37782" y="10109"/>
                    <a:pt x="36282" y="8530"/>
                    <a:pt x="34679" y="8530"/>
                  </a:cubicBezTo>
                  <a:cubicBezTo>
                    <a:pt x="34433" y="8530"/>
                    <a:pt x="34183" y="8568"/>
                    <a:pt x="33936" y="8648"/>
                  </a:cubicBezTo>
                  <a:cubicBezTo>
                    <a:pt x="34111" y="6493"/>
                    <a:pt x="32858" y="4287"/>
                    <a:pt x="30903" y="3335"/>
                  </a:cubicBezTo>
                  <a:cubicBezTo>
                    <a:pt x="30160" y="2963"/>
                    <a:pt x="29337" y="2783"/>
                    <a:pt x="28513" y="2783"/>
                  </a:cubicBezTo>
                  <a:cubicBezTo>
                    <a:pt x="27169" y="2783"/>
                    <a:pt x="25823" y="3261"/>
                    <a:pt x="24813" y="4162"/>
                  </a:cubicBezTo>
                  <a:cubicBezTo>
                    <a:pt x="24011" y="1781"/>
                    <a:pt x="21605" y="26"/>
                    <a:pt x="19099" y="1"/>
                  </a:cubicBezTo>
                  <a:cubicBezTo>
                    <a:pt x="19062" y="1"/>
                    <a:pt x="19026" y="0"/>
                    <a:pt x="189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1"/>
            <p:cNvSpPr/>
            <p:nvPr/>
          </p:nvSpPr>
          <p:spPr>
            <a:xfrm>
              <a:off x="-110600" y="4635579"/>
              <a:ext cx="436043" cy="180918"/>
            </a:xfrm>
            <a:custGeom>
              <a:avLst/>
              <a:gdLst/>
              <a:ahLst/>
              <a:cxnLst/>
              <a:rect l="l" t="t" r="r" b="b"/>
              <a:pathLst>
                <a:path w="12422" h="5154" extrusionOk="0">
                  <a:moveTo>
                    <a:pt x="361" y="1"/>
                  </a:moveTo>
                  <a:cubicBezTo>
                    <a:pt x="213" y="1"/>
                    <a:pt x="63" y="95"/>
                    <a:pt x="50" y="283"/>
                  </a:cubicBezTo>
                  <a:cubicBezTo>
                    <a:pt x="0" y="1586"/>
                    <a:pt x="677" y="2614"/>
                    <a:pt x="1930" y="3065"/>
                  </a:cubicBezTo>
                  <a:cubicBezTo>
                    <a:pt x="2331" y="3213"/>
                    <a:pt x="2767" y="3271"/>
                    <a:pt x="3209" y="3271"/>
                  </a:cubicBezTo>
                  <a:cubicBezTo>
                    <a:pt x="3292" y="3271"/>
                    <a:pt x="3376" y="3269"/>
                    <a:pt x="3459" y="3265"/>
                  </a:cubicBezTo>
                  <a:cubicBezTo>
                    <a:pt x="3584" y="3260"/>
                    <a:pt x="3705" y="3257"/>
                    <a:pt x="3822" y="3257"/>
                  </a:cubicBezTo>
                  <a:cubicBezTo>
                    <a:pt x="4831" y="3257"/>
                    <a:pt x="5573" y="3464"/>
                    <a:pt x="6517" y="4092"/>
                  </a:cubicBezTo>
                  <a:cubicBezTo>
                    <a:pt x="7421" y="4695"/>
                    <a:pt x="8598" y="5154"/>
                    <a:pt x="9707" y="5154"/>
                  </a:cubicBezTo>
                  <a:cubicBezTo>
                    <a:pt x="10718" y="5154"/>
                    <a:pt x="11672" y="4771"/>
                    <a:pt x="12306" y="3767"/>
                  </a:cubicBezTo>
                  <a:cubicBezTo>
                    <a:pt x="12422" y="3593"/>
                    <a:pt x="12270" y="3449"/>
                    <a:pt x="12103" y="3449"/>
                  </a:cubicBezTo>
                  <a:cubicBezTo>
                    <a:pt x="12053" y="3449"/>
                    <a:pt x="12001" y="3462"/>
                    <a:pt x="11955" y="3491"/>
                  </a:cubicBezTo>
                  <a:cubicBezTo>
                    <a:pt x="11164" y="4117"/>
                    <a:pt x="10318" y="4499"/>
                    <a:pt x="9378" y="4499"/>
                  </a:cubicBezTo>
                  <a:cubicBezTo>
                    <a:pt x="9039" y="4499"/>
                    <a:pt x="8687" y="4449"/>
                    <a:pt x="8321" y="4343"/>
                  </a:cubicBezTo>
                  <a:cubicBezTo>
                    <a:pt x="7344" y="4067"/>
                    <a:pt x="6792" y="3341"/>
                    <a:pt x="6015" y="2814"/>
                  </a:cubicBezTo>
                  <a:cubicBezTo>
                    <a:pt x="5572" y="2523"/>
                    <a:pt x="5013" y="2454"/>
                    <a:pt x="4424" y="2454"/>
                  </a:cubicBezTo>
                  <a:cubicBezTo>
                    <a:pt x="3899" y="2454"/>
                    <a:pt x="3350" y="2509"/>
                    <a:pt x="2838" y="2509"/>
                  </a:cubicBezTo>
                  <a:cubicBezTo>
                    <a:pt x="1658" y="2509"/>
                    <a:pt x="678" y="2217"/>
                    <a:pt x="652" y="283"/>
                  </a:cubicBezTo>
                  <a:cubicBezTo>
                    <a:pt x="652" y="95"/>
                    <a:pt x="508" y="1"/>
                    <a:pt x="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1"/>
            <p:cNvSpPr/>
            <p:nvPr/>
          </p:nvSpPr>
          <p:spPr>
            <a:xfrm>
              <a:off x="-77182" y="4930900"/>
              <a:ext cx="310587" cy="225604"/>
            </a:xfrm>
            <a:custGeom>
              <a:avLst/>
              <a:gdLst/>
              <a:ahLst/>
              <a:cxnLst/>
              <a:rect l="l" t="t" r="r" b="b"/>
              <a:pathLst>
                <a:path w="8848" h="6427" extrusionOk="0">
                  <a:moveTo>
                    <a:pt x="977" y="1"/>
                  </a:moveTo>
                  <a:cubicBezTo>
                    <a:pt x="906" y="1"/>
                    <a:pt x="834" y="27"/>
                    <a:pt x="778" y="90"/>
                  </a:cubicBezTo>
                  <a:cubicBezTo>
                    <a:pt x="176" y="717"/>
                    <a:pt x="101" y="1544"/>
                    <a:pt x="577" y="2321"/>
                  </a:cubicBezTo>
                  <a:cubicBezTo>
                    <a:pt x="853" y="2747"/>
                    <a:pt x="1204" y="3023"/>
                    <a:pt x="1655" y="3223"/>
                  </a:cubicBezTo>
                  <a:cubicBezTo>
                    <a:pt x="2156" y="3449"/>
                    <a:pt x="2933" y="3349"/>
                    <a:pt x="3359" y="3599"/>
                  </a:cubicBezTo>
                  <a:cubicBezTo>
                    <a:pt x="4061" y="4025"/>
                    <a:pt x="4462" y="5128"/>
                    <a:pt x="5264" y="5654"/>
                  </a:cubicBezTo>
                  <a:cubicBezTo>
                    <a:pt x="5942" y="6094"/>
                    <a:pt x="6794" y="6427"/>
                    <a:pt x="7625" y="6427"/>
                  </a:cubicBezTo>
                  <a:cubicBezTo>
                    <a:pt x="7930" y="6427"/>
                    <a:pt x="8232" y="6382"/>
                    <a:pt x="8522" y="6281"/>
                  </a:cubicBezTo>
                  <a:cubicBezTo>
                    <a:pt x="8848" y="6156"/>
                    <a:pt x="8773" y="5705"/>
                    <a:pt x="8447" y="5679"/>
                  </a:cubicBezTo>
                  <a:cubicBezTo>
                    <a:pt x="6542" y="5529"/>
                    <a:pt x="4913" y="5078"/>
                    <a:pt x="4161" y="3098"/>
                  </a:cubicBezTo>
                  <a:cubicBezTo>
                    <a:pt x="4111" y="2973"/>
                    <a:pt x="4036" y="2847"/>
                    <a:pt x="3885" y="2822"/>
                  </a:cubicBezTo>
                  <a:cubicBezTo>
                    <a:pt x="2833" y="2647"/>
                    <a:pt x="1" y="2321"/>
                    <a:pt x="1254" y="441"/>
                  </a:cubicBezTo>
                  <a:cubicBezTo>
                    <a:pt x="1404" y="235"/>
                    <a:pt x="1189" y="1"/>
                    <a:pt x="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1"/>
            <p:cNvSpPr/>
            <p:nvPr/>
          </p:nvSpPr>
          <p:spPr>
            <a:xfrm>
              <a:off x="244080" y="4511350"/>
              <a:ext cx="257266" cy="85404"/>
            </a:xfrm>
            <a:custGeom>
              <a:avLst/>
              <a:gdLst/>
              <a:ahLst/>
              <a:cxnLst/>
              <a:rect l="l" t="t" r="r" b="b"/>
              <a:pathLst>
                <a:path w="7329" h="2433" extrusionOk="0">
                  <a:moveTo>
                    <a:pt x="395" y="0"/>
                  </a:moveTo>
                  <a:cubicBezTo>
                    <a:pt x="205" y="0"/>
                    <a:pt x="1" y="170"/>
                    <a:pt x="47" y="413"/>
                  </a:cubicBezTo>
                  <a:cubicBezTo>
                    <a:pt x="214" y="1493"/>
                    <a:pt x="1032" y="1992"/>
                    <a:pt x="1945" y="1992"/>
                  </a:cubicBezTo>
                  <a:cubicBezTo>
                    <a:pt x="2261" y="1992"/>
                    <a:pt x="2588" y="1933"/>
                    <a:pt x="2904" y="1817"/>
                  </a:cubicBezTo>
                  <a:cubicBezTo>
                    <a:pt x="3134" y="1737"/>
                    <a:pt x="3317" y="1697"/>
                    <a:pt x="3488" y="1697"/>
                  </a:cubicBezTo>
                  <a:cubicBezTo>
                    <a:pt x="3745" y="1697"/>
                    <a:pt x="3977" y="1787"/>
                    <a:pt x="4307" y="1967"/>
                  </a:cubicBezTo>
                  <a:cubicBezTo>
                    <a:pt x="4683" y="2168"/>
                    <a:pt x="5059" y="2343"/>
                    <a:pt x="5485" y="2418"/>
                  </a:cubicBezTo>
                  <a:cubicBezTo>
                    <a:pt x="5574" y="2428"/>
                    <a:pt x="5661" y="2432"/>
                    <a:pt x="5746" y="2432"/>
                  </a:cubicBezTo>
                  <a:cubicBezTo>
                    <a:pt x="6361" y="2432"/>
                    <a:pt x="6885" y="2189"/>
                    <a:pt x="7215" y="1616"/>
                  </a:cubicBezTo>
                  <a:cubicBezTo>
                    <a:pt x="7329" y="1426"/>
                    <a:pt x="7154" y="1222"/>
                    <a:pt x="6965" y="1222"/>
                  </a:cubicBezTo>
                  <a:cubicBezTo>
                    <a:pt x="6905" y="1222"/>
                    <a:pt x="6843" y="1242"/>
                    <a:pt x="6789" y="1291"/>
                  </a:cubicBezTo>
                  <a:cubicBezTo>
                    <a:pt x="6406" y="1634"/>
                    <a:pt x="6076" y="1760"/>
                    <a:pt x="5773" y="1760"/>
                  </a:cubicBezTo>
                  <a:cubicBezTo>
                    <a:pt x="4949" y="1760"/>
                    <a:pt x="4331" y="831"/>
                    <a:pt x="3429" y="831"/>
                  </a:cubicBezTo>
                  <a:cubicBezTo>
                    <a:pt x="3380" y="831"/>
                    <a:pt x="3330" y="834"/>
                    <a:pt x="3280" y="839"/>
                  </a:cubicBezTo>
                  <a:cubicBezTo>
                    <a:pt x="3004" y="864"/>
                    <a:pt x="2879" y="1015"/>
                    <a:pt x="2653" y="1115"/>
                  </a:cubicBezTo>
                  <a:cubicBezTo>
                    <a:pt x="2419" y="1205"/>
                    <a:pt x="2186" y="1251"/>
                    <a:pt x="1964" y="1251"/>
                  </a:cubicBezTo>
                  <a:cubicBezTo>
                    <a:pt x="1377" y="1251"/>
                    <a:pt x="873" y="929"/>
                    <a:pt x="673" y="238"/>
                  </a:cubicBezTo>
                  <a:cubicBezTo>
                    <a:pt x="634" y="71"/>
                    <a:pt x="517" y="0"/>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1"/>
            <p:cNvSpPr/>
            <p:nvPr/>
          </p:nvSpPr>
          <p:spPr>
            <a:xfrm>
              <a:off x="404957" y="4893832"/>
              <a:ext cx="251615" cy="103272"/>
            </a:xfrm>
            <a:custGeom>
              <a:avLst/>
              <a:gdLst/>
              <a:ahLst/>
              <a:cxnLst/>
              <a:rect l="l" t="t" r="r" b="b"/>
              <a:pathLst>
                <a:path w="7168" h="2942" extrusionOk="0">
                  <a:moveTo>
                    <a:pt x="445" y="1"/>
                  </a:moveTo>
                  <a:cubicBezTo>
                    <a:pt x="324" y="1"/>
                    <a:pt x="208" y="68"/>
                    <a:pt x="175" y="219"/>
                  </a:cubicBezTo>
                  <a:cubicBezTo>
                    <a:pt x="0" y="946"/>
                    <a:pt x="150" y="1623"/>
                    <a:pt x="802" y="2074"/>
                  </a:cubicBezTo>
                  <a:cubicBezTo>
                    <a:pt x="1096" y="2270"/>
                    <a:pt x="1356" y="2343"/>
                    <a:pt x="1607" y="2343"/>
                  </a:cubicBezTo>
                  <a:cubicBezTo>
                    <a:pt x="1997" y="2343"/>
                    <a:pt x="2365" y="2166"/>
                    <a:pt x="2807" y="1999"/>
                  </a:cubicBezTo>
                  <a:cubicBezTo>
                    <a:pt x="3093" y="1890"/>
                    <a:pt x="3324" y="1836"/>
                    <a:pt x="3535" y="1836"/>
                  </a:cubicBezTo>
                  <a:cubicBezTo>
                    <a:pt x="3860" y="1836"/>
                    <a:pt x="4136" y="1966"/>
                    <a:pt x="4486" y="2224"/>
                  </a:cubicBezTo>
                  <a:cubicBezTo>
                    <a:pt x="4712" y="2400"/>
                    <a:pt x="4912" y="2625"/>
                    <a:pt x="5188" y="2751"/>
                  </a:cubicBezTo>
                  <a:cubicBezTo>
                    <a:pt x="5426" y="2869"/>
                    <a:pt x="5664" y="2941"/>
                    <a:pt x="5914" y="2941"/>
                  </a:cubicBezTo>
                  <a:cubicBezTo>
                    <a:pt x="5980" y="2941"/>
                    <a:pt x="6047" y="2936"/>
                    <a:pt x="6115" y="2926"/>
                  </a:cubicBezTo>
                  <a:cubicBezTo>
                    <a:pt x="6817" y="2851"/>
                    <a:pt x="7168" y="2324"/>
                    <a:pt x="7018" y="1673"/>
                  </a:cubicBezTo>
                  <a:cubicBezTo>
                    <a:pt x="6993" y="1535"/>
                    <a:pt x="6874" y="1466"/>
                    <a:pt x="6754" y="1466"/>
                  </a:cubicBezTo>
                  <a:cubicBezTo>
                    <a:pt x="6635" y="1466"/>
                    <a:pt x="6516" y="1535"/>
                    <a:pt x="6491" y="1673"/>
                  </a:cubicBezTo>
                  <a:cubicBezTo>
                    <a:pt x="6449" y="1864"/>
                    <a:pt x="6307" y="1939"/>
                    <a:pt x="6106" y="1939"/>
                  </a:cubicBezTo>
                  <a:cubicBezTo>
                    <a:pt x="5357" y="1939"/>
                    <a:pt x="3779" y="896"/>
                    <a:pt x="3384" y="896"/>
                  </a:cubicBezTo>
                  <a:cubicBezTo>
                    <a:pt x="3348" y="891"/>
                    <a:pt x="3312" y="889"/>
                    <a:pt x="3275" y="889"/>
                  </a:cubicBezTo>
                  <a:cubicBezTo>
                    <a:pt x="3105" y="889"/>
                    <a:pt x="2926" y="934"/>
                    <a:pt x="2782" y="996"/>
                  </a:cubicBezTo>
                  <a:cubicBezTo>
                    <a:pt x="2607" y="1096"/>
                    <a:pt x="2431" y="1197"/>
                    <a:pt x="2281" y="1322"/>
                  </a:cubicBezTo>
                  <a:cubicBezTo>
                    <a:pt x="2106" y="1352"/>
                    <a:pt x="1947" y="1368"/>
                    <a:pt x="1802" y="1368"/>
                  </a:cubicBezTo>
                  <a:cubicBezTo>
                    <a:pt x="1119" y="1368"/>
                    <a:pt x="777" y="1023"/>
                    <a:pt x="777" y="319"/>
                  </a:cubicBezTo>
                  <a:cubicBezTo>
                    <a:pt x="777" y="119"/>
                    <a:pt x="606"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5" name="Google Shape;1195;p41"/>
          <p:cNvGrpSpPr/>
          <p:nvPr/>
        </p:nvGrpSpPr>
        <p:grpSpPr>
          <a:xfrm>
            <a:off x="266772" y="195912"/>
            <a:ext cx="11616056" cy="4609911"/>
            <a:chOff x="200105" y="146900"/>
            <a:chExt cx="8713176" cy="3456633"/>
          </a:xfrm>
        </p:grpSpPr>
        <p:grpSp>
          <p:nvGrpSpPr>
            <p:cNvPr id="1196" name="Google Shape;1196;p41"/>
            <p:cNvGrpSpPr/>
            <p:nvPr/>
          </p:nvGrpSpPr>
          <p:grpSpPr>
            <a:xfrm>
              <a:off x="4830333" y="1834459"/>
              <a:ext cx="543053" cy="354885"/>
              <a:chOff x="7218550" y="1264450"/>
              <a:chExt cx="1810175" cy="1182950"/>
            </a:xfrm>
          </p:grpSpPr>
          <p:sp>
            <p:nvSpPr>
              <p:cNvPr id="1197" name="Google Shape;1197;p41"/>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1"/>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1"/>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1"/>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1"/>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1"/>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1"/>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1"/>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1"/>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1"/>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1"/>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1"/>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1"/>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41"/>
            <p:cNvGrpSpPr/>
            <p:nvPr/>
          </p:nvGrpSpPr>
          <p:grpSpPr>
            <a:xfrm>
              <a:off x="8257067" y="2781797"/>
              <a:ext cx="347646" cy="354973"/>
              <a:chOff x="7348550" y="1658600"/>
              <a:chExt cx="1664175" cy="1699250"/>
            </a:xfrm>
          </p:grpSpPr>
          <p:sp>
            <p:nvSpPr>
              <p:cNvPr id="1211" name="Google Shape;1211;p41"/>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1"/>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1"/>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1"/>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1"/>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1"/>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1"/>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1"/>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1"/>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1"/>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1"/>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1"/>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1"/>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4" name="Google Shape;1224;p41"/>
            <p:cNvGrpSpPr/>
            <p:nvPr/>
          </p:nvGrpSpPr>
          <p:grpSpPr>
            <a:xfrm>
              <a:off x="200105" y="146900"/>
              <a:ext cx="793379" cy="585576"/>
              <a:chOff x="7757175" y="1399875"/>
              <a:chExt cx="1347450" cy="994525"/>
            </a:xfrm>
          </p:grpSpPr>
          <p:sp>
            <p:nvSpPr>
              <p:cNvPr id="1225" name="Google Shape;1225;p41"/>
              <p:cNvSpPr/>
              <p:nvPr/>
            </p:nvSpPr>
            <p:spPr>
              <a:xfrm>
                <a:off x="8092400" y="1885625"/>
                <a:ext cx="1012225" cy="367725"/>
              </a:xfrm>
              <a:custGeom>
                <a:avLst/>
                <a:gdLst/>
                <a:ahLst/>
                <a:cxnLst/>
                <a:rect l="l" t="t" r="r" b="b"/>
                <a:pathLst>
                  <a:path w="40489" h="14709" extrusionOk="0">
                    <a:moveTo>
                      <a:pt x="18824" y="1"/>
                    </a:moveTo>
                    <a:cubicBezTo>
                      <a:pt x="18393" y="1"/>
                      <a:pt x="17965" y="46"/>
                      <a:pt x="17544" y="127"/>
                    </a:cubicBezTo>
                    <a:cubicBezTo>
                      <a:pt x="12657" y="1054"/>
                      <a:pt x="0" y="4262"/>
                      <a:pt x="3083" y="8974"/>
                    </a:cubicBezTo>
                    <a:cubicBezTo>
                      <a:pt x="4946" y="11816"/>
                      <a:pt x="7757" y="12501"/>
                      <a:pt x="10507" y="12501"/>
                    </a:cubicBezTo>
                    <a:cubicBezTo>
                      <a:pt x="12752" y="12501"/>
                      <a:pt x="14956" y="12044"/>
                      <a:pt x="16567" y="11932"/>
                    </a:cubicBezTo>
                    <a:cubicBezTo>
                      <a:pt x="17583" y="11861"/>
                      <a:pt x="18635" y="11806"/>
                      <a:pt x="19696" y="11806"/>
                    </a:cubicBezTo>
                    <a:cubicBezTo>
                      <a:pt x="22378" y="11806"/>
                      <a:pt x="25117" y="12157"/>
                      <a:pt x="27469" y="13486"/>
                    </a:cubicBezTo>
                    <a:cubicBezTo>
                      <a:pt x="28709" y="14195"/>
                      <a:pt x="31015" y="14708"/>
                      <a:pt x="33259" y="14708"/>
                    </a:cubicBezTo>
                    <a:cubicBezTo>
                      <a:pt x="36960" y="14708"/>
                      <a:pt x="40489" y="13312"/>
                      <a:pt x="38773" y="9100"/>
                    </a:cubicBezTo>
                    <a:cubicBezTo>
                      <a:pt x="36442" y="3435"/>
                      <a:pt x="23885" y="804"/>
                      <a:pt x="19925" y="102"/>
                    </a:cubicBezTo>
                    <a:cubicBezTo>
                      <a:pt x="19558" y="33"/>
                      <a:pt x="19190" y="1"/>
                      <a:pt x="18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1"/>
              <p:cNvSpPr/>
              <p:nvPr/>
            </p:nvSpPr>
            <p:spPr>
              <a:xfrm>
                <a:off x="8092400" y="1885625"/>
                <a:ext cx="783225" cy="312550"/>
              </a:xfrm>
              <a:custGeom>
                <a:avLst/>
                <a:gdLst/>
                <a:ahLst/>
                <a:cxnLst/>
                <a:rect l="l" t="t" r="r" b="b"/>
                <a:pathLst>
                  <a:path w="31329" h="12502" extrusionOk="0">
                    <a:moveTo>
                      <a:pt x="18824" y="1"/>
                    </a:moveTo>
                    <a:cubicBezTo>
                      <a:pt x="18393" y="1"/>
                      <a:pt x="17965" y="46"/>
                      <a:pt x="17544" y="127"/>
                    </a:cubicBezTo>
                    <a:cubicBezTo>
                      <a:pt x="12657" y="1054"/>
                      <a:pt x="0" y="4262"/>
                      <a:pt x="3083" y="8974"/>
                    </a:cubicBezTo>
                    <a:cubicBezTo>
                      <a:pt x="4935" y="11817"/>
                      <a:pt x="7756" y="12501"/>
                      <a:pt x="10514" y="12501"/>
                    </a:cubicBezTo>
                    <a:cubicBezTo>
                      <a:pt x="12012" y="12501"/>
                      <a:pt x="13491" y="12300"/>
                      <a:pt x="14788" y="12132"/>
                    </a:cubicBezTo>
                    <a:cubicBezTo>
                      <a:pt x="16191" y="10478"/>
                      <a:pt x="17820" y="8999"/>
                      <a:pt x="19650" y="7771"/>
                    </a:cubicBezTo>
                    <a:cubicBezTo>
                      <a:pt x="22958" y="5566"/>
                      <a:pt x="27169" y="3310"/>
                      <a:pt x="31329" y="3285"/>
                    </a:cubicBezTo>
                    <a:cubicBezTo>
                      <a:pt x="27018" y="1480"/>
                      <a:pt x="22131" y="478"/>
                      <a:pt x="19925" y="102"/>
                    </a:cubicBezTo>
                    <a:cubicBezTo>
                      <a:pt x="19558" y="33"/>
                      <a:pt x="19190" y="1"/>
                      <a:pt x="18824" y="1"/>
                    </a:cubicBezTo>
                    <a:close/>
                  </a:path>
                </a:pathLst>
              </a:custGeom>
              <a:solidFill>
                <a:srgbClr val="8BB174">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1"/>
              <p:cNvSpPr/>
              <p:nvPr/>
            </p:nvSpPr>
            <p:spPr>
              <a:xfrm>
                <a:off x="8012200" y="1828450"/>
                <a:ext cx="562050" cy="172425"/>
              </a:xfrm>
              <a:custGeom>
                <a:avLst/>
                <a:gdLst/>
                <a:ahLst/>
                <a:cxnLst/>
                <a:rect l="l" t="t" r="r" b="b"/>
                <a:pathLst>
                  <a:path w="22482" h="6897" extrusionOk="0">
                    <a:moveTo>
                      <a:pt x="19497" y="1"/>
                    </a:moveTo>
                    <a:cubicBezTo>
                      <a:pt x="18192" y="1"/>
                      <a:pt x="16423" y="509"/>
                      <a:pt x="14336" y="2088"/>
                    </a:cubicBezTo>
                    <a:cubicBezTo>
                      <a:pt x="13418" y="2788"/>
                      <a:pt x="11794" y="2963"/>
                      <a:pt x="10021" y="2963"/>
                    </a:cubicBezTo>
                    <a:cubicBezTo>
                      <a:pt x="8245" y="2963"/>
                      <a:pt x="6320" y="2787"/>
                      <a:pt x="4808" y="2787"/>
                    </a:cubicBezTo>
                    <a:cubicBezTo>
                      <a:pt x="4369" y="2787"/>
                      <a:pt x="3965" y="2802"/>
                      <a:pt x="3609" y="2840"/>
                    </a:cubicBezTo>
                    <a:cubicBezTo>
                      <a:pt x="777" y="3141"/>
                      <a:pt x="0" y="4845"/>
                      <a:pt x="2682" y="5747"/>
                    </a:cubicBezTo>
                    <a:cubicBezTo>
                      <a:pt x="4044" y="6201"/>
                      <a:pt x="7095" y="6897"/>
                      <a:pt x="10512" y="6897"/>
                    </a:cubicBezTo>
                    <a:cubicBezTo>
                      <a:pt x="12376" y="6897"/>
                      <a:pt x="14349" y="6690"/>
                      <a:pt x="16216" y="6123"/>
                    </a:cubicBezTo>
                    <a:cubicBezTo>
                      <a:pt x="21504" y="4519"/>
                      <a:pt x="22482" y="1462"/>
                      <a:pt x="21630" y="660"/>
                    </a:cubicBezTo>
                    <a:cubicBezTo>
                      <a:pt x="21246" y="309"/>
                      <a:pt x="20512" y="1"/>
                      <a:pt x="19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1"/>
              <p:cNvSpPr/>
              <p:nvPr/>
            </p:nvSpPr>
            <p:spPr>
              <a:xfrm>
                <a:off x="8489650" y="1781575"/>
                <a:ext cx="161375" cy="138650"/>
              </a:xfrm>
              <a:custGeom>
                <a:avLst/>
                <a:gdLst/>
                <a:ahLst/>
                <a:cxnLst/>
                <a:rect l="l" t="t" r="r" b="b"/>
                <a:pathLst>
                  <a:path w="6455" h="5546" extrusionOk="0">
                    <a:moveTo>
                      <a:pt x="3916" y="1"/>
                    </a:moveTo>
                    <a:cubicBezTo>
                      <a:pt x="3692" y="1"/>
                      <a:pt x="3448" y="26"/>
                      <a:pt x="3183" y="79"/>
                    </a:cubicBezTo>
                    <a:cubicBezTo>
                      <a:pt x="50" y="705"/>
                      <a:pt x="0" y="3387"/>
                      <a:pt x="0" y="3387"/>
                    </a:cubicBezTo>
                    <a:cubicBezTo>
                      <a:pt x="313" y="4949"/>
                      <a:pt x="1373" y="5545"/>
                      <a:pt x="2513" y="5545"/>
                    </a:cubicBezTo>
                    <a:cubicBezTo>
                      <a:pt x="3659" y="5545"/>
                      <a:pt x="4886" y="4943"/>
                      <a:pt x="5514" y="4114"/>
                    </a:cubicBezTo>
                    <a:cubicBezTo>
                      <a:pt x="6455" y="2898"/>
                      <a:pt x="6345" y="1"/>
                      <a:pt x="3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1"/>
              <p:cNvSpPr/>
              <p:nvPr/>
            </p:nvSpPr>
            <p:spPr>
              <a:xfrm>
                <a:off x="8598975" y="1530550"/>
                <a:ext cx="265925" cy="301625"/>
              </a:xfrm>
              <a:custGeom>
                <a:avLst/>
                <a:gdLst/>
                <a:ahLst/>
                <a:cxnLst/>
                <a:rect l="l" t="t" r="r" b="b"/>
                <a:pathLst>
                  <a:path w="10637" h="12065" extrusionOk="0">
                    <a:moveTo>
                      <a:pt x="10012" y="1"/>
                    </a:moveTo>
                    <a:cubicBezTo>
                      <a:pt x="9939" y="1"/>
                      <a:pt x="9862" y="21"/>
                      <a:pt x="9788" y="69"/>
                    </a:cubicBezTo>
                    <a:cubicBezTo>
                      <a:pt x="5352" y="2801"/>
                      <a:pt x="2068" y="6711"/>
                      <a:pt x="114" y="11523"/>
                    </a:cubicBezTo>
                    <a:cubicBezTo>
                      <a:pt x="0" y="11830"/>
                      <a:pt x="262" y="12064"/>
                      <a:pt x="516" y="12064"/>
                    </a:cubicBezTo>
                    <a:cubicBezTo>
                      <a:pt x="656" y="12064"/>
                      <a:pt x="794" y="11993"/>
                      <a:pt x="865" y="11824"/>
                    </a:cubicBezTo>
                    <a:cubicBezTo>
                      <a:pt x="2770" y="7112"/>
                      <a:pt x="5953" y="3353"/>
                      <a:pt x="10264" y="671"/>
                    </a:cubicBezTo>
                    <a:cubicBezTo>
                      <a:pt x="10636" y="464"/>
                      <a:pt x="10360" y="1"/>
                      <a:pt x="10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1"/>
              <p:cNvSpPr/>
              <p:nvPr/>
            </p:nvSpPr>
            <p:spPr>
              <a:xfrm>
                <a:off x="8821125" y="1481850"/>
                <a:ext cx="111400" cy="83025"/>
              </a:xfrm>
              <a:custGeom>
                <a:avLst/>
                <a:gdLst/>
                <a:ahLst/>
                <a:cxnLst/>
                <a:rect l="l" t="t" r="r" b="b"/>
                <a:pathLst>
                  <a:path w="4456" h="3321" extrusionOk="0">
                    <a:moveTo>
                      <a:pt x="2902" y="0"/>
                    </a:moveTo>
                    <a:cubicBezTo>
                      <a:pt x="2739" y="0"/>
                      <a:pt x="2564" y="42"/>
                      <a:pt x="2380" y="138"/>
                    </a:cubicBezTo>
                    <a:cubicBezTo>
                      <a:pt x="1829" y="413"/>
                      <a:pt x="1328" y="739"/>
                      <a:pt x="877" y="1165"/>
                    </a:cubicBezTo>
                    <a:cubicBezTo>
                      <a:pt x="0" y="1982"/>
                      <a:pt x="722" y="3320"/>
                      <a:pt x="1622" y="3320"/>
                    </a:cubicBezTo>
                    <a:cubicBezTo>
                      <a:pt x="1854" y="3320"/>
                      <a:pt x="2099" y="3231"/>
                      <a:pt x="2330" y="3020"/>
                    </a:cubicBezTo>
                    <a:cubicBezTo>
                      <a:pt x="2631" y="2744"/>
                      <a:pt x="2957" y="2494"/>
                      <a:pt x="3308" y="2318"/>
                    </a:cubicBezTo>
                    <a:cubicBezTo>
                      <a:pt x="4456" y="1712"/>
                      <a:pt x="3938" y="0"/>
                      <a:pt x="2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1"/>
              <p:cNvSpPr/>
              <p:nvPr/>
            </p:nvSpPr>
            <p:spPr>
              <a:xfrm>
                <a:off x="8540400" y="1465450"/>
                <a:ext cx="88450" cy="373700"/>
              </a:xfrm>
              <a:custGeom>
                <a:avLst/>
                <a:gdLst/>
                <a:ahLst/>
                <a:cxnLst/>
                <a:rect l="l" t="t" r="r" b="b"/>
                <a:pathLst>
                  <a:path w="3538" h="14948" extrusionOk="0">
                    <a:moveTo>
                      <a:pt x="3027" y="1"/>
                    </a:moveTo>
                    <a:cubicBezTo>
                      <a:pt x="2883" y="1"/>
                      <a:pt x="2738" y="72"/>
                      <a:pt x="2657" y="242"/>
                    </a:cubicBezTo>
                    <a:cubicBezTo>
                      <a:pt x="602" y="4804"/>
                      <a:pt x="0" y="9691"/>
                      <a:pt x="928" y="14628"/>
                    </a:cubicBezTo>
                    <a:cubicBezTo>
                      <a:pt x="972" y="14848"/>
                      <a:pt x="1146" y="14947"/>
                      <a:pt x="1319" y="14947"/>
                    </a:cubicBezTo>
                    <a:cubicBezTo>
                      <a:pt x="1541" y="14947"/>
                      <a:pt x="1761" y="14784"/>
                      <a:pt x="1705" y="14503"/>
                    </a:cubicBezTo>
                    <a:cubicBezTo>
                      <a:pt x="802" y="9691"/>
                      <a:pt x="1379" y="4979"/>
                      <a:pt x="3409" y="518"/>
                    </a:cubicBezTo>
                    <a:cubicBezTo>
                      <a:pt x="3538" y="228"/>
                      <a:pt x="3284" y="1"/>
                      <a:pt x="30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1"/>
              <p:cNvSpPr/>
              <p:nvPr/>
            </p:nvSpPr>
            <p:spPr>
              <a:xfrm>
                <a:off x="8588775" y="1399875"/>
                <a:ext cx="83225" cy="80650"/>
              </a:xfrm>
              <a:custGeom>
                <a:avLst/>
                <a:gdLst/>
                <a:ahLst/>
                <a:cxnLst/>
                <a:rect l="l" t="t" r="r" b="b"/>
                <a:pathLst>
                  <a:path w="3329" h="3226" extrusionOk="0">
                    <a:moveTo>
                      <a:pt x="1925" y="1"/>
                    </a:moveTo>
                    <a:cubicBezTo>
                      <a:pt x="1454" y="1"/>
                      <a:pt x="1055" y="308"/>
                      <a:pt x="822" y="735"/>
                    </a:cubicBezTo>
                    <a:cubicBezTo>
                      <a:pt x="647" y="1036"/>
                      <a:pt x="496" y="1336"/>
                      <a:pt x="371" y="1637"/>
                    </a:cubicBezTo>
                    <a:cubicBezTo>
                      <a:pt x="0" y="2540"/>
                      <a:pt x="771" y="3225"/>
                      <a:pt x="1521" y="3225"/>
                    </a:cubicBezTo>
                    <a:cubicBezTo>
                      <a:pt x="1937" y="3225"/>
                      <a:pt x="2346" y="3015"/>
                      <a:pt x="2552" y="2514"/>
                    </a:cubicBezTo>
                    <a:cubicBezTo>
                      <a:pt x="2702" y="2214"/>
                      <a:pt x="2827" y="1913"/>
                      <a:pt x="3003" y="1612"/>
                    </a:cubicBezTo>
                    <a:cubicBezTo>
                      <a:pt x="3329" y="1061"/>
                      <a:pt x="2877" y="309"/>
                      <a:pt x="2351" y="83"/>
                    </a:cubicBezTo>
                    <a:cubicBezTo>
                      <a:pt x="2204" y="27"/>
                      <a:pt x="2061" y="1"/>
                      <a:pt x="1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1"/>
              <p:cNvSpPr/>
              <p:nvPr/>
            </p:nvSpPr>
            <p:spPr>
              <a:xfrm>
                <a:off x="7757175" y="1881100"/>
                <a:ext cx="710450" cy="513300"/>
              </a:xfrm>
              <a:custGeom>
                <a:avLst/>
                <a:gdLst/>
                <a:ahLst/>
                <a:cxnLst/>
                <a:rect l="l" t="t" r="r" b="b"/>
                <a:pathLst>
                  <a:path w="28418" h="20532" extrusionOk="0">
                    <a:moveTo>
                      <a:pt x="27232" y="0"/>
                    </a:moveTo>
                    <a:cubicBezTo>
                      <a:pt x="26478" y="0"/>
                      <a:pt x="25447" y="412"/>
                      <a:pt x="24587" y="784"/>
                    </a:cubicBezTo>
                    <a:cubicBezTo>
                      <a:pt x="19826" y="2814"/>
                      <a:pt x="10477" y="8228"/>
                      <a:pt x="4963" y="12063"/>
                    </a:cubicBezTo>
                    <a:cubicBezTo>
                      <a:pt x="3134" y="13316"/>
                      <a:pt x="1" y="17752"/>
                      <a:pt x="953" y="20058"/>
                    </a:cubicBezTo>
                    <a:cubicBezTo>
                      <a:pt x="1091" y="20381"/>
                      <a:pt x="1488" y="20531"/>
                      <a:pt x="2086" y="20531"/>
                    </a:cubicBezTo>
                    <a:cubicBezTo>
                      <a:pt x="5748" y="20531"/>
                      <a:pt x="16943" y="14918"/>
                      <a:pt x="22156" y="9230"/>
                    </a:cubicBezTo>
                    <a:cubicBezTo>
                      <a:pt x="23234" y="8052"/>
                      <a:pt x="27971" y="3441"/>
                      <a:pt x="28247" y="1511"/>
                    </a:cubicBezTo>
                    <a:cubicBezTo>
                      <a:pt x="28418" y="374"/>
                      <a:pt x="27951" y="0"/>
                      <a:pt x="27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41"/>
            <p:cNvGrpSpPr/>
            <p:nvPr/>
          </p:nvGrpSpPr>
          <p:grpSpPr>
            <a:xfrm>
              <a:off x="8257081" y="151524"/>
              <a:ext cx="656201" cy="775759"/>
              <a:chOff x="4377350" y="3576850"/>
              <a:chExt cx="1070125" cy="1265100"/>
            </a:xfrm>
          </p:grpSpPr>
          <p:sp>
            <p:nvSpPr>
              <p:cNvPr id="1235" name="Google Shape;1235;p41"/>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1"/>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1"/>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1"/>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1"/>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1"/>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1" name="Google Shape;1241;p41"/>
            <p:cNvGrpSpPr/>
            <p:nvPr/>
          </p:nvGrpSpPr>
          <p:grpSpPr>
            <a:xfrm>
              <a:off x="3267176" y="3186920"/>
              <a:ext cx="399301" cy="416613"/>
              <a:chOff x="2105350" y="2220525"/>
              <a:chExt cx="1113500" cy="1161775"/>
            </a:xfrm>
          </p:grpSpPr>
          <p:sp>
            <p:nvSpPr>
              <p:cNvPr id="1242" name="Google Shape;1242;p41"/>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1"/>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1"/>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1"/>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1"/>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1"/>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1"/>
            <p:cNvGrpSpPr/>
            <p:nvPr/>
          </p:nvGrpSpPr>
          <p:grpSpPr>
            <a:xfrm>
              <a:off x="7675559" y="1583013"/>
              <a:ext cx="929164" cy="543026"/>
              <a:chOff x="3973200" y="2218800"/>
              <a:chExt cx="1850925" cy="1081725"/>
            </a:xfrm>
          </p:grpSpPr>
          <p:sp>
            <p:nvSpPr>
              <p:cNvPr id="1249" name="Google Shape;1249;p41"/>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1"/>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1"/>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1"/>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1"/>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1"/>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1"/>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1"/>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1"/>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1"/>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1"/>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1"/>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1"/>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1"/>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1"/>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6723119"/>
      </p:ext>
    </p:extLst>
  </p:cSld>
  <p:clrMapOvr>
    <a:masterClrMapping/>
  </p:clrMapOvr>
  <p:transition spd="slow" advClick="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64"/>
        <p:cNvGrpSpPr/>
        <p:nvPr/>
      </p:nvGrpSpPr>
      <p:grpSpPr>
        <a:xfrm>
          <a:off x="0" y="0"/>
          <a:ext cx="0" cy="0"/>
          <a:chOff x="0" y="0"/>
          <a:chExt cx="0" cy="0"/>
        </a:xfrm>
      </p:grpSpPr>
      <p:sp>
        <p:nvSpPr>
          <p:cNvPr id="1265" name="Google Shape;1265;p42"/>
          <p:cNvSpPr/>
          <p:nvPr/>
        </p:nvSpPr>
        <p:spPr>
          <a:xfrm flipH="1">
            <a:off x="-32228" y="5460482"/>
            <a:ext cx="12254838" cy="1680864"/>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6" name="Google Shape;1266;p42"/>
          <p:cNvSpPr/>
          <p:nvPr/>
        </p:nvSpPr>
        <p:spPr>
          <a:xfrm flipH="1">
            <a:off x="-32195" y="5962279"/>
            <a:ext cx="12254838" cy="1179026"/>
          </a:xfrm>
          <a:custGeom>
            <a:avLst/>
            <a:gdLst/>
            <a:ahLst/>
            <a:cxnLst/>
            <a:rect l="l" t="t" r="r" b="b"/>
            <a:pathLst>
              <a:path w="266232" h="47169" extrusionOk="0">
                <a:moveTo>
                  <a:pt x="223116" y="1"/>
                </a:moveTo>
                <a:cubicBezTo>
                  <a:pt x="135800" y="1"/>
                  <a:pt x="76189" y="14851"/>
                  <a:pt x="1" y="22814"/>
                </a:cubicBezTo>
                <a:lnTo>
                  <a:pt x="1" y="42940"/>
                </a:lnTo>
                <a:cubicBezTo>
                  <a:pt x="34233" y="41087"/>
                  <a:pt x="68545" y="40162"/>
                  <a:pt x="102855" y="40162"/>
                </a:cubicBezTo>
                <a:cubicBezTo>
                  <a:pt x="157426" y="40162"/>
                  <a:pt x="211993" y="42502"/>
                  <a:pt x="266231" y="47169"/>
                </a:cubicBezTo>
                <a:lnTo>
                  <a:pt x="266231" y="1171"/>
                </a:lnTo>
                <a:cubicBezTo>
                  <a:pt x="251071" y="363"/>
                  <a:pt x="236756" y="1"/>
                  <a:pt x="223116" y="1"/>
                </a:cubicBezTo>
                <a:close/>
              </a:path>
            </a:pathLst>
          </a:custGeom>
          <a:solidFill>
            <a:schemeClr val="accent1"/>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sp>
        <p:nvSpPr>
          <p:cNvPr id="1267" name="Google Shape;1267;p42"/>
          <p:cNvSpPr/>
          <p:nvPr/>
        </p:nvSpPr>
        <p:spPr>
          <a:xfrm>
            <a:off x="3816907" y="4792232"/>
            <a:ext cx="8407556" cy="2170090"/>
          </a:xfrm>
          <a:custGeom>
            <a:avLst/>
            <a:gdLst/>
            <a:ahLst/>
            <a:cxnLst/>
            <a:rect l="l" t="t" r="r" b="b"/>
            <a:pathLst>
              <a:path w="225675" h="46168" extrusionOk="0">
                <a:moveTo>
                  <a:pt x="161404" y="0"/>
                </a:moveTo>
                <a:cubicBezTo>
                  <a:pt x="128626" y="0"/>
                  <a:pt x="95972" y="1501"/>
                  <a:pt x="64020" y="9929"/>
                </a:cubicBezTo>
                <a:cubicBezTo>
                  <a:pt x="44072" y="15175"/>
                  <a:pt x="19645" y="25595"/>
                  <a:pt x="1" y="46168"/>
                </a:cubicBezTo>
                <a:lnTo>
                  <a:pt x="225674" y="45579"/>
                </a:lnTo>
                <a:lnTo>
                  <a:pt x="225674" y="9"/>
                </a:lnTo>
                <a:cubicBezTo>
                  <a:pt x="225674" y="9"/>
                  <a:pt x="221861" y="455"/>
                  <a:pt x="213073" y="455"/>
                </a:cubicBezTo>
                <a:cubicBezTo>
                  <a:pt x="212904" y="455"/>
                  <a:pt x="212733" y="455"/>
                  <a:pt x="212560" y="455"/>
                </a:cubicBezTo>
                <a:cubicBezTo>
                  <a:pt x="195529" y="406"/>
                  <a:pt x="178450" y="0"/>
                  <a:pt x="161404" y="0"/>
                </a:cubicBezTo>
                <a:close/>
              </a:path>
            </a:pathLst>
          </a:cu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2400"/>
          </a:p>
        </p:txBody>
      </p:sp>
      <p:grpSp>
        <p:nvGrpSpPr>
          <p:cNvPr id="1268" name="Google Shape;1268;p42"/>
          <p:cNvGrpSpPr/>
          <p:nvPr/>
        </p:nvGrpSpPr>
        <p:grpSpPr>
          <a:xfrm>
            <a:off x="4745527" y="4869789"/>
            <a:ext cx="6261809" cy="1792318"/>
            <a:chOff x="3534109" y="3625695"/>
            <a:chExt cx="4696968" cy="1343927"/>
          </a:xfrm>
        </p:grpSpPr>
        <p:sp>
          <p:nvSpPr>
            <p:cNvPr id="1269" name="Google Shape;1269;p42"/>
            <p:cNvSpPr/>
            <p:nvPr/>
          </p:nvSpPr>
          <p:spPr>
            <a:xfrm>
              <a:off x="6872838" y="3674122"/>
              <a:ext cx="2515" cy="45924"/>
            </a:xfrm>
            <a:custGeom>
              <a:avLst/>
              <a:gdLst/>
              <a:ahLst/>
              <a:cxnLst/>
              <a:rect l="l" t="t" r="r" b="b"/>
              <a:pathLst>
                <a:path w="90" h="1303" fill="none" extrusionOk="0">
                  <a:moveTo>
                    <a:pt x="0" y="0"/>
                  </a:moveTo>
                  <a:lnTo>
                    <a:pt x="89"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2"/>
            <p:cNvSpPr/>
            <p:nvPr/>
          </p:nvSpPr>
          <p:spPr>
            <a:xfrm>
              <a:off x="6895753" y="3689841"/>
              <a:ext cx="4024" cy="27703"/>
            </a:xfrm>
            <a:custGeom>
              <a:avLst/>
              <a:gdLst/>
              <a:ahLst/>
              <a:cxnLst/>
              <a:rect l="l" t="t" r="r" b="b"/>
              <a:pathLst>
                <a:path w="144" h="786" fill="none" extrusionOk="0">
                  <a:moveTo>
                    <a:pt x="1" y="785"/>
                  </a:moveTo>
                  <a:lnTo>
                    <a:pt x="144"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2"/>
            <p:cNvSpPr/>
            <p:nvPr/>
          </p:nvSpPr>
          <p:spPr>
            <a:xfrm>
              <a:off x="6842909" y="3691110"/>
              <a:ext cx="10004" cy="34611"/>
            </a:xfrm>
            <a:custGeom>
              <a:avLst/>
              <a:gdLst/>
              <a:ahLst/>
              <a:cxnLst/>
              <a:rect l="l" t="t" r="r" b="b"/>
              <a:pathLst>
                <a:path w="358" h="982" fill="none" extrusionOk="0">
                  <a:moveTo>
                    <a:pt x="1" y="0"/>
                  </a:moveTo>
                  <a:cubicBezTo>
                    <a:pt x="108" y="321"/>
                    <a:pt x="233" y="660"/>
                    <a:pt x="357" y="98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2"/>
            <p:cNvSpPr/>
            <p:nvPr/>
          </p:nvSpPr>
          <p:spPr>
            <a:xfrm>
              <a:off x="7221871" y="3950196"/>
              <a:ext cx="3018" cy="29571"/>
            </a:xfrm>
            <a:custGeom>
              <a:avLst/>
              <a:gdLst/>
              <a:ahLst/>
              <a:cxnLst/>
              <a:rect l="l" t="t" r="r" b="b"/>
              <a:pathLst>
                <a:path w="108" h="839" fill="none" extrusionOk="0">
                  <a:moveTo>
                    <a:pt x="0" y="0"/>
                  </a:moveTo>
                  <a:cubicBezTo>
                    <a:pt x="0" y="286"/>
                    <a:pt x="36" y="553"/>
                    <a:pt x="107" y="83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2"/>
            <p:cNvSpPr/>
            <p:nvPr/>
          </p:nvSpPr>
          <p:spPr>
            <a:xfrm>
              <a:off x="7245289" y="3945156"/>
              <a:ext cx="28" cy="39651"/>
            </a:xfrm>
            <a:custGeom>
              <a:avLst/>
              <a:gdLst/>
              <a:ahLst/>
              <a:cxnLst/>
              <a:rect l="l" t="t" r="r" b="b"/>
              <a:pathLst>
                <a:path w="1" h="1125" fill="none" extrusionOk="0">
                  <a:moveTo>
                    <a:pt x="1" y="0"/>
                  </a:moveTo>
                  <a:lnTo>
                    <a:pt x="1"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2"/>
            <p:cNvSpPr/>
            <p:nvPr/>
          </p:nvSpPr>
          <p:spPr>
            <a:xfrm>
              <a:off x="6558708" y="3977229"/>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2"/>
            <p:cNvSpPr/>
            <p:nvPr/>
          </p:nvSpPr>
          <p:spPr>
            <a:xfrm>
              <a:off x="6586123" y="3987908"/>
              <a:ext cx="6008" cy="32108"/>
            </a:xfrm>
            <a:custGeom>
              <a:avLst/>
              <a:gdLst/>
              <a:ahLst/>
              <a:cxnLst/>
              <a:rect l="l" t="t" r="r" b="b"/>
              <a:pathLst>
                <a:path w="215" h="911" fill="none" extrusionOk="0">
                  <a:moveTo>
                    <a:pt x="215" y="1"/>
                  </a:moveTo>
                  <a:cubicBezTo>
                    <a:pt x="143" y="304"/>
                    <a:pt x="72" y="607"/>
                    <a:pt x="1" y="91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2"/>
            <p:cNvSpPr/>
            <p:nvPr/>
          </p:nvSpPr>
          <p:spPr>
            <a:xfrm>
              <a:off x="6528779" y="3998623"/>
              <a:ext cx="6008" cy="26434"/>
            </a:xfrm>
            <a:custGeom>
              <a:avLst/>
              <a:gdLst/>
              <a:ahLst/>
              <a:cxnLst/>
              <a:rect l="l" t="t" r="r" b="b"/>
              <a:pathLst>
                <a:path w="215" h="750" fill="none" extrusionOk="0">
                  <a:moveTo>
                    <a:pt x="1" y="0"/>
                  </a:moveTo>
                  <a:cubicBezTo>
                    <a:pt x="72" y="250"/>
                    <a:pt x="143" y="500"/>
                    <a:pt x="215" y="74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2"/>
            <p:cNvSpPr/>
            <p:nvPr/>
          </p:nvSpPr>
          <p:spPr>
            <a:xfrm>
              <a:off x="6611552" y="4413033"/>
              <a:ext cx="28" cy="45325"/>
            </a:xfrm>
            <a:custGeom>
              <a:avLst/>
              <a:gdLst/>
              <a:ahLst/>
              <a:cxnLst/>
              <a:rect l="l" t="t" r="r" b="b"/>
              <a:pathLst>
                <a:path w="1" h="1286"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2"/>
            <p:cNvSpPr/>
            <p:nvPr/>
          </p:nvSpPr>
          <p:spPr>
            <a:xfrm>
              <a:off x="6634495" y="4426250"/>
              <a:ext cx="6511" cy="34611"/>
            </a:xfrm>
            <a:custGeom>
              <a:avLst/>
              <a:gdLst/>
              <a:ahLst/>
              <a:cxnLst/>
              <a:rect l="l" t="t" r="r" b="b"/>
              <a:pathLst>
                <a:path w="233" h="982" fill="none" extrusionOk="0">
                  <a:moveTo>
                    <a:pt x="0" y="981"/>
                  </a:moveTo>
                  <a:cubicBezTo>
                    <a:pt x="72" y="642"/>
                    <a:pt x="161" y="321"/>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2"/>
            <p:cNvSpPr/>
            <p:nvPr/>
          </p:nvSpPr>
          <p:spPr>
            <a:xfrm>
              <a:off x="6579136" y="4423713"/>
              <a:ext cx="6008" cy="34646"/>
            </a:xfrm>
            <a:custGeom>
              <a:avLst/>
              <a:gdLst/>
              <a:ahLst/>
              <a:cxnLst/>
              <a:rect l="l" t="t" r="r" b="b"/>
              <a:pathLst>
                <a:path w="215" h="983" fill="none" extrusionOk="0">
                  <a:moveTo>
                    <a:pt x="1" y="1"/>
                  </a:moveTo>
                  <a:cubicBezTo>
                    <a:pt x="72" y="322"/>
                    <a:pt x="144" y="661"/>
                    <a:pt x="215" y="982"/>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2"/>
            <p:cNvSpPr/>
            <p:nvPr/>
          </p:nvSpPr>
          <p:spPr>
            <a:xfrm>
              <a:off x="7535498" y="4674622"/>
              <a:ext cx="28" cy="45325"/>
            </a:xfrm>
            <a:custGeom>
              <a:avLst/>
              <a:gdLst/>
              <a:ahLst/>
              <a:cxnLst/>
              <a:rect l="l" t="t" r="r" b="b"/>
              <a:pathLst>
                <a:path w="1" h="1286" fill="none" extrusionOk="0">
                  <a:moveTo>
                    <a:pt x="0" y="1"/>
                  </a:moveTo>
                  <a:lnTo>
                    <a:pt x="0" y="1286"/>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2"/>
            <p:cNvSpPr/>
            <p:nvPr/>
          </p:nvSpPr>
          <p:spPr>
            <a:xfrm>
              <a:off x="7558413" y="4687839"/>
              <a:ext cx="6511" cy="34611"/>
            </a:xfrm>
            <a:custGeom>
              <a:avLst/>
              <a:gdLst/>
              <a:ahLst/>
              <a:cxnLst/>
              <a:rect l="l" t="t" r="r" b="b"/>
              <a:pathLst>
                <a:path w="233" h="982" fill="none" extrusionOk="0">
                  <a:moveTo>
                    <a:pt x="1" y="982"/>
                  </a:moveTo>
                  <a:cubicBezTo>
                    <a:pt x="90" y="661"/>
                    <a:pt x="161" y="340"/>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2"/>
            <p:cNvSpPr/>
            <p:nvPr/>
          </p:nvSpPr>
          <p:spPr>
            <a:xfrm>
              <a:off x="7503585" y="4685336"/>
              <a:ext cx="6008" cy="35245"/>
            </a:xfrm>
            <a:custGeom>
              <a:avLst/>
              <a:gdLst/>
              <a:ahLst/>
              <a:cxnLst/>
              <a:rect l="l" t="t" r="r" b="b"/>
              <a:pathLst>
                <a:path w="215" h="1000" fill="none" extrusionOk="0">
                  <a:moveTo>
                    <a:pt x="0" y="0"/>
                  </a:moveTo>
                  <a:cubicBezTo>
                    <a:pt x="71" y="339"/>
                    <a:pt x="143" y="660"/>
                    <a:pt x="214" y="999"/>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2"/>
            <p:cNvSpPr/>
            <p:nvPr/>
          </p:nvSpPr>
          <p:spPr>
            <a:xfrm>
              <a:off x="8076485" y="4645087"/>
              <a:ext cx="28" cy="45290"/>
            </a:xfrm>
            <a:custGeom>
              <a:avLst/>
              <a:gdLst/>
              <a:ahLst/>
              <a:cxnLst/>
              <a:rect l="l" t="t" r="r" b="b"/>
              <a:pathLst>
                <a:path w="1" h="1285" fill="none" extrusionOk="0">
                  <a:moveTo>
                    <a:pt x="0" y="0"/>
                  </a:moveTo>
                  <a:lnTo>
                    <a:pt x="0"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2"/>
            <p:cNvSpPr/>
            <p:nvPr/>
          </p:nvSpPr>
          <p:spPr>
            <a:xfrm>
              <a:off x="8099428" y="4658303"/>
              <a:ext cx="6511" cy="34611"/>
            </a:xfrm>
            <a:custGeom>
              <a:avLst/>
              <a:gdLst/>
              <a:ahLst/>
              <a:cxnLst/>
              <a:rect l="l" t="t" r="r" b="b"/>
              <a:pathLst>
                <a:path w="233" h="982" fill="none" extrusionOk="0">
                  <a:moveTo>
                    <a:pt x="0" y="981"/>
                  </a:moveTo>
                  <a:cubicBezTo>
                    <a:pt x="89" y="660"/>
                    <a:pt x="161" y="339"/>
                    <a:pt x="232"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2"/>
            <p:cNvSpPr/>
            <p:nvPr/>
          </p:nvSpPr>
          <p:spPr>
            <a:xfrm>
              <a:off x="8044572" y="4655766"/>
              <a:ext cx="6008" cy="35245"/>
            </a:xfrm>
            <a:custGeom>
              <a:avLst/>
              <a:gdLst/>
              <a:ahLst/>
              <a:cxnLst/>
              <a:rect l="l" t="t" r="r" b="b"/>
              <a:pathLst>
                <a:path w="215" h="1000" fill="none" extrusionOk="0">
                  <a:moveTo>
                    <a:pt x="0"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2"/>
            <p:cNvSpPr/>
            <p:nvPr/>
          </p:nvSpPr>
          <p:spPr>
            <a:xfrm>
              <a:off x="7637190" y="3798008"/>
              <a:ext cx="28" cy="45290"/>
            </a:xfrm>
            <a:custGeom>
              <a:avLst/>
              <a:gdLst/>
              <a:ahLst/>
              <a:cxnLst/>
              <a:rect l="l" t="t" r="r" b="b"/>
              <a:pathLst>
                <a:path w="1" h="1285" fill="none" extrusionOk="0">
                  <a:moveTo>
                    <a:pt x="1" y="0"/>
                  </a:moveTo>
                  <a:lnTo>
                    <a:pt x="1" y="128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2"/>
            <p:cNvSpPr/>
            <p:nvPr/>
          </p:nvSpPr>
          <p:spPr>
            <a:xfrm>
              <a:off x="7660133" y="3811190"/>
              <a:ext cx="6511" cy="34646"/>
            </a:xfrm>
            <a:custGeom>
              <a:avLst/>
              <a:gdLst/>
              <a:ahLst/>
              <a:cxnLst/>
              <a:rect l="l" t="t" r="r" b="b"/>
              <a:pathLst>
                <a:path w="233" h="983" fill="none" extrusionOk="0">
                  <a:moveTo>
                    <a:pt x="1" y="982"/>
                  </a:moveTo>
                  <a:cubicBezTo>
                    <a:pt x="90" y="661"/>
                    <a:pt x="161" y="322"/>
                    <a:pt x="233"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2"/>
            <p:cNvSpPr/>
            <p:nvPr/>
          </p:nvSpPr>
          <p:spPr>
            <a:xfrm>
              <a:off x="7605305" y="3808687"/>
              <a:ext cx="6008" cy="35245"/>
            </a:xfrm>
            <a:custGeom>
              <a:avLst/>
              <a:gdLst/>
              <a:ahLst/>
              <a:cxnLst/>
              <a:rect l="l" t="t" r="r" b="b"/>
              <a:pathLst>
                <a:path w="215" h="1000" fill="none" extrusionOk="0">
                  <a:moveTo>
                    <a:pt x="0" y="1"/>
                  </a:moveTo>
                  <a:lnTo>
                    <a:pt x="214"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2"/>
            <p:cNvSpPr/>
            <p:nvPr/>
          </p:nvSpPr>
          <p:spPr>
            <a:xfrm>
              <a:off x="7264236" y="4345751"/>
              <a:ext cx="28" cy="45924"/>
            </a:xfrm>
            <a:custGeom>
              <a:avLst/>
              <a:gdLst/>
              <a:ahLst/>
              <a:cxnLst/>
              <a:rect l="l" t="t" r="r" b="b"/>
              <a:pathLst>
                <a:path w="1" h="1303" fill="none" extrusionOk="0">
                  <a:moveTo>
                    <a:pt x="1" y="0"/>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2"/>
            <p:cNvSpPr/>
            <p:nvPr/>
          </p:nvSpPr>
          <p:spPr>
            <a:xfrm>
              <a:off x="7287179" y="4358932"/>
              <a:ext cx="6511" cy="35280"/>
            </a:xfrm>
            <a:custGeom>
              <a:avLst/>
              <a:gdLst/>
              <a:ahLst/>
              <a:cxnLst/>
              <a:rect l="l" t="t" r="r" b="b"/>
              <a:pathLst>
                <a:path w="233" h="1001" fill="none" extrusionOk="0">
                  <a:moveTo>
                    <a:pt x="0" y="1000"/>
                  </a:moveTo>
                  <a:cubicBezTo>
                    <a:pt x="90" y="661"/>
                    <a:pt x="161" y="340"/>
                    <a:pt x="232"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2"/>
            <p:cNvSpPr/>
            <p:nvPr/>
          </p:nvSpPr>
          <p:spPr>
            <a:xfrm>
              <a:off x="7232323" y="4356430"/>
              <a:ext cx="6008" cy="35245"/>
            </a:xfrm>
            <a:custGeom>
              <a:avLst/>
              <a:gdLst/>
              <a:ahLst/>
              <a:cxnLst/>
              <a:rect l="l" t="t" r="r" b="b"/>
              <a:pathLst>
                <a:path w="215" h="1000" fill="none" extrusionOk="0">
                  <a:moveTo>
                    <a:pt x="1" y="1"/>
                  </a:moveTo>
                  <a:cubicBezTo>
                    <a:pt x="72" y="340"/>
                    <a:pt x="143" y="661"/>
                    <a:pt x="215" y="100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2"/>
            <p:cNvSpPr/>
            <p:nvPr/>
          </p:nvSpPr>
          <p:spPr>
            <a:xfrm>
              <a:off x="6959076" y="473059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2"/>
            <p:cNvSpPr/>
            <p:nvPr/>
          </p:nvSpPr>
          <p:spPr>
            <a:xfrm>
              <a:off x="6982019" y="4744442"/>
              <a:ext cx="6511" cy="34611"/>
            </a:xfrm>
            <a:custGeom>
              <a:avLst/>
              <a:gdLst/>
              <a:ahLst/>
              <a:cxnLst/>
              <a:rect l="l" t="t" r="r" b="b"/>
              <a:pathLst>
                <a:path w="233" h="982" fill="none" extrusionOk="0">
                  <a:moveTo>
                    <a:pt x="1" y="982"/>
                  </a:moveTo>
                  <a:lnTo>
                    <a:pt x="233"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2"/>
            <p:cNvSpPr/>
            <p:nvPr/>
          </p:nvSpPr>
          <p:spPr>
            <a:xfrm>
              <a:off x="6927191" y="4741940"/>
              <a:ext cx="6008" cy="34611"/>
            </a:xfrm>
            <a:custGeom>
              <a:avLst/>
              <a:gdLst/>
              <a:ahLst/>
              <a:cxnLst/>
              <a:rect l="l" t="t" r="r" b="b"/>
              <a:pathLst>
                <a:path w="215" h="982" fill="none" extrusionOk="0">
                  <a:moveTo>
                    <a:pt x="0" y="0"/>
                  </a:moveTo>
                  <a:lnTo>
                    <a:pt x="214" y="98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2"/>
            <p:cNvSpPr/>
            <p:nvPr/>
          </p:nvSpPr>
          <p:spPr>
            <a:xfrm>
              <a:off x="7688050" y="4260211"/>
              <a:ext cx="28" cy="45959"/>
            </a:xfrm>
            <a:custGeom>
              <a:avLst/>
              <a:gdLst/>
              <a:ahLst/>
              <a:cxnLst/>
              <a:rect l="l" t="t" r="r" b="b"/>
              <a:pathLst>
                <a:path w="1" h="1304" fill="none" extrusionOk="0">
                  <a:moveTo>
                    <a:pt x="1" y="1"/>
                  </a:moveTo>
                  <a:lnTo>
                    <a:pt x="1" y="13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2"/>
            <p:cNvSpPr/>
            <p:nvPr/>
          </p:nvSpPr>
          <p:spPr>
            <a:xfrm>
              <a:off x="7710993" y="4273428"/>
              <a:ext cx="6511" cy="35245"/>
            </a:xfrm>
            <a:custGeom>
              <a:avLst/>
              <a:gdLst/>
              <a:ahLst/>
              <a:cxnLst/>
              <a:rect l="l" t="t" r="r" b="b"/>
              <a:pathLst>
                <a:path w="233" h="1000" fill="none" extrusionOk="0">
                  <a:moveTo>
                    <a:pt x="1" y="1000"/>
                  </a:moveTo>
                  <a:cubicBezTo>
                    <a:pt x="90" y="660"/>
                    <a:pt x="161" y="339"/>
                    <a:pt x="23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2"/>
            <p:cNvSpPr/>
            <p:nvPr/>
          </p:nvSpPr>
          <p:spPr>
            <a:xfrm>
              <a:off x="7656137" y="4270890"/>
              <a:ext cx="6036" cy="35280"/>
            </a:xfrm>
            <a:custGeom>
              <a:avLst/>
              <a:gdLst/>
              <a:ahLst/>
              <a:cxnLst/>
              <a:rect l="l" t="t" r="r" b="b"/>
              <a:pathLst>
                <a:path w="216" h="1001" fill="none" extrusionOk="0">
                  <a:moveTo>
                    <a:pt x="1" y="1"/>
                  </a:moveTo>
                  <a:lnTo>
                    <a:pt x="215" y="100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2"/>
            <p:cNvSpPr/>
            <p:nvPr/>
          </p:nvSpPr>
          <p:spPr>
            <a:xfrm>
              <a:off x="8177199" y="3772209"/>
              <a:ext cx="11485" cy="35879"/>
            </a:xfrm>
            <a:custGeom>
              <a:avLst/>
              <a:gdLst/>
              <a:ahLst/>
              <a:cxnLst/>
              <a:rect l="l" t="t" r="r" b="b"/>
              <a:pathLst>
                <a:path w="411" h="1018" fill="none" extrusionOk="0">
                  <a:moveTo>
                    <a:pt x="1" y="1"/>
                  </a:moveTo>
                  <a:cubicBezTo>
                    <a:pt x="215" y="304"/>
                    <a:pt x="340" y="643"/>
                    <a:pt x="411"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2"/>
            <p:cNvSpPr/>
            <p:nvPr/>
          </p:nvSpPr>
          <p:spPr>
            <a:xfrm>
              <a:off x="8207603" y="3743907"/>
              <a:ext cx="3521" cy="67318"/>
            </a:xfrm>
            <a:custGeom>
              <a:avLst/>
              <a:gdLst/>
              <a:ahLst/>
              <a:cxnLst/>
              <a:rect l="l" t="t" r="r" b="b"/>
              <a:pathLst>
                <a:path w="126" h="1910" fill="none" extrusionOk="0">
                  <a:moveTo>
                    <a:pt x="1" y="1"/>
                  </a:moveTo>
                  <a:cubicBezTo>
                    <a:pt x="37" y="625"/>
                    <a:pt x="72" y="1268"/>
                    <a:pt x="126" y="191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2"/>
            <p:cNvSpPr/>
            <p:nvPr/>
          </p:nvSpPr>
          <p:spPr>
            <a:xfrm>
              <a:off x="8231049" y="3779152"/>
              <a:ext cx="28" cy="28302"/>
            </a:xfrm>
            <a:custGeom>
              <a:avLst/>
              <a:gdLst/>
              <a:ahLst/>
              <a:cxnLst/>
              <a:rect l="l" t="t" r="r" b="b"/>
              <a:pathLst>
                <a:path w="1" h="803" fill="none" extrusionOk="0">
                  <a:moveTo>
                    <a:pt x="1" y="0"/>
                  </a:moveTo>
                  <a:lnTo>
                    <a:pt x="1" y="803"/>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2"/>
            <p:cNvSpPr/>
            <p:nvPr/>
          </p:nvSpPr>
          <p:spPr>
            <a:xfrm>
              <a:off x="3534109" y="4784058"/>
              <a:ext cx="3521" cy="35879"/>
            </a:xfrm>
            <a:custGeom>
              <a:avLst/>
              <a:gdLst/>
              <a:ahLst/>
              <a:cxnLst/>
              <a:rect l="l" t="t" r="r" b="b"/>
              <a:pathLst>
                <a:path w="126" h="1018" fill="none" extrusionOk="0">
                  <a:moveTo>
                    <a:pt x="1" y="1"/>
                  </a:moveTo>
                  <a:cubicBezTo>
                    <a:pt x="54" y="340"/>
                    <a:pt x="90" y="679"/>
                    <a:pt x="126" y="101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2"/>
            <p:cNvSpPr/>
            <p:nvPr/>
          </p:nvSpPr>
          <p:spPr>
            <a:xfrm>
              <a:off x="3556549" y="4751985"/>
              <a:ext cx="4024" cy="61044"/>
            </a:xfrm>
            <a:custGeom>
              <a:avLst/>
              <a:gdLst/>
              <a:ahLst/>
              <a:cxnLst/>
              <a:rect l="l" t="t" r="r" b="b"/>
              <a:pathLst>
                <a:path w="144" h="1732" fill="none" extrusionOk="0">
                  <a:moveTo>
                    <a:pt x="1" y="1"/>
                  </a:moveTo>
                  <a:cubicBezTo>
                    <a:pt x="54" y="572"/>
                    <a:pt x="90" y="1160"/>
                    <a:pt x="143" y="173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2"/>
            <p:cNvSpPr/>
            <p:nvPr/>
          </p:nvSpPr>
          <p:spPr>
            <a:xfrm>
              <a:off x="8101915" y="4221230"/>
              <a:ext cx="5505" cy="35879"/>
            </a:xfrm>
            <a:custGeom>
              <a:avLst/>
              <a:gdLst/>
              <a:ahLst/>
              <a:cxnLst/>
              <a:rect l="l" t="t" r="r" b="b"/>
              <a:pathLst>
                <a:path w="197" h="1018" fill="none" extrusionOk="0">
                  <a:moveTo>
                    <a:pt x="0" y="0"/>
                  </a:moveTo>
                  <a:cubicBezTo>
                    <a:pt x="54" y="339"/>
                    <a:pt x="125" y="678"/>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2"/>
            <p:cNvSpPr/>
            <p:nvPr/>
          </p:nvSpPr>
          <p:spPr>
            <a:xfrm>
              <a:off x="8129329" y="4185386"/>
              <a:ext cx="3018" cy="74860"/>
            </a:xfrm>
            <a:custGeom>
              <a:avLst/>
              <a:gdLst/>
              <a:ahLst/>
              <a:cxnLst/>
              <a:rect l="l" t="t" r="r" b="b"/>
              <a:pathLst>
                <a:path w="108" h="2124" fill="none" extrusionOk="0">
                  <a:moveTo>
                    <a:pt x="1" y="0"/>
                  </a:moveTo>
                  <a:lnTo>
                    <a:pt x="108" y="212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2"/>
            <p:cNvSpPr/>
            <p:nvPr/>
          </p:nvSpPr>
          <p:spPr>
            <a:xfrm>
              <a:off x="8158252" y="4221230"/>
              <a:ext cx="28" cy="35879"/>
            </a:xfrm>
            <a:custGeom>
              <a:avLst/>
              <a:gdLst/>
              <a:ahLst/>
              <a:cxnLst/>
              <a:rect l="l" t="t" r="r" b="b"/>
              <a:pathLst>
                <a:path w="1" h="1018" fill="none" extrusionOk="0">
                  <a:moveTo>
                    <a:pt x="1" y="0"/>
                  </a:moveTo>
                  <a:lnTo>
                    <a:pt x="1" y="10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2"/>
            <p:cNvSpPr/>
            <p:nvPr/>
          </p:nvSpPr>
          <p:spPr>
            <a:xfrm>
              <a:off x="6857385" y="4153313"/>
              <a:ext cx="28" cy="32108"/>
            </a:xfrm>
            <a:custGeom>
              <a:avLst/>
              <a:gdLst/>
              <a:ahLst/>
              <a:cxnLst/>
              <a:rect l="l" t="t" r="r" b="b"/>
              <a:pathLst>
                <a:path w="1" h="911" fill="none" extrusionOk="0">
                  <a:moveTo>
                    <a:pt x="0" y="910"/>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2"/>
            <p:cNvSpPr/>
            <p:nvPr/>
          </p:nvSpPr>
          <p:spPr>
            <a:xfrm>
              <a:off x="6882312" y="4131919"/>
              <a:ext cx="3996" cy="42823"/>
            </a:xfrm>
            <a:custGeom>
              <a:avLst/>
              <a:gdLst/>
              <a:ahLst/>
              <a:cxnLst/>
              <a:rect l="l" t="t" r="r" b="b"/>
              <a:pathLst>
                <a:path w="143" h="1215" fill="none" extrusionOk="0">
                  <a:moveTo>
                    <a:pt x="18" y="1"/>
                  </a:moveTo>
                  <a:cubicBezTo>
                    <a:pt x="0" y="411"/>
                    <a:pt x="36" y="821"/>
                    <a:pt x="143" y="1214"/>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2"/>
            <p:cNvSpPr/>
            <p:nvPr/>
          </p:nvSpPr>
          <p:spPr>
            <a:xfrm>
              <a:off x="5769402" y="4741305"/>
              <a:ext cx="28" cy="42787"/>
            </a:xfrm>
            <a:custGeom>
              <a:avLst/>
              <a:gdLst/>
              <a:ahLst/>
              <a:cxnLst/>
              <a:rect l="l" t="t" r="r" b="b"/>
              <a:pathLst>
                <a:path w="1" h="1214" fill="none" extrusionOk="0">
                  <a:moveTo>
                    <a:pt x="0" y="0"/>
                  </a:moveTo>
                  <a:lnTo>
                    <a:pt x="0" y="12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2"/>
            <p:cNvSpPr/>
            <p:nvPr/>
          </p:nvSpPr>
          <p:spPr>
            <a:xfrm>
              <a:off x="5794832" y="4723683"/>
              <a:ext cx="28" cy="60410"/>
            </a:xfrm>
            <a:custGeom>
              <a:avLst/>
              <a:gdLst/>
              <a:ahLst/>
              <a:cxnLst/>
              <a:rect l="l" t="t" r="r" b="b"/>
              <a:pathLst>
                <a:path w="1" h="1714" fill="none" extrusionOk="0">
                  <a:moveTo>
                    <a:pt x="0" y="1"/>
                  </a:moveTo>
                  <a:lnTo>
                    <a:pt x="0" y="1714"/>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2"/>
            <p:cNvSpPr/>
            <p:nvPr/>
          </p:nvSpPr>
          <p:spPr>
            <a:xfrm>
              <a:off x="5941906" y="4937514"/>
              <a:ext cx="9026" cy="28337"/>
            </a:xfrm>
            <a:custGeom>
              <a:avLst/>
              <a:gdLst/>
              <a:ahLst/>
              <a:cxnLst/>
              <a:rect l="l" t="t" r="r" b="b"/>
              <a:pathLst>
                <a:path w="323" h="804" fill="none" extrusionOk="0">
                  <a:moveTo>
                    <a:pt x="1" y="0"/>
                  </a:moveTo>
                  <a:cubicBezTo>
                    <a:pt x="108" y="268"/>
                    <a:pt x="215" y="535"/>
                    <a:pt x="322" y="80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2"/>
            <p:cNvSpPr/>
            <p:nvPr/>
          </p:nvSpPr>
          <p:spPr>
            <a:xfrm>
              <a:off x="5972842" y="4901670"/>
              <a:ext cx="28" cy="61009"/>
            </a:xfrm>
            <a:custGeom>
              <a:avLst/>
              <a:gdLst/>
              <a:ahLst/>
              <a:cxnLst/>
              <a:rect l="l" t="t" r="r" b="b"/>
              <a:pathLst>
                <a:path w="1" h="1731" fill="none" extrusionOk="0">
                  <a:moveTo>
                    <a:pt x="0" y="1731"/>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2"/>
            <p:cNvSpPr/>
            <p:nvPr/>
          </p:nvSpPr>
          <p:spPr>
            <a:xfrm>
              <a:off x="5995281" y="4930571"/>
              <a:ext cx="3493" cy="39051"/>
            </a:xfrm>
            <a:custGeom>
              <a:avLst/>
              <a:gdLst/>
              <a:ahLst/>
              <a:cxnLst/>
              <a:rect l="l" t="t" r="r" b="b"/>
              <a:pathLst>
                <a:path w="125" h="1108" fill="none" extrusionOk="0">
                  <a:moveTo>
                    <a:pt x="0" y="1107"/>
                  </a:moveTo>
                  <a:cubicBezTo>
                    <a:pt x="36" y="732"/>
                    <a:pt x="89" y="376"/>
                    <a:pt x="125" y="1"/>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2"/>
            <p:cNvSpPr/>
            <p:nvPr/>
          </p:nvSpPr>
          <p:spPr>
            <a:xfrm>
              <a:off x="5463740" y="4185386"/>
              <a:ext cx="5533" cy="35879"/>
            </a:xfrm>
            <a:custGeom>
              <a:avLst/>
              <a:gdLst/>
              <a:ahLst/>
              <a:cxnLst/>
              <a:rect l="l" t="t" r="r" b="b"/>
              <a:pathLst>
                <a:path w="198" h="1018" fill="none" extrusionOk="0">
                  <a:moveTo>
                    <a:pt x="19" y="0"/>
                  </a:moveTo>
                  <a:cubicBezTo>
                    <a:pt x="1" y="357"/>
                    <a:pt x="54" y="714"/>
                    <a:pt x="197" y="10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2"/>
            <p:cNvSpPr/>
            <p:nvPr/>
          </p:nvSpPr>
          <p:spPr>
            <a:xfrm>
              <a:off x="5500152" y="4160856"/>
              <a:ext cx="3521" cy="60410"/>
            </a:xfrm>
            <a:custGeom>
              <a:avLst/>
              <a:gdLst/>
              <a:ahLst/>
              <a:cxnLst/>
              <a:rect l="l" t="t" r="r" b="b"/>
              <a:pathLst>
                <a:path w="126" h="1714" fill="none" extrusionOk="0">
                  <a:moveTo>
                    <a:pt x="0" y="0"/>
                  </a:moveTo>
                  <a:cubicBezTo>
                    <a:pt x="36" y="571"/>
                    <a:pt x="90" y="1142"/>
                    <a:pt x="125" y="17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2"/>
            <p:cNvSpPr/>
            <p:nvPr/>
          </p:nvSpPr>
          <p:spPr>
            <a:xfrm>
              <a:off x="5528069" y="4178478"/>
              <a:ext cx="4024" cy="39016"/>
            </a:xfrm>
            <a:custGeom>
              <a:avLst/>
              <a:gdLst/>
              <a:ahLst/>
              <a:cxnLst/>
              <a:rect l="l" t="t" r="r" b="b"/>
              <a:pathLst>
                <a:path w="144" h="1107" fill="none" extrusionOk="0">
                  <a:moveTo>
                    <a:pt x="54" y="1106"/>
                  </a:moveTo>
                  <a:cubicBezTo>
                    <a:pt x="1" y="732"/>
                    <a:pt x="36" y="357"/>
                    <a:pt x="143" y="0"/>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2"/>
            <p:cNvSpPr/>
            <p:nvPr/>
          </p:nvSpPr>
          <p:spPr>
            <a:xfrm>
              <a:off x="5837197" y="3960875"/>
              <a:ext cx="4024" cy="39651"/>
            </a:xfrm>
            <a:custGeom>
              <a:avLst/>
              <a:gdLst/>
              <a:ahLst/>
              <a:cxnLst/>
              <a:rect l="l" t="t" r="r" b="b"/>
              <a:pathLst>
                <a:path w="144" h="1125" fill="none" extrusionOk="0">
                  <a:moveTo>
                    <a:pt x="1" y="1"/>
                  </a:moveTo>
                  <a:cubicBezTo>
                    <a:pt x="108" y="357"/>
                    <a:pt x="144" y="750"/>
                    <a:pt x="108" y="1125"/>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2"/>
            <p:cNvSpPr/>
            <p:nvPr/>
          </p:nvSpPr>
          <p:spPr>
            <a:xfrm>
              <a:off x="5860642" y="3946425"/>
              <a:ext cx="5505" cy="53467"/>
            </a:xfrm>
            <a:custGeom>
              <a:avLst/>
              <a:gdLst/>
              <a:ahLst/>
              <a:cxnLst/>
              <a:rect l="l" t="t" r="r" b="b"/>
              <a:pathLst>
                <a:path w="197" h="1517" fill="none" extrusionOk="0">
                  <a:moveTo>
                    <a:pt x="1" y="0"/>
                  </a:moveTo>
                  <a:cubicBezTo>
                    <a:pt x="72" y="518"/>
                    <a:pt x="125" y="1017"/>
                    <a:pt x="197" y="1517"/>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2"/>
            <p:cNvSpPr/>
            <p:nvPr/>
          </p:nvSpPr>
          <p:spPr>
            <a:xfrm>
              <a:off x="6510336" y="3654632"/>
              <a:ext cx="7517" cy="42787"/>
            </a:xfrm>
            <a:custGeom>
              <a:avLst/>
              <a:gdLst/>
              <a:ahLst/>
              <a:cxnLst/>
              <a:rect l="l" t="t" r="r" b="b"/>
              <a:pathLst>
                <a:path w="269" h="1214" fill="none" extrusionOk="0">
                  <a:moveTo>
                    <a:pt x="1" y="0"/>
                  </a:moveTo>
                  <a:cubicBezTo>
                    <a:pt x="90" y="393"/>
                    <a:pt x="179" y="803"/>
                    <a:pt x="268" y="1213"/>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2"/>
            <p:cNvSpPr/>
            <p:nvPr/>
          </p:nvSpPr>
          <p:spPr>
            <a:xfrm>
              <a:off x="6539762" y="3625695"/>
              <a:ext cx="2515" cy="64816"/>
            </a:xfrm>
            <a:custGeom>
              <a:avLst/>
              <a:gdLst/>
              <a:ahLst/>
              <a:cxnLst/>
              <a:rect l="l" t="t" r="r" b="b"/>
              <a:pathLst>
                <a:path w="90" h="1839" fill="none" extrusionOk="0">
                  <a:moveTo>
                    <a:pt x="54" y="0"/>
                  </a:moveTo>
                  <a:cubicBezTo>
                    <a:pt x="0" y="625"/>
                    <a:pt x="18" y="1232"/>
                    <a:pt x="89" y="1838"/>
                  </a:cubicBez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2"/>
            <p:cNvSpPr/>
            <p:nvPr/>
          </p:nvSpPr>
          <p:spPr>
            <a:xfrm>
              <a:off x="4800102" y="4057094"/>
              <a:ext cx="28" cy="42787"/>
            </a:xfrm>
            <a:custGeom>
              <a:avLst/>
              <a:gdLst/>
              <a:ahLst/>
              <a:cxnLst/>
              <a:rect l="l" t="t" r="r" b="b"/>
              <a:pathLst>
                <a:path w="1" h="1214" fill="none" extrusionOk="0">
                  <a:moveTo>
                    <a:pt x="0" y="1214"/>
                  </a:moveTo>
                  <a:lnTo>
                    <a:pt x="0"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2"/>
            <p:cNvSpPr/>
            <p:nvPr/>
          </p:nvSpPr>
          <p:spPr>
            <a:xfrm>
              <a:off x="4833999" y="4053957"/>
              <a:ext cx="28" cy="49695"/>
            </a:xfrm>
            <a:custGeom>
              <a:avLst/>
              <a:gdLst/>
              <a:ahLst/>
              <a:cxnLst/>
              <a:rect l="l" t="t" r="r" b="b"/>
              <a:pathLst>
                <a:path w="1" h="1410" fill="none" extrusionOk="0">
                  <a:moveTo>
                    <a:pt x="1" y="14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2"/>
            <p:cNvSpPr/>
            <p:nvPr/>
          </p:nvSpPr>
          <p:spPr>
            <a:xfrm>
              <a:off x="4913279" y="4563318"/>
              <a:ext cx="28" cy="39016"/>
            </a:xfrm>
            <a:custGeom>
              <a:avLst/>
              <a:gdLst/>
              <a:ahLst/>
              <a:cxnLst/>
              <a:rect l="l" t="t" r="r" b="b"/>
              <a:pathLst>
                <a:path w="1" h="1107" fill="none" extrusionOk="0">
                  <a:moveTo>
                    <a:pt x="1" y="1107"/>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2"/>
            <p:cNvSpPr/>
            <p:nvPr/>
          </p:nvSpPr>
          <p:spPr>
            <a:xfrm>
              <a:off x="4941699" y="4527474"/>
              <a:ext cx="28" cy="71724"/>
            </a:xfrm>
            <a:custGeom>
              <a:avLst/>
              <a:gdLst/>
              <a:ahLst/>
              <a:cxnLst/>
              <a:rect l="l" t="t" r="r" b="b"/>
              <a:pathLst>
                <a:path w="1" h="2035" fill="none" extrusionOk="0">
                  <a:moveTo>
                    <a:pt x="1" y="2035"/>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2"/>
            <p:cNvSpPr/>
            <p:nvPr/>
          </p:nvSpPr>
          <p:spPr>
            <a:xfrm>
              <a:off x="4975596" y="4574033"/>
              <a:ext cx="28" cy="32108"/>
            </a:xfrm>
            <a:custGeom>
              <a:avLst/>
              <a:gdLst/>
              <a:ahLst/>
              <a:cxnLst/>
              <a:rect l="l" t="t" r="r" b="b"/>
              <a:pathLst>
                <a:path w="1" h="911" fill="none" extrusionOk="0">
                  <a:moveTo>
                    <a:pt x="1" y="910"/>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2"/>
            <p:cNvSpPr/>
            <p:nvPr/>
          </p:nvSpPr>
          <p:spPr>
            <a:xfrm>
              <a:off x="4410185" y="4623693"/>
              <a:ext cx="28" cy="39651"/>
            </a:xfrm>
            <a:custGeom>
              <a:avLst/>
              <a:gdLst/>
              <a:ahLst/>
              <a:cxnLst/>
              <a:rect l="l" t="t" r="r" b="b"/>
              <a:pathLst>
                <a:path w="1" h="1125" fill="none" extrusionOk="0">
                  <a:moveTo>
                    <a:pt x="0" y="1"/>
                  </a:moveTo>
                  <a:lnTo>
                    <a:pt x="0" y="112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2"/>
            <p:cNvSpPr/>
            <p:nvPr/>
          </p:nvSpPr>
          <p:spPr>
            <a:xfrm>
              <a:off x="4441092" y="4609877"/>
              <a:ext cx="28" cy="53467"/>
            </a:xfrm>
            <a:custGeom>
              <a:avLst/>
              <a:gdLst/>
              <a:ahLst/>
              <a:cxnLst/>
              <a:rect l="l" t="t" r="r" b="b"/>
              <a:pathLst>
                <a:path w="1" h="1517" fill="none" extrusionOk="0">
                  <a:moveTo>
                    <a:pt x="1" y="0"/>
                  </a:moveTo>
                  <a:lnTo>
                    <a:pt x="1" y="151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2"/>
            <p:cNvSpPr/>
            <p:nvPr/>
          </p:nvSpPr>
          <p:spPr>
            <a:xfrm>
              <a:off x="4669962" y="4898498"/>
              <a:ext cx="28" cy="39051"/>
            </a:xfrm>
            <a:custGeom>
              <a:avLst/>
              <a:gdLst/>
              <a:ahLst/>
              <a:cxnLst/>
              <a:rect l="l" t="t" r="r" b="b"/>
              <a:pathLst>
                <a:path w="1" h="1108" fill="none" extrusionOk="0">
                  <a:moveTo>
                    <a:pt x="0" y="1"/>
                  </a:moveTo>
                  <a:lnTo>
                    <a:pt x="0" y="1107"/>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2"/>
            <p:cNvSpPr/>
            <p:nvPr/>
          </p:nvSpPr>
          <p:spPr>
            <a:xfrm>
              <a:off x="4701372" y="4862654"/>
              <a:ext cx="28" cy="75495"/>
            </a:xfrm>
            <a:custGeom>
              <a:avLst/>
              <a:gdLst/>
              <a:ahLst/>
              <a:cxnLst/>
              <a:rect l="l" t="t" r="r" b="b"/>
              <a:pathLst>
                <a:path w="1" h="2142" fill="none" extrusionOk="0">
                  <a:moveTo>
                    <a:pt x="0" y="1"/>
                  </a:moveTo>
                  <a:lnTo>
                    <a:pt x="0" y="2142"/>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2"/>
            <p:cNvSpPr/>
            <p:nvPr/>
          </p:nvSpPr>
          <p:spPr>
            <a:xfrm>
              <a:off x="4737756" y="4898498"/>
              <a:ext cx="28" cy="32743"/>
            </a:xfrm>
            <a:custGeom>
              <a:avLst/>
              <a:gdLst/>
              <a:ahLst/>
              <a:cxnLst/>
              <a:rect l="l" t="t" r="r" b="b"/>
              <a:pathLst>
                <a:path w="1" h="929" fill="none" extrusionOk="0">
                  <a:moveTo>
                    <a:pt x="1" y="1"/>
                  </a:moveTo>
                  <a:lnTo>
                    <a:pt x="1" y="929"/>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2"/>
            <p:cNvSpPr/>
            <p:nvPr/>
          </p:nvSpPr>
          <p:spPr>
            <a:xfrm>
              <a:off x="3720586" y="4531245"/>
              <a:ext cx="28" cy="35879"/>
            </a:xfrm>
            <a:custGeom>
              <a:avLst/>
              <a:gdLst/>
              <a:ahLst/>
              <a:cxnLst/>
              <a:rect l="l" t="t" r="r" b="b"/>
              <a:pathLst>
                <a:path w="1" h="1018" fill="none" extrusionOk="0">
                  <a:moveTo>
                    <a:pt x="1" y="1"/>
                  </a:moveTo>
                  <a:lnTo>
                    <a:pt x="1" y="1018"/>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2"/>
            <p:cNvSpPr/>
            <p:nvPr/>
          </p:nvSpPr>
          <p:spPr>
            <a:xfrm>
              <a:off x="3754512" y="4502943"/>
              <a:ext cx="28" cy="71724"/>
            </a:xfrm>
            <a:custGeom>
              <a:avLst/>
              <a:gdLst/>
              <a:ahLst/>
              <a:cxnLst/>
              <a:rect l="l" t="t" r="r" b="b"/>
              <a:pathLst>
                <a:path w="1" h="2035" fill="none" extrusionOk="0">
                  <a:moveTo>
                    <a:pt x="0" y="1"/>
                  </a:moveTo>
                  <a:lnTo>
                    <a:pt x="0" y="2035"/>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2"/>
            <p:cNvSpPr/>
            <p:nvPr/>
          </p:nvSpPr>
          <p:spPr>
            <a:xfrm>
              <a:off x="3842259" y="4798508"/>
              <a:ext cx="28" cy="42823"/>
            </a:xfrm>
            <a:custGeom>
              <a:avLst/>
              <a:gdLst/>
              <a:ahLst/>
              <a:cxnLst/>
              <a:rect l="l" t="t" r="r" b="b"/>
              <a:pathLst>
                <a:path w="1" h="1215" fill="none" extrusionOk="0">
                  <a:moveTo>
                    <a:pt x="1" y="1214"/>
                  </a:moveTo>
                  <a:lnTo>
                    <a:pt x="1" y="1"/>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2"/>
            <p:cNvSpPr/>
            <p:nvPr/>
          </p:nvSpPr>
          <p:spPr>
            <a:xfrm>
              <a:off x="3876156" y="4780921"/>
              <a:ext cx="28" cy="56639"/>
            </a:xfrm>
            <a:custGeom>
              <a:avLst/>
              <a:gdLst/>
              <a:ahLst/>
              <a:cxnLst/>
              <a:rect l="l" t="t" r="r" b="b"/>
              <a:pathLst>
                <a:path w="1" h="1607" fill="none" extrusionOk="0">
                  <a:moveTo>
                    <a:pt x="1" y="16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2"/>
            <p:cNvSpPr/>
            <p:nvPr/>
          </p:nvSpPr>
          <p:spPr>
            <a:xfrm>
              <a:off x="3927016" y="4809223"/>
              <a:ext cx="28" cy="39016"/>
            </a:xfrm>
            <a:custGeom>
              <a:avLst/>
              <a:gdLst/>
              <a:ahLst/>
              <a:cxnLst/>
              <a:rect l="l" t="t" r="r" b="b"/>
              <a:pathLst>
                <a:path w="1" h="1107" fill="none" extrusionOk="0">
                  <a:moveTo>
                    <a:pt x="1" y="1106"/>
                  </a:moveTo>
                  <a:lnTo>
                    <a:pt x="1" y="0"/>
                  </a:lnTo>
                </a:path>
              </a:pathLst>
            </a:custGeom>
            <a:noFill/>
            <a:ln w="7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5" name="Google Shape;1335;p42"/>
          <p:cNvGrpSpPr/>
          <p:nvPr/>
        </p:nvGrpSpPr>
        <p:grpSpPr>
          <a:xfrm>
            <a:off x="-392232" y="5052853"/>
            <a:ext cx="2685823" cy="2174730"/>
            <a:chOff x="-294213" y="3788762"/>
            <a:chExt cx="2014630" cy="1630670"/>
          </a:xfrm>
        </p:grpSpPr>
        <p:sp>
          <p:nvSpPr>
            <p:cNvPr id="1336" name="Google Shape;1336;p42"/>
            <p:cNvSpPr/>
            <p:nvPr/>
          </p:nvSpPr>
          <p:spPr>
            <a:xfrm>
              <a:off x="-294213" y="3788762"/>
              <a:ext cx="2014630" cy="1630670"/>
            </a:xfrm>
            <a:custGeom>
              <a:avLst/>
              <a:gdLst/>
              <a:ahLst/>
              <a:cxnLst/>
              <a:rect l="l" t="t" r="r" b="b"/>
              <a:pathLst>
                <a:path w="60377" h="48870" extrusionOk="0">
                  <a:moveTo>
                    <a:pt x="29286" y="1"/>
                  </a:moveTo>
                  <a:cubicBezTo>
                    <a:pt x="25466" y="1"/>
                    <a:pt x="21742" y="2517"/>
                    <a:pt x="20427" y="6066"/>
                  </a:cubicBezTo>
                  <a:cubicBezTo>
                    <a:pt x="17965" y="4409"/>
                    <a:pt x="15313" y="2704"/>
                    <a:pt x="12379" y="2704"/>
                  </a:cubicBezTo>
                  <a:cubicBezTo>
                    <a:pt x="12297" y="2704"/>
                    <a:pt x="12214" y="2705"/>
                    <a:pt x="12131" y="2708"/>
                  </a:cubicBezTo>
                  <a:cubicBezTo>
                    <a:pt x="9073" y="2783"/>
                    <a:pt x="5990" y="5766"/>
                    <a:pt x="7068" y="8548"/>
                  </a:cubicBezTo>
                  <a:cubicBezTo>
                    <a:pt x="6490" y="8110"/>
                    <a:pt x="5839" y="7917"/>
                    <a:pt x="5175" y="7917"/>
                  </a:cubicBezTo>
                  <a:cubicBezTo>
                    <a:pt x="2988" y="7917"/>
                    <a:pt x="665" y="10012"/>
                    <a:pt x="376" y="12357"/>
                  </a:cubicBezTo>
                  <a:cubicBezTo>
                    <a:pt x="0" y="15415"/>
                    <a:pt x="1780" y="18272"/>
                    <a:pt x="3509" y="20828"/>
                  </a:cubicBezTo>
                  <a:cubicBezTo>
                    <a:pt x="426" y="25164"/>
                    <a:pt x="2482" y="32107"/>
                    <a:pt x="7469" y="34112"/>
                  </a:cubicBezTo>
                  <a:cubicBezTo>
                    <a:pt x="5665" y="34287"/>
                    <a:pt x="4386" y="36217"/>
                    <a:pt x="4487" y="37996"/>
                  </a:cubicBezTo>
                  <a:cubicBezTo>
                    <a:pt x="4562" y="39776"/>
                    <a:pt x="5665" y="41380"/>
                    <a:pt x="7018" y="42583"/>
                  </a:cubicBezTo>
                  <a:cubicBezTo>
                    <a:pt x="9750" y="45064"/>
                    <a:pt x="12757" y="45039"/>
                    <a:pt x="15915" y="46367"/>
                  </a:cubicBezTo>
                  <a:cubicBezTo>
                    <a:pt x="16993" y="46793"/>
                    <a:pt x="17544" y="48122"/>
                    <a:pt x="18823" y="48322"/>
                  </a:cubicBezTo>
                  <a:cubicBezTo>
                    <a:pt x="18830" y="48323"/>
                    <a:pt x="18844" y="48324"/>
                    <a:pt x="18864" y="48324"/>
                  </a:cubicBezTo>
                  <a:cubicBezTo>
                    <a:pt x="19325" y="48324"/>
                    <a:pt x="23002" y="48047"/>
                    <a:pt x="22357" y="47471"/>
                  </a:cubicBezTo>
                  <a:lnTo>
                    <a:pt x="22357" y="47471"/>
                  </a:lnTo>
                  <a:cubicBezTo>
                    <a:pt x="23425" y="48422"/>
                    <a:pt x="24840" y="48869"/>
                    <a:pt x="26269" y="48869"/>
                  </a:cubicBezTo>
                  <a:cubicBezTo>
                    <a:pt x="28529" y="48869"/>
                    <a:pt x="30827" y="47752"/>
                    <a:pt x="31855" y="45741"/>
                  </a:cubicBezTo>
                  <a:cubicBezTo>
                    <a:pt x="32734" y="47205"/>
                    <a:pt x="34524" y="47741"/>
                    <a:pt x="36303" y="47741"/>
                  </a:cubicBezTo>
                  <a:cubicBezTo>
                    <a:pt x="36808" y="47741"/>
                    <a:pt x="37313" y="47698"/>
                    <a:pt x="37795" y="47621"/>
                  </a:cubicBezTo>
                  <a:cubicBezTo>
                    <a:pt x="39726" y="47310"/>
                    <a:pt x="41619" y="46606"/>
                    <a:pt x="43558" y="46606"/>
                  </a:cubicBezTo>
                  <a:cubicBezTo>
                    <a:pt x="43809" y="46606"/>
                    <a:pt x="44059" y="46617"/>
                    <a:pt x="44311" y="46643"/>
                  </a:cubicBezTo>
                  <a:cubicBezTo>
                    <a:pt x="45565" y="46768"/>
                    <a:pt x="46793" y="47245"/>
                    <a:pt x="48046" y="47370"/>
                  </a:cubicBezTo>
                  <a:cubicBezTo>
                    <a:pt x="48244" y="47390"/>
                    <a:pt x="48442" y="47399"/>
                    <a:pt x="48639" y="47399"/>
                  </a:cubicBezTo>
                  <a:cubicBezTo>
                    <a:pt x="52672" y="47399"/>
                    <a:pt x="56307" y="43342"/>
                    <a:pt x="55590" y="39375"/>
                  </a:cubicBezTo>
                  <a:cubicBezTo>
                    <a:pt x="57444" y="37345"/>
                    <a:pt x="59374" y="35164"/>
                    <a:pt x="59875" y="32483"/>
                  </a:cubicBezTo>
                  <a:cubicBezTo>
                    <a:pt x="60377" y="29776"/>
                    <a:pt x="58798" y="26518"/>
                    <a:pt x="56041" y="26217"/>
                  </a:cubicBezTo>
                  <a:cubicBezTo>
                    <a:pt x="57545" y="23661"/>
                    <a:pt x="58948" y="20778"/>
                    <a:pt x="58547" y="17871"/>
                  </a:cubicBezTo>
                  <a:cubicBezTo>
                    <a:pt x="58179" y="15336"/>
                    <a:pt x="55880" y="12950"/>
                    <a:pt x="53418" y="12950"/>
                  </a:cubicBezTo>
                  <a:cubicBezTo>
                    <a:pt x="53033" y="12950"/>
                    <a:pt x="52643" y="13009"/>
                    <a:pt x="52256" y="13134"/>
                  </a:cubicBezTo>
                  <a:cubicBezTo>
                    <a:pt x="52507" y="9851"/>
                    <a:pt x="50577" y="6518"/>
                    <a:pt x="47570" y="5039"/>
                  </a:cubicBezTo>
                  <a:cubicBezTo>
                    <a:pt x="46439" y="4488"/>
                    <a:pt x="45180" y="4222"/>
                    <a:pt x="43916" y="4222"/>
                  </a:cubicBezTo>
                  <a:cubicBezTo>
                    <a:pt x="41845" y="4222"/>
                    <a:pt x="39762" y="4938"/>
                    <a:pt x="38221" y="6292"/>
                  </a:cubicBezTo>
                  <a:cubicBezTo>
                    <a:pt x="36968" y="2683"/>
                    <a:pt x="33284" y="51"/>
                    <a:pt x="29399" y="1"/>
                  </a:cubicBezTo>
                  <a:cubicBezTo>
                    <a:pt x="29361" y="1"/>
                    <a:pt x="29324" y="1"/>
                    <a:pt x="29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2"/>
            <p:cNvSpPr/>
            <p:nvPr/>
          </p:nvSpPr>
          <p:spPr>
            <a:xfrm>
              <a:off x="165702" y="4162058"/>
              <a:ext cx="1115616" cy="1133350"/>
            </a:xfrm>
            <a:custGeom>
              <a:avLst/>
              <a:gdLst/>
              <a:ahLst/>
              <a:cxnLst/>
              <a:rect l="l" t="t" r="r" b="b"/>
              <a:pathLst>
                <a:path w="21263" h="21601" extrusionOk="0">
                  <a:moveTo>
                    <a:pt x="8222" y="1"/>
                  </a:moveTo>
                  <a:cubicBezTo>
                    <a:pt x="8084" y="1"/>
                    <a:pt x="7935" y="118"/>
                    <a:pt x="7977" y="300"/>
                  </a:cubicBezTo>
                  <a:cubicBezTo>
                    <a:pt x="8513" y="2744"/>
                    <a:pt x="9012" y="5189"/>
                    <a:pt x="9440" y="7651"/>
                  </a:cubicBezTo>
                  <a:cubicBezTo>
                    <a:pt x="9137" y="7473"/>
                    <a:pt x="8816" y="7276"/>
                    <a:pt x="8513" y="7080"/>
                  </a:cubicBezTo>
                  <a:cubicBezTo>
                    <a:pt x="8102" y="6812"/>
                    <a:pt x="7674" y="6527"/>
                    <a:pt x="7264" y="6259"/>
                  </a:cubicBezTo>
                  <a:cubicBezTo>
                    <a:pt x="6443" y="5688"/>
                    <a:pt x="5658" y="5082"/>
                    <a:pt x="4890" y="4457"/>
                  </a:cubicBezTo>
                  <a:cubicBezTo>
                    <a:pt x="4841" y="4419"/>
                    <a:pt x="4788" y="4403"/>
                    <a:pt x="4738" y="4403"/>
                  </a:cubicBezTo>
                  <a:cubicBezTo>
                    <a:pt x="4552" y="4403"/>
                    <a:pt x="4401" y="4620"/>
                    <a:pt x="4569" y="4760"/>
                  </a:cubicBezTo>
                  <a:cubicBezTo>
                    <a:pt x="5337" y="5403"/>
                    <a:pt x="6139" y="6009"/>
                    <a:pt x="6960" y="6598"/>
                  </a:cubicBezTo>
                  <a:cubicBezTo>
                    <a:pt x="7371" y="6884"/>
                    <a:pt x="7781" y="7169"/>
                    <a:pt x="8209" y="7437"/>
                  </a:cubicBezTo>
                  <a:cubicBezTo>
                    <a:pt x="8637" y="7722"/>
                    <a:pt x="9084" y="7972"/>
                    <a:pt x="9512" y="8258"/>
                  </a:cubicBezTo>
                  <a:cubicBezTo>
                    <a:pt x="9530" y="8275"/>
                    <a:pt x="9547" y="8275"/>
                    <a:pt x="9565" y="8275"/>
                  </a:cubicBezTo>
                  <a:cubicBezTo>
                    <a:pt x="9690" y="9043"/>
                    <a:pt x="9815" y="9792"/>
                    <a:pt x="9940" y="10541"/>
                  </a:cubicBezTo>
                  <a:cubicBezTo>
                    <a:pt x="10493" y="13985"/>
                    <a:pt x="10850" y="17447"/>
                    <a:pt x="11260" y="20926"/>
                  </a:cubicBezTo>
                  <a:cubicBezTo>
                    <a:pt x="9869" y="20301"/>
                    <a:pt x="8602" y="19427"/>
                    <a:pt x="7371" y="18517"/>
                  </a:cubicBezTo>
                  <a:cubicBezTo>
                    <a:pt x="7371" y="18499"/>
                    <a:pt x="7371" y="18481"/>
                    <a:pt x="7371" y="18446"/>
                  </a:cubicBezTo>
                  <a:cubicBezTo>
                    <a:pt x="7174" y="17429"/>
                    <a:pt x="7032" y="16412"/>
                    <a:pt x="6817" y="15395"/>
                  </a:cubicBezTo>
                  <a:cubicBezTo>
                    <a:pt x="6621" y="14378"/>
                    <a:pt x="6407" y="13378"/>
                    <a:pt x="6157" y="12379"/>
                  </a:cubicBezTo>
                  <a:cubicBezTo>
                    <a:pt x="6129" y="12251"/>
                    <a:pt x="6038" y="12197"/>
                    <a:pt x="5944" y="12197"/>
                  </a:cubicBezTo>
                  <a:cubicBezTo>
                    <a:pt x="5801" y="12197"/>
                    <a:pt x="5650" y="12322"/>
                    <a:pt x="5693" y="12504"/>
                  </a:cubicBezTo>
                  <a:cubicBezTo>
                    <a:pt x="6139" y="14342"/>
                    <a:pt x="6586" y="16233"/>
                    <a:pt x="6853" y="18125"/>
                  </a:cubicBezTo>
                  <a:cubicBezTo>
                    <a:pt x="6514" y="17875"/>
                    <a:pt x="6193" y="17625"/>
                    <a:pt x="5872" y="17393"/>
                  </a:cubicBezTo>
                  <a:cubicBezTo>
                    <a:pt x="4016" y="15966"/>
                    <a:pt x="2232" y="14449"/>
                    <a:pt x="501" y="12843"/>
                  </a:cubicBezTo>
                  <a:cubicBezTo>
                    <a:pt x="453" y="12795"/>
                    <a:pt x="398" y="12775"/>
                    <a:pt x="345" y="12775"/>
                  </a:cubicBezTo>
                  <a:cubicBezTo>
                    <a:pt x="163" y="12775"/>
                    <a:pt x="0" y="13012"/>
                    <a:pt x="180" y="13164"/>
                  </a:cubicBezTo>
                  <a:cubicBezTo>
                    <a:pt x="1893" y="14788"/>
                    <a:pt x="3695" y="16305"/>
                    <a:pt x="5568" y="17750"/>
                  </a:cubicBezTo>
                  <a:cubicBezTo>
                    <a:pt x="7424" y="19159"/>
                    <a:pt x="9333" y="20623"/>
                    <a:pt x="11457" y="21568"/>
                  </a:cubicBezTo>
                  <a:cubicBezTo>
                    <a:pt x="11506" y="21591"/>
                    <a:pt x="11553" y="21601"/>
                    <a:pt x="11595" y="21601"/>
                  </a:cubicBezTo>
                  <a:cubicBezTo>
                    <a:pt x="11718" y="21601"/>
                    <a:pt x="11805" y="21514"/>
                    <a:pt x="11831" y="21408"/>
                  </a:cubicBezTo>
                  <a:cubicBezTo>
                    <a:pt x="11903" y="21408"/>
                    <a:pt x="11974" y="21408"/>
                    <a:pt x="12028" y="21354"/>
                  </a:cubicBezTo>
                  <a:cubicBezTo>
                    <a:pt x="14276" y="19606"/>
                    <a:pt x="16524" y="17857"/>
                    <a:pt x="18647" y="15966"/>
                  </a:cubicBezTo>
                  <a:cubicBezTo>
                    <a:pt x="18828" y="15798"/>
                    <a:pt x="18661" y="15566"/>
                    <a:pt x="18468" y="15566"/>
                  </a:cubicBezTo>
                  <a:cubicBezTo>
                    <a:pt x="18415" y="15566"/>
                    <a:pt x="18359" y="15584"/>
                    <a:pt x="18308" y="15627"/>
                  </a:cubicBezTo>
                  <a:cubicBezTo>
                    <a:pt x="16114" y="17411"/>
                    <a:pt x="13972" y="19231"/>
                    <a:pt x="11742" y="20962"/>
                  </a:cubicBezTo>
                  <a:cubicBezTo>
                    <a:pt x="11653" y="19748"/>
                    <a:pt x="11528" y="18553"/>
                    <a:pt x="11385" y="17340"/>
                  </a:cubicBezTo>
                  <a:cubicBezTo>
                    <a:pt x="11457" y="17340"/>
                    <a:pt x="11528" y="17304"/>
                    <a:pt x="11564" y="17232"/>
                  </a:cubicBezTo>
                  <a:cubicBezTo>
                    <a:pt x="12188" y="16055"/>
                    <a:pt x="12848" y="14895"/>
                    <a:pt x="13437" y="13682"/>
                  </a:cubicBezTo>
                  <a:lnTo>
                    <a:pt x="13473" y="13682"/>
                  </a:lnTo>
                  <a:cubicBezTo>
                    <a:pt x="14793" y="13004"/>
                    <a:pt x="16078" y="12201"/>
                    <a:pt x="17345" y="11416"/>
                  </a:cubicBezTo>
                  <a:cubicBezTo>
                    <a:pt x="18611" y="10613"/>
                    <a:pt x="19843" y="9774"/>
                    <a:pt x="21056" y="8900"/>
                  </a:cubicBezTo>
                  <a:cubicBezTo>
                    <a:pt x="21263" y="8752"/>
                    <a:pt x="21139" y="8446"/>
                    <a:pt x="20949" y="8446"/>
                  </a:cubicBezTo>
                  <a:cubicBezTo>
                    <a:pt x="20909" y="8446"/>
                    <a:pt x="20867" y="8459"/>
                    <a:pt x="20824" y="8490"/>
                  </a:cubicBezTo>
                  <a:cubicBezTo>
                    <a:pt x="19611" y="9364"/>
                    <a:pt x="18362" y="10202"/>
                    <a:pt x="17095" y="10988"/>
                  </a:cubicBezTo>
                  <a:cubicBezTo>
                    <a:pt x="16024" y="11666"/>
                    <a:pt x="14918" y="12272"/>
                    <a:pt x="13812" y="12897"/>
                  </a:cubicBezTo>
                  <a:cubicBezTo>
                    <a:pt x="14294" y="11862"/>
                    <a:pt x="14740" y="10827"/>
                    <a:pt x="15150" y="9774"/>
                  </a:cubicBezTo>
                  <a:cubicBezTo>
                    <a:pt x="16185" y="7169"/>
                    <a:pt x="17023" y="4511"/>
                    <a:pt x="17666" y="1781"/>
                  </a:cubicBezTo>
                  <a:cubicBezTo>
                    <a:pt x="17708" y="1612"/>
                    <a:pt x="17570" y="1506"/>
                    <a:pt x="17435" y="1506"/>
                  </a:cubicBezTo>
                  <a:cubicBezTo>
                    <a:pt x="17341" y="1506"/>
                    <a:pt x="17249" y="1557"/>
                    <a:pt x="17220" y="1674"/>
                  </a:cubicBezTo>
                  <a:cubicBezTo>
                    <a:pt x="16738" y="3708"/>
                    <a:pt x="16149" y="5742"/>
                    <a:pt x="15435" y="7722"/>
                  </a:cubicBezTo>
                  <a:cubicBezTo>
                    <a:pt x="15400" y="7633"/>
                    <a:pt x="15364" y="7544"/>
                    <a:pt x="15328" y="7455"/>
                  </a:cubicBezTo>
                  <a:cubicBezTo>
                    <a:pt x="15204" y="7187"/>
                    <a:pt x="15096" y="6919"/>
                    <a:pt x="14972" y="6652"/>
                  </a:cubicBezTo>
                  <a:cubicBezTo>
                    <a:pt x="14722" y="6134"/>
                    <a:pt x="14454" y="5617"/>
                    <a:pt x="14169" y="5117"/>
                  </a:cubicBezTo>
                  <a:cubicBezTo>
                    <a:pt x="14113" y="5029"/>
                    <a:pt x="14032" y="4992"/>
                    <a:pt x="13952" y="4992"/>
                  </a:cubicBezTo>
                  <a:cubicBezTo>
                    <a:pt x="13774" y="4992"/>
                    <a:pt x="13599" y="5176"/>
                    <a:pt x="13723" y="5385"/>
                  </a:cubicBezTo>
                  <a:cubicBezTo>
                    <a:pt x="13990" y="5867"/>
                    <a:pt x="14258" y="6366"/>
                    <a:pt x="14508" y="6884"/>
                  </a:cubicBezTo>
                  <a:cubicBezTo>
                    <a:pt x="14615" y="7134"/>
                    <a:pt x="14740" y="7383"/>
                    <a:pt x="14847" y="7651"/>
                  </a:cubicBezTo>
                  <a:cubicBezTo>
                    <a:pt x="14954" y="7919"/>
                    <a:pt x="15043" y="8204"/>
                    <a:pt x="15150" y="8454"/>
                  </a:cubicBezTo>
                  <a:cubicBezTo>
                    <a:pt x="15025" y="8811"/>
                    <a:pt x="14900" y="9150"/>
                    <a:pt x="14775" y="9507"/>
                  </a:cubicBezTo>
                  <a:cubicBezTo>
                    <a:pt x="13794" y="11951"/>
                    <a:pt x="12688" y="14431"/>
                    <a:pt x="11314" y="16679"/>
                  </a:cubicBezTo>
                  <a:cubicBezTo>
                    <a:pt x="11064" y="14645"/>
                    <a:pt x="10761" y="12611"/>
                    <a:pt x="10440" y="10595"/>
                  </a:cubicBezTo>
                  <a:cubicBezTo>
                    <a:pt x="9886" y="7098"/>
                    <a:pt x="9208" y="3619"/>
                    <a:pt x="8423" y="175"/>
                  </a:cubicBezTo>
                  <a:cubicBezTo>
                    <a:pt x="8402" y="53"/>
                    <a:pt x="8314" y="1"/>
                    <a:pt x="8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42"/>
          <p:cNvGrpSpPr/>
          <p:nvPr/>
        </p:nvGrpSpPr>
        <p:grpSpPr>
          <a:xfrm>
            <a:off x="2445649" y="6197819"/>
            <a:ext cx="1754319" cy="599790"/>
            <a:chOff x="1834475" y="4647288"/>
            <a:chExt cx="1315910" cy="449738"/>
          </a:xfrm>
        </p:grpSpPr>
        <p:sp>
          <p:nvSpPr>
            <p:cNvPr id="1339" name="Google Shape;1339;p42"/>
            <p:cNvSpPr/>
            <p:nvPr/>
          </p:nvSpPr>
          <p:spPr>
            <a:xfrm>
              <a:off x="1834475" y="46627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0" name="Google Shape;1340;p42"/>
            <p:cNvSpPr/>
            <p:nvPr/>
          </p:nvSpPr>
          <p:spPr>
            <a:xfrm>
              <a:off x="1981950" y="50711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1" name="Google Shape;1341;p42"/>
            <p:cNvSpPr/>
            <p:nvPr/>
          </p:nvSpPr>
          <p:spPr>
            <a:xfrm>
              <a:off x="2844100" y="464728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2" name="Google Shape;1342;p42"/>
            <p:cNvSpPr/>
            <p:nvPr/>
          </p:nvSpPr>
          <p:spPr>
            <a:xfrm>
              <a:off x="2447075" y="4787575"/>
              <a:ext cx="193492"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3" name="Google Shape;1343;p42"/>
            <p:cNvSpPr/>
            <p:nvPr/>
          </p:nvSpPr>
          <p:spPr>
            <a:xfrm>
              <a:off x="2745482" y="4901650"/>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sp>
          <p:nvSpPr>
            <p:cNvPr id="1344" name="Google Shape;1344;p42"/>
            <p:cNvSpPr/>
            <p:nvPr/>
          </p:nvSpPr>
          <p:spPr>
            <a:xfrm>
              <a:off x="2017732" y="4866975"/>
              <a:ext cx="98606"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dk2"/>
              </a:solidFill>
              <a:prstDash val="solid"/>
              <a:round/>
              <a:headEnd type="none" w="med" len="med"/>
              <a:tailEnd type="none" w="med" len="med"/>
            </a:ln>
          </p:spPr>
        </p:sp>
      </p:grpSp>
      <p:grpSp>
        <p:nvGrpSpPr>
          <p:cNvPr id="1345" name="Google Shape;1345;p42"/>
          <p:cNvGrpSpPr/>
          <p:nvPr/>
        </p:nvGrpSpPr>
        <p:grpSpPr>
          <a:xfrm>
            <a:off x="2280138" y="5673815"/>
            <a:ext cx="2388702" cy="134848"/>
            <a:chOff x="1710325" y="4254375"/>
            <a:chExt cx="1791760" cy="101113"/>
          </a:xfrm>
        </p:grpSpPr>
        <p:sp>
          <p:nvSpPr>
            <p:cNvPr id="1346" name="Google Shape;1346;p42"/>
            <p:cNvSpPr/>
            <p:nvPr/>
          </p:nvSpPr>
          <p:spPr>
            <a:xfrm>
              <a:off x="1710325" y="4254375"/>
              <a:ext cx="46512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sp>
          <p:nvSpPr>
            <p:cNvPr id="1347" name="Google Shape;1347;p42"/>
            <p:cNvSpPr/>
            <p:nvPr/>
          </p:nvSpPr>
          <p:spPr>
            <a:xfrm>
              <a:off x="3195800" y="4329638"/>
              <a:ext cx="306285" cy="25850"/>
            </a:xfrm>
            <a:custGeom>
              <a:avLst/>
              <a:gdLst/>
              <a:ahLst/>
              <a:cxnLst/>
              <a:rect l="l" t="t" r="r" b="b"/>
              <a:pathLst>
                <a:path w="18605" h="1034" extrusionOk="0">
                  <a:moveTo>
                    <a:pt x="0" y="0"/>
                  </a:moveTo>
                  <a:cubicBezTo>
                    <a:pt x="5885" y="1963"/>
                    <a:pt x="12401" y="454"/>
                    <a:pt x="18605" y="454"/>
                  </a:cubicBezTo>
                </a:path>
              </a:pathLst>
            </a:custGeom>
            <a:noFill/>
            <a:ln w="9525" cap="flat" cmpd="sng">
              <a:solidFill>
                <a:schemeClr val="accent1"/>
              </a:solidFill>
              <a:prstDash val="solid"/>
              <a:round/>
              <a:headEnd type="none" w="med" len="med"/>
              <a:tailEnd type="none" w="med" len="med"/>
            </a:ln>
          </p:spPr>
        </p:sp>
      </p:grpSp>
      <p:grpSp>
        <p:nvGrpSpPr>
          <p:cNvPr id="1348" name="Google Shape;1348;p42"/>
          <p:cNvGrpSpPr/>
          <p:nvPr/>
        </p:nvGrpSpPr>
        <p:grpSpPr>
          <a:xfrm>
            <a:off x="2640958" y="4150526"/>
            <a:ext cx="4899819" cy="1658148"/>
            <a:chOff x="1980975" y="3112173"/>
            <a:chExt cx="3675343" cy="1243323"/>
          </a:xfrm>
        </p:grpSpPr>
        <p:grpSp>
          <p:nvGrpSpPr>
            <p:cNvPr id="1349" name="Google Shape;1349;p42"/>
            <p:cNvGrpSpPr/>
            <p:nvPr/>
          </p:nvGrpSpPr>
          <p:grpSpPr>
            <a:xfrm>
              <a:off x="1980975" y="3471400"/>
              <a:ext cx="929121" cy="884096"/>
              <a:chOff x="307925" y="4041975"/>
              <a:chExt cx="929121" cy="884096"/>
            </a:xfrm>
          </p:grpSpPr>
          <p:sp>
            <p:nvSpPr>
              <p:cNvPr id="1350" name="Google Shape;1350;p42"/>
              <p:cNvSpPr/>
              <p:nvPr/>
            </p:nvSpPr>
            <p:spPr>
              <a:xfrm>
                <a:off x="307925" y="4041975"/>
                <a:ext cx="929121" cy="736160"/>
              </a:xfrm>
              <a:custGeom>
                <a:avLst/>
                <a:gdLst/>
                <a:ahLst/>
                <a:cxnLst/>
                <a:rect l="l" t="t" r="r" b="b"/>
                <a:pathLst>
                  <a:path w="18108" h="14348" extrusionOk="0">
                    <a:moveTo>
                      <a:pt x="8964" y="0"/>
                    </a:moveTo>
                    <a:cubicBezTo>
                      <a:pt x="8937" y="0"/>
                      <a:pt x="8910" y="1"/>
                      <a:pt x="8883" y="2"/>
                    </a:cubicBezTo>
                    <a:cubicBezTo>
                      <a:pt x="8151" y="20"/>
                      <a:pt x="7509" y="538"/>
                      <a:pt x="7170" y="1144"/>
                    </a:cubicBezTo>
                    <a:cubicBezTo>
                      <a:pt x="6849" y="1769"/>
                      <a:pt x="6759" y="2465"/>
                      <a:pt x="6724" y="3143"/>
                    </a:cubicBezTo>
                    <a:cubicBezTo>
                      <a:pt x="6545" y="5766"/>
                      <a:pt x="6795" y="8388"/>
                      <a:pt x="7437" y="10940"/>
                    </a:cubicBezTo>
                    <a:cubicBezTo>
                      <a:pt x="6242" y="8977"/>
                      <a:pt x="4511" y="6925"/>
                      <a:pt x="2102" y="6872"/>
                    </a:cubicBezTo>
                    <a:cubicBezTo>
                      <a:pt x="2090" y="6872"/>
                      <a:pt x="2077" y="6871"/>
                      <a:pt x="2065" y="6871"/>
                    </a:cubicBezTo>
                    <a:cubicBezTo>
                      <a:pt x="1126" y="6871"/>
                      <a:pt x="1" y="7525"/>
                      <a:pt x="282" y="8353"/>
                    </a:cubicBezTo>
                    <a:cubicBezTo>
                      <a:pt x="354" y="8585"/>
                      <a:pt x="514" y="8763"/>
                      <a:pt x="675" y="8924"/>
                    </a:cubicBezTo>
                    <a:cubicBezTo>
                      <a:pt x="2584" y="10886"/>
                      <a:pt x="6295" y="12760"/>
                      <a:pt x="8704" y="14348"/>
                    </a:cubicBezTo>
                    <a:cubicBezTo>
                      <a:pt x="11559" y="12564"/>
                      <a:pt x="18107" y="11868"/>
                      <a:pt x="18107" y="8281"/>
                    </a:cubicBezTo>
                    <a:cubicBezTo>
                      <a:pt x="18107" y="7646"/>
                      <a:pt x="17653" y="7335"/>
                      <a:pt x="16918" y="7335"/>
                    </a:cubicBezTo>
                    <a:cubicBezTo>
                      <a:pt x="15321" y="7335"/>
                      <a:pt x="12398" y="8802"/>
                      <a:pt x="9918" y="11600"/>
                    </a:cubicBezTo>
                    <a:cubicBezTo>
                      <a:pt x="11024" y="9120"/>
                      <a:pt x="11488" y="5748"/>
                      <a:pt x="11256" y="3053"/>
                    </a:cubicBezTo>
                    <a:cubicBezTo>
                      <a:pt x="11202" y="2358"/>
                      <a:pt x="11077" y="1644"/>
                      <a:pt x="10703" y="1037"/>
                    </a:cubicBezTo>
                    <a:cubicBezTo>
                      <a:pt x="10341" y="453"/>
                      <a:pt x="9682" y="0"/>
                      <a:pt x="8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2"/>
              <p:cNvSpPr/>
              <p:nvPr/>
            </p:nvSpPr>
            <p:spPr>
              <a:xfrm>
                <a:off x="757236" y="4105239"/>
                <a:ext cx="31196" cy="660995"/>
              </a:xfrm>
              <a:custGeom>
                <a:avLst/>
                <a:gdLst/>
                <a:ahLst/>
                <a:cxnLst/>
                <a:rect l="l" t="t" r="r" b="b"/>
                <a:pathLst>
                  <a:path w="608" h="12883" fill="none" extrusionOk="0">
                    <a:moveTo>
                      <a:pt x="54" y="0"/>
                    </a:moveTo>
                    <a:cubicBezTo>
                      <a:pt x="607" y="3159"/>
                      <a:pt x="411" y="6388"/>
                      <a:pt x="197" y="9582"/>
                    </a:cubicBezTo>
                    <a:cubicBezTo>
                      <a:pt x="126" y="10688"/>
                      <a:pt x="72" y="11777"/>
                      <a:pt x="1" y="1288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2"/>
              <p:cNvSpPr/>
              <p:nvPr/>
            </p:nvSpPr>
            <p:spPr>
              <a:xfrm>
                <a:off x="754517" y="4474199"/>
                <a:ext cx="426643" cy="287476"/>
              </a:xfrm>
              <a:custGeom>
                <a:avLst/>
                <a:gdLst/>
                <a:ahLst/>
                <a:cxnLst/>
                <a:rect l="l" t="t" r="r" b="b"/>
                <a:pathLst>
                  <a:path w="8315" h="5603" fill="none" extrusionOk="0">
                    <a:moveTo>
                      <a:pt x="8315" y="0"/>
                    </a:moveTo>
                    <a:cubicBezTo>
                      <a:pt x="6388" y="2659"/>
                      <a:pt x="2391" y="3283"/>
                      <a:pt x="0" y="5603"/>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2"/>
              <p:cNvSpPr/>
              <p:nvPr/>
            </p:nvSpPr>
            <p:spPr>
              <a:xfrm>
                <a:off x="406643" y="4460449"/>
                <a:ext cx="360761" cy="304920"/>
              </a:xfrm>
              <a:custGeom>
                <a:avLst/>
                <a:gdLst/>
                <a:ahLst/>
                <a:cxnLst/>
                <a:rect l="l" t="t" r="r" b="b"/>
                <a:pathLst>
                  <a:path w="7031" h="5943" fill="none" extrusionOk="0">
                    <a:moveTo>
                      <a:pt x="0" y="0"/>
                    </a:moveTo>
                    <a:cubicBezTo>
                      <a:pt x="1071" y="322"/>
                      <a:pt x="1981" y="1000"/>
                      <a:pt x="2819" y="1695"/>
                    </a:cubicBezTo>
                    <a:cubicBezTo>
                      <a:pt x="4354" y="2998"/>
                      <a:pt x="5763" y="4408"/>
                      <a:pt x="7030" y="5942"/>
                    </a:cubicBezTo>
                  </a:path>
                </a:pathLst>
              </a:custGeom>
              <a:noFill/>
              <a:ln w="7575" cap="rnd" cmpd="sng">
                <a:solidFill>
                  <a:schemeClr val="dk1"/>
                </a:solidFill>
                <a:prstDash val="solid"/>
                <a:miter lim="1784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2"/>
              <p:cNvSpPr/>
              <p:nvPr/>
            </p:nvSpPr>
            <p:spPr>
              <a:xfrm>
                <a:off x="569549" y="4755628"/>
                <a:ext cx="340647" cy="170444"/>
              </a:xfrm>
              <a:custGeom>
                <a:avLst/>
                <a:gdLst/>
                <a:ahLst/>
                <a:cxnLst/>
                <a:rect l="l" t="t" r="r" b="b"/>
                <a:pathLst>
                  <a:path w="6639" h="3322" extrusionOk="0">
                    <a:moveTo>
                      <a:pt x="3689" y="0"/>
                    </a:moveTo>
                    <a:cubicBezTo>
                      <a:pt x="3204" y="0"/>
                      <a:pt x="2721" y="45"/>
                      <a:pt x="2249" y="136"/>
                    </a:cubicBezTo>
                    <a:cubicBezTo>
                      <a:pt x="1643" y="243"/>
                      <a:pt x="1036" y="439"/>
                      <a:pt x="625" y="831"/>
                    </a:cubicBezTo>
                    <a:cubicBezTo>
                      <a:pt x="72" y="1402"/>
                      <a:pt x="19" y="2205"/>
                      <a:pt x="1" y="2955"/>
                    </a:cubicBezTo>
                    <a:cubicBezTo>
                      <a:pt x="1407" y="3176"/>
                      <a:pt x="2908" y="3321"/>
                      <a:pt x="4421" y="3321"/>
                    </a:cubicBezTo>
                    <a:cubicBezTo>
                      <a:pt x="4982" y="3321"/>
                      <a:pt x="5544" y="3301"/>
                      <a:pt x="6103" y="3258"/>
                    </a:cubicBezTo>
                    <a:cubicBezTo>
                      <a:pt x="6317" y="2830"/>
                      <a:pt x="6531" y="2384"/>
                      <a:pt x="6585" y="1902"/>
                    </a:cubicBezTo>
                    <a:cubicBezTo>
                      <a:pt x="6638" y="1438"/>
                      <a:pt x="6514" y="921"/>
                      <a:pt x="6139" y="582"/>
                    </a:cubicBezTo>
                    <a:cubicBezTo>
                      <a:pt x="5800" y="278"/>
                      <a:pt x="5300" y="153"/>
                      <a:pt x="4819" y="82"/>
                    </a:cubicBezTo>
                    <a:cubicBezTo>
                      <a:pt x="4444" y="27"/>
                      <a:pt x="4066" y="0"/>
                      <a:pt x="36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5" name="Google Shape;1355;p42"/>
            <p:cNvGrpSpPr/>
            <p:nvPr/>
          </p:nvGrpSpPr>
          <p:grpSpPr>
            <a:xfrm>
              <a:off x="4532312" y="3401532"/>
              <a:ext cx="347775" cy="572773"/>
              <a:chOff x="1789625" y="3319825"/>
              <a:chExt cx="1097775" cy="1807425"/>
            </a:xfrm>
          </p:grpSpPr>
          <p:sp>
            <p:nvSpPr>
              <p:cNvPr id="1356" name="Google Shape;1356;p42"/>
              <p:cNvSpPr/>
              <p:nvPr/>
            </p:nvSpPr>
            <p:spPr>
              <a:xfrm>
                <a:off x="2309050" y="4759450"/>
                <a:ext cx="214300" cy="169675"/>
              </a:xfrm>
              <a:custGeom>
                <a:avLst/>
                <a:gdLst/>
                <a:ahLst/>
                <a:cxnLst/>
                <a:rect l="l" t="t" r="r" b="b"/>
                <a:pathLst>
                  <a:path w="8572" h="6787" extrusionOk="0">
                    <a:moveTo>
                      <a:pt x="8572" y="0"/>
                    </a:moveTo>
                    <a:lnTo>
                      <a:pt x="8572" y="0"/>
                    </a:lnTo>
                    <a:cubicBezTo>
                      <a:pt x="7419" y="376"/>
                      <a:pt x="6241" y="727"/>
                      <a:pt x="5088" y="1078"/>
                    </a:cubicBezTo>
                    <a:cubicBezTo>
                      <a:pt x="4186" y="1354"/>
                      <a:pt x="3258" y="1654"/>
                      <a:pt x="2506" y="2206"/>
                    </a:cubicBezTo>
                    <a:cubicBezTo>
                      <a:pt x="1178" y="3158"/>
                      <a:pt x="551" y="4787"/>
                      <a:pt x="0" y="6316"/>
                    </a:cubicBezTo>
                    <a:lnTo>
                      <a:pt x="75" y="6767"/>
                    </a:lnTo>
                    <a:cubicBezTo>
                      <a:pt x="285" y="6779"/>
                      <a:pt x="496" y="6786"/>
                      <a:pt x="707" y="6786"/>
                    </a:cubicBezTo>
                    <a:cubicBezTo>
                      <a:pt x="1783" y="6786"/>
                      <a:pt x="2863" y="6606"/>
                      <a:pt x="3785" y="6040"/>
                    </a:cubicBezTo>
                    <a:cubicBezTo>
                      <a:pt x="4762" y="5439"/>
                      <a:pt x="5464" y="4461"/>
                      <a:pt x="6115" y="3534"/>
                    </a:cubicBezTo>
                    <a:cubicBezTo>
                      <a:pt x="6942" y="2356"/>
                      <a:pt x="7770" y="1178"/>
                      <a:pt x="8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2"/>
              <p:cNvSpPr/>
              <p:nvPr/>
            </p:nvSpPr>
            <p:spPr>
              <a:xfrm>
                <a:off x="2142375" y="4604750"/>
                <a:ext cx="170450" cy="176025"/>
              </a:xfrm>
              <a:custGeom>
                <a:avLst/>
                <a:gdLst/>
                <a:ahLst/>
                <a:cxnLst/>
                <a:rect l="l" t="t" r="r" b="b"/>
                <a:pathLst>
                  <a:path w="6818" h="7041" extrusionOk="0">
                    <a:moveTo>
                      <a:pt x="356" y="1"/>
                    </a:moveTo>
                    <a:cubicBezTo>
                      <a:pt x="237" y="1"/>
                      <a:pt x="119" y="8"/>
                      <a:pt x="0" y="23"/>
                    </a:cubicBezTo>
                    <a:cubicBezTo>
                      <a:pt x="702" y="699"/>
                      <a:pt x="1304" y="1501"/>
                      <a:pt x="1755" y="2379"/>
                    </a:cubicBezTo>
                    <a:cubicBezTo>
                      <a:pt x="2131" y="3156"/>
                      <a:pt x="2406" y="3958"/>
                      <a:pt x="2908" y="4634"/>
                    </a:cubicBezTo>
                    <a:cubicBezTo>
                      <a:pt x="3810" y="5887"/>
                      <a:pt x="5364" y="6489"/>
                      <a:pt x="6817" y="7040"/>
                    </a:cubicBezTo>
                    <a:lnTo>
                      <a:pt x="6592" y="6815"/>
                    </a:lnTo>
                    <a:cubicBezTo>
                      <a:pt x="6216" y="5562"/>
                      <a:pt x="5564" y="4384"/>
                      <a:pt x="4838" y="3281"/>
                    </a:cubicBezTo>
                    <a:cubicBezTo>
                      <a:pt x="4261" y="2429"/>
                      <a:pt x="3660" y="1577"/>
                      <a:pt x="2858" y="950"/>
                    </a:cubicBezTo>
                    <a:cubicBezTo>
                      <a:pt x="2128" y="397"/>
                      <a:pt x="1243"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2"/>
              <p:cNvSpPr/>
              <p:nvPr/>
            </p:nvSpPr>
            <p:spPr>
              <a:xfrm>
                <a:off x="2306525" y="4516325"/>
                <a:ext cx="142275" cy="131575"/>
              </a:xfrm>
              <a:custGeom>
                <a:avLst/>
                <a:gdLst/>
                <a:ahLst/>
                <a:cxnLst/>
                <a:rect l="l" t="t" r="r" b="b"/>
                <a:pathLst>
                  <a:path w="5691" h="5263" extrusionOk="0">
                    <a:moveTo>
                      <a:pt x="5690" y="1"/>
                    </a:moveTo>
                    <a:cubicBezTo>
                      <a:pt x="3610" y="577"/>
                      <a:pt x="1705" y="1855"/>
                      <a:pt x="427" y="3585"/>
                    </a:cubicBezTo>
                    <a:cubicBezTo>
                      <a:pt x="201" y="3860"/>
                      <a:pt x="1" y="4236"/>
                      <a:pt x="151" y="4562"/>
                    </a:cubicBezTo>
                    <a:lnTo>
                      <a:pt x="277" y="5214"/>
                    </a:lnTo>
                    <a:cubicBezTo>
                      <a:pt x="454" y="5247"/>
                      <a:pt x="631" y="5262"/>
                      <a:pt x="807" y="5262"/>
                    </a:cubicBezTo>
                    <a:cubicBezTo>
                      <a:pt x="1976" y="5262"/>
                      <a:pt x="3098" y="4575"/>
                      <a:pt x="3861" y="3660"/>
                    </a:cubicBezTo>
                    <a:cubicBezTo>
                      <a:pt x="4738" y="2607"/>
                      <a:pt x="5214" y="1304"/>
                      <a:pt x="5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2"/>
              <p:cNvSpPr/>
              <p:nvPr/>
            </p:nvSpPr>
            <p:spPr>
              <a:xfrm>
                <a:off x="2292750" y="4296350"/>
                <a:ext cx="47650" cy="830900"/>
              </a:xfrm>
              <a:custGeom>
                <a:avLst/>
                <a:gdLst/>
                <a:ahLst/>
                <a:cxnLst/>
                <a:rect l="l" t="t" r="r" b="b"/>
                <a:pathLst>
                  <a:path w="1906" h="33236" extrusionOk="0">
                    <a:moveTo>
                      <a:pt x="768" y="0"/>
                    </a:moveTo>
                    <a:cubicBezTo>
                      <a:pt x="518" y="0"/>
                      <a:pt x="256" y="223"/>
                      <a:pt x="301" y="554"/>
                    </a:cubicBezTo>
                    <a:cubicBezTo>
                      <a:pt x="727" y="3286"/>
                      <a:pt x="502" y="5918"/>
                      <a:pt x="326" y="8624"/>
                    </a:cubicBezTo>
                    <a:cubicBezTo>
                      <a:pt x="151" y="11331"/>
                      <a:pt x="76" y="14038"/>
                      <a:pt x="51" y="16770"/>
                    </a:cubicBezTo>
                    <a:cubicBezTo>
                      <a:pt x="0" y="22183"/>
                      <a:pt x="151" y="27622"/>
                      <a:pt x="802" y="33010"/>
                    </a:cubicBezTo>
                    <a:cubicBezTo>
                      <a:pt x="815" y="33161"/>
                      <a:pt x="934" y="33236"/>
                      <a:pt x="1047" y="33236"/>
                    </a:cubicBezTo>
                    <a:cubicBezTo>
                      <a:pt x="1160" y="33236"/>
                      <a:pt x="1266" y="33161"/>
                      <a:pt x="1254" y="33010"/>
                    </a:cubicBezTo>
                    <a:cubicBezTo>
                      <a:pt x="1053" y="27472"/>
                      <a:pt x="878" y="21933"/>
                      <a:pt x="1003" y="16394"/>
                    </a:cubicBezTo>
                    <a:cubicBezTo>
                      <a:pt x="1078" y="13637"/>
                      <a:pt x="1178" y="10855"/>
                      <a:pt x="1354" y="8098"/>
                    </a:cubicBezTo>
                    <a:cubicBezTo>
                      <a:pt x="1529" y="5542"/>
                      <a:pt x="1905" y="2835"/>
                      <a:pt x="1153" y="329"/>
                    </a:cubicBezTo>
                    <a:cubicBezTo>
                      <a:pt x="1093" y="98"/>
                      <a:pt x="933"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2"/>
              <p:cNvSpPr/>
              <p:nvPr/>
            </p:nvSpPr>
            <p:spPr>
              <a:xfrm>
                <a:off x="1789625" y="3418400"/>
                <a:ext cx="545125" cy="795325"/>
              </a:xfrm>
              <a:custGeom>
                <a:avLst/>
                <a:gdLst/>
                <a:ahLst/>
                <a:cxnLst/>
                <a:rect l="l" t="t" r="r" b="b"/>
                <a:pathLst>
                  <a:path w="21805" h="31813" extrusionOk="0">
                    <a:moveTo>
                      <a:pt x="9526" y="0"/>
                    </a:moveTo>
                    <a:cubicBezTo>
                      <a:pt x="9043" y="0"/>
                      <a:pt x="8556" y="43"/>
                      <a:pt x="8070" y="133"/>
                    </a:cubicBezTo>
                    <a:cubicBezTo>
                      <a:pt x="5464" y="634"/>
                      <a:pt x="3183" y="2439"/>
                      <a:pt x="1830" y="4720"/>
                    </a:cubicBezTo>
                    <a:cubicBezTo>
                      <a:pt x="476" y="7025"/>
                      <a:pt x="0" y="9757"/>
                      <a:pt x="175" y="12414"/>
                    </a:cubicBezTo>
                    <a:cubicBezTo>
                      <a:pt x="351" y="15070"/>
                      <a:pt x="1153" y="17677"/>
                      <a:pt x="2481" y="19958"/>
                    </a:cubicBezTo>
                    <a:cubicBezTo>
                      <a:pt x="3283" y="21336"/>
                      <a:pt x="4286" y="22614"/>
                      <a:pt x="5288" y="23842"/>
                    </a:cubicBezTo>
                    <a:cubicBezTo>
                      <a:pt x="6391" y="25196"/>
                      <a:pt x="7544" y="26549"/>
                      <a:pt x="8872" y="27677"/>
                    </a:cubicBezTo>
                    <a:cubicBezTo>
                      <a:pt x="11629" y="30058"/>
                      <a:pt x="15138" y="31512"/>
                      <a:pt x="18747" y="31812"/>
                    </a:cubicBezTo>
                    <a:lnTo>
                      <a:pt x="19649" y="30835"/>
                    </a:lnTo>
                    <a:cubicBezTo>
                      <a:pt x="21729" y="27326"/>
                      <a:pt x="21805" y="23015"/>
                      <a:pt x="21629" y="18930"/>
                    </a:cubicBezTo>
                    <a:cubicBezTo>
                      <a:pt x="21479" y="14519"/>
                      <a:pt x="21053" y="9958"/>
                      <a:pt x="18922" y="6123"/>
                    </a:cubicBezTo>
                    <a:cubicBezTo>
                      <a:pt x="17009" y="2696"/>
                      <a:pt x="13356" y="0"/>
                      <a:pt x="9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2"/>
              <p:cNvSpPr/>
              <p:nvPr/>
            </p:nvSpPr>
            <p:spPr>
              <a:xfrm>
                <a:off x="2086600" y="3319825"/>
                <a:ext cx="598400" cy="882625"/>
              </a:xfrm>
              <a:custGeom>
                <a:avLst/>
                <a:gdLst/>
                <a:ahLst/>
                <a:cxnLst/>
                <a:rect l="l" t="t" r="r" b="b"/>
                <a:pathLst>
                  <a:path w="23936" h="35305" extrusionOk="0">
                    <a:moveTo>
                      <a:pt x="10443" y="0"/>
                    </a:moveTo>
                    <a:cubicBezTo>
                      <a:pt x="9620" y="0"/>
                      <a:pt x="8807" y="125"/>
                      <a:pt x="8046" y="417"/>
                    </a:cubicBezTo>
                    <a:cubicBezTo>
                      <a:pt x="7018" y="818"/>
                      <a:pt x="6141" y="1495"/>
                      <a:pt x="5364" y="2246"/>
                    </a:cubicBezTo>
                    <a:cubicBezTo>
                      <a:pt x="1028" y="6432"/>
                      <a:pt x="1" y="12998"/>
                      <a:pt x="502" y="19013"/>
                    </a:cubicBezTo>
                    <a:cubicBezTo>
                      <a:pt x="753" y="22222"/>
                      <a:pt x="1379" y="25455"/>
                      <a:pt x="2883" y="28287"/>
                    </a:cubicBezTo>
                    <a:cubicBezTo>
                      <a:pt x="4387" y="31144"/>
                      <a:pt x="6818" y="33600"/>
                      <a:pt x="9876" y="34628"/>
                    </a:cubicBezTo>
                    <a:lnTo>
                      <a:pt x="11079" y="35304"/>
                    </a:lnTo>
                    <a:cubicBezTo>
                      <a:pt x="15164" y="34603"/>
                      <a:pt x="18146" y="31019"/>
                      <a:pt x="20076" y="27309"/>
                    </a:cubicBezTo>
                    <a:cubicBezTo>
                      <a:pt x="22557" y="22572"/>
                      <a:pt x="23936" y="17034"/>
                      <a:pt x="22908" y="11770"/>
                    </a:cubicBezTo>
                    <a:cubicBezTo>
                      <a:pt x="21856" y="6507"/>
                      <a:pt x="18021" y="1645"/>
                      <a:pt x="12833" y="317"/>
                    </a:cubicBezTo>
                    <a:cubicBezTo>
                      <a:pt x="12054" y="119"/>
                      <a:pt x="11244" y="0"/>
                      <a:pt x="10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2"/>
              <p:cNvSpPr/>
              <p:nvPr/>
            </p:nvSpPr>
            <p:spPr>
              <a:xfrm>
                <a:off x="2371700" y="3411325"/>
                <a:ext cx="515700" cy="771250"/>
              </a:xfrm>
              <a:custGeom>
                <a:avLst/>
                <a:gdLst/>
                <a:ahLst/>
                <a:cxnLst/>
                <a:rect l="l" t="t" r="r" b="b"/>
                <a:pathLst>
                  <a:path w="20628" h="30850" extrusionOk="0">
                    <a:moveTo>
                      <a:pt x="14764" y="1"/>
                    </a:moveTo>
                    <a:cubicBezTo>
                      <a:pt x="14672" y="1"/>
                      <a:pt x="14579" y="6"/>
                      <a:pt x="14487" y="15"/>
                    </a:cubicBezTo>
                    <a:cubicBezTo>
                      <a:pt x="13384" y="140"/>
                      <a:pt x="12457" y="967"/>
                      <a:pt x="11880" y="1920"/>
                    </a:cubicBezTo>
                    <a:cubicBezTo>
                      <a:pt x="11304" y="2872"/>
                      <a:pt x="11028" y="3975"/>
                      <a:pt x="10777" y="5078"/>
                    </a:cubicBezTo>
                    <a:cubicBezTo>
                      <a:pt x="8727" y="13916"/>
                      <a:pt x="6485" y="23206"/>
                      <a:pt x="486" y="30005"/>
                    </a:cubicBezTo>
                    <a:lnTo>
                      <a:pt x="486" y="30005"/>
                    </a:lnTo>
                    <a:cubicBezTo>
                      <a:pt x="323" y="29945"/>
                      <a:pt x="161" y="29882"/>
                      <a:pt x="0" y="29815"/>
                    </a:cubicBezTo>
                    <a:lnTo>
                      <a:pt x="0" y="30542"/>
                    </a:lnTo>
                    <a:cubicBezTo>
                      <a:pt x="165" y="30365"/>
                      <a:pt x="327" y="30186"/>
                      <a:pt x="486" y="30005"/>
                    </a:cubicBezTo>
                    <a:lnTo>
                      <a:pt x="486" y="30005"/>
                    </a:lnTo>
                    <a:cubicBezTo>
                      <a:pt x="2027" y="30575"/>
                      <a:pt x="3664" y="30849"/>
                      <a:pt x="5305" y="30849"/>
                    </a:cubicBezTo>
                    <a:cubicBezTo>
                      <a:pt x="9472" y="30849"/>
                      <a:pt x="13668" y="29083"/>
                      <a:pt x="16391" y="25905"/>
                    </a:cubicBezTo>
                    <a:cubicBezTo>
                      <a:pt x="18772" y="23123"/>
                      <a:pt x="20000" y="19489"/>
                      <a:pt x="20326" y="15855"/>
                    </a:cubicBezTo>
                    <a:cubicBezTo>
                      <a:pt x="20627" y="12196"/>
                      <a:pt x="20051" y="8536"/>
                      <a:pt x="19098" y="4977"/>
                    </a:cubicBezTo>
                    <a:cubicBezTo>
                      <a:pt x="18797" y="3800"/>
                      <a:pt x="18422" y="2571"/>
                      <a:pt x="17670" y="1594"/>
                    </a:cubicBezTo>
                    <a:cubicBezTo>
                      <a:pt x="16975" y="690"/>
                      <a:pt x="15894" y="1"/>
                      <a:pt x="14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2"/>
              <p:cNvSpPr/>
              <p:nvPr/>
            </p:nvSpPr>
            <p:spPr>
              <a:xfrm>
                <a:off x="1958050" y="3883550"/>
                <a:ext cx="61575" cy="93150"/>
              </a:xfrm>
              <a:custGeom>
                <a:avLst/>
                <a:gdLst/>
                <a:ahLst/>
                <a:cxnLst/>
                <a:rect l="l" t="t" r="r" b="b"/>
                <a:pathLst>
                  <a:path w="2463" h="3726" extrusionOk="0">
                    <a:moveTo>
                      <a:pt x="123" y="1"/>
                    </a:moveTo>
                    <a:cubicBezTo>
                      <a:pt x="59" y="1"/>
                      <a:pt x="0" y="49"/>
                      <a:pt x="30" y="124"/>
                    </a:cubicBezTo>
                    <a:cubicBezTo>
                      <a:pt x="531" y="1427"/>
                      <a:pt x="1233" y="2630"/>
                      <a:pt x="2185" y="3683"/>
                    </a:cubicBezTo>
                    <a:cubicBezTo>
                      <a:pt x="2215" y="3713"/>
                      <a:pt x="2248" y="3725"/>
                      <a:pt x="2280" y="3725"/>
                    </a:cubicBezTo>
                    <a:cubicBezTo>
                      <a:pt x="2379" y="3725"/>
                      <a:pt x="2462" y="3596"/>
                      <a:pt x="2386" y="3482"/>
                    </a:cubicBezTo>
                    <a:cubicBezTo>
                      <a:pt x="1509" y="2454"/>
                      <a:pt x="757" y="1327"/>
                      <a:pt x="230" y="74"/>
                    </a:cubicBezTo>
                    <a:cubicBezTo>
                      <a:pt x="210" y="23"/>
                      <a:pt x="166" y="1"/>
                      <a:pt x="1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2"/>
              <p:cNvSpPr/>
              <p:nvPr/>
            </p:nvSpPr>
            <p:spPr>
              <a:xfrm>
                <a:off x="2067650" y="4014000"/>
                <a:ext cx="58475" cy="67950"/>
              </a:xfrm>
              <a:custGeom>
                <a:avLst/>
                <a:gdLst/>
                <a:ahLst/>
                <a:cxnLst/>
                <a:rect l="l" t="t" r="r" b="b"/>
                <a:pathLst>
                  <a:path w="2339" h="2718" extrusionOk="0">
                    <a:moveTo>
                      <a:pt x="155" y="0"/>
                    </a:moveTo>
                    <a:cubicBezTo>
                      <a:pt x="73" y="0"/>
                      <a:pt x="0" y="124"/>
                      <a:pt x="57" y="219"/>
                    </a:cubicBezTo>
                    <a:cubicBezTo>
                      <a:pt x="709" y="1046"/>
                      <a:pt x="1310" y="1898"/>
                      <a:pt x="2012" y="2675"/>
                    </a:cubicBezTo>
                    <a:cubicBezTo>
                      <a:pt x="2042" y="2705"/>
                      <a:pt x="2078" y="2718"/>
                      <a:pt x="2113" y="2718"/>
                    </a:cubicBezTo>
                    <a:cubicBezTo>
                      <a:pt x="2227" y="2718"/>
                      <a:pt x="2339" y="2589"/>
                      <a:pt x="2263" y="2475"/>
                    </a:cubicBezTo>
                    <a:cubicBezTo>
                      <a:pt x="1636" y="1622"/>
                      <a:pt x="909" y="846"/>
                      <a:pt x="232" y="44"/>
                    </a:cubicBezTo>
                    <a:cubicBezTo>
                      <a:pt x="208" y="13"/>
                      <a:pt x="181"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2"/>
              <p:cNvSpPr/>
              <p:nvPr/>
            </p:nvSpPr>
            <p:spPr>
              <a:xfrm>
                <a:off x="2098350" y="3843675"/>
                <a:ext cx="30250" cy="59225"/>
              </a:xfrm>
              <a:custGeom>
                <a:avLst/>
                <a:gdLst/>
                <a:ahLst/>
                <a:cxnLst/>
                <a:rect l="l" t="t" r="r" b="b"/>
                <a:pathLst>
                  <a:path w="1210" h="2369" extrusionOk="0">
                    <a:moveTo>
                      <a:pt x="138" y="0"/>
                    </a:moveTo>
                    <a:cubicBezTo>
                      <a:pt x="70" y="0"/>
                      <a:pt x="0" y="60"/>
                      <a:pt x="32" y="140"/>
                    </a:cubicBezTo>
                    <a:cubicBezTo>
                      <a:pt x="308" y="867"/>
                      <a:pt x="558" y="1593"/>
                      <a:pt x="884" y="2295"/>
                    </a:cubicBezTo>
                    <a:cubicBezTo>
                      <a:pt x="910" y="2346"/>
                      <a:pt x="959" y="2368"/>
                      <a:pt x="1009" y="2368"/>
                    </a:cubicBezTo>
                    <a:cubicBezTo>
                      <a:pt x="1106" y="2368"/>
                      <a:pt x="1209" y="2285"/>
                      <a:pt x="1160" y="2170"/>
                    </a:cubicBezTo>
                    <a:cubicBezTo>
                      <a:pt x="884" y="1443"/>
                      <a:pt x="558" y="766"/>
                      <a:pt x="233" y="64"/>
                    </a:cubicBezTo>
                    <a:cubicBezTo>
                      <a:pt x="214" y="19"/>
                      <a:pt x="177"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2"/>
              <p:cNvSpPr/>
              <p:nvPr/>
            </p:nvSpPr>
            <p:spPr>
              <a:xfrm>
                <a:off x="2218600" y="3934050"/>
                <a:ext cx="30500" cy="59375"/>
              </a:xfrm>
              <a:custGeom>
                <a:avLst/>
                <a:gdLst/>
                <a:ahLst/>
                <a:cxnLst/>
                <a:rect l="l" t="t" r="r" b="b"/>
                <a:pathLst>
                  <a:path w="1220" h="2375" extrusionOk="0">
                    <a:moveTo>
                      <a:pt x="171" y="1"/>
                    </a:moveTo>
                    <a:cubicBezTo>
                      <a:pt x="92" y="1"/>
                      <a:pt x="0" y="74"/>
                      <a:pt x="34" y="159"/>
                    </a:cubicBezTo>
                    <a:cubicBezTo>
                      <a:pt x="335" y="861"/>
                      <a:pt x="585" y="1612"/>
                      <a:pt x="886" y="2289"/>
                    </a:cubicBezTo>
                    <a:cubicBezTo>
                      <a:pt x="912" y="2350"/>
                      <a:pt x="963" y="2375"/>
                      <a:pt x="1015" y="2375"/>
                    </a:cubicBezTo>
                    <a:cubicBezTo>
                      <a:pt x="1113" y="2375"/>
                      <a:pt x="1220" y="2287"/>
                      <a:pt x="1187" y="2189"/>
                    </a:cubicBezTo>
                    <a:cubicBezTo>
                      <a:pt x="911" y="1462"/>
                      <a:pt x="560" y="760"/>
                      <a:pt x="260" y="59"/>
                    </a:cubicBezTo>
                    <a:cubicBezTo>
                      <a:pt x="243" y="18"/>
                      <a:pt x="209"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2"/>
              <p:cNvSpPr/>
              <p:nvPr/>
            </p:nvSpPr>
            <p:spPr>
              <a:xfrm>
                <a:off x="2204050" y="3786825"/>
                <a:ext cx="12625" cy="49675"/>
              </a:xfrm>
              <a:custGeom>
                <a:avLst/>
                <a:gdLst/>
                <a:ahLst/>
                <a:cxnLst/>
                <a:rect l="l" t="t" r="r" b="b"/>
                <a:pathLst>
                  <a:path w="505" h="1987" extrusionOk="0">
                    <a:moveTo>
                      <a:pt x="125" y="0"/>
                    </a:moveTo>
                    <a:cubicBezTo>
                      <a:pt x="63" y="0"/>
                      <a:pt x="1" y="39"/>
                      <a:pt x="15" y="108"/>
                    </a:cubicBezTo>
                    <a:cubicBezTo>
                      <a:pt x="65" y="684"/>
                      <a:pt x="90" y="1286"/>
                      <a:pt x="215" y="1887"/>
                    </a:cubicBezTo>
                    <a:cubicBezTo>
                      <a:pt x="226" y="1954"/>
                      <a:pt x="286" y="1986"/>
                      <a:pt x="348" y="1986"/>
                    </a:cubicBezTo>
                    <a:cubicBezTo>
                      <a:pt x="425" y="1986"/>
                      <a:pt x="505" y="1935"/>
                      <a:pt x="491" y="1837"/>
                    </a:cubicBezTo>
                    <a:cubicBezTo>
                      <a:pt x="441" y="1261"/>
                      <a:pt x="340" y="659"/>
                      <a:pt x="240" y="83"/>
                    </a:cubicBezTo>
                    <a:cubicBezTo>
                      <a:pt x="229" y="26"/>
                      <a:pt x="177"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2"/>
              <p:cNvSpPr/>
              <p:nvPr/>
            </p:nvSpPr>
            <p:spPr>
              <a:xfrm>
                <a:off x="2387225" y="3781875"/>
                <a:ext cx="14575" cy="46900"/>
              </a:xfrm>
              <a:custGeom>
                <a:avLst/>
                <a:gdLst/>
                <a:ahLst/>
                <a:cxnLst/>
                <a:rect l="l" t="t" r="r" b="b"/>
                <a:pathLst>
                  <a:path w="583" h="1876" extrusionOk="0">
                    <a:moveTo>
                      <a:pt x="347" y="0"/>
                    </a:moveTo>
                    <a:cubicBezTo>
                      <a:pt x="279" y="0"/>
                      <a:pt x="206" y="45"/>
                      <a:pt x="206" y="130"/>
                    </a:cubicBezTo>
                    <a:cubicBezTo>
                      <a:pt x="257" y="657"/>
                      <a:pt x="206" y="1158"/>
                      <a:pt x="31" y="1659"/>
                    </a:cubicBezTo>
                    <a:cubicBezTo>
                      <a:pt x="1" y="1795"/>
                      <a:pt x="106" y="1876"/>
                      <a:pt x="211" y="1876"/>
                    </a:cubicBezTo>
                    <a:cubicBezTo>
                      <a:pt x="282" y="1876"/>
                      <a:pt x="352" y="1840"/>
                      <a:pt x="382" y="1760"/>
                    </a:cubicBezTo>
                    <a:cubicBezTo>
                      <a:pt x="557" y="1208"/>
                      <a:pt x="582" y="657"/>
                      <a:pt x="457" y="80"/>
                    </a:cubicBezTo>
                    <a:cubicBezTo>
                      <a:pt x="446" y="26"/>
                      <a:pt x="398"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2"/>
              <p:cNvSpPr/>
              <p:nvPr/>
            </p:nvSpPr>
            <p:spPr>
              <a:xfrm>
                <a:off x="2389250" y="3952500"/>
                <a:ext cx="14025" cy="38200"/>
              </a:xfrm>
              <a:custGeom>
                <a:avLst/>
                <a:gdLst/>
                <a:ahLst/>
                <a:cxnLst/>
                <a:rect l="l" t="t" r="r" b="b"/>
                <a:pathLst>
                  <a:path w="561" h="1528" extrusionOk="0">
                    <a:moveTo>
                      <a:pt x="408" y="1"/>
                    </a:moveTo>
                    <a:cubicBezTo>
                      <a:pt x="374" y="1"/>
                      <a:pt x="342" y="15"/>
                      <a:pt x="326" y="47"/>
                    </a:cubicBezTo>
                    <a:cubicBezTo>
                      <a:pt x="75" y="473"/>
                      <a:pt x="0" y="925"/>
                      <a:pt x="100" y="1401"/>
                    </a:cubicBezTo>
                    <a:cubicBezTo>
                      <a:pt x="120" y="1490"/>
                      <a:pt x="187" y="1528"/>
                      <a:pt x="257" y="1528"/>
                    </a:cubicBezTo>
                    <a:cubicBezTo>
                      <a:pt x="365" y="1528"/>
                      <a:pt x="482" y="1437"/>
                      <a:pt x="451" y="1301"/>
                    </a:cubicBezTo>
                    <a:cubicBezTo>
                      <a:pt x="351" y="925"/>
                      <a:pt x="376" y="524"/>
                      <a:pt x="526" y="148"/>
                    </a:cubicBezTo>
                    <a:cubicBezTo>
                      <a:pt x="560" y="63"/>
                      <a:pt x="479" y="1"/>
                      <a:pt x="4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2"/>
              <p:cNvSpPr/>
              <p:nvPr/>
            </p:nvSpPr>
            <p:spPr>
              <a:xfrm>
                <a:off x="2464925" y="3816900"/>
                <a:ext cx="22475" cy="60225"/>
              </a:xfrm>
              <a:custGeom>
                <a:avLst/>
                <a:gdLst/>
                <a:ahLst/>
                <a:cxnLst/>
                <a:rect l="l" t="t" r="r" b="b"/>
                <a:pathLst>
                  <a:path w="899" h="2409" extrusionOk="0">
                    <a:moveTo>
                      <a:pt x="743" y="1"/>
                    </a:moveTo>
                    <a:cubicBezTo>
                      <a:pt x="696" y="1"/>
                      <a:pt x="651" y="25"/>
                      <a:pt x="632" y="83"/>
                    </a:cubicBezTo>
                    <a:cubicBezTo>
                      <a:pt x="407" y="785"/>
                      <a:pt x="206" y="1461"/>
                      <a:pt x="31" y="2163"/>
                    </a:cubicBezTo>
                    <a:cubicBezTo>
                      <a:pt x="1" y="2313"/>
                      <a:pt x="114" y="2408"/>
                      <a:pt x="225" y="2408"/>
                    </a:cubicBezTo>
                    <a:cubicBezTo>
                      <a:pt x="301" y="2408"/>
                      <a:pt x="376" y="2365"/>
                      <a:pt x="407" y="2263"/>
                    </a:cubicBezTo>
                    <a:cubicBezTo>
                      <a:pt x="582" y="1562"/>
                      <a:pt x="733" y="860"/>
                      <a:pt x="883" y="158"/>
                    </a:cubicBezTo>
                    <a:cubicBezTo>
                      <a:pt x="898" y="65"/>
                      <a:pt x="818" y="1"/>
                      <a:pt x="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2"/>
              <p:cNvSpPr/>
              <p:nvPr/>
            </p:nvSpPr>
            <p:spPr>
              <a:xfrm>
                <a:off x="2499675" y="3969000"/>
                <a:ext cx="64675" cy="65200"/>
              </a:xfrm>
              <a:custGeom>
                <a:avLst/>
                <a:gdLst/>
                <a:ahLst/>
                <a:cxnLst/>
                <a:rect l="l" t="t" r="r" b="b"/>
                <a:pathLst>
                  <a:path w="2587" h="2608" extrusionOk="0">
                    <a:moveTo>
                      <a:pt x="2331" y="1"/>
                    </a:moveTo>
                    <a:cubicBezTo>
                      <a:pt x="2272" y="1"/>
                      <a:pt x="2214" y="27"/>
                      <a:pt x="2175" y="89"/>
                    </a:cubicBezTo>
                    <a:cubicBezTo>
                      <a:pt x="1573" y="916"/>
                      <a:pt x="896" y="1668"/>
                      <a:pt x="119" y="2345"/>
                    </a:cubicBezTo>
                    <a:cubicBezTo>
                      <a:pt x="0" y="2444"/>
                      <a:pt x="118" y="2607"/>
                      <a:pt x="247" y="2607"/>
                    </a:cubicBezTo>
                    <a:cubicBezTo>
                      <a:pt x="280" y="2607"/>
                      <a:pt x="314" y="2596"/>
                      <a:pt x="345" y="2570"/>
                    </a:cubicBezTo>
                    <a:cubicBezTo>
                      <a:pt x="1147" y="1869"/>
                      <a:pt x="1874" y="1117"/>
                      <a:pt x="2500" y="265"/>
                    </a:cubicBezTo>
                    <a:cubicBezTo>
                      <a:pt x="2587" y="127"/>
                      <a:pt x="2459" y="1"/>
                      <a:pt x="23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2"/>
              <p:cNvSpPr/>
              <p:nvPr/>
            </p:nvSpPr>
            <p:spPr>
              <a:xfrm>
                <a:off x="2565850" y="4055725"/>
                <a:ext cx="77125" cy="51475"/>
              </a:xfrm>
              <a:custGeom>
                <a:avLst/>
                <a:gdLst/>
                <a:ahLst/>
                <a:cxnLst/>
                <a:rect l="l" t="t" r="r" b="b"/>
                <a:pathLst>
                  <a:path w="3085" h="2059" extrusionOk="0">
                    <a:moveTo>
                      <a:pt x="2827" y="0"/>
                    </a:moveTo>
                    <a:cubicBezTo>
                      <a:pt x="2798" y="0"/>
                      <a:pt x="2767" y="9"/>
                      <a:pt x="2736" y="29"/>
                    </a:cubicBezTo>
                    <a:cubicBezTo>
                      <a:pt x="1858" y="605"/>
                      <a:pt x="981" y="1207"/>
                      <a:pt x="104" y="1808"/>
                    </a:cubicBezTo>
                    <a:cubicBezTo>
                      <a:pt x="1" y="1891"/>
                      <a:pt x="68" y="2059"/>
                      <a:pt x="179" y="2059"/>
                    </a:cubicBezTo>
                    <a:cubicBezTo>
                      <a:pt x="203" y="2059"/>
                      <a:pt x="228" y="2051"/>
                      <a:pt x="254" y="2034"/>
                    </a:cubicBezTo>
                    <a:cubicBezTo>
                      <a:pt x="1132" y="1482"/>
                      <a:pt x="2059" y="931"/>
                      <a:pt x="2936" y="354"/>
                    </a:cubicBezTo>
                    <a:cubicBezTo>
                      <a:pt x="3084" y="249"/>
                      <a:pt x="2983" y="0"/>
                      <a:pt x="2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2"/>
              <p:cNvSpPr/>
              <p:nvPr/>
            </p:nvSpPr>
            <p:spPr>
              <a:xfrm>
                <a:off x="2724550" y="3937525"/>
                <a:ext cx="53825" cy="75675"/>
              </a:xfrm>
              <a:custGeom>
                <a:avLst/>
                <a:gdLst/>
                <a:ahLst/>
                <a:cxnLst/>
                <a:rect l="l" t="t" r="r" b="b"/>
                <a:pathLst>
                  <a:path w="2153" h="3027" extrusionOk="0">
                    <a:moveTo>
                      <a:pt x="1892" y="0"/>
                    </a:moveTo>
                    <a:cubicBezTo>
                      <a:pt x="1832" y="0"/>
                      <a:pt x="1776" y="28"/>
                      <a:pt x="1751" y="95"/>
                    </a:cubicBezTo>
                    <a:cubicBezTo>
                      <a:pt x="1325" y="1047"/>
                      <a:pt x="774" y="1950"/>
                      <a:pt x="97" y="2752"/>
                    </a:cubicBezTo>
                    <a:cubicBezTo>
                      <a:pt x="1" y="2867"/>
                      <a:pt x="97" y="3027"/>
                      <a:pt x="214" y="3027"/>
                    </a:cubicBezTo>
                    <a:cubicBezTo>
                      <a:pt x="250" y="3027"/>
                      <a:pt x="288" y="3012"/>
                      <a:pt x="323" y="2977"/>
                    </a:cubicBezTo>
                    <a:cubicBezTo>
                      <a:pt x="1099" y="2200"/>
                      <a:pt x="1701" y="1298"/>
                      <a:pt x="2102" y="245"/>
                    </a:cubicBezTo>
                    <a:cubicBezTo>
                      <a:pt x="2152" y="112"/>
                      <a:pt x="2013" y="0"/>
                      <a:pt x="1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2"/>
              <p:cNvSpPr/>
              <p:nvPr/>
            </p:nvSpPr>
            <p:spPr>
              <a:xfrm>
                <a:off x="2658150" y="3850875"/>
                <a:ext cx="33625" cy="70275"/>
              </a:xfrm>
              <a:custGeom>
                <a:avLst/>
                <a:gdLst/>
                <a:ahLst/>
                <a:cxnLst/>
                <a:rect l="l" t="t" r="r" b="b"/>
                <a:pathLst>
                  <a:path w="1345" h="2811" extrusionOk="0">
                    <a:moveTo>
                      <a:pt x="1106" y="0"/>
                    </a:moveTo>
                    <a:cubicBezTo>
                      <a:pt x="1029" y="0"/>
                      <a:pt x="953" y="39"/>
                      <a:pt x="923" y="127"/>
                    </a:cubicBezTo>
                    <a:cubicBezTo>
                      <a:pt x="623" y="929"/>
                      <a:pt x="322" y="1756"/>
                      <a:pt x="46" y="2584"/>
                    </a:cubicBezTo>
                    <a:cubicBezTo>
                      <a:pt x="1" y="2720"/>
                      <a:pt x="112" y="2811"/>
                      <a:pt x="223" y="2811"/>
                    </a:cubicBezTo>
                    <a:cubicBezTo>
                      <a:pt x="295" y="2811"/>
                      <a:pt x="367" y="2773"/>
                      <a:pt x="397" y="2684"/>
                    </a:cubicBezTo>
                    <a:cubicBezTo>
                      <a:pt x="698" y="1857"/>
                      <a:pt x="999" y="1055"/>
                      <a:pt x="1299" y="228"/>
                    </a:cubicBezTo>
                    <a:cubicBezTo>
                      <a:pt x="1345" y="91"/>
                      <a:pt x="1225" y="0"/>
                      <a:pt x="1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2"/>
              <p:cNvSpPr/>
              <p:nvPr/>
            </p:nvSpPr>
            <p:spPr>
              <a:xfrm>
                <a:off x="2172450" y="4117200"/>
                <a:ext cx="298275" cy="156050"/>
              </a:xfrm>
              <a:custGeom>
                <a:avLst/>
                <a:gdLst/>
                <a:ahLst/>
                <a:cxnLst/>
                <a:rect l="l" t="t" r="r" b="b"/>
                <a:pathLst>
                  <a:path w="11931" h="6242" extrusionOk="0">
                    <a:moveTo>
                      <a:pt x="5759" y="1"/>
                    </a:moveTo>
                    <a:cubicBezTo>
                      <a:pt x="4666" y="1"/>
                      <a:pt x="3596" y="175"/>
                      <a:pt x="2607" y="652"/>
                    </a:cubicBezTo>
                    <a:cubicBezTo>
                      <a:pt x="1755" y="1078"/>
                      <a:pt x="727" y="1805"/>
                      <a:pt x="0" y="2432"/>
                    </a:cubicBezTo>
                    <a:cubicBezTo>
                      <a:pt x="0" y="2833"/>
                      <a:pt x="51" y="3209"/>
                      <a:pt x="151" y="3585"/>
                    </a:cubicBezTo>
                    <a:cubicBezTo>
                      <a:pt x="527" y="3008"/>
                      <a:pt x="1053" y="2557"/>
                      <a:pt x="1705" y="2382"/>
                    </a:cubicBezTo>
                    <a:cubicBezTo>
                      <a:pt x="1897" y="2328"/>
                      <a:pt x="2096" y="2301"/>
                      <a:pt x="2296" y="2301"/>
                    </a:cubicBezTo>
                    <a:cubicBezTo>
                      <a:pt x="3117" y="2301"/>
                      <a:pt x="3949" y="2739"/>
                      <a:pt x="4311" y="3484"/>
                    </a:cubicBezTo>
                    <a:cubicBezTo>
                      <a:pt x="4562" y="4011"/>
                      <a:pt x="4637" y="4687"/>
                      <a:pt x="5138" y="4963"/>
                    </a:cubicBezTo>
                    <a:cubicBezTo>
                      <a:pt x="5295" y="5056"/>
                      <a:pt x="5462" y="5092"/>
                      <a:pt x="5634" y="5092"/>
                    </a:cubicBezTo>
                    <a:cubicBezTo>
                      <a:pt x="6068" y="5092"/>
                      <a:pt x="6537" y="4863"/>
                      <a:pt x="6968" y="4738"/>
                    </a:cubicBezTo>
                    <a:cubicBezTo>
                      <a:pt x="7193" y="4678"/>
                      <a:pt x="7423" y="4650"/>
                      <a:pt x="7653" y="4650"/>
                    </a:cubicBezTo>
                    <a:cubicBezTo>
                      <a:pt x="8396" y="4650"/>
                      <a:pt x="9133" y="4948"/>
                      <a:pt x="9650" y="5464"/>
                    </a:cubicBezTo>
                    <a:cubicBezTo>
                      <a:pt x="9875" y="5690"/>
                      <a:pt x="10051" y="5966"/>
                      <a:pt x="10176" y="6241"/>
                    </a:cubicBezTo>
                    <a:cubicBezTo>
                      <a:pt x="10853" y="5339"/>
                      <a:pt x="11354" y="4312"/>
                      <a:pt x="11705" y="3234"/>
                    </a:cubicBezTo>
                    <a:cubicBezTo>
                      <a:pt x="11830" y="2883"/>
                      <a:pt x="11930" y="2507"/>
                      <a:pt x="11880" y="2131"/>
                    </a:cubicBezTo>
                    <a:cubicBezTo>
                      <a:pt x="11705" y="1129"/>
                      <a:pt x="10527" y="703"/>
                      <a:pt x="9549" y="502"/>
                    </a:cubicBezTo>
                    <a:cubicBezTo>
                      <a:pt x="8314" y="233"/>
                      <a:pt x="7021" y="1"/>
                      <a:pt x="57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2"/>
              <p:cNvSpPr/>
              <p:nvPr/>
            </p:nvSpPr>
            <p:spPr>
              <a:xfrm>
                <a:off x="2176200" y="4174725"/>
                <a:ext cx="250650" cy="157075"/>
              </a:xfrm>
              <a:custGeom>
                <a:avLst/>
                <a:gdLst/>
                <a:ahLst/>
                <a:cxnLst/>
                <a:rect l="l" t="t" r="r" b="b"/>
                <a:pathLst>
                  <a:path w="10026" h="6283" extrusionOk="0">
                    <a:moveTo>
                      <a:pt x="2146" y="0"/>
                    </a:moveTo>
                    <a:cubicBezTo>
                      <a:pt x="1946" y="0"/>
                      <a:pt x="1747" y="27"/>
                      <a:pt x="1555" y="81"/>
                    </a:cubicBezTo>
                    <a:cubicBezTo>
                      <a:pt x="903" y="256"/>
                      <a:pt x="377" y="707"/>
                      <a:pt x="1" y="1284"/>
                    </a:cubicBezTo>
                    <a:cubicBezTo>
                      <a:pt x="327" y="2386"/>
                      <a:pt x="1104" y="3389"/>
                      <a:pt x="1906" y="4266"/>
                    </a:cubicBezTo>
                    <a:cubicBezTo>
                      <a:pt x="2482" y="4893"/>
                      <a:pt x="3109" y="5519"/>
                      <a:pt x="3911" y="5895"/>
                    </a:cubicBezTo>
                    <a:cubicBezTo>
                      <a:pt x="4459" y="6161"/>
                      <a:pt x="5055" y="6283"/>
                      <a:pt x="5657" y="6283"/>
                    </a:cubicBezTo>
                    <a:cubicBezTo>
                      <a:pt x="6759" y="6283"/>
                      <a:pt x="7881" y="5874"/>
                      <a:pt x="8773" y="5194"/>
                    </a:cubicBezTo>
                    <a:cubicBezTo>
                      <a:pt x="9249" y="4843"/>
                      <a:pt x="9650" y="4417"/>
                      <a:pt x="10026" y="3940"/>
                    </a:cubicBezTo>
                    <a:cubicBezTo>
                      <a:pt x="9901" y="3665"/>
                      <a:pt x="9725" y="3389"/>
                      <a:pt x="9500" y="3163"/>
                    </a:cubicBezTo>
                    <a:cubicBezTo>
                      <a:pt x="8983" y="2647"/>
                      <a:pt x="8246" y="2349"/>
                      <a:pt x="7503" y="2349"/>
                    </a:cubicBezTo>
                    <a:cubicBezTo>
                      <a:pt x="7273" y="2349"/>
                      <a:pt x="7043" y="2377"/>
                      <a:pt x="6818" y="2437"/>
                    </a:cubicBezTo>
                    <a:cubicBezTo>
                      <a:pt x="6387" y="2562"/>
                      <a:pt x="5918" y="2791"/>
                      <a:pt x="5484" y="2791"/>
                    </a:cubicBezTo>
                    <a:cubicBezTo>
                      <a:pt x="5312" y="2791"/>
                      <a:pt x="5145" y="2755"/>
                      <a:pt x="4988" y="2662"/>
                    </a:cubicBezTo>
                    <a:cubicBezTo>
                      <a:pt x="4487" y="2386"/>
                      <a:pt x="4412" y="1710"/>
                      <a:pt x="4161" y="1183"/>
                    </a:cubicBezTo>
                    <a:cubicBezTo>
                      <a:pt x="3799" y="438"/>
                      <a:pt x="2967" y="0"/>
                      <a:pt x="2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7" name="Google Shape;1377;p42"/>
            <p:cNvGrpSpPr/>
            <p:nvPr/>
          </p:nvGrpSpPr>
          <p:grpSpPr>
            <a:xfrm>
              <a:off x="5092198" y="3112173"/>
              <a:ext cx="564119" cy="809913"/>
              <a:chOff x="3732423" y="4038948"/>
              <a:chExt cx="564119" cy="809913"/>
            </a:xfrm>
          </p:grpSpPr>
          <p:sp>
            <p:nvSpPr>
              <p:cNvPr id="1378" name="Google Shape;1378;p42"/>
              <p:cNvSpPr/>
              <p:nvPr/>
            </p:nvSpPr>
            <p:spPr>
              <a:xfrm>
                <a:off x="3757848" y="4482875"/>
                <a:ext cx="185470" cy="232959"/>
              </a:xfrm>
              <a:custGeom>
                <a:avLst/>
                <a:gdLst/>
                <a:ahLst/>
                <a:cxnLst/>
                <a:rect l="l" t="t" r="r" b="b"/>
                <a:pathLst>
                  <a:path w="20477" h="25720" extrusionOk="0">
                    <a:moveTo>
                      <a:pt x="3909" y="0"/>
                    </a:moveTo>
                    <a:cubicBezTo>
                      <a:pt x="2243" y="0"/>
                      <a:pt x="564" y="873"/>
                      <a:pt x="201" y="2461"/>
                    </a:cubicBezTo>
                    <a:cubicBezTo>
                      <a:pt x="0" y="3363"/>
                      <a:pt x="226" y="4291"/>
                      <a:pt x="501" y="5143"/>
                    </a:cubicBezTo>
                    <a:cubicBezTo>
                      <a:pt x="2030" y="9754"/>
                      <a:pt x="5063" y="13789"/>
                      <a:pt x="8622" y="17073"/>
                    </a:cubicBezTo>
                    <a:cubicBezTo>
                      <a:pt x="12174" y="20375"/>
                      <a:pt x="16302" y="23028"/>
                      <a:pt x="20430" y="25581"/>
                    </a:cubicBezTo>
                    <a:lnTo>
                      <a:pt x="20430" y="25581"/>
                    </a:lnTo>
                    <a:cubicBezTo>
                      <a:pt x="17926" y="18162"/>
                      <a:pt x="14409" y="11067"/>
                      <a:pt x="10000" y="4591"/>
                    </a:cubicBezTo>
                    <a:cubicBezTo>
                      <a:pt x="8797" y="2812"/>
                      <a:pt x="7419" y="1007"/>
                      <a:pt x="5414" y="256"/>
                    </a:cubicBezTo>
                    <a:cubicBezTo>
                      <a:pt x="4940" y="84"/>
                      <a:pt x="4425" y="0"/>
                      <a:pt x="3909" y="0"/>
                    </a:cubicBezTo>
                    <a:close/>
                    <a:moveTo>
                      <a:pt x="20430" y="25581"/>
                    </a:moveTo>
                    <a:lnTo>
                      <a:pt x="20430" y="25581"/>
                    </a:lnTo>
                    <a:cubicBezTo>
                      <a:pt x="20445" y="25627"/>
                      <a:pt x="20461" y="25673"/>
                      <a:pt x="20476" y="25719"/>
                    </a:cubicBezTo>
                    <a:lnTo>
                      <a:pt x="20451" y="25594"/>
                    </a:lnTo>
                    <a:cubicBezTo>
                      <a:pt x="20444" y="25590"/>
                      <a:pt x="20437" y="25585"/>
                      <a:pt x="20430" y="255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2"/>
              <p:cNvSpPr/>
              <p:nvPr/>
            </p:nvSpPr>
            <p:spPr>
              <a:xfrm>
                <a:off x="3786315" y="4516786"/>
                <a:ext cx="155807" cy="198169"/>
              </a:xfrm>
              <a:custGeom>
                <a:avLst/>
                <a:gdLst/>
                <a:ahLst/>
                <a:cxnLst/>
                <a:rect l="l" t="t" r="r" b="b"/>
                <a:pathLst>
                  <a:path w="17202" h="21879" extrusionOk="0">
                    <a:moveTo>
                      <a:pt x="467" y="0"/>
                    </a:moveTo>
                    <a:cubicBezTo>
                      <a:pt x="422" y="0"/>
                      <a:pt x="380" y="41"/>
                      <a:pt x="416" y="96"/>
                    </a:cubicBezTo>
                    <a:cubicBezTo>
                      <a:pt x="1218" y="1198"/>
                      <a:pt x="2045" y="2301"/>
                      <a:pt x="2872" y="3404"/>
                    </a:cubicBezTo>
                    <a:cubicBezTo>
                      <a:pt x="1895" y="3203"/>
                      <a:pt x="942" y="2827"/>
                      <a:pt x="115" y="2276"/>
                    </a:cubicBezTo>
                    <a:cubicBezTo>
                      <a:pt x="105" y="2273"/>
                      <a:pt x="95" y="2271"/>
                      <a:pt x="86" y="2271"/>
                    </a:cubicBezTo>
                    <a:cubicBezTo>
                      <a:pt x="29" y="2271"/>
                      <a:pt x="0" y="2333"/>
                      <a:pt x="65" y="2376"/>
                    </a:cubicBezTo>
                    <a:cubicBezTo>
                      <a:pt x="992" y="3003"/>
                      <a:pt x="1945" y="3404"/>
                      <a:pt x="3048" y="3679"/>
                    </a:cubicBezTo>
                    <a:cubicBezTo>
                      <a:pt x="3048" y="3679"/>
                      <a:pt x="3048" y="3654"/>
                      <a:pt x="3073" y="3654"/>
                    </a:cubicBezTo>
                    <a:cubicBezTo>
                      <a:pt x="4326" y="5359"/>
                      <a:pt x="5579" y="7013"/>
                      <a:pt x="6832" y="8692"/>
                    </a:cubicBezTo>
                    <a:cubicBezTo>
                      <a:pt x="5303" y="8542"/>
                      <a:pt x="3900" y="8040"/>
                      <a:pt x="2596" y="7188"/>
                    </a:cubicBezTo>
                    <a:cubicBezTo>
                      <a:pt x="2588" y="7186"/>
                      <a:pt x="2580" y="7184"/>
                      <a:pt x="2573" y="7184"/>
                    </a:cubicBezTo>
                    <a:cubicBezTo>
                      <a:pt x="2512" y="7184"/>
                      <a:pt x="2477" y="7266"/>
                      <a:pt x="2521" y="7289"/>
                    </a:cubicBezTo>
                    <a:cubicBezTo>
                      <a:pt x="3900" y="8266"/>
                      <a:pt x="5353" y="8842"/>
                      <a:pt x="7058" y="8968"/>
                    </a:cubicBezTo>
                    <a:cubicBezTo>
                      <a:pt x="8185" y="10471"/>
                      <a:pt x="9338" y="12000"/>
                      <a:pt x="10491" y="13504"/>
                    </a:cubicBezTo>
                    <a:cubicBezTo>
                      <a:pt x="9940" y="13479"/>
                      <a:pt x="9388" y="13479"/>
                      <a:pt x="8837" y="13329"/>
                    </a:cubicBezTo>
                    <a:cubicBezTo>
                      <a:pt x="8211" y="13128"/>
                      <a:pt x="7609" y="12802"/>
                      <a:pt x="7008" y="12502"/>
                    </a:cubicBezTo>
                    <a:cubicBezTo>
                      <a:pt x="6999" y="12499"/>
                      <a:pt x="6991" y="12498"/>
                      <a:pt x="6983" y="12498"/>
                    </a:cubicBezTo>
                    <a:cubicBezTo>
                      <a:pt x="6918" y="12498"/>
                      <a:pt x="6868" y="12582"/>
                      <a:pt x="6957" y="12627"/>
                    </a:cubicBezTo>
                    <a:cubicBezTo>
                      <a:pt x="7534" y="12978"/>
                      <a:pt x="8110" y="13329"/>
                      <a:pt x="8787" y="13529"/>
                    </a:cubicBezTo>
                    <a:cubicBezTo>
                      <a:pt x="9414" y="13730"/>
                      <a:pt x="10040" y="13705"/>
                      <a:pt x="10717" y="13780"/>
                    </a:cubicBezTo>
                    <a:cubicBezTo>
                      <a:pt x="12772" y="16436"/>
                      <a:pt x="14827" y="19118"/>
                      <a:pt x="16857" y="21800"/>
                    </a:cubicBezTo>
                    <a:cubicBezTo>
                      <a:pt x="16897" y="21855"/>
                      <a:pt x="16949" y="21878"/>
                      <a:pt x="16998" y="21878"/>
                    </a:cubicBezTo>
                    <a:cubicBezTo>
                      <a:pt x="17106" y="21878"/>
                      <a:pt x="17202" y="21770"/>
                      <a:pt x="17133" y="21650"/>
                    </a:cubicBezTo>
                    <a:cubicBezTo>
                      <a:pt x="15429" y="19419"/>
                      <a:pt x="13724" y="17188"/>
                      <a:pt x="12020" y="14958"/>
                    </a:cubicBezTo>
                    <a:cubicBezTo>
                      <a:pt x="12045" y="14933"/>
                      <a:pt x="12045" y="14933"/>
                      <a:pt x="12045" y="14933"/>
                    </a:cubicBezTo>
                    <a:cubicBezTo>
                      <a:pt x="12321" y="14431"/>
                      <a:pt x="12246" y="13905"/>
                      <a:pt x="12196" y="13354"/>
                    </a:cubicBezTo>
                    <a:cubicBezTo>
                      <a:pt x="12145" y="12652"/>
                      <a:pt x="12045" y="11950"/>
                      <a:pt x="11920" y="11248"/>
                    </a:cubicBezTo>
                    <a:cubicBezTo>
                      <a:pt x="11920" y="11215"/>
                      <a:pt x="11894" y="11201"/>
                      <a:pt x="11866" y="11201"/>
                    </a:cubicBezTo>
                    <a:cubicBezTo>
                      <a:pt x="11832" y="11201"/>
                      <a:pt x="11795" y="11221"/>
                      <a:pt x="11795" y="11248"/>
                    </a:cubicBezTo>
                    <a:cubicBezTo>
                      <a:pt x="11870" y="11825"/>
                      <a:pt x="11920" y="12401"/>
                      <a:pt x="11945" y="12953"/>
                    </a:cubicBezTo>
                    <a:cubicBezTo>
                      <a:pt x="11995" y="13504"/>
                      <a:pt x="12120" y="14206"/>
                      <a:pt x="11870" y="14732"/>
                    </a:cubicBezTo>
                    <a:cubicBezTo>
                      <a:pt x="10917" y="13479"/>
                      <a:pt x="9965" y="12226"/>
                      <a:pt x="9013" y="10973"/>
                    </a:cubicBezTo>
                    <a:cubicBezTo>
                      <a:pt x="9113" y="9043"/>
                      <a:pt x="8762" y="7138"/>
                      <a:pt x="8085" y="5334"/>
                    </a:cubicBezTo>
                    <a:cubicBezTo>
                      <a:pt x="8076" y="5307"/>
                      <a:pt x="8059" y="5296"/>
                      <a:pt x="8040" y="5296"/>
                    </a:cubicBezTo>
                    <a:cubicBezTo>
                      <a:pt x="8006" y="5296"/>
                      <a:pt x="7969" y="5335"/>
                      <a:pt x="7985" y="5384"/>
                    </a:cubicBezTo>
                    <a:cubicBezTo>
                      <a:pt x="8561" y="7088"/>
                      <a:pt x="8787" y="8842"/>
                      <a:pt x="8762" y="10647"/>
                    </a:cubicBezTo>
                    <a:cubicBezTo>
                      <a:pt x="7534" y="9043"/>
                      <a:pt x="6306" y="7414"/>
                      <a:pt x="5053" y="5810"/>
                    </a:cubicBezTo>
                    <a:cubicBezTo>
                      <a:pt x="5053" y="4206"/>
                      <a:pt x="4752" y="2652"/>
                      <a:pt x="4150" y="1173"/>
                    </a:cubicBezTo>
                    <a:cubicBezTo>
                      <a:pt x="4140" y="1142"/>
                      <a:pt x="4112" y="1128"/>
                      <a:pt x="4085" y="1128"/>
                    </a:cubicBezTo>
                    <a:cubicBezTo>
                      <a:pt x="4047" y="1128"/>
                      <a:pt x="4010" y="1155"/>
                      <a:pt x="4025" y="1198"/>
                    </a:cubicBezTo>
                    <a:cubicBezTo>
                      <a:pt x="4576" y="2602"/>
                      <a:pt x="4802" y="4005"/>
                      <a:pt x="4802" y="5484"/>
                    </a:cubicBezTo>
                    <a:cubicBezTo>
                      <a:pt x="3373" y="3654"/>
                      <a:pt x="1945" y="1825"/>
                      <a:pt x="516" y="20"/>
                    </a:cubicBezTo>
                    <a:cubicBezTo>
                      <a:pt x="502" y="6"/>
                      <a:pt x="48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2"/>
              <p:cNvSpPr/>
              <p:nvPr/>
            </p:nvSpPr>
            <p:spPr>
              <a:xfrm>
                <a:off x="3923573" y="4389347"/>
                <a:ext cx="112367" cy="276317"/>
              </a:xfrm>
              <a:custGeom>
                <a:avLst/>
                <a:gdLst/>
                <a:ahLst/>
                <a:cxnLst/>
                <a:rect l="l" t="t" r="r" b="b"/>
                <a:pathLst>
                  <a:path w="12406" h="30507" extrusionOk="0">
                    <a:moveTo>
                      <a:pt x="7984" y="1"/>
                    </a:moveTo>
                    <a:cubicBezTo>
                      <a:pt x="7590" y="1"/>
                      <a:pt x="7195" y="81"/>
                      <a:pt x="6816" y="256"/>
                    </a:cubicBezTo>
                    <a:cubicBezTo>
                      <a:pt x="5989" y="632"/>
                      <a:pt x="5413" y="1383"/>
                      <a:pt x="4911" y="2135"/>
                    </a:cubicBezTo>
                    <a:cubicBezTo>
                      <a:pt x="2179" y="6145"/>
                      <a:pt x="851" y="11008"/>
                      <a:pt x="425" y="15845"/>
                    </a:cubicBezTo>
                    <a:cubicBezTo>
                      <a:pt x="0" y="20668"/>
                      <a:pt x="423" y="25540"/>
                      <a:pt x="947" y="30364"/>
                    </a:cubicBezTo>
                    <a:lnTo>
                      <a:pt x="947" y="30364"/>
                    </a:lnTo>
                    <a:cubicBezTo>
                      <a:pt x="5288" y="23861"/>
                      <a:pt x="8738" y="16742"/>
                      <a:pt x="11152" y="9278"/>
                    </a:cubicBezTo>
                    <a:cubicBezTo>
                      <a:pt x="11804" y="7248"/>
                      <a:pt x="12405" y="5043"/>
                      <a:pt x="11753" y="3013"/>
                    </a:cubicBezTo>
                    <a:cubicBezTo>
                      <a:pt x="11248" y="1376"/>
                      <a:pt x="9620" y="1"/>
                      <a:pt x="7984" y="1"/>
                    </a:cubicBezTo>
                    <a:close/>
                    <a:moveTo>
                      <a:pt x="947" y="30364"/>
                    </a:moveTo>
                    <a:cubicBezTo>
                      <a:pt x="915" y="30411"/>
                      <a:pt x="883" y="30459"/>
                      <a:pt x="851" y="30506"/>
                    </a:cubicBezTo>
                    <a:lnTo>
                      <a:pt x="951" y="30406"/>
                    </a:lnTo>
                    <a:cubicBezTo>
                      <a:pt x="950" y="30392"/>
                      <a:pt x="948" y="30378"/>
                      <a:pt x="947" y="303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2"/>
              <p:cNvSpPr/>
              <p:nvPr/>
            </p:nvSpPr>
            <p:spPr>
              <a:xfrm>
                <a:off x="3929650" y="4422796"/>
                <a:ext cx="78012" cy="240531"/>
              </a:xfrm>
              <a:custGeom>
                <a:avLst/>
                <a:gdLst/>
                <a:ahLst/>
                <a:cxnLst/>
                <a:rect l="l" t="t" r="r" b="b"/>
                <a:pathLst>
                  <a:path w="8613" h="26556" extrusionOk="0">
                    <a:moveTo>
                      <a:pt x="7188" y="1"/>
                    </a:moveTo>
                    <a:cubicBezTo>
                      <a:pt x="7161" y="1"/>
                      <a:pt x="7133" y="15"/>
                      <a:pt x="7122" y="46"/>
                    </a:cubicBezTo>
                    <a:cubicBezTo>
                      <a:pt x="6747" y="1375"/>
                      <a:pt x="6371" y="2678"/>
                      <a:pt x="6020" y="4006"/>
                    </a:cubicBezTo>
                    <a:cubicBezTo>
                      <a:pt x="5569" y="3104"/>
                      <a:pt x="5293" y="2127"/>
                      <a:pt x="5218" y="1149"/>
                    </a:cubicBezTo>
                    <a:cubicBezTo>
                      <a:pt x="5218" y="1112"/>
                      <a:pt x="5186" y="1093"/>
                      <a:pt x="5155" y="1093"/>
                    </a:cubicBezTo>
                    <a:cubicBezTo>
                      <a:pt x="5124" y="1093"/>
                      <a:pt x="5092" y="1112"/>
                      <a:pt x="5092" y="1149"/>
                    </a:cubicBezTo>
                    <a:cubicBezTo>
                      <a:pt x="5193" y="2277"/>
                      <a:pt x="5443" y="3305"/>
                      <a:pt x="5919" y="4332"/>
                    </a:cubicBezTo>
                    <a:cubicBezTo>
                      <a:pt x="5368" y="6337"/>
                      <a:pt x="4792" y="8367"/>
                      <a:pt x="4265" y="10372"/>
                    </a:cubicBezTo>
                    <a:cubicBezTo>
                      <a:pt x="3438" y="9094"/>
                      <a:pt x="2987" y="7665"/>
                      <a:pt x="2837" y="6112"/>
                    </a:cubicBezTo>
                    <a:cubicBezTo>
                      <a:pt x="2837" y="6084"/>
                      <a:pt x="2807" y="6064"/>
                      <a:pt x="2779" y="6064"/>
                    </a:cubicBezTo>
                    <a:cubicBezTo>
                      <a:pt x="2757" y="6064"/>
                      <a:pt x="2736" y="6078"/>
                      <a:pt x="2736" y="6112"/>
                    </a:cubicBezTo>
                    <a:cubicBezTo>
                      <a:pt x="2787" y="7791"/>
                      <a:pt x="3238" y="9320"/>
                      <a:pt x="4165" y="10723"/>
                    </a:cubicBezTo>
                    <a:cubicBezTo>
                      <a:pt x="3689" y="12553"/>
                      <a:pt x="3188" y="14382"/>
                      <a:pt x="2711" y="16212"/>
                    </a:cubicBezTo>
                    <a:cubicBezTo>
                      <a:pt x="2361" y="15711"/>
                      <a:pt x="1985" y="15259"/>
                      <a:pt x="1784" y="14658"/>
                    </a:cubicBezTo>
                    <a:cubicBezTo>
                      <a:pt x="1559" y="14082"/>
                      <a:pt x="1458" y="13455"/>
                      <a:pt x="1358" y="12853"/>
                    </a:cubicBezTo>
                    <a:cubicBezTo>
                      <a:pt x="1348" y="12822"/>
                      <a:pt x="1319" y="12808"/>
                      <a:pt x="1290" y="12808"/>
                    </a:cubicBezTo>
                    <a:cubicBezTo>
                      <a:pt x="1250" y="12808"/>
                      <a:pt x="1208" y="12835"/>
                      <a:pt x="1208" y="12879"/>
                    </a:cubicBezTo>
                    <a:cubicBezTo>
                      <a:pt x="1283" y="13530"/>
                      <a:pt x="1358" y="14207"/>
                      <a:pt x="1609" y="14833"/>
                    </a:cubicBezTo>
                    <a:cubicBezTo>
                      <a:pt x="1834" y="15485"/>
                      <a:pt x="2260" y="15986"/>
                      <a:pt x="2611" y="16563"/>
                    </a:cubicBezTo>
                    <a:cubicBezTo>
                      <a:pt x="1759" y="19821"/>
                      <a:pt x="907" y="23104"/>
                      <a:pt x="30" y="26362"/>
                    </a:cubicBezTo>
                    <a:cubicBezTo>
                      <a:pt x="0" y="26481"/>
                      <a:pt x="84" y="26555"/>
                      <a:pt x="168" y="26555"/>
                    </a:cubicBezTo>
                    <a:cubicBezTo>
                      <a:pt x="227" y="26555"/>
                      <a:pt x="285" y="26520"/>
                      <a:pt x="305" y="26437"/>
                    </a:cubicBezTo>
                    <a:cubicBezTo>
                      <a:pt x="1032" y="23731"/>
                      <a:pt x="1759" y="21024"/>
                      <a:pt x="2511" y="18317"/>
                    </a:cubicBezTo>
                    <a:cubicBezTo>
                      <a:pt x="3037" y="18242"/>
                      <a:pt x="3388" y="17891"/>
                      <a:pt x="3789" y="17540"/>
                    </a:cubicBezTo>
                    <a:cubicBezTo>
                      <a:pt x="4340" y="17039"/>
                      <a:pt x="4842" y="16513"/>
                      <a:pt x="5368" y="15986"/>
                    </a:cubicBezTo>
                    <a:cubicBezTo>
                      <a:pt x="5407" y="15928"/>
                      <a:pt x="5356" y="15870"/>
                      <a:pt x="5307" y="15870"/>
                    </a:cubicBezTo>
                    <a:cubicBezTo>
                      <a:pt x="5293" y="15870"/>
                      <a:pt x="5279" y="15875"/>
                      <a:pt x="5268" y="15886"/>
                    </a:cubicBezTo>
                    <a:cubicBezTo>
                      <a:pt x="4892" y="16262"/>
                      <a:pt x="4491" y="16638"/>
                      <a:pt x="4090" y="16989"/>
                    </a:cubicBezTo>
                    <a:cubicBezTo>
                      <a:pt x="3664" y="17365"/>
                      <a:pt x="3163" y="17966"/>
                      <a:pt x="2561" y="18067"/>
                    </a:cubicBezTo>
                    <a:cubicBezTo>
                      <a:pt x="2987" y="16538"/>
                      <a:pt x="3388" y="15034"/>
                      <a:pt x="3789" y="13505"/>
                    </a:cubicBezTo>
                    <a:cubicBezTo>
                      <a:pt x="5368" y="12402"/>
                      <a:pt x="6671" y="10949"/>
                      <a:pt x="7699" y="9320"/>
                    </a:cubicBezTo>
                    <a:cubicBezTo>
                      <a:pt x="7716" y="9285"/>
                      <a:pt x="7673" y="9238"/>
                      <a:pt x="7628" y="9238"/>
                    </a:cubicBezTo>
                    <a:cubicBezTo>
                      <a:pt x="7609" y="9238"/>
                      <a:pt x="7589" y="9247"/>
                      <a:pt x="7574" y="9269"/>
                    </a:cubicBezTo>
                    <a:cubicBezTo>
                      <a:pt x="6571" y="10798"/>
                      <a:pt x="5343" y="12026"/>
                      <a:pt x="3889" y="13129"/>
                    </a:cubicBezTo>
                    <a:cubicBezTo>
                      <a:pt x="4416" y="11149"/>
                      <a:pt x="4942" y="9169"/>
                      <a:pt x="5443" y="7189"/>
                    </a:cubicBezTo>
                    <a:cubicBezTo>
                      <a:pt x="6721" y="6237"/>
                      <a:pt x="7774" y="5034"/>
                      <a:pt x="8576" y="3655"/>
                    </a:cubicBezTo>
                    <a:cubicBezTo>
                      <a:pt x="8612" y="3601"/>
                      <a:pt x="8557" y="3560"/>
                      <a:pt x="8505" y="3560"/>
                    </a:cubicBezTo>
                    <a:cubicBezTo>
                      <a:pt x="8485" y="3560"/>
                      <a:pt x="8465" y="3566"/>
                      <a:pt x="8451" y="3580"/>
                    </a:cubicBezTo>
                    <a:cubicBezTo>
                      <a:pt x="7699" y="4858"/>
                      <a:pt x="6721" y="5911"/>
                      <a:pt x="5569" y="6788"/>
                    </a:cubicBezTo>
                    <a:cubicBezTo>
                      <a:pt x="6145" y="4558"/>
                      <a:pt x="6696" y="2327"/>
                      <a:pt x="7248" y="71"/>
                    </a:cubicBezTo>
                    <a:cubicBezTo>
                      <a:pt x="7262" y="28"/>
                      <a:pt x="7226" y="1"/>
                      <a:pt x="7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2"/>
              <p:cNvSpPr/>
              <p:nvPr/>
            </p:nvSpPr>
            <p:spPr>
              <a:xfrm>
                <a:off x="3856593" y="4408168"/>
                <a:ext cx="104315" cy="430249"/>
              </a:xfrm>
              <a:custGeom>
                <a:avLst/>
                <a:gdLst/>
                <a:ahLst/>
                <a:cxnLst/>
                <a:rect l="l" t="t" r="r" b="b"/>
                <a:pathLst>
                  <a:path w="11517" h="47502" extrusionOk="0">
                    <a:moveTo>
                      <a:pt x="376" y="1"/>
                    </a:moveTo>
                    <a:cubicBezTo>
                      <a:pt x="182" y="1"/>
                      <a:pt x="0" y="120"/>
                      <a:pt x="25" y="358"/>
                    </a:cubicBezTo>
                    <a:cubicBezTo>
                      <a:pt x="602" y="8052"/>
                      <a:pt x="3409" y="15170"/>
                      <a:pt x="5940" y="22363"/>
                    </a:cubicBezTo>
                    <a:cubicBezTo>
                      <a:pt x="8797" y="30484"/>
                      <a:pt x="10276" y="38529"/>
                      <a:pt x="10727" y="47125"/>
                    </a:cubicBezTo>
                    <a:cubicBezTo>
                      <a:pt x="10740" y="47376"/>
                      <a:pt x="10940" y="47501"/>
                      <a:pt x="11135" y="47501"/>
                    </a:cubicBezTo>
                    <a:cubicBezTo>
                      <a:pt x="11329" y="47501"/>
                      <a:pt x="11517" y="47376"/>
                      <a:pt x="11504" y="47125"/>
                    </a:cubicBezTo>
                    <a:cubicBezTo>
                      <a:pt x="11078" y="39030"/>
                      <a:pt x="9850" y="31336"/>
                      <a:pt x="7219" y="23667"/>
                    </a:cubicBezTo>
                    <a:cubicBezTo>
                      <a:pt x="4587" y="16022"/>
                      <a:pt x="1404" y="8504"/>
                      <a:pt x="802" y="358"/>
                    </a:cubicBezTo>
                    <a:cubicBezTo>
                      <a:pt x="777" y="120"/>
                      <a:pt x="571"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2"/>
              <p:cNvSpPr/>
              <p:nvPr/>
            </p:nvSpPr>
            <p:spPr>
              <a:xfrm>
                <a:off x="3732423" y="4131915"/>
                <a:ext cx="109877" cy="187336"/>
              </a:xfrm>
              <a:custGeom>
                <a:avLst/>
                <a:gdLst/>
                <a:ahLst/>
                <a:cxnLst/>
                <a:rect l="l" t="t" r="r" b="b"/>
                <a:pathLst>
                  <a:path w="12131" h="20683" extrusionOk="0">
                    <a:moveTo>
                      <a:pt x="7209" y="1"/>
                    </a:moveTo>
                    <a:cubicBezTo>
                      <a:pt x="7111" y="1"/>
                      <a:pt x="7013" y="3"/>
                      <a:pt x="6917" y="6"/>
                    </a:cubicBezTo>
                    <a:cubicBezTo>
                      <a:pt x="4687" y="106"/>
                      <a:pt x="2306" y="783"/>
                      <a:pt x="1053" y="2612"/>
                    </a:cubicBezTo>
                    <a:cubicBezTo>
                      <a:pt x="150" y="3941"/>
                      <a:pt x="0" y="5645"/>
                      <a:pt x="226" y="7249"/>
                    </a:cubicBezTo>
                    <a:cubicBezTo>
                      <a:pt x="677" y="10532"/>
                      <a:pt x="2506" y="13465"/>
                      <a:pt x="4662" y="15971"/>
                    </a:cubicBezTo>
                    <a:cubicBezTo>
                      <a:pt x="6617" y="18277"/>
                      <a:pt x="9123" y="20382"/>
                      <a:pt x="12130" y="20683"/>
                    </a:cubicBezTo>
                    <a:lnTo>
                      <a:pt x="11153" y="20332"/>
                    </a:lnTo>
                    <a:cubicBezTo>
                      <a:pt x="11905" y="19655"/>
                      <a:pt x="11980" y="18552"/>
                      <a:pt x="12005" y="17525"/>
                    </a:cubicBezTo>
                    <a:cubicBezTo>
                      <a:pt x="12055" y="12287"/>
                      <a:pt x="11354" y="7048"/>
                      <a:pt x="9875" y="2011"/>
                    </a:cubicBezTo>
                    <a:cubicBezTo>
                      <a:pt x="9724" y="1485"/>
                      <a:pt x="9549" y="933"/>
                      <a:pt x="9148" y="582"/>
                    </a:cubicBezTo>
                    <a:cubicBezTo>
                      <a:pt x="8643" y="99"/>
                      <a:pt x="7906" y="1"/>
                      <a:pt x="7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2"/>
              <p:cNvSpPr/>
              <p:nvPr/>
            </p:nvSpPr>
            <p:spPr>
              <a:xfrm>
                <a:off x="3784368" y="4089489"/>
                <a:ext cx="135781" cy="236120"/>
              </a:xfrm>
              <a:custGeom>
                <a:avLst/>
                <a:gdLst/>
                <a:ahLst/>
                <a:cxnLst/>
                <a:rect l="l" t="t" r="r" b="b"/>
                <a:pathLst>
                  <a:path w="14991" h="26069" extrusionOk="0">
                    <a:moveTo>
                      <a:pt x="8160" y="0"/>
                    </a:moveTo>
                    <a:cubicBezTo>
                      <a:pt x="7059" y="0"/>
                      <a:pt x="5898" y="227"/>
                      <a:pt x="4842" y="479"/>
                    </a:cubicBezTo>
                    <a:cubicBezTo>
                      <a:pt x="4014" y="680"/>
                      <a:pt x="3187" y="880"/>
                      <a:pt x="2536" y="1432"/>
                    </a:cubicBezTo>
                    <a:cubicBezTo>
                      <a:pt x="1533" y="2234"/>
                      <a:pt x="1207" y="3587"/>
                      <a:pt x="1032" y="4840"/>
                    </a:cubicBezTo>
                    <a:cubicBezTo>
                      <a:pt x="1" y="12355"/>
                      <a:pt x="2603" y="20278"/>
                      <a:pt x="7871" y="25734"/>
                    </a:cubicBezTo>
                    <a:lnTo>
                      <a:pt x="7871" y="25734"/>
                    </a:lnTo>
                    <a:cubicBezTo>
                      <a:pt x="12487" y="20380"/>
                      <a:pt x="14991" y="13250"/>
                      <a:pt x="14741" y="6194"/>
                    </a:cubicBezTo>
                    <a:cubicBezTo>
                      <a:pt x="14716" y="5617"/>
                      <a:pt x="14666" y="5016"/>
                      <a:pt x="14365" y="4539"/>
                    </a:cubicBezTo>
                    <a:cubicBezTo>
                      <a:pt x="13989" y="3913"/>
                      <a:pt x="13313" y="3587"/>
                      <a:pt x="12812" y="3061"/>
                    </a:cubicBezTo>
                    <a:cubicBezTo>
                      <a:pt x="12310" y="2534"/>
                      <a:pt x="12010" y="1833"/>
                      <a:pt x="11533" y="1281"/>
                    </a:cubicBezTo>
                    <a:cubicBezTo>
                      <a:pt x="10678" y="317"/>
                      <a:pt x="9461" y="0"/>
                      <a:pt x="8160" y="0"/>
                    </a:cubicBezTo>
                    <a:close/>
                    <a:moveTo>
                      <a:pt x="7871" y="25734"/>
                    </a:moveTo>
                    <a:lnTo>
                      <a:pt x="7871" y="25734"/>
                    </a:lnTo>
                    <a:cubicBezTo>
                      <a:pt x="7847" y="25762"/>
                      <a:pt x="7823" y="25790"/>
                      <a:pt x="7799" y="25818"/>
                    </a:cubicBezTo>
                    <a:lnTo>
                      <a:pt x="8200" y="26068"/>
                    </a:lnTo>
                    <a:cubicBezTo>
                      <a:pt x="8089" y="25958"/>
                      <a:pt x="7980" y="25847"/>
                      <a:pt x="7871" y="257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2"/>
              <p:cNvSpPr/>
              <p:nvPr/>
            </p:nvSpPr>
            <p:spPr>
              <a:xfrm>
                <a:off x="3862725" y="4122685"/>
                <a:ext cx="122820" cy="197924"/>
              </a:xfrm>
              <a:custGeom>
                <a:avLst/>
                <a:gdLst/>
                <a:ahLst/>
                <a:cxnLst/>
                <a:rect l="l" t="t" r="r" b="b"/>
                <a:pathLst>
                  <a:path w="13560" h="21852" extrusionOk="0">
                    <a:moveTo>
                      <a:pt x="7468" y="1"/>
                    </a:moveTo>
                    <a:cubicBezTo>
                      <a:pt x="7276" y="1"/>
                      <a:pt x="7084" y="15"/>
                      <a:pt x="6892" y="47"/>
                    </a:cubicBezTo>
                    <a:cubicBezTo>
                      <a:pt x="4812" y="398"/>
                      <a:pt x="3609" y="2579"/>
                      <a:pt x="2882" y="4559"/>
                    </a:cubicBezTo>
                    <a:cubicBezTo>
                      <a:pt x="827" y="10047"/>
                      <a:pt x="0" y="16012"/>
                      <a:pt x="476" y="21852"/>
                    </a:cubicBezTo>
                    <a:lnTo>
                      <a:pt x="1278" y="21075"/>
                    </a:lnTo>
                    <a:cubicBezTo>
                      <a:pt x="1574" y="21166"/>
                      <a:pt x="1881" y="21209"/>
                      <a:pt x="2191" y="21209"/>
                    </a:cubicBezTo>
                    <a:cubicBezTo>
                      <a:pt x="2986" y="21209"/>
                      <a:pt x="3801" y="20931"/>
                      <a:pt x="4486" y="20499"/>
                    </a:cubicBezTo>
                    <a:cubicBezTo>
                      <a:pt x="5439" y="19922"/>
                      <a:pt x="6191" y="19070"/>
                      <a:pt x="6943" y="18243"/>
                    </a:cubicBezTo>
                    <a:cubicBezTo>
                      <a:pt x="9273" y="15661"/>
                      <a:pt x="11654" y="12980"/>
                      <a:pt x="12607" y="9621"/>
                    </a:cubicBezTo>
                    <a:cubicBezTo>
                      <a:pt x="13559" y="6288"/>
                      <a:pt x="12607" y="2153"/>
                      <a:pt x="9524" y="524"/>
                    </a:cubicBezTo>
                    <a:cubicBezTo>
                      <a:pt x="8892" y="208"/>
                      <a:pt x="8182" y="1"/>
                      <a:pt x="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2"/>
              <p:cNvSpPr/>
              <p:nvPr/>
            </p:nvSpPr>
            <p:spPr>
              <a:xfrm>
                <a:off x="3825716" y="4301761"/>
                <a:ext cx="71744" cy="116688"/>
              </a:xfrm>
              <a:custGeom>
                <a:avLst/>
                <a:gdLst/>
                <a:ahLst/>
                <a:cxnLst/>
                <a:rect l="l" t="t" r="r" b="b"/>
                <a:pathLst>
                  <a:path w="7921" h="12883" extrusionOk="0">
                    <a:moveTo>
                      <a:pt x="6442" y="1"/>
                    </a:moveTo>
                    <a:lnTo>
                      <a:pt x="201" y="352"/>
                    </a:lnTo>
                    <a:cubicBezTo>
                      <a:pt x="1" y="2933"/>
                      <a:pt x="176" y="5715"/>
                      <a:pt x="678" y="8272"/>
                    </a:cubicBezTo>
                    <a:cubicBezTo>
                      <a:pt x="928" y="9600"/>
                      <a:pt x="1329" y="10953"/>
                      <a:pt x="2282" y="11931"/>
                    </a:cubicBezTo>
                    <a:cubicBezTo>
                      <a:pt x="2850" y="12515"/>
                      <a:pt x="3693" y="12882"/>
                      <a:pt x="4502" y="12882"/>
                    </a:cubicBezTo>
                    <a:cubicBezTo>
                      <a:pt x="5012" y="12882"/>
                      <a:pt x="5509" y="12736"/>
                      <a:pt x="5916" y="12407"/>
                    </a:cubicBezTo>
                    <a:cubicBezTo>
                      <a:pt x="6592" y="11881"/>
                      <a:pt x="6868" y="11028"/>
                      <a:pt x="7069" y="10201"/>
                    </a:cubicBezTo>
                    <a:cubicBezTo>
                      <a:pt x="7795" y="7144"/>
                      <a:pt x="7921" y="3911"/>
                      <a:pt x="7369" y="803"/>
                    </a:cubicBezTo>
                    <a:cubicBezTo>
                      <a:pt x="7319" y="527"/>
                      <a:pt x="7244" y="251"/>
                      <a:pt x="7018" y="101"/>
                    </a:cubicBezTo>
                    <a:cubicBezTo>
                      <a:pt x="6843" y="1"/>
                      <a:pt x="6643" y="1"/>
                      <a:pt x="6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2"/>
              <p:cNvSpPr/>
              <p:nvPr/>
            </p:nvSpPr>
            <p:spPr>
              <a:xfrm>
                <a:off x="3837074" y="4326941"/>
                <a:ext cx="35415" cy="69842"/>
              </a:xfrm>
              <a:custGeom>
                <a:avLst/>
                <a:gdLst/>
                <a:ahLst/>
                <a:cxnLst/>
                <a:rect l="l" t="t" r="r" b="b"/>
                <a:pathLst>
                  <a:path w="3910" h="7711" extrusionOk="0">
                    <a:moveTo>
                      <a:pt x="429" y="0"/>
                    </a:moveTo>
                    <a:cubicBezTo>
                      <a:pt x="315" y="0"/>
                      <a:pt x="206" y="39"/>
                      <a:pt x="125" y="128"/>
                    </a:cubicBezTo>
                    <a:cubicBezTo>
                      <a:pt x="25" y="2409"/>
                      <a:pt x="0" y="4715"/>
                      <a:pt x="1228" y="6669"/>
                    </a:cubicBezTo>
                    <a:cubicBezTo>
                      <a:pt x="1454" y="7020"/>
                      <a:pt x="1729" y="7346"/>
                      <a:pt x="2080" y="7547"/>
                    </a:cubicBezTo>
                    <a:cubicBezTo>
                      <a:pt x="2280" y="7653"/>
                      <a:pt x="2508" y="7710"/>
                      <a:pt x="2730" y="7710"/>
                    </a:cubicBezTo>
                    <a:cubicBezTo>
                      <a:pt x="2927" y="7710"/>
                      <a:pt x="3119" y="7666"/>
                      <a:pt x="3283" y="7572"/>
                    </a:cubicBezTo>
                    <a:cubicBezTo>
                      <a:pt x="3734" y="7271"/>
                      <a:pt x="3835" y="6644"/>
                      <a:pt x="3885" y="6093"/>
                    </a:cubicBezTo>
                    <a:cubicBezTo>
                      <a:pt x="3910" y="5617"/>
                      <a:pt x="3910" y="5116"/>
                      <a:pt x="3759" y="4664"/>
                    </a:cubicBezTo>
                    <a:cubicBezTo>
                      <a:pt x="3333" y="3311"/>
                      <a:pt x="1729" y="2584"/>
                      <a:pt x="1303" y="1231"/>
                    </a:cubicBezTo>
                    <a:cubicBezTo>
                      <a:pt x="1203" y="905"/>
                      <a:pt x="1178" y="554"/>
                      <a:pt x="977" y="304"/>
                    </a:cubicBezTo>
                    <a:cubicBezTo>
                      <a:pt x="864" y="126"/>
                      <a:pt x="637" y="0"/>
                      <a:pt x="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2"/>
              <p:cNvSpPr/>
              <p:nvPr/>
            </p:nvSpPr>
            <p:spPr>
              <a:xfrm>
                <a:off x="4026846" y="4478373"/>
                <a:ext cx="197281" cy="225659"/>
              </a:xfrm>
              <a:custGeom>
                <a:avLst/>
                <a:gdLst/>
                <a:ahLst/>
                <a:cxnLst/>
                <a:rect l="l" t="t" r="r" b="b"/>
                <a:pathLst>
                  <a:path w="21781" h="24914" extrusionOk="0">
                    <a:moveTo>
                      <a:pt x="18196" y="1"/>
                    </a:moveTo>
                    <a:cubicBezTo>
                      <a:pt x="17294" y="1"/>
                      <a:pt x="16442" y="427"/>
                      <a:pt x="15665" y="903"/>
                    </a:cubicBezTo>
                    <a:cubicBezTo>
                      <a:pt x="11504" y="3384"/>
                      <a:pt x="8246" y="7219"/>
                      <a:pt x="5815" y="11429"/>
                    </a:cubicBezTo>
                    <a:cubicBezTo>
                      <a:pt x="3384" y="15639"/>
                      <a:pt x="1705" y="20251"/>
                      <a:pt x="126" y="24837"/>
                    </a:cubicBezTo>
                    <a:lnTo>
                      <a:pt x="126" y="24837"/>
                    </a:lnTo>
                    <a:cubicBezTo>
                      <a:pt x="6819" y="20765"/>
                      <a:pt x="12941" y="15754"/>
                      <a:pt x="18296" y="10026"/>
                    </a:cubicBezTo>
                    <a:cubicBezTo>
                      <a:pt x="19750" y="8472"/>
                      <a:pt x="21229" y="6717"/>
                      <a:pt x="21504" y="4587"/>
                    </a:cubicBezTo>
                    <a:cubicBezTo>
                      <a:pt x="21780" y="2482"/>
                      <a:pt x="20351" y="1"/>
                      <a:pt x="18196" y="1"/>
                    </a:cubicBezTo>
                    <a:close/>
                    <a:moveTo>
                      <a:pt x="126" y="24837"/>
                    </a:moveTo>
                    <a:cubicBezTo>
                      <a:pt x="84" y="24862"/>
                      <a:pt x="42" y="24888"/>
                      <a:pt x="1" y="24913"/>
                    </a:cubicBezTo>
                    <a:lnTo>
                      <a:pt x="126" y="24838"/>
                    </a:lnTo>
                    <a:cubicBezTo>
                      <a:pt x="126" y="24837"/>
                      <a:pt x="126" y="24837"/>
                      <a:pt x="126" y="248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2"/>
              <p:cNvSpPr/>
              <p:nvPr/>
            </p:nvSpPr>
            <p:spPr>
              <a:xfrm>
                <a:off x="4026430" y="4510690"/>
                <a:ext cx="161042" cy="191285"/>
              </a:xfrm>
              <a:custGeom>
                <a:avLst/>
                <a:gdLst/>
                <a:ahLst/>
                <a:cxnLst/>
                <a:rect l="l" t="t" r="r" b="b"/>
                <a:pathLst>
                  <a:path w="17780" h="21119" extrusionOk="0">
                    <a:moveTo>
                      <a:pt x="17703" y="0"/>
                    </a:moveTo>
                    <a:cubicBezTo>
                      <a:pt x="17690" y="0"/>
                      <a:pt x="17677" y="5"/>
                      <a:pt x="17666" y="17"/>
                    </a:cubicBezTo>
                    <a:cubicBezTo>
                      <a:pt x="16763" y="1044"/>
                      <a:pt x="15861" y="2097"/>
                      <a:pt x="14984" y="3124"/>
                    </a:cubicBezTo>
                    <a:cubicBezTo>
                      <a:pt x="14959" y="2147"/>
                      <a:pt x="15109" y="1144"/>
                      <a:pt x="15460" y="192"/>
                    </a:cubicBezTo>
                    <a:cubicBezTo>
                      <a:pt x="15475" y="148"/>
                      <a:pt x="15447" y="122"/>
                      <a:pt x="15416" y="122"/>
                    </a:cubicBezTo>
                    <a:cubicBezTo>
                      <a:pt x="15394" y="122"/>
                      <a:pt x="15370" y="136"/>
                      <a:pt x="15360" y="167"/>
                    </a:cubicBezTo>
                    <a:cubicBezTo>
                      <a:pt x="14959" y="1220"/>
                      <a:pt x="14758" y="2247"/>
                      <a:pt x="14758" y="3375"/>
                    </a:cubicBezTo>
                    <a:cubicBezTo>
                      <a:pt x="14758" y="3375"/>
                      <a:pt x="14758" y="3375"/>
                      <a:pt x="14758" y="3400"/>
                    </a:cubicBezTo>
                    <a:cubicBezTo>
                      <a:pt x="13405" y="4979"/>
                      <a:pt x="12027" y="6583"/>
                      <a:pt x="10698" y="8187"/>
                    </a:cubicBezTo>
                    <a:cubicBezTo>
                      <a:pt x="10473" y="6633"/>
                      <a:pt x="10698" y="5154"/>
                      <a:pt x="11199" y="3701"/>
                    </a:cubicBezTo>
                    <a:cubicBezTo>
                      <a:pt x="11214" y="3657"/>
                      <a:pt x="11186" y="3630"/>
                      <a:pt x="11156" y="3630"/>
                    </a:cubicBezTo>
                    <a:cubicBezTo>
                      <a:pt x="11133" y="3630"/>
                      <a:pt x="11110" y="3644"/>
                      <a:pt x="11099" y="3676"/>
                    </a:cubicBezTo>
                    <a:cubicBezTo>
                      <a:pt x="10448" y="5230"/>
                      <a:pt x="10197" y="6759"/>
                      <a:pt x="10473" y="8438"/>
                    </a:cubicBezTo>
                    <a:cubicBezTo>
                      <a:pt x="9245" y="9891"/>
                      <a:pt x="8016" y="11345"/>
                      <a:pt x="6813" y="12799"/>
                    </a:cubicBezTo>
                    <a:cubicBezTo>
                      <a:pt x="6713" y="12222"/>
                      <a:pt x="6563" y="11646"/>
                      <a:pt x="6613" y="11069"/>
                    </a:cubicBezTo>
                    <a:cubicBezTo>
                      <a:pt x="6663" y="10418"/>
                      <a:pt x="6839" y="9791"/>
                      <a:pt x="7014" y="9190"/>
                    </a:cubicBezTo>
                    <a:cubicBezTo>
                      <a:pt x="7029" y="9129"/>
                      <a:pt x="6980" y="9096"/>
                      <a:pt x="6933" y="9096"/>
                    </a:cubicBezTo>
                    <a:cubicBezTo>
                      <a:pt x="6903" y="9096"/>
                      <a:pt x="6873" y="9110"/>
                      <a:pt x="6864" y="9139"/>
                    </a:cubicBezTo>
                    <a:cubicBezTo>
                      <a:pt x="6663" y="9766"/>
                      <a:pt x="6463" y="10418"/>
                      <a:pt x="6387" y="11069"/>
                    </a:cubicBezTo>
                    <a:cubicBezTo>
                      <a:pt x="6337" y="11746"/>
                      <a:pt x="6488" y="12398"/>
                      <a:pt x="6588" y="13074"/>
                    </a:cubicBezTo>
                    <a:cubicBezTo>
                      <a:pt x="4432" y="15656"/>
                      <a:pt x="2277" y="18262"/>
                      <a:pt x="97" y="20844"/>
                    </a:cubicBezTo>
                    <a:cubicBezTo>
                      <a:pt x="0" y="20959"/>
                      <a:pt x="111" y="21119"/>
                      <a:pt x="224" y="21119"/>
                    </a:cubicBezTo>
                    <a:cubicBezTo>
                      <a:pt x="259" y="21119"/>
                      <a:pt x="293" y="21104"/>
                      <a:pt x="322" y="21069"/>
                    </a:cubicBezTo>
                    <a:cubicBezTo>
                      <a:pt x="2127" y="18914"/>
                      <a:pt x="3931" y="16759"/>
                      <a:pt x="5736" y="14603"/>
                    </a:cubicBezTo>
                    <a:cubicBezTo>
                      <a:pt x="5736" y="14628"/>
                      <a:pt x="5761" y="14628"/>
                      <a:pt x="5761" y="14628"/>
                    </a:cubicBezTo>
                    <a:cubicBezTo>
                      <a:pt x="5905" y="14672"/>
                      <a:pt x="6045" y="14690"/>
                      <a:pt x="6184" y="14690"/>
                    </a:cubicBezTo>
                    <a:cubicBezTo>
                      <a:pt x="6526" y="14690"/>
                      <a:pt x="6858" y="14578"/>
                      <a:pt x="7214" y="14453"/>
                    </a:cubicBezTo>
                    <a:cubicBezTo>
                      <a:pt x="7916" y="14252"/>
                      <a:pt x="8618" y="13977"/>
                      <a:pt x="9320" y="13701"/>
                    </a:cubicBezTo>
                    <a:cubicBezTo>
                      <a:pt x="9388" y="13678"/>
                      <a:pt x="9353" y="13572"/>
                      <a:pt x="9289" y="13572"/>
                    </a:cubicBezTo>
                    <a:cubicBezTo>
                      <a:pt x="9283" y="13572"/>
                      <a:pt x="9276" y="13573"/>
                      <a:pt x="9270" y="13576"/>
                    </a:cubicBezTo>
                    <a:cubicBezTo>
                      <a:pt x="8743" y="13776"/>
                      <a:pt x="8192" y="13926"/>
                      <a:pt x="7641" y="14102"/>
                    </a:cubicBezTo>
                    <a:cubicBezTo>
                      <a:pt x="7207" y="14247"/>
                      <a:pt x="6687" y="14459"/>
                      <a:pt x="6210" y="14459"/>
                    </a:cubicBezTo>
                    <a:cubicBezTo>
                      <a:pt x="6108" y="14459"/>
                      <a:pt x="6008" y="14450"/>
                      <a:pt x="5911" y="14428"/>
                    </a:cubicBezTo>
                    <a:cubicBezTo>
                      <a:pt x="6914" y="13200"/>
                      <a:pt x="7941" y="11997"/>
                      <a:pt x="8944" y="10794"/>
                    </a:cubicBezTo>
                    <a:cubicBezTo>
                      <a:pt x="10849" y="10468"/>
                      <a:pt x="12628" y="9716"/>
                      <a:pt x="14232" y="8663"/>
                    </a:cubicBezTo>
                    <a:cubicBezTo>
                      <a:pt x="14293" y="8623"/>
                      <a:pt x="14255" y="8549"/>
                      <a:pt x="14212" y="8549"/>
                    </a:cubicBezTo>
                    <a:cubicBezTo>
                      <a:pt x="14202" y="8549"/>
                      <a:pt x="14191" y="8553"/>
                      <a:pt x="14182" y="8563"/>
                    </a:cubicBezTo>
                    <a:cubicBezTo>
                      <a:pt x="12628" y="9515"/>
                      <a:pt x="10974" y="10117"/>
                      <a:pt x="9194" y="10493"/>
                    </a:cubicBezTo>
                    <a:cubicBezTo>
                      <a:pt x="10498" y="8939"/>
                      <a:pt x="11801" y="7360"/>
                      <a:pt x="13104" y="5781"/>
                    </a:cubicBezTo>
                    <a:cubicBezTo>
                      <a:pt x="14658" y="5430"/>
                      <a:pt x="16112" y="4804"/>
                      <a:pt x="17440" y="3901"/>
                    </a:cubicBezTo>
                    <a:cubicBezTo>
                      <a:pt x="17507" y="3857"/>
                      <a:pt x="17455" y="3772"/>
                      <a:pt x="17389" y="3772"/>
                    </a:cubicBezTo>
                    <a:cubicBezTo>
                      <a:pt x="17381" y="3772"/>
                      <a:pt x="17373" y="3773"/>
                      <a:pt x="17365" y="3776"/>
                    </a:cubicBezTo>
                    <a:cubicBezTo>
                      <a:pt x="16137" y="4603"/>
                      <a:pt x="14808" y="5154"/>
                      <a:pt x="13380" y="5480"/>
                    </a:cubicBezTo>
                    <a:cubicBezTo>
                      <a:pt x="14834" y="3701"/>
                      <a:pt x="16312" y="1896"/>
                      <a:pt x="17741" y="92"/>
                    </a:cubicBezTo>
                    <a:cubicBezTo>
                      <a:pt x="17779" y="53"/>
                      <a:pt x="17744" y="0"/>
                      <a:pt x="17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2"/>
              <p:cNvSpPr/>
              <p:nvPr/>
            </p:nvSpPr>
            <p:spPr>
              <a:xfrm>
                <a:off x="3946678" y="4256754"/>
                <a:ext cx="190950" cy="592107"/>
              </a:xfrm>
              <a:custGeom>
                <a:avLst/>
                <a:gdLst/>
                <a:ahLst/>
                <a:cxnLst/>
                <a:rect l="l" t="t" r="r" b="b"/>
                <a:pathLst>
                  <a:path w="21082" h="65372" extrusionOk="0">
                    <a:moveTo>
                      <a:pt x="20549" y="0"/>
                    </a:moveTo>
                    <a:cubicBezTo>
                      <a:pt x="20432" y="0"/>
                      <a:pt x="20314" y="53"/>
                      <a:pt x="20230" y="183"/>
                    </a:cubicBezTo>
                    <a:cubicBezTo>
                      <a:pt x="17448" y="4544"/>
                      <a:pt x="16521" y="9932"/>
                      <a:pt x="15443" y="14920"/>
                    </a:cubicBezTo>
                    <a:cubicBezTo>
                      <a:pt x="14165" y="20709"/>
                      <a:pt x="13187" y="26549"/>
                      <a:pt x="12285" y="32414"/>
                    </a:cubicBezTo>
                    <a:cubicBezTo>
                      <a:pt x="11458" y="38003"/>
                      <a:pt x="10556" y="43617"/>
                      <a:pt x="8726" y="48980"/>
                    </a:cubicBezTo>
                    <a:cubicBezTo>
                      <a:pt x="6796" y="54669"/>
                      <a:pt x="3889" y="59958"/>
                      <a:pt x="230" y="64694"/>
                    </a:cubicBezTo>
                    <a:cubicBezTo>
                      <a:pt x="0" y="64982"/>
                      <a:pt x="268" y="65372"/>
                      <a:pt x="541" y="65372"/>
                    </a:cubicBezTo>
                    <a:cubicBezTo>
                      <a:pt x="626" y="65372"/>
                      <a:pt x="710" y="65334"/>
                      <a:pt x="781" y="65246"/>
                    </a:cubicBezTo>
                    <a:cubicBezTo>
                      <a:pt x="7699" y="56273"/>
                      <a:pt x="10907" y="46148"/>
                      <a:pt x="12661" y="35095"/>
                    </a:cubicBezTo>
                    <a:cubicBezTo>
                      <a:pt x="13588" y="29256"/>
                      <a:pt x="14441" y="23416"/>
                      <a:pt x="15644" y="17626"/>
                    </a:cubicBezTo>
                    <a:cubicBezTo>
                      <a:pt x="16821" y="11962"/>
                      <a:pt x="17724" y="5521"/>
                      <a:pt x="20907" y="559"/>
                    </a:cubicBezTo>
                    <a:cubicBezTo>
                      <a:pt x="21081" y="280"/>
                      <a:pt x="20818"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2"/>
              <p:cNvSpPr/>
              <p:nvPr/>
            </p:nvSpPr>
            <p:spPr>
              <a:xfrm>
                <a:off x="4101308" y="4050624"/>
                <a:ext cx="84679" cy="152854"/>
              </a:xfrm>
              <a:custGeom>
                <a:avLst/>
                <a:gdLst/>
                <a:ahLst/>
                <a:cxnLst/>
                <a:rect l="l" t="t" r="r" b="b"/>
                <a:pathLst>
                  <a:path w="9349" h="16876" extrusionOk="0">
                    <a:moveTo>
                      <a:pt x="4956" y="1"/>
                    </a:moveTo>
                    <a:cubicBezTo>
                      <a:pt x="4217" y="1"/>
                      <a:pt x="3497" y="155"/>
                      <a:pt x="2857" y="535"/>
                    </a:cubicBezTo>
                    <a:cubicBezTo>
                      <a:pt x="1780" y="1186"/>
                      <a:pt x="1103" y="2339"/>
                      <a:pt x="752" y="3542"/>
                    </a:cubicBezTo>
                    <a:cubicBezTo>
                      <a:pt x="0" y="5973"/>
                      <a:pt x="301" y="8655"/>
                      <a:pt x="1003" y="11111"/>
                    </a:cubicBezTo>
                    <a:cubicBezTo>
                      <a:pt x="1629" y="13367"/>
                      <a:pt x="2707" y="15673"/>
                      <a:pt x="4712" y="16876"/>
                    </a:cubicBezTo>
                    <a:lnTo>
                      <a:pt x="4135" y="16299"/>
                    </a:lnTo>
                    <a:cubicBezTo>
                      <a:pt x="4887" y="16074"/>
                      <a:pt x="5313" y="15322"/>
                      <a:pt x="5664" y="14620"/>
                    </a:cubicBezTo>
                    <a:cubicBezTo>
                      <a:pt x="7419" y="10961"/>
                      <a:pt x="8622" y="7026"/>
                      <a:pt x="9248" y="3016"/>
                    </a:cubicBezTo>
                    <a:cubicBezTo>
                      <a:pt x="9298" y="2590"/>
                      <a:pt x="9349" y="2164"/>
                      <a:pt x="9198" y="1763"/>
                    </a:cubicBezTo>
                    <a:cubicBezTo>
                      <a:pt x="8973" y="1186"/>
                      <a:pt x="8396" y="886"/>
                      <a:pt x="7820" y="635"/>
                    </a:cubicBezTo>
                    <a:cubicBezTo>
                      <a:pt x="6924" y="265"/>
                      <a:pt x="5924" y="1"/>
                      <a:pt x="4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2"/>
              <p:cNvSpPr/>
              <p:nvPr/>
            </p:nvSpPr>
            <p:spPr>
              <a:xfrm>
                <a:off x="4134939" y="4038948"/>
                <a:ext cx="121878" cy="174293"/>
              </a:xfrm>
              <a:custGeom>
                <a:avLst/>
                <a:gdLst/>
                <a:ahLst/>
                <a:cxnLst/>
                <a:rect l="l" t="t" r="r" b="b"/>
                <a:pathLst>
                  <a:path w="13456" h="19243" extrusionOk="0">
                    <a:moveTo>
                      <a:pt x="6756" y="1"/>
                    </a:moveTo>
                    <a:cubicBezTo>
                      <a:pt x="6548" y="1"/>
                      <a:pt x="6341" y="20"/>
                      <a:pt x="6137" y="69"/>
                    </a:cubicBezTo>
                    <a:cubicBezTo>
                      <a:pt x="5159" y="320"/>
                      <a:pt x="4483" y="1147"/>
                      <a:pt x="3956" y="1999"/>
                    </a:cubicBezTo>
                    <a:cubicBezTo>
                      <a:pt x="761" y="6939"/>
                      <a:pt x="0" y="13350"/>
                      <a:pt x="1911" y="18915"/>
                    </a:cubicBezTo>
                    <a:lnTo>
                      <a:pt x="1911" y="18915"/>
                    </a:lnTo>
                    <a:cubicBezTo>
                      <a:pt x="6896" y="16653"/>
                      <a:pt x="10982" y="12480"/>
                      <a:pt x="13129" y="7438"/>
                    </a:cubicBezTo>
                    <a:cubicBezTo>
                      <a:pt x="13305" y="7012"/>
                      <a:pt x="13455" y="6586"/>
                      <a:pt x="13430" y="6134"/>
                    </a:cubicBezTo>
                    <a:cubicBezTo>
                      <a:pt x="13355" y="5583"/>
                      <a:pt x="12979" y="5132"/>
                      <a:pt x="12803" y="4606"/>
                    </a:cubicBezTo>
                    <a:cubicBezTo>
                      <a:pt x="12628" y="4054"/>
                      <a:pt x="12653" y="3478"/>
                      <a:pt x="12478" y="2926"/>
                    </a:cubicBezTo>
                    <a:cubicBezTo>
                      <a:pt x="11976" y="1172"/>
                      <a:pt x="9846" y="520"/>
                      <a:pt x="8067" y="170"/>
                    </a:cubicBezTo>
                    <a:cubicBezTo>
                      <a:pt x="7627" y="85"/>
                      <a:pt x="7188" y="1"/>
                      <a:pt x="6756" y="1"/>
                    </a:cubicBezTo>
                    <a:close/>
                    <a:moveTo>
                      <a:pt x="1911" y="18915"/>
                    </a:moveTo>
                    <a:cubicBezTo>
                      <a:pt x="1891" y="18924"/>
                      <a:pt x="1871" y="18933"/>
                      <a:pt x="1851" y="18942"/>
                    </a:cubicBezTo>
                    <a:lnTo>
                      <a:pt x="2026" y="19242"/>
                    </a:lnTo>
                    <a:cubicBezTo>
                      <a:pt x="1987" y="19133"/>
                      <a:pt x="1948" y="19024"/>
                      <a:pt x="1911" y="189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2"/>
              <p:cNvSpPr/>
              <p:nvPr/>
            </p:nvSpPr>
            <p:spPr>
              <a:xfrm>
                <a:off x="4161006" y="4091853"/>
                <a:ext cx="135536" cy="124142"/>
              </a:xfrm>
              <a:custGeom>
                <a:avLst/>
                <a:gdLst/>
                <a:ahLst/>
                <a:cxnLst/>
                <a:rect l="l" t="t" r="r" b="b"/>
                <a:pathLst>
                  <a:path w="14964" h="13706" extrusionOk="0">
                    <a:moveTo>
                      <a:pt x="10932" y="1"/>
                    </a:moveTo>
                    <a:cubicBezTo>
                      <a:pt x="9600" y="1"/>
                      <a:pt x="8326" y="965"/>
                      <a:pt x="7344" y="1948"/>
                    </a:cubicBezTo>
                    <a:cubicBezTo>
                      <a:pt x="4111" y="5131"/>
                      <a:pt x="1580" y="9065"/>
                      <a:pt x="1" y="13326"/>
                    </a:cubicBezTo>
                    <a:lnTo>
                      <a:pt x="803" y="13025"/>
                    </a:lnTo>
                    <a:cubicBezTo>
                      <a:pt x="1333" y="13515"/>
                      <a:pt x="2046" y="13706"/>
                      <a:pt x="2752" y="13706"/>
                    </a:cubicBezTo>
                    <a:cubicBezTo>
                      <a:pt x="2914" y="13706"/>
                      <a:pt x="3075" y="13696"/>
                      <a:pt x="3234" y="13677"/>
                    </a:cubicBezTo>
                    <a:cubicBezTo>
                      <a:pt x="4111" y="13577"/>
                      <a:pt x="4913" y="13251"/>
                      <a:pt x="5715" y="12900"/>
                    </a:cubicBezTo>
                    <a:cubicBezTo>
                      <a:pt x="8196" y="11847"/>
                      <a:pt x="10753" y="10745"/>
                      <a:pt x="12507" y="8715"/>
                    </a:cubicBezTo>
                    <a:cubicBezTo>
                      <a:pt x="14286" y="6684"/>
                      <a:pt x="14963" y="3451"/>
                      <a:pt x="13334" y="1296"/>
                    </a:cubicBezTo>
                    <a:cubicBezTo>
                      <a:pt x="12908" y="745"/>
                      <a:pt x="12306" y="293"/>
                      <a:pt x="11630" y="93"/>
                    </a:cubicBezTo>
                    <a:cubicBezTo>
                      <a:pt x="11396" y="30"/>
                      <a:pt x="11163" y="1"/>
                      <a:pt x="10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4" name="Google Shape;1394;p42"/>
              <p:cNvGrpSpPr/>
              <p:nvPr/>
            </p:nvGrpSpPr>
            <p:grpSpPr>
              <a:xfrm>
                <a:off x="3755574" y="4057815"/>
                <a:ext cx="513968" cy="231129"/>
                <a:chOff x="3755574" y="4057815"/>
                <a:chExt cx="513968" cy="231129"/>
              </a:xfrm>
            </p:grpSpPr>
            <p:sp>
              <p:nvSpPr>
                <p:cNvPr id="1395" name="Google Shape;1395;p42"/>
                <p:cNvSpPr/>
                <p:nvPr/>
              </p:nvSpPr>
              <p:spPr>
                <a:xfrm>
                  <a:off x="3755574" y="4183606"/>
                  <a:ext cx="10172" cy="24102"/>
                </a:xfrm>
                <a:custGeom>
                  <a:avLst/>
                  <a:gdLst/>
                  <a:ahLst/>
                  <a:cxnLst/>
                  <a:rect l="l" t="t" r="r" b="b"/>
                  <a:pathLst>
                    <a:path w="1123" h="2661" extrusionOk="0">
                      <a:moveTo>
                        <a:pt x="104" y="1"/>
                      </a:moveTo>
                      <a:cubicBezTo>
                        <a:pt x="51" y="1"/>
                        <a:pt x="0" y="38"/>
                        <a:pt x="0" y="113"/>
                      </a:cubicBezTo>
                      <a:cubicBezTo>
                        <a:pt x="26" y="991"/>
                        <a:pt x="251" y="1868"/>
                        <a:pt x="777" y="2595"/>
                      </a:cubicBezTo>
                      <a:cubicBezTo>
                        <a:pt x="808" y="2641"/>
                        <a:pt x="856" y="2661"/>
                        <a:pt x="903" y="2661"/>
                      </a:cubicBezTo>
                      <a:cubicBezTo>
                        <a:pt x="1012" y="2661"/>
                        <a:pt x="1123" y="2558"/>
                        <a:pt x="1053" y="2419"/>
                      </a:cubicBezTo>
                      <a:cubicBezTo>
                        <a:pt x="602" y="1692"/>
                        <a:pt x="301" y="966"/>
                        <a:pt x="226" y="113"/>
                      </a:cubicBezTo>
                      <a:cubicBezTo>
                        <a:pt x="214" y="38"/>
                        <a:pt x="157"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2"/>
                <p:cNvSpPr/>
                <p:nvPr/>
              </p:nvSpPr>
              <p:spPr>
                <a:xfrm>
                  <a:off x="3781678" y="4168960"/>
                  <a:ext cx="5824" cy="22961"/>
                </a:xfrm>
                <a:custGeom>
                  <a:avLst/>
                  <a:gdLst/>
                  <a:ahLst/>
                  <a:cxnLst/>
                  <a:rect l="l" t="t" r="r" b="b"/>
                  <a:pathLst>
                    <a:path w="643" h="2535" extrusionOk="0">
                      <a:moveTo>
                        <a:pt x="131" y="0"/>
                      </a:moveTo>
                      <a:cubicBezTo>
                        <a:pt x="67" y="0"/>
                        <a:pt x="1" y="45"/>
                        <a:pt x="1" y="126"/>
                      </a:cubicBezTo>
                      <a:cubicBezTo>
                        <a:pt x="76" y="878"/>
                        <a:pt x="176" y="1655"/>
                        <a:pt x="276" y="2407"/>
                      </a:cubicBezTo>
                      <a:cubicBezTo>
                        <a:pt x="286" y="2496"/>
                        <a:pt x="347" y="2534"/>
                        <a:pt x="415" y="2534"/>
                      </a:cubicBezTo>
                      <a:cubicBezTo>
                        <a:pt x="520" y="2534"/>
                        <a:pt x="642" y="2444"/>
                        <a:pt x="627" y="2307"/>
                      </a:cubicBezTo>
                      <a:cubicBezTo>
                        <a:pt x="502" y="1555"/>
                        <a:pt x="377" y="828"/>
                        <a:pt x="251" y="101"/>
                      </a:cubicBezTo>
                      <a:cubicBezTo>
                        <a:pt x="240" y="32"/>
                        <a:pt x="186"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2"/>
                <p:cNvSpPr/>
                <p:nvPr/>
              </p:nvSpPr>
              <p:spPr>
                <a:xfrm>
                  <a:off x="3775519" y="4226837"/>
                  <a:ext cx="10298" cy="19917"/>
                </a:xfrm>
                <a:custGeom>
                  <a:avLst/>
                  <a:gdLst/>
                  <a:ahLst/>
                  <a:cxnLst/>
                  <a:rect l="l" t="t" r="r" b="b"/>
                  <a:pathLst>
                    <a:path w="1137" h="2199" extrusionOk="0">
                      <a:moveTo>
                        <a:pt x="166" y="0"/>
                      </a:moveTo>
                      <a:cubicBezTo>
                        <a:pt x="86" y="0"/>
                        <a:pt x="1" y="89"/>
                        <a:pt x="54" y="178"/>
                      </a:cubicBezTo>
                      <a:cubicBezTo>
                        <a:pt x="405" y="754"/>
                        <a:pt x="656" y="1406"/>
                        <a:pt x="781" y="2082"/>
                      </a:cubicBezTo>
                      <a:cubicBezTo>
                        <a:pt x="801" y="2162"/>
                        <a:pt x="865" y="2199"/>
                        <a:pt x="932" y="2199"/>
                      </a:cubicBezTo>
                      <a:cubicBezTo>
                        <a:pt x="1032" y="2199"/>
                        <a:pt x="1137" y="2117"/>
                        <a:pt x="1107" y="1982"/>
                      </a:cubicBezTo>
                      <a:cubicBezTo>
                        <a:pt x="956" y="1280"/>
                        <a:pt x="681" y="654"/>
                        <a:pt x="255" y="52"/>
                      </a:cubicBezTo>
                      <a:cubicBezTo>
                        <a:pt x="233" y="15"/>
                        <a:pt x="200"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2"/>
                <p:cNvSpPr/>
                <p:nvPr/>
              </p:nvSpPr>
              <p:spPr>
                <a:xfrm>
                  <a:off x="3802882" y="4225270"/>
                  <a:ext cx="4728" cy="12644"/>
                </a:xfrm>
                <a:custGeom>
                  <a:avLst/>
                  <a:gdLst/>
                  <a:ahLst/>
                  <a:cxnLst/>
                  <a:rect l="l" t="t" r="r" b="b"/>
                  <a:pathLst>
                    <a:path w="522" h="1396" extrusionOk="0">
                      <a:moveTo>
                        <a:pt x="161" y="0"/>
                      </a:moveTo>
                      <a:cubicBezTo>
                        <a:pt x="86" y="0"/>
                        <a:pt x="0" y="69"/>
                        <a:pt x="16" y="175"/>
                      </a:cubicBezTo>
                      <a:cubicBezTo>
                        <a:pt x="66" y="551"/>
                        <a:pt x="116" y="927"/>
                        <a:pt x="191" y="1278"/>
                      </a:cubicBezTo>
                      <a:cubicBezTo>
                        <a:pt x="201" y="1360"/>
                        <a:pt x="262" y="1396"/>
                        <a:pt x="327" y="1396"/>
                      </a:cubicBezTo>
                      <a:cubicBezTo>
                        <a:pt x="420" y="1396"/>
                        <a:pt x="521" y="1321"/>
                        <a:pt x="492" y="1203"/>
                      </a:cubicBezTo>
                      <a:cubicBezTo>
                        <a:pt x="417" y="827"/>
                        <a:pt x="341" y="476"/>
                        <a:pt x="266" y="100"/>
                      </a:cubicBezTo>
                      <a:cubicBezTo>
                        <a:pt x="256" y="30"/>
                        <a:pt x="211"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2"/>
                <p:cNvSpPr/>
                <p:nvPr/>
              </p:nvSpPr>
              <p:spPr>
                <a:xfrm>
                  <a:off x="3805952" y="4261509"/>
                  <a:ext cx="10063" cy="16874"/>
                </a:xfrm>
                <a:custGeom>
                  <a:avLst/>
                  <a:gdLst/>
                  <a:ahLst/>
                  <a:cxnLst/>
                  <a:rect l="l" t="t" r="r" b="b"/>
                  <a:pathLst>
                    <a:path w="1111" h="1863" extrusionOk="0">
                      <a:moveTo>
                        <a:pt x="155" y="1"/>
                      </a:moveTo>
                      <a:cubicBezTo>
                        <a:pt x="72" y="1"/>
                        <a:pt x="0" y="113"/>
                        <a:pt x="78" y="209"/>
                      </a:cubicBezTo>
                      <a:cubicBezTo>
                        <a:pt x="428" y="660"/>
                        <a:pt x="654" y="1187"/>
                        <a:pt x="804" y="1763"/>
                      </a:cubicBezTo>
                      <a:cubicBezTo>
                        <a:pt x="824" y="1833"/>
                        <a:pt x="880" y="1863"/>
                        <a:pt x="936" y="1863"/>
                      </a:cubicBezTo>
                      <a:cubicBezTo>
                        <a:pt x="1022" y="1863"/>
                        <a:pt x="1110" y="1794"/>
                        <a:pt x="1080" y="1688"/>
                      </a:cubicBezTo>
                      <a:cubicBezTo>
                        <a:pt x="980" y="1061"/>
                        <a:pt x="629" y="510"/>
                        <a:pt x="228" y="34"/>
                      </a:cubicBezTo>
                      <a:cubicBezTo>
                        <a:pt x="205" y="11"/>
                        <a:pt x="179" y="1"/>
                        <a:pt x="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2"/>
                <p:cNvSpPr/>
                <p:nvPr/>
              </p:nvSpPr>
              <p:spPr>
                <a:xfrm>
                  <a:off x="3913890" y="4163245"/>
                  <a:ext cx="6404" cy="22789"/>
                </a:xfrm>
                <a:custGeom>
                  <a:avLst/>
                  <a:gdLst/>
                  <a:ahLst/>
                  <a:cxnLst/>
                  <a:rect l="l" t="t" r="r" b="b"/>
                  <a:pathLst>
                    <a:path w="707" h="2516" extrusionOk="0">
                      <a:moveTo>
                        <a:pt x="560" y="0"/>
                      </a:moveTo>
                      <a:cubicBezTo>
                        <a:pt x="505" y="0"/>
                        <a:pt x="452" y="27"/>
                        <a:pt x="441" y="81"/>
                      </a:cubicBezTo>
                      <a:cubicBezTo>
                        <a:pt x="291" y="833"/>
                        <a:pt x="141" y="1559"/>
                        <a:pt x="15" y="2311"/>
                      </a:cubicBezTo>
                      <a:cubicBezTo>
                        <a:pt x="0" y="2431"/>
                        <a:pt x="111" y="2515"/>
                        <a:pt x="213" y="2515"/>
                      </a:cubicBezTo>
                      <a:cubicBezTo>
                        <a:pt x="281" y="2515"/>
                        <a:pt x="346" y="2477"/>
                        <a:pt x="366" y="2386"/>
                      </a:cubicBezTo>
                      <a:cubicBezTo>
                        <a:pt x="491" y="1635"/>
                        <a:pt x="592" y="883"/>
                        <a:pt x="692" y="131"/>
                      </a:cubicBezTo>
                      <a:cubicBezTo>
                        <a:pt x="706" y="45"/>
                        <a:pt x="632" y="0"/>
                        <a:pt x="5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2"/>
                <p:cNvSpPr/>
                <p:nvPr/>
              </p:nvSpPr>
              <p:spPr>
                <a:xfrm>
                  <a:off x="3938644" y="4164585"/>
                  <a:ext cx="10045" cy="33241"/>
                </a:xfrm>
                <a:custGeom>
                  <a:avLst/>
                  <a:gdLst/>
                  <a:ahLst/>
                  <a:cxnLst/>
                  <a:rect l="l" t="t" r="r" b="b"/>
                  <a:pathLst>
                    <a:path w="1109" h="3670" extrusionOk="0">
                      <a:moveTo>
                        <a:pt x="950" y="0"/>
                      </a:moveTo>
                      <a:cubicBezTo>
                        <a:pt x="915" y="0"/>
                        <a:pt x="883" y="17"/>
                        <a:pt x="866" y="58"/>
                      </a:cubicBezTo>
                      <a:cubicBezTo>
                        <a:pt x="390" y="1161"/>
                        <a:pt x="114" y="2289"/>
                        <a:pt x="14" y="3492"/>
                      </a:cubicBezTo>
                      <a:cubicBezTo>
                        <a:pt x="0" y="3604"/>
                        <a:pt x="112" y="3669"/>
                        <a:pt x="218" y="3669"/>
                      </a:cubicBezTo>
                      <a:cubicBezTo>
                        <a:pt x="301" y="3669"/>
                        <a:pt x="379" y="3630"/>
                        <a:pt x="390" y="3542"/>
                      </a:cubicBezTo>
                      <a:cubicBezTo>
                        <a:pt x="540" y="2389"/>
                        <a:pt x="791" y="1261"/>
                        <a:pt x="1092" y="158"/>
                      </a:cubicBezTo>
                      <a:cubicBezTo>
                        <a:pt x="1109" y="74"/>
                        <a:pt x="1023" y="0"/>
                        <a:pt x="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2"/>
                <p:cNvSpPr/>
                <p:nvPr/>
              </p:nvSpPr>
              <p:spPr>
                <a:xfrm>
                  <a:off x="3911400" y="4219247"/>
                  <a:ext cx="11449" cy="23377"/>
                </a:xfrm>
                <a:custGeom>
                  <a:avLst/>
                  <a:gdLst/>
                  <a:ahLst/>
                  <a:cxnLst/>
                  <a:rect l="l" t="t" r="r" b="b"/>
                  <a:pathLst>
                    <a:path w="1264" h="2581" extrusionOk="0">
                      <a:moveTo>
                        <a:pt x="1076" y="1"/>
                      </a:moveTo>
                      <a:cubicBezTo>
                        <a:pt x="1036" y="1"/>
                        <a:pt x="996" y="19"/>
                        <a:pt x="967" y="63"/>
                      </a:cubicBezTo>
                      <a:cubicBezTo>
                        <a:pt x="491" y="790"/>
                        <a:pt x="115" y="1542"/>
                        <a:pt x="15" y="2394"/>
                      </a:cubicBezTo>
                      <a:cubicBezTo>
                        <a:pt x="1" y="2517"/>
                        <a:pt x="99" y="2580"/>
                        <a:pt x="199" y="2580"/>
                      </a:cubicBezTo>
                      <a:cubicBezTo>
                        <a:pt x="282" y="2580"/>
                        <a:pt x="368" y="2536"/>
                        <a:pt x="391" y="2444"/>
                      </a:cubicBezTo>
                      <a:cubicBezTo>
                        <a:pt x="566" y="1667"/>
                        <a:pt x="792" y="915"/>
                        <a:pt x="1193" y="213"/>
                      </a:cubicBezTo>
                      <a:cubicBezTo>
                        <a:pt x="1263" y="107"/>
                        <a:pt x="1171" y="1"/>
                        <a:pt x="1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2"/>
                <p:cNvSpPr/>
                <p:nvPr/>
              </p:nvSpPr>
              <p:spPr>
                <a:xfrm>
                  <a:off x="3929587" y="4229582"/>
                  <a:ext cx="9257" cy="17273"/>
                </a:xfrm>
                <a:custGeom>
                  <a:avLst/>
                  <a:gdLst/>
                  <a:ahLst/>
                  <a:cxnLst/>
                  <a:rect l="l" t="t" r="r" b="b"/>
                  <a:pathLst>
                    <a:path w="1022" h="1907" extrusionOk="0">
                      <a:moveTo>
                        <a:pt x="861" y="1"/>
                      </a:moveTo>
                      <a:cubicBezTo>
                        <a:pt x="820" y="1"/>
                        <a:pt x="781" y="23"/>
                        <a:pt x="764" y="75"/>
                      </a:cubicBezTo>
                      <a:cubicBezTo>
                        <a:pt x="513" y="601"/>
                        <a:pt x="262" y="1128"/>
                        <a:pt x="62" y="1679"/>
                      </a:cubicBezTo>
                      <a:cubicBezTo>
                        <a:pt x="1" y="1816"/>
                        <a:pt x="115" y="1906"/>
                        <a:pt x="231" y="1906"/>
                      </a:cubicBezTo>
                      <a:cubicBezTo>
                        <a:pt x="307" y="1906"/>
                        <a:pt x="383" y="1868"/>
                        <a:pt x="413" y="1779"/>
                      </a:cubicBezTo>
                      <a:cubicBezTo>
                        <a:pt x="638" y="1253"/>
                        <a:pt x="814" y="702"/>
                        <a:pt x="989" y="175"/>
                      </a:cubicBezTo>
                      <a:cubicBezTo>
                        <a:pt x="1022" y="77"/>
                        <a:pt x="937" y="1"/>
                        <a:pt x="8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2"/>
                <p:cNvSpPr/>
                <p:nvPr/>
              </p:nvSpPr>
              <p:spPr>
                <a:xfrm>
                  <a:off x="3899081" y="4270087"/>
                  <a:ext cx="9547" cy="18858"/>
                </a:xfrm>
                <a:custGeom>
                  <a:avLst/>
                  <a:gdLst/>
                  <a:ahLst/>
                  <a:cxnLst/>
                  <a:rect l="l" t="t" r="r" b="b"/>
                  <a:pathLst>
                    <a:path w="1054" h="2082" extrusionOk="0">
                      <a:moveTo>
                        <a:pt x="894" y="0"/>
                      </a:moveTo>
                      <a:cubicBezTo>
                        <a:pt x="838" y="0"/>
                        <a:pt x="779" y="28"/>
                        <a:pt x="748" y="89"/>
                      </a:cubicBezTo>
                      <a:cubicBezTo>
                        <a:pt x="522" y="691"/>
                        <a:pt x="272" y="1242"/>
                        <a:pt x="46" y="1844"/>
                      </a:cubicBezTo>
                      <a:cubicBezTo>
                        <a:pt x="0" y="1982"/>
                        <a:pt x="123" y="2082"/>
                        <a:pt x="248" y="2082"/>
                      </a:cubicBezTo>
                      <a:cubicBezTo>
                        <a:pt x="328" y="2082"/>
                        <a:pt x="408" y="2041"/>
                        <a:pt x="447" y="1944"/>
                      </a:cubicBezTo>
                      <a:cubicBezTo>
                        <a:pt x="648" y="1367"/>
                        <a:pt x="823" y="766"/>
                        <a:pt x="1024" y="164"/>
                      </a:cubicBezTo>
                      <a:cubicBezTo>
                        <a:pt x="1054" y="60"/>
                        <a:pt x="977" y="0"/>
                        <a:pt x="8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2"/>
                <p:cNvSpPr/>
                <p:nvPr/>
              </p:nvSpPr>
              <p:spPr>
                <a:xfrm>
                  <a:off x="3827536" y="4118627"/>
                  <a:ext cx="2962" cy="23676"/>
                </a:xfrm>
                <a:custGeom>
                  <a:avLst/>
                  <a:gdLst/>
                  <a:ahLst/>
                  <a:cxnLst/>
                  <a:rect l="l" t="t" r="r" b="b"/>
                  <a:pathLst>
                    <a:path w="327" h="2614" extrusionOk="0">
                      <a:moveTo>
                        <a:pt x="154" y="0"/>
                      </a:moveTo>
                      <a:cubicBezTo>
                        <a:pt x="101" y="0"/>
                        <a:pt x="51" y="32"/>
                        <a:pt x="51" y="94"/>
                      </a:cubicBezTo>
                      <a:cubicBezTo>
                        <a:pt x="51" y="896"/>
                        <a:pt x="0" y="1698"/>
                        <a:pt x="25" y="2500"/>
                      </a:cubicBezTo>
                      <a:cubicBezTo>
                        <a:pt x="38" y="2576"/>
                        <a:pt x="101" y="2613"/>
                        <a:pt x="163" y="2613"/>
                      </a:cubicBezTo>
                      <a:cubicBezTo>
                        <a:pt x="226" y="2613"/>
                        <a:pt x="289" y="2576"/>
                        <a:pt x="301" y="2500"/>
                      </a:cubicBezTo>
                      <a:cubicBezTo>
                        <a:pt x="326" y="1698"/>
                        <a:pt x="276" y="896"/>
                        <a:pt x="276" y="94"/>
                      </a:cubicBezTo>
                      <a:cubicBezTo>
                        <a:pt x="264" y="32"/>
                        <a:pt x="207"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2"/>
                <p:cNvSpPr/>
                <p:nvPr/>
              </p:nvSpPr>
              <p:spPr>
                <a:xfrm>
                  <a:off x="3851140" y="4125765"/>
                  <a:ext cx="3768" cy="13795"/>
                </a:xfrm>
                <a:custGeom>
                  <a:avLst/>
                  <a:gdLst/>
                  <a:ahLst/>
                  <a:cxnLst/>
                  <a:rect l="l" t="t" r="r" b="b"/>
                  <a:pathLst>
                    <a:path w="416" h="1523" extrusionOk="0">
                      <a:moveTo>
                        <a:pt x="106" y="1"/>
                      </a:moveTo>
                      <a:cubicBezTo>
                        <a:pt x="54" y="1"/>
                        <a:pt x="1" y="40"/>
                        <a:pt x="1" y="108"/>
                      </a:cubicBezTo>
                      <a:cubicBezTo>
                        <a:pt x="26" y="534"/>
                        <a:pt x="51" y="961"/>
                        <a:pt x="101" y="1387"/>
                      </a:cubicBezTo>
                      <a:cubicBezTo>
                        <a:pt x="113" y="1478"/>
                        <a:pt x="181" y="1523"/>
                        <a:pt x="250" y="1523"/>
                      </a:cubicBezTo>
                      <a:cubicBezTo>
                        <a:pt x="333" y="1523"/>
                        <a:pt x="416" y="1459"/>
                        <a:pt x="402" y="1336"/>
                      </a:cubicBezTo>
                      <a:cubicBezTo>
                        <a:pt x="327" y="910"/>
                        <a:pt x="252" y="509"/>
                        <a:pt x="201" y="83"/>
                      </a:cubicBezTo>
                      <a:cubicBezTo>
                        <a:pt x="190" y="27"/>
                        <a:pt x="148"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2"/>
                <p:cNvSpPr/>
                <p:nvPr/>
              </p:nvSpPr>
              <p:spPr>
                <a:xfrm>
                  <a:off x="3813379" y="4176161"/>
                  <a:ext cx="7880" cy="15724"/>
                </a:xfrm>
                <a:custGeom>
                  <a:avLst/>
                  <a:gdLst/>
                  <a:ahLst/>
                  <a:cxnLst/>
                  <a:rect l="l" t="t" r="r" b="b"/>
                  <a:pathLst>
                    <a:path w="870" h="1736" extrusionOk="0">
                      <a:moveTo>
                        <a:pt x="152" y="1"/>
                      </a:moveTo>
                      <a:cubicBezTo>
                        <a:pt x="81" y="1"/>
                        <a:pt x="1" y="74"/>
                        <a:pt x="35" y="158"/>
                      </a:cubicBezTo>
                      <a:cubicBezTo>
                        <a:pt x="185" y="660"/>
                        <a:pt x="360" y="1186"/>
                        <a:pt x="586" y="1662"/>
                      </a:cubicBezTo>
                      <a:cubicBezTo>
                        <a:pt x="612" y="1713"/>
                        <a:pt x="655" y="1736"/>
                        <a:pt x="698" y="1736"/>
                      </a:cubicBezTo>
                      <a:cubicBezTo>
                        <a:pt x="783" y="1736"/>
                        <a:pt x="870" y="1653"/>
                        <a:pt x="837" y="1537"/>
                      </a:cubicBezTo>
                      <a:cubicBezTo>
                        <a:pt x="686" y="1036"/>
                        <a:pt x="461" y="534"/>
                        <a:pt x="235" y="58"/>
                      </a:cubicBezTo>
                      <a:cubicBezTo>
                        <a:pt x="219" y="18"/>
                        <a:pt x="187" y="1"/>
                        <a:pt x="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2"/>
                <p:cNvSpPr/>
                <p:nvPr/>
              </p:nvSpPr>
              <p:spPr>
                <a:xfrm>
                  <a:off x="3847734" y="4171940"/>
                  <a:ext cx="4329" cy="21086"/>
                </a:xfrm>
                <a:custGeom>
                  <a:avLst/>
                  <a:gdLst/>
                  <a:ahLst/>
                  <a:cxnLst/>
                  <a:rect l="l" t="t" r="r" b="b"/>
                  <a:pathLst>
                    <a:path w="478" h="2328" extrusionOk="0">
                      <a:moveTo>
                        <a:pt x="368" y="1"/>
                      </a:moveTo>
                      <a:cubicBezTo>
                        <a:pt x="307" y="1"/>
                        <a:pt x="240" y="45"/>
                        <a:pt x="227" y="123"/>
                      </a:cubicBezTo>
                      <a:cubicBezTo>
                        <a:pt x="151" y="800"/>
                        <a:pt x="51" y="1502"/>
                        <a:pt x="1" y="2178"/>
                      </a:cubicBezTo>
                      <a:cubicBezTo>
                        <a:pt x="1" y="2276"/>
                        <a:pt x="87" y="2327"/>
                        <a:pt x="167" y="2327"/>
                      </a:cubicBezTo>
                      <a:cubicBezTo>
                        <a:pt x="230" y="2327"/>
                        <a:pt x="291" y="2295"/>
                        <a:pt x="302" y="2228"/>
                      </a:cubicBezTo>
                      <a:cubicBezTo>
                        <a:pt x="402" y="1527"/>
                        <a:pt x="427" y="825"/>
                        <a:pt x="477" y="123"/>
                      </a:cubicBezTo>
                      <a:cubicBezTo>
                        <a:pt x="477" y="39"/>
                        <a:pt x="425"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2"/>
                <p:cNvSpPr/>
                <p:nvPr/>
              </p:nvSpPr>
              <p:spPr>
                <a:xfrm>
                  <a:off x="3831847" y="4234174"/>
                  <a:ext cx="5588" cy="24174"/>
                </a:xfrm>
                <a:custGeom>
                  <a:avLst/>
                  <a:gdLst/>
                  <a:ahLst/>
                  <a:cxnLst/>
                  <a:rect l="l" t="t" r="r" b="b"/>
                  <a:pathLst>
                    <a:path w="617" h="2669" extrusionOk="0">
                      <a:moveTo>
                        <a:pt x="173" y="0"/>
                      </a:moveTo>
                      <a:cubicBezTo>
                        <a:pt x="120" y="0"/>
                        <a:pt x="63" y="32"/>
                        <a:pt x="51" y="94"/>
                      </a:cubicBezTo>
                      <a:cubicBezTo>
                        <a:pt x="1" y="921"/>
                        <a:pt x="51" y="1774"/>
                        <a:pt x="301" y="2550"/>
                      </a:cubicBezTo>
                      <a:cubicBezTo>
                        <a:pt x="322" y="2633"/>
                        <a:pt x="380" y="2668"/>
                        <a:pt x="440" y="2668"/>
                      </a:cubicBezTo>
                      <a:cubicBezTo>
                        <a:pt x="527" y="2668"/>
                        <a:pt x="617" y="2594"/>
                        <a:pt x="602" y="2475"/>
                      </a:cubicBezTo>
                      <a:cubicBezTo>
                        <a:pt x="452" y="1673"/>
                        <a:pt x="301" y="896"/>
                        <a:pt x="276" y="94"/>
                      </a:cubicBezTo>
                      <a:cubicBezTo>
                        <a:pt x="276" y="32"/>
                        <a:pt x="22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2"/>
                <p:cNvSpPr/>
                <p:nvPr/>
              </p:nvSpPr>
              <p:spPr>
                <a:xfrm>
                  <a:off x="3847281" y="4244110"/>
                  <a:ext cx="4683" cy="16928"/>
                </a:xfrm>
                <a:custGeom>
                  <a:avLst/>
                  <a:gdLst/>
                  <a:ahLst/>
                  <a:cxnLst/>
                  <a:rect l="l" t="t" r="r" b="b"/>
                  <a:pathLst>
                    <a:path w="517" h="1869" extrusionOk="0">
                      <a:moveTo>
                        <a:pt x="206" y="0"/>
                      </a:moveTo>
                      <a:cubicBezTo>
                        <a:pt x="157" y="0"/>
                        <a:pt x="111" y="30"/>
                        <a:pt x="101" y="100"/>
                      </a:cubicBezTo>
                      <a:cubicBezTo>
                        <a:pt x="1" y="651"/>
                        <a:pt x="1" y="1228"/>
                        <a:pt x="201" y="1779"/>
                      </a:cubicBezTo>
                      <a:cubicBezTo>
                        <a:pt x="232" y="1840"/>
                        <a:pt x="291" y="1868"/>
                        <a:pt x="349" y="1868"/>
                      </a:cubicBezTo>
                      <a:cubicBezTo>
                        <a:pt x="435" y="1868"/>
                        <a:pt x="517" y="1808"/>
                        <a:pt x="502" y="1704"/>
                      </a:cubicBezTo>
                      <a:cubicBezTo>
                        <a:pt x="352" y="1178"/>
                        <a:pt x="277" y="702"/>
                        <a:pt x="352" y="175"/>
                      </a:cubicBezTo>
                      <a:cubicBezTo>
                        <a:pt x="367" y="70"/>
                        <a:pt x="282" y="0"/>
                        <a:pt x="2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2"/>
                <p:cNvSpPr/>
                <p:nvPr/>
              </p:nvSpPr>
              <p:spPr>
                <a:xfrm>
                  <a:off x="4123100" y="4079780"/>
                  <a:ext cx="5987" cy="20035"/>
                </a:xfrm>
                <a:custGeom>
                  <a:avLst/>
                  <a:gdLst/>
                  <a:ahLst/>
                  <a:cxnLst/>
                  <a:rect l="l" t="t" r="r" b="b"/>
                  <a:pathLst>
                    <a:path w="661" h="2212" extrusionOk="0">
                      <a:moveTo>
                        <a:pt x="512" y="0"/>
                      </a:moveTo>
                      <a:cubicBezTo>
                        <a:pt x="476" y="0"/>
                        <a:pt x="443" y="14"/>
                        <a:pt x="426" y="47"/>
                      </a:cubicBezTo>
                      <a:cubicBezTo>
                        <a:pt x="151" y="699"/>
                        <a:pt x="0" y="1401"/>
                        <a:pt x="151" y="2103"/>
                      </a:cubicBezTo>
                      <a:cubicBezTo>
                        <a:pt x="161" y="2178"/>
                        <a:pt x="223" y="2212"/>
                        <a:pt x="288" y="2212"/>
                      </a:cubicBezTo>
                      <a:cubicBezTo>
                        <a:pt x="374" y="2212"/>
                        <a:pt x="466" y="2153"/>
                        <a:pt x="451" y="2053"/>
                      </a:cubicBezTo>
                      <a:cubicBezTo>
                        <a:pt x="401" y="1401"/>
                        <a:pt x="401" y="774"/>
                        <a:pt x="627" y="123"/>
                      </a:cubicBezTo>
                      <a:cubicBezTo>
                        <a:pt x="660" y="56"/>
                        <a:pt x="582" y="0"/>
                        <a:pt x="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2"/>
                <p:cNvSpPr/>
                <p:nvPr/>
              </p:nvSpPr>
              <p:spPr>
                <a:xfrm>
                  <a:off x="4144612" y="4078041"/>
                  <a:ext cx="7690" cy="17852"/>
                </a:xfrm>
                <a:custGeom>
                  <a:avLst/>
                  <a:gdLst/>
                  <a:ahLst/>
                  <a:cxnLst/>
                  <a:rect l="l" t="t" r="r" b="b"/>
                  <a:pathLst>
                    <a:path w="849" h="1971" extrusionOk="0">
                      <a:moveTo>
                        <a:pt x="718" y="0"/>
                      </a:moveTo>
                      <a:cubicBezTo>
                        <a:pt x="673" y="0"/>
                        <a:pt x="628" y="28"/>
                        <a:pt x="608" y="89"/>
                      </a:cubicBezTo>
                      <a:cubicBezTo>
                        <a:pt x="382" y="641"/>
                        <a:pt x="207" y="1192"/>
                        <a:pt x="31" y="1743"/>
                      </a:cubicBezTo>
                      <a:cubicBezTo>
                        <a:pt x="1" y="1880"/>
                        <a:pt x="109" y="1971"/>
                        <a:pt x="215" y="1971"/>
                      </a:cubicBezTo>
                      <a:cubicBezTo>
                        <a:pt x="284" y="1971"/>
                        <a:pt x="352" y="1932"/>
                        <a:pt x="382" y="1844"/>
                      </a:cubicBezTo>
                      <a:cubicBezTo>
                        <a:pt x="557" y="1292"/>
                        <a:pt x="708" y="716"/>
                        <a:pt x="833" y="164"/>
                      </a:cubicBezTo>
                      <a:cubicBezTo>
                        <a:pt x="848" y="60"/>
                        <a:pt x="783" y="0"/>
                        <a:pt x="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2"/>
                <p:cNvSpPr/>
                <p:nvPr/>
              </p:nvSpPr>
              <p:spPr>
                <a:xfrm>
                  <a:off x="4125537" y="4116825"/>
                  <a:ext cx="4610" cy="17046"/>
                </a:xfrm>
                <a:custGeom>
                  <a:avLst/>
                  <a:gdLst/>
                  <a:ahLst/>
                  <a:cxnLst/>
                  <a:rect l="l" t="t" r="r" b="b"/>
                  <a:pathLst>
                    <a:path w="509" h="1882" extrusionOk="0">
                      <a:moveTo>
                        <a:pt x="282" y="0"/>
                      </a:moveTo>
                      <a:cubicBezTo>
                        <a:pt x="221" y="0"/>
                        <a:pt x="157" y="47"/>
                        <a:pt x="157" y="118"/>
                      </a:cubicBezTo>
                      <a:cubicBezTo>
                        <a:pt x="207" y="644"/>
                        <a:pt x="157" y="1171"/>
                        <a:pt x="32" y="1672"/>
                      </a:cubicBezTo>
                      <a:cubicBezTo>
                        <a:pt x="1" y="1796"/>
                        <a:pt x="114" y="1881"/>
                        <a:pt x="216" y="1881"/>
                      </a:cubicBezTo>
                      <a:cubicBezTo>
                        <a:pt x="279" y="1881"/>
                        <a:pt x="339" y="1849"/>
                        <a:pt x="358" y="1772"/>
                      </a:cubicBezTo>
                      <a:cubicBezTo>
                        <a:pt x="483" y="1196"/>
                        <a:pt x="508" y="644"/>
                        <a:pt x="383" y="93"/>
                      </a:cubicBezTo>
                      <a:cubicBezTo>
                        <a:pt x="372" y="28"/>
                        <a:pt x="328"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2"/>
                <p:cNvSpPr/>
                <p:nvPr/>
              </p:nvSpPr>
              <p:spPr>
                <a:xfrm>
                  <a:off x="4143942" y="4124641"/>
                  <a:ext cx="4954" cy="10217"/>
                </a:xfrm>
                <a:custGeom>
                  <a:avLst/>
                  <a:gdLst/>
                  <a:ahLst/>
                  <a:cxnLst/>
                  <a:rect l="l" t="t" r="r" b="b"/>
                  <a:pathLst>
                    <a:path w="547" h="1128" extrusionOk="0">
                      <a:moveTo>
                        <a:pt x="391" y="0"/>
                      </a:moveTo>
                      <a:cubicBezTo>
                        <a:pt x="344" y="0"/>
                        <a:pt x="300" y="25"/>
                        <a:pt x="281" y="82"/>
                      </a:cubicBezTo>
                      <a:cubicBezTo>
                        <a:pt x="205" y="358"/>
                        <a:pt x="105" y="658"/>
                        <a:pt x="30" y="934"/>
                      </a:cubicBezTo>
                      <a:cubicBezTo>
                        <a:pt x="0" y="1053"/>
                        <a:pt x="93" y="1127"/>
                        <a:pt x="184" y="1127"/>
                      </a:cubicBezTo>
                      <a:cubicBezTo>
                        <a:pt x="248" y="1127"/>
                        <a:pt x="310" y="1091"/>
                        <a:pt x="331" y="1009"/>
                      </a:cubicBezTo>
                      <a:cubicBezTo>
                        <a:pt x="406" y="734"/>
                        <a:pt x="456" y="433"/>
                        <a:pt x="531" y="157"/>
                      </a:cubicBezTo>
                      <a:cubicBezTo>
                        <a:pt x="547" y="64"/>
                        <a:pt x="466" y="0"/>
                        <a:pt x="3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2"/>
                <p:cNvSpPr/>
                <p:nvPr/>
              </p:nvSpPr>
              <p:spPr>
                <a:xfrm>
                  <a:off x="4136804" y="4151180"/>
                  <a:ext cx="4012" cy="14827"/>
                </a:xfrm>
                <a:custGeom>
                  <a:avLst/>
                  <a:gdLst/>
                  <a:ahLst/>
                  <a:cxnLst/>
                  <a:rect l="l" t="t" r="r" b="b"/>
                  <a:pathLst>
                    <a:path w="443" h="1637" extrusionOk="0">
                      <a:moveTo>
                        <a:pt x="135" y="1"/>
                      </a:moveTo>
                      <a:cubicBezTo>
                        <a:pt x="69" y="1"/>
                        <a:pt x="1" y="58"/>
                        <a:pt x="16" y="134"/>
                      </a:cubicBezTo>
                      <a:cubicBezTo>
                        <a:pt x="116" y="586"/>
                        <a:pt x="91" y="1037"/>
                        <a:pt x="16" y="1488"/>
                      </a:cubicBezTo>
                      <a:cubicBezTo>
                        <a:pt x="2" y="1586"/>
                        <a:pt x="81" y="1637"/>
                        <a:pt x="163" y="1637"/>
                      </a:cubicBezTo>
                      <a:cubicBezTo>
                        <a:pt x="228" y="1637"/>
                        <a:pt x="295" y="1605"/>
                        <a:pt x="317" y="1538"/>
                      </a:cubicBezTo>
                      <a:cubicBezTo>
                        <a:pt x="442" y="1037"/>
                        <a:pt x="367" y="561"/>
                        <a:pt x="242" y="84"/>
                      </a:cubicBezTo>
                      <a:cubicBezTo>
                        <a:pt x="222" y="25"/>
                        <a:pt x="179"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2"/>
                <p:cNvSpPr/>
                <p:nvPr/>
              </p:nvSpPr>
              <p:spPr>
                <a:xfrm>
                  <a:off x="4243085" y="4111245"/>
                  <a:ext cx="12608" cy="15525"/>
                </a:xfrm>
                <a:custGeom>
                  <a:avLst/>
                  <a:gdLst/>
                  <a:ahLst/>
                  <a:cxnLst/>
                  <a:rect l="l" t="t" r="r" b="b"/>
                  <a:pathLst>
                    <a:path w="1392" h="1714" extrusionOk="0">
                      <a:moveTo>
                        <a:pt x="1228" y="0"/>
                      </a:moveTo>
                      <a:cubicBezTo>
                        <a:pt x="1188" y="0"/>
                        <a:pt x="1146" y="18"/>
                        <a:pt x="1114" y="57"/>
                      </a:cubicBezTo>
                      <a:cubicBezTo>
                        <a:pt x="763" y="508"/>
                        <a:pt x="412" y="985"/>
                        <a:pt x="87" y="1461"/>
                      </a:cubicBezTo>
                      <a:cubicBezTo>
                        <a:pt x="0" y="1599"/>
                        <a:pt x="117" y="1714"/>
                        <a:pt x="238" y="1714"/>
                      </a:cubicBezTo>
                      <a:cubicBezTo>
                        <a:pt x="293" y="1714"/>
                        <a:pt x="348" y="1691"/>
                        <a:pt x="387" y="1636"/>
                      </a:cubicBezTo>
                      <a:cubicBezTo>
                        <a:pt x="713" y="1160"/>
                        <a:pt x="1039" y="684"/>
                        <a:pt x="1340" y="183"/>
                      </a:cubicBezTo>
                      <a:cubicBezTo>
                        <a:pt x="1391" y="80"/>
                        <a:pt x="1314"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2"/>
                <p:cNvSpPr/>
                <p:nvPr/>
              </p:nvSpPr>
              <p:spPr>
                <a:xfrm>
                  <a:off x="4251029" y="4128944"/>
                  <a:ext cx="18514" cy="21765"/>
                </a:xfrm>
                <a:custGeom>
                  <a:avLst/>
                  <a:gdLst/>
                  <a:ahLst/>
                  <a:cxnLst/>
                  <a:rect l="l" t="t" r="r" b="b"/>
                  <a:pathLst>
                    <a:path w="2044" h="2403" extrusionOk="0">
                      <a:moveTo>
                        <a:pt x="1878" y="0"/>
                      </a:moveTo>
                      <a:cubicBezTo>
                        <a:pt x="1850" y="0"/>
                        <a:pt x="1820" y="10"/>
                        <a:pt x="1791" y="33"/>
                      </a:cubicBezTo>
                      <a:cubicBezTo>
                        <a:pt x="1114" y="610"/>
                        <a:pt x="538" y="1336"/>
                        <a:pt x="87" y="2138"/>
                      </a:cubicBezTo>
                      <a:cubicBezTo>
                        <a:pt x="1" y="2276"/>
                        <a:pt x="128" y="2402"/>
                        <a:pt x="256" y="2402"/>
                      </a:cubicBezTo>
                      <a:cubicBezTo>
                        <a:pt x="315" y="2402"/>
                        <a:pt x="373" y="2376"/>
                        <a:pt x="413" y="2314"/>
                      </a:cubicBezTo>
                      <a:cubicBezTo>
                        <a:pt x="889" y="1587"/>
                        <a:pt x="1415" y="885"/>
                        <a:pt x="1966" y="209"/>
                      </a:cubicBezTo>
                      <a:cubicBezTo>
                        <a:pt x="2044" y="112"/>
                        <a:pt x="1972" y="0"/>
                        <a:pt x="1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2"/>
                <p:cNvSpPr/>
                <p:nvPr/>
              </p:nvSpPr>
              <p:spPr>
                <a:xfrm>
                  <a:off x="4217308" y="4158616"/>
                  <a:ext cx="16159" cy="14791"/>
                </a:xfrm>
                <a:custGeom>
                  <a:avLst/>
                  <a:gdLst/>
                  <a:ahLst/>
                  <a:cxnLst/>
                  <a:rect l="l" t="t" r="r" b="b"/>
                  <a:pathLst>
                    <a:path w="1784" h="1633" extrusionOk="0">
                      <a:moveTo>
                        <a:pt x="1589" y="0"/>
                      </a:moveTo>
                      <a:cubicBezTo>
                        <a:pt x="1570" y="0"/>
                        <a:pt x="1550" y="5"/>
                        <a:pt x="1529" y="15"/>
                      </a:cubicBezTo>
                      <a:cubicBezTo>
                        <a:pt x="978" y="366"/>
                        <a:pt x="401" y="767"/>
                        <a:pt x="75" y="1344"/>
                      </a:cubicBezTo>
                      <a:cubicBezTo>
                        <a:pt x="1" y="1474"/>
                        <a:pt x="121" y="1633"/>
                        <a:pt x="249" y="1633"/>
                      </a:cubicBezTo>
                      <a:cubicBezTo>
                        <a:pt x="293" y="1633"/>
                        <a:pt x="338" y="1614"/>
                        <a:pt x="376" y="1569"/>
                      </a:cubicBezTo>
                      <a:cubicBezTo>
                        <a:pt x="777" y="1093"/>
                        <a:pt x="1153" y="617"/>
                        <a:pt x="1654" y="266"/>
                      </a:cubicBezTo>
                      <a:cubicBezTo>
                        <a:pt x="1784" y="179"/>
                        <a:pt x="1709" y="0"/>
                        <a:pt x="1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2"/>
                <p:cNvSpPr/>
                <p:nvPr/>
              </p:nvSpPr>
              <p:spPr>
                <a:xfrm>
                  <a:off x="4228566" y="4171297"/>
                  <a:ext cx="12988" cy="11132"/>
                </a:xfrm>
                <a:custGeom>
                  <a:avLst/>
                  <a:gdLst/>
                  <a:ahLst/>
                  <a:cxnLst/>
                  <a:rect l="l" t="t" r="r" b="b"/>
                  <a:pathLst>
                    <a:path w="1434" h="1229" extrusionOk="0">
                      <a:moveTo>
                        <a:pt x="1237" y="1"/>
                      </a:moveTo>
                      <a:cubicBezTo>
                        <a:pt x="1203" y="1"/>
                        <a:pt x="1169" y="13"/>
                        <a:pt x="1138" y="44"/>
                      </a:cubicBezTo>
                      <a:cubicBezTo>
                        <a:pt x="812" y="319"/>
                        <a:pt x="461" y="595"/>
                        <a:pt x="136" y="921"/>
                      </a:cubicBezTo>
                      <a:cubicBezTo>
                        <a:pt x="0" y="1037"/>
                        <a:pt x="134" y="1228"/>
                        <a:pt x="283" y="1228"/>
                      </a:cubicBezTo>
                      <a:cubicBezTo>
                        <a:pt x="326" y="1228"/>
                        <a:pt x="371" y="1212"/>
                        <a:pt x="411" y="1172"/>
                      </a:cubicBezTo>
                      <a:cubicBezTo>
                        <a:pt x="737" y="871"/>
                        <a:pt x="1013" y="545"/>
                        <a:pt x="1339" y="219"/>
                      </a:cubicBezTo>
                      <a:cubicBezTo>
                        <a:pt x="1434" y="124"/>
                        <a:pt x="1342" y="1"/>
                        <a:pt x="1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2"/>
                <p:cNvSpPr/>
                <p:nvPr/>
              </p:nvSpPr>
              <p:spPr>
                <a:xfrm>
                  <a:off x="4193387" y="4189720"/>
                  <a:ext cx="13686" cy="12318"/>
                </a:xfrm>
                <a:custGeom>
                  <a:avLst/>
                  <a:gdLst/>
                  <a:ahLst/>
                  <a:cxnLst/>
                  <a:rect l="l" t="t" r="r" b="b"/>
                  <a:pathLst>
                    <a:path w="1511" h="1360" extrusionOk="0">
                      <a:moveTo>
                        <a:pt x="1303" y="0"/>
                      </a:moveTo>
                      <a:cubicBezTo>
                        <a:pt x="1272" y="0"/>
                        <a:pt x="1241" y="12"/>
                        <a:pt x="1213" y="40"/>
                      </a:cubicBezTo>
                      <a:cubicBezTo>
                        <a:pt x="862" y="366"/>
                        <a:pt x="486" y="666"/>
                        <a:pt x="135" y="1017"/>
                      </a:cubicBezTo>
                      <a:cubicBezTo>
                        <a:pt x="1" y="1152"/>
                        <a:pt x="131" y="1359"/>
                        <a:pt x="289" y="1359"/>
                      </a:cubicBezTo>
                      <a:cubicBezTo>
                        <a:pt x="338" y="1359"/>
                        <a:pt x="389" y="1340"/>
                        <a:pt x="436" y="1293"/>
                      </a:cubicBezTo>
                      <a:cubicBezTo>
                        <a:pt x="761" y="967"/>
                        <a:pt x="1062" y="591"/>
                        <a:pt x="1413" y="240"/>
                      </a:cubicBezTo>
                      <a:cubicBezTo>
                        <a:pt x="1510" y="143"/>
                        <a:pt x="1411" y="0"/>
                        <a:pt x="13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2"/>
                <p:cNvSpPr/>
                <p:nvPr/>
              </p:nvSpPr>
              <p:spPr>
                <a:xfrm>
                  <a:off x="4191584" y="4057815"/>
                  <a:ext cx="9710" cy="17300"/>
                </a:xfrm>
                <a:custGeom>
                  <a:avLst/>
                  <a:gdLst/>
                  <a:ahLst/>
                  <a:cxnLst/>
                  <a:rect l="l" t="t" r="r" b="b"/>
                  <a:pathLst>
                    <a:path w="1072" h="1910" extrusionOk="0">
                      <a:moveTo>
                        <a:pt x="917" y="0"/>
                      </a:moveTo>
                      <a:cubicBezTo>
                        <a:pt x="886" y="0"/>
                        <a:pt x="857" y="13"/>
                        <a:pt x="835" y="41"/>
                      </a:cubicBezTo>
                      <a:cubicBezTo>
                        <a:pt x="559" y="618"/>
                        <a:pt x="259" y="1169"/>
                        <a:pt x="33" y="1746"/>
                      </a:cubicBezTo>
                      <a:cubicBezTo>
                        <a:pt x="1" y="1843"/>
                        <a:pt x="74" y="1909"/>
                        <a:pt x="149" y="1909"/>
                      </a:cubicBezTo>
                      <a:cubicBezTo>
                        <a:pt x="191" y="1909"/>
                        <a:pt x="232" y="1890"/>
                        <a:pt x="259" y="1846"/>
                      </a:cubicBezTo>
                      <a:cubicBezTo>
                        <a:pt x="559" y="1320"/>
                        <a:pt x="785" y="718"/>
                        <a:pt x="1036" y="167"/>
                      </a:cubicBezTo>
                      <a:cubicBezTo>
                        <a:pt x="1071" y="77"/>
                        <a:pt x="992" y="0"/>
                        <a:pt x="9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2"/>
                <p:cNvSpPr/>
                <p:nvPr/>
              </p:nvSpPr>
              <p:spPr>
                <a:xfrm>
                  <a:off x="4214844" y="4062978"/>
                  <a:ext cx="5688" cy="10860"/>
                </a:xfrm>
                <a:custGeom>
                  <a:avLst/>
                  <a:gdLst/>
                  <a:ahLst/>
                  <a:cxnLst/>
                  <a:rect l="l" t="t" r="r" b="b"/>
                  <a:pathLst>
                    <a:path w="628" h="1199" extrusionOk="0">
                      <a:moveTo>
                        <a:pt x="511" y="0"/>
                      </a:moveTo>
                      <a:cubicBezTo>
                        <a:pt x="471" y="0"/>
                        <a:pt x="433" y="22"/>
                        <a:pt x="423" y="73"/>
                      </a:cubicBezTo>
                      <a:cubicBezTo>
                        <a:pt x="297" y="399"/>
                        <a:pt x="172" y="699"/>
                        <a:pt x="47" y="1000"/>
                      </a:cubicBezTo>
                      <a:cubicBezTo>
                        <a:pt x="1" y="1123"/>
                        <a:pt x="105" y="1199"/>
                        <a:pt x="204" y="1199"/>
                      </a:cubicBezTo>
                      <a:cubicBezTo>
                        <a:pt x="267" y="1199"/>
                        <a:pt x="328" y="1168"/>
                        <a:pt x="347" y="1100"/>
                      </a:cubicBezTo>
                      <a:cubicBezTo>
                        <a:pt x="423" y="775"/>
                        <a:pt x="523" y="449"/>
                        <a:pt x="598" y="123"/>
                      </a:cubicBezTo>
                      <a:cubicBezTo>
                        <a:pt x="628" y="48"/>
                        <a:pt x="569" y="0"/>
                        <a:pt x="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2"/>
                <p:cNvSpPr/>
                <p:nvPr/>
              </p:nvSpPr>
              <p:spPr>
                <a:xfrm>
                  <a:off x="4168950" y="4093620"/>
                  <a:ext cx="3188" cy="13251"/>
                </a:xfrm>
                <a:custGeom>
                  <a:avLst/>
                  <a:gdLst/>
                  <a:ahLst/>
                  <a:cxnLst/>
                  <a:rect l="l" t="t" r="r" b="b"/>
                  <a:pathLst>
                    <a:path w="352" h="1463" extrusionOk="0">
                      <a:moveTo>
                        <a:pt x="218" y="1"/>
                      </a:moveTo>
                      <a:cubicBezTo>
                        <a:pt x="175" y="1"/>
                        <a:pt x="136" y="23"/>
                        <a:pt x="126" y="73"/>
                      </a:cubicBezTo>
                      <a:cubicBezTo>
                        <a:pt x="76" y="499"/>
                        <a:pt x="1" y="926"/>
                        <a:pt x="1" y="1327"/>
                      </a:cubicBezTo>
                      <a:cubicBezTo>
                        <a:pt x="1" y="1410"/>
                        <a:pt x="78" y="1463"/>
                        <a:pt x="156" y="1463"/>
                      </a:cubicBezTo>
                      <a:cubicBezTo>
                        <a:pt x="218" y="1463"/>
                        <a:pt x="279" y="1429"/>
                        <a:pt x="302" y="1352"/>
                      </a:cubicBezTo>
                      <a:cubicBezTo>
                        <a:pt x="352" y="951"/>
                        <a:pt x="352" y="525"/>
                        <a:pt x="352" y="124"/>
                      </a:cubicBezTo>
                      <a:cubicBezTo>
                        <a:pt x="352" y="49"/>
                        <a:pt x="28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2"/>
                <p:cNvSpPr/>
                <p:nvPr/>
              </p:nvSpPr>
              <p:spPr>
                <a:xfrm>
                  <a:off x="4188912" y="4102432"/>
                  <a:ext cx="10498" cy="14936"/>
                </a:xfrm>
                <a:custGeom>
                  <a:avLst/>
                  <a:gdLst/>
                  <a:ahLst/>
                  <a:cxnLst/>
                  <a:rect l="l" t="t" r="r" b="b"/>
                  <a:pathLst>
                    <a:path w="1159" h="1649" extrusionOk="0">
                      <a:moveTo>
                        <a:pt x="984" y="1"/>
                      </a:moveTo>
                      <a:cubicBezTo>
                        <a:pt x="947" y="1"/>
                        <a:pt x="909" y="16"/>
                        <a:pt x="880" y="53"/>
                      </a:cubicBezTo>
                      <a:cubicBezTo>
                        <a:pt x="604" y="504"/>
                        <a:pt x="303" y="955"/>
                        <a:pt x="52" y="1431"/>
                      </a:cubicBezTo>
                      <a:cubicBezTo>
                        <a:pt x="1" y="1552"/>
                        <a:pt x="91" y="1649"/>
                        <a:pt x="185" y="1649"/>
                      </a:cubicBezTo>
                      <a:cubicBezTo>
                        <a:pt x="228" y="1649"/>
                        <a:pt x="272" y="1629"/>
                        <a:pt x="303" y="1582"/>
                      </a:cubicBezTo>
                      <a:cubicBezTo>
                        <a:pt x="604" y="1130"/>
                        <a:pt x="829" y="654"/>
                        <a:pt x="1105" y="178"/>
                      </a:cubicBezTo>
                      <a:cubicBezTo>
                        <a:pt x="1158" y="89"/>
                        <a:pt x="1074"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2"/>
                <p:cNvSpPr/>
                <p:nvPr/>
              </p:nvSpPr>
              <p:spPr>
                <a:xfrm>
                  <a:off x="4158388" y="4140392"/>
                  <a:ext cx="8152" cy="18541"/>
                </a:xfrm>
                <a:custGeom>
                  <a:avLst/>
                  <a:gdLst/>
                  <a:ahLst/>
                  <a:cxnLst/>
                  <a:rect l="l" t="t" r="r" b="b"/>
                  <a:pathLst>
                    <a:path w="900" h="2047" extrusionOk="0">
                      <a:moveTo>
                        <a:pt x="748" y="1"/>
                      </a:moveTo>
                      <a:cubicBezTo>
                        <a:pt x="714" y="1"/>
                        <a:pt x="682" y="15"/>
                        <a:pt x="666" y="47"/>
                      </a:cubicBezTo>
                      <a:cubicBezTo>
                        <a:pt x="340" y="624"/>
                        <a:pt x="64" y="1250"/>
                        <a:pt x="14" y="1902"/>
                      </a:cubicBezTo>
                      <a:cubicBezTo>
                        <a:pt x="1" y="1996"/>
                        <a:pt x="73" y="2047"/>
                        <a:pt x="152" y="2047"/>
                      </a:cubicBezTo>
                      <a:cubicBezTo>
                        <a:pt x="219" y="2047"/>
                        <a:pt x="291" y="2008"/>
                        <a:pt x="315" y="1927"/>
                      </a:cubicBezTo>
                      <a:cubicBezTo>
                        <a:pt x="490" y="1325"/>
                        <a:pt x="615" y="724"/>
                        <a:pt x="866" y="148"/>
                      </a:cubicBezTo>
                      <a:cubicBezTo>
                        <a:pt x="900" y="63"/>
                        <a:pt x="819"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2"/>
                <p:cNvSpPr/>
                <p:nvPr/>
              </p:nvSpPr>
              <p:spPr>
                <a:xfrm>
                  <a:off x="4167817" y="4152611"/>
                  <a:ext cx="7011" cy="12943"/>
                </a:xfrm>
                <a:custGeom>
                  <a:avLst/>
                  <a:gdLst/>
                  <a:ahLst/>
                  <a:cxnLst/>
                  <a:rect l="l" t="t" r="r" b="b"/>
                  <a:pathLst>
                    <a:path w="774" h="1429" extrusionOk="0">
                      <a:moveTo>
                        <a:pt x="583" y="0"/>
                      </a:moveTo>
                      <a:cubicBezTo>
                        <a:pt x="545" y="0"/>
                        <a:pt x="505" y="16"/>
                        <a:pt x="477" y="52"/>
                      </a:cubicBezTo>
                      <a:cubicBezTo>
                        <a:pt x="226" y="428"/>
                        <a:pt x="26" y="854"/>
                        <a:pt x="1" y="1280"/>
                      </a:cubicBezTo>
                      <a:cubicBezTo>
                        <a:pt x="1" y="1378"/>
                        <a:pt x="78" y="1429"/>
                        <a:pt x="156" y="1429"/>
                      </a:cubicBezTo>
                      <a:cubicBezTo>
                        <a:pt x="218" y="1429"/>
                        <a:pt x="279" y="1396"/>
                        <a:pt x="301" y="1330"/>
                      </a:cubicBezTo>
                      <a:cubicBezTo>
                        <a:pt x="376" y="929"/>
                        <a:pt x="477" y="553"/>
                        <a:pt x="702" y="202"/>
                      </a:cubicBezTo>
                      <a:cubicBezTo>
                        <a:pt x="774" y="95"/>
                        <a:pt x="680" y="0"/>
                        <a:pt x="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7" name="Google Shape;1427;p42"/>
              <p:cNvSpPr/>
              <p:nvPr/>
            </p:nvSpPr>
            <p:spPr>
              <a:xfrm>
                <a:off x="4114016" y="4188488"/>
                <a:ext cx="69471" cy="94180"/>
              </a:xfrm>
              <a:custGeom>
                <a:avLst/>
                <a:gdLst/>
                <a:ahLst/>
                <a:cxnLst/>
                <a:rect l="l" t="t" r="r" b="b"/>
                <a:pathLst>
                  <a:path w="7670" h="10398" extrusionOk="0">
                    <a:moveTo>
                      <a:pt x="2682" y="0"/>
                    </a:moveTo>
                    <a:cubicBezTo>
                      <a:pt x="1680" y="1755"/>
                      <a:pt x="903" y="3760"/>
                      <a:pt x="427" y="5715"/>
                    </a:cubicBezTo>
                    <a:cubicBezTo>
                      <a:pt x="176" y="6742"/>
                      <a:pt x="1" y="7820"/>
                      <a:pt x="352" y="8797"/>
                    </a:cubicBezTo>
                    <a:cubicBezTo>
                      <a:pt x="658" y="9674"/>
                      <a:pt x="1483" y="10398"/>
                      <a:pt x="2372" y="10398"/>
                    </a:cubicBezTo>
                    <a:cubicBezTo>
                      <a:pt x="2500" y="10398"/>
                      <a:pt x="2629" y="10383"/>
                      <a:pt x="2758" y="10351"/>
                    </a:cubicBezTo>
                    <a:cubicBezTo>
                      <a:pt x="3384" y="10201"/>
                      <a:pt x="3860" y="9675"/>
                      <a:pt x="4261" y="9173"/>
                    </a:cubicBezTo>
                    <a:cubicBezTo>
                      <a:pt x="5790" y="7269"/>
                      <a:pt x="6918" y="5038"/>
                      <a:pt x="7570" y="2657"/>
                    </a:cubicBezTo>
                    <a:cubicBezTo>
                      <a:pt x="7620" y="2457"/>
                      <a:pt x="7670" y="2231"/>
                      <a:pt x="7545" y="2056"/>
                    </a:cubicBezTo>
                    <a:cubicBezTo>
                      <a:pt x="7469" y="1930"/>
                      <a:pt x="7319" y="1855"/>
                      <a:pt x="7169" y="1805"/>
                    </a:cubicBezTo>
                    <a:cubicBezTo>
                      <a:pt x="5665" y="1203"/>
                      <a:pt x="4186" y="602"/>
                      <a:pt x="26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2"/>
              <p:cNvSpPr/>
              <p:nvPr/>
            </p:nvSpPr>
            <p:spPr>
              <a:xfrm>
                <a:off x="4123780" y="4208034"/>
                <a:ext cx="25433" cy="56981"/>
              </a:xfrm>
              <a:custGeom>
                <a:avLst/>
                <a:gdLst/>
                <a:ahLst/>
                <a:cxnLst/>
                <a:rect l="l" t="t" r="r" b="b"/>
                <a:pathLst>
                  <a:path w="2808" h="6291" extrusionOk="0">
                    <a:moveTo>
                      <a:pt x="1712" y="0"/>
                    </a:moveTo>
                    <a:cubicBezTo>
                      <a:pt x="1675" y="0"/>
                      <a:pt x="1639" y="7"/>
                      <a:pt x="1604" y="23"/>
                    </a:cubicBezTo>
                    <a:cubicBezTo>
                      <a:pt x="777" y="1602"/>
                      <a:pt x="0" y="3206"/>
                      <a:pt x="226" y="4985"/>
                    </a:cubicBezTo>
                    <a:cubicBezTo>
                      <a:pt x="276" y="5286"/>
                      <a:pt x="351" y="5612"/>
                      <a:pt x="552" y="5888"/>
                    </a:cubicBezTo>
                    <a:cubicBezTo>
                      <a:pt x="716" y="6122"/>
                      <a:pt x="1012" y="6291"/>
                      <a:pt x="1316" y="6291"/>
                    </a:cubicBezTo>
                    <a:cubicBezTo>
                      <a:pt x="1337" y="6291"/>
                      <a:pt x="1358" y="6290"/>
                      <a:pt x="1379" y="6289"/>
                    </a:cubicBezTo>
                    <a:cubicBezTo>
                      <a:pt x="1805" y="6213"/>
                      <a:pt x="2081" y="5812"/>
                      <a:pt x="2281" y="5436"/>
                    </a:cubicBezTo>
                    <a:cubicBezTo>
                      <a:pt x="2456" y="5111"/>
                      <a:pt x="2607" y="4760"/>
                      <a:pt x="2657" y="4409"/>
                    </a:cubicBezTo>
                    <a:cubicBezTo>
                      <a:pt x="2807" y="3306"/>
                      <a:pt x="1905" y="2279"/>
                      <a:pt x="2055" y="1201"/>
                    </a:cubicBezTo>
                    <a:cubicBezTo>
                      <a:pt x="2106" y="925"/>
                      <a:pt x="2181" y="675"/>
                      <a:pt x="2156" y="424"/>
                    </a:cubicBezTo>
                    <a:cubicBezTo>
                      <a:pt x="2113" y="212"/>
                      <a:pt x="1910" y="0"/>
                      <a:pt x="1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9" name="Google Shape;1429;p42"/>
          <p:cNvGrpSpPr/>
          <p:nvPr/>
        </p:nvGrpSpPr>
        <p:grpSpPr>
          <a:xfrm>
            <a:off x="308928" y="563058"/>
            <a:ext cx="11537053" cy="4111533"/>
            <a:chOff x="231726" y="422195"/>
            <a:chExt cx="8653916" cy="3082936"/>
          </a:xfrm>
        </p:grpSpPr>
        <p:sp>
          <p:nvSpPr>
            <p:cNvPr id="1430" name="Google Shape;1430;p42"/>
            <p:cNvSpPr/>
            <p:nvPr/>
          </p:nvSpPr>
          <p:spPr>
            <a:xfrm>
              <a:off x="7358624" y="422195"/>
              <a:ext cx="1072270" cy="1073294"/>
            </a:xfrm>
            <a:custGeom>
              <a:avLst/>
              <a:gdLst/>
              <a:ahLst/>
              <a:cxnLst/>
              <a:rect l="l" t="t" r="r" b="b"/>
              <a:pathLst>
                <a:path w="18057" h="18075" extrusionOk="0">
                  <a:moveTo>
                    <a:pt x="9028" y="0"/>
                  </a:moveTo>
                  <a:cubicBezTo>
                    <a:pt x="4050" y="0"/>
                    <a:pt x="0" y="4051"/>
                    <a:pt x="0" y="9029"/>
                  </a:cubicBezTo>
                  <a:cubicBezTo>
                    <a:pt x="0" y="14025"/>
                    <a:pt x="4050" y="18075"/>
                    <a:pt x="9028" y="18075"/>
                  </a:cubicBezTo>
                  <a:cubicBezTo>
                    <a:pt x="14024" y="18075"/>
                    <a:pt x="18057" y="14025"/>
                    <a:pt x="18057" y="9029"/>
                  </a:cubicBezTo>
                  <a:cubicBezTo>
                    <a:pt x="18057" y="4051"/>
                    <a:pt x="14024" y="0"/>
                    <a:pt x="9028" y="0"/>
                  </a:cubicBezTo>
                  <a:close/>
                </a:path>
              </a:pathLst>
            </a:custGeom>
            <a:solidFill>
              <a:srgbClr val="EF92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42"/>
            <p:cNvGrpSpPr/>
            <p:nvPr/>
          </p:nvGrpSpPr>
          <p:grpSpPr>
            <a:xfrm>
              <a:off x="231726" y="521563"/>
              <a:ext cx="8653916" cy="2983568"/>
              <a:chOff x="231726" y="521563"/>
              <a:chExt cx="8653916" cy="2983568"/>
            </a:xfrm>
          </p:grpSpPr>
          <p:grpSp>
            <p:nvGrpSpPr>
              <p:cNvPr id="1432" name="Google Shape;1432;p42"/>
              <p:cNvGrpSpPr/>
              <p:nvPr/>
            </p:nvGrpSpPr>
            <p:grpSpPr>
              <a:xfrm>
                <a:off x="4303933" y="1107959"/>
                <a:ext cx="543053" cy="354885"/>
                <a:chOff x="7218550" y="1264450"/>
                <a:chExt cx="1810175" cy="1182950"/>
              </a:xfrm>
            </p:grpSpPr>
            <p:sp>
              <p:nvSpPr>
                <p:cNvPr id="1433" name="Google Shape;1433;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6" name="Google Shape;1446;p42"/>
              <p:cNvGrpSpPr/>
              <p:nvPr/>
            </p:nvGrpSpPr>
            <p:grpSpPr>
              <a:xfrm>
                <a:off x="231726" y="1042995"/>
                <a:ext cx="399301" cy="416613"/>
                <a:chOff x="2105350" y="2220525"/>
                <a:chExt cx="1113500" cy="1161775"/>
              </a:xfrm>
            </p:grpSpPr>
            <p:sp>
              <p:nvSpPr>
                <p:cNvPr id="1447" name="Google Shape;1447;p42"/>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2"/>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2"/>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2"/>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2"/>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2"/>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3" name="Google Shape;1453;p42"/>
              <p:cNvGrpSpPr/>
              <p:nvPr/>
            </p:nvGrpSpPr>
            <p:grpSpPr>
              <a:xfrm>
                <a:off x="5463284" y="521563"/>
                <a:ext cx="929164" cy="543026"/>
                <a:chOff x="3973200" y="2218800"/>
                <a:chExt cx="1850925" cy="1081725"/>
              </a:xfrm>
            </p:grpSpPr>
            <p:sp>
              <p:nvSpPr>
                <p:cNvPr id="1454" name="Google Shape;1454;p42"/>
                <p:cNvSpPr/>
                <p:nvPr/>
              </p:nvSpPr>
              <p:spPr>
                <a:xfrm>
                  <a:off x="3973200" y="2218800"/>
                  <a:ext cx="886625" cy="1081725"/>
                </a:xfrm>
                <a:custGeom>
                  <a:avLst/>
                  <a:gdLst/>
                  <a:ahLst/>
                  <a:cxnLst/>
                  <a:rect l="l" t="t" r="r" b="b"/>
                  <a:pathLst>
                    <a:path w="35465" h="43269" extrusionOk="0">
                      <a:moveTo>
                        <a:pt x="14159" y="1"/>
                      </a:moveTo>
                      <a:cubicBezTo>
                        <a:pt x="12638" y="1"/>
                        <a:pt x="11181" y="333"/>
                        <a:pt x="9825" y="1024"/>
                      </a:cubicBezTo>
                      <a:cubicBezTo>
                        <a:pt x="1" y="6012"/>
                        <a:pt x="7620" y="16839"/>
                        <a:pt x="13735" y="20047"/>
                      </a:cubicBezTo>
                      <a:cubicBezTo>
                        <a:pt x="9806" y="22948"/>
                        <a:pt x="13686" y="27370"/>
                        <a:pt x="18466" y="27370"/>
                      </a:cubicBezTo>
                      <a:cubicBezTo>
                        <a:pt x="18929" y="27370"/>
                        <a:pt x="19401" y="27328"/>
                        <a:pt x="19876" y="27240"/>
                      </a:cubicBezTo>
                      <a:lnTo>
                        <a:pt x="19876" y="27240"/>
                      </a:lnTo>
                      <a:cubicBezTo>
                        <a:pt x="19851" y="27265"/>
                        <a:pt x="15916" y="28267"/>
                        <a:pt x="13384" y="30322"/>
                      </a:cubicBezTo>
                      <a:cubicBezTo>
                        <a:pt x="11054" y="32202"/>
                        <a:pt x="11680" y="35210"/>
                        <a:pt x="15916" y="37014"/>
                      </a:cubicBezTo>
                      <a:cubicBezTo>
                        <a:pt x="15916" y="37014"/>
                        <a:pt x="14862" y="43269"/>
                        <a:pt x="21893" y="43269"/>
                      </a:cubicBezTo>
                      <a:cubicBezTo>
                        <a:pt x="22296" y="43269"/>
                        <a:pt x="22726" y="43248"/>
                        <a:pt x="23184" y="43205"/>
                      </a:cubicBezTo>
                      <a:cubicBezTo>
                        <a:pt x="31655" y="42403"/>
                        <a:pt x="32683" y="33856"/>
                        <a:pt x="35465" y="30648"/>
                      </a:cubicBezTo>
                      <a:lnTo>
                        <a:pt x="35465" y="18042"/>
                      </a:lnTo>
                      <a:cubicBezTo>
                        <a:pt x="29322" y="6866"/>
                        <a:pt x="21074" y="1"/>
                        <a:pt x="141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2"/>
                <p:cNvSpPr/>
                <p:nvPr/>
              </p:nvSpPr>
              <p:spPr>
                <a:xfrm>
                  <a:off x="4214450" y="2311975"/>
                  <a:ext cx="542700" cy="382000"/>
                </a:xfrm>
                <a:custGeom>
                  <a:avLst/>
                  <a:gdLst/>
                  <a:ahLst/>
                  <a:cxnLst/>
                  <a:rect l="l" t="t" r="r" b="b"/>
                  <a:pathLst>
                    <a:path w="21708" h="15280" extrusionOk="0">
                      <a:moveTo>
                        <a:pt x="5991" y="0"/>
                      </a:moveTo>
                      <a:cubicBezTo>
                        <a:pt x="4867" y="0"/>
                        <a:pt x="3757" y="249"/>
                        <a:pt x="2757" y="856"/>
                      </a:cubicBezTo>
                      <a:cubicBezTo>
                        <a:pt x="752" y="2059"/>
                        <a:pt x="0" y="4465"/>
                        <a:pt x="902" y="6620"/>
                      </a:cubicBezTo>
                      <a:cubicBezTo>
                        <a:pt x="1615" y="8332"/>
                        <a:pt x="3339" y="9679"/>
                        <a:pt x="5170" y="9679"/>
                      </a:cubicBezTo>
                      <a:cubicBezTo>
                        <a:pt x="5592" y="9679"/>
                        <a:pt x="6019" y="9607"/>
                        <a:pt x="6441" y="9453"/>
                      </a:cubicBezTo>
                      <a:cubicBezTo>
                        <a:pt x="8973" y="8525"/>
                        <a:pt x="9499" y="5242"/>
                        <a:pt x="7519" y="3864"/>
                      </a:cubicBezTo>
                      <a:lnTo>
                        <a:pt x="7519" y="3864"/>
                      </a:lnTo>
                      <a:cubicBezTo>
                        <a:pt x="14186" y="4490"/>
                        <a:pt x="17569" y="11257"/>
                        <a:pt x="21128" y="15217"/>
                      </a:cubicBezTo>
                      <a:cubicBezTo>
                        <a:pt x="21172" y="15261"/>
                        <a:pt x="21225" y="15279"/>
                        <a:pt x="21280" y="15279"/>
                      </a:cubicBezTo>
                      <a:cubicBezTo>
                        <a:pt x="21479" y="15279"/>
                        <a:pt x="21708" y="15037"/>
                        <a:pt x="21629" y="14841"/>
                      </a:cubicBezTo>
                      <a:cubicBezTo>
                        <a:pt x="20552" y="11984"/>
                        <a:pt x="18446" y="9052"/>
                        <a:pt x="16642" y="6595"/>
                      </a:cubicBezTo>
                      <a:cubicBezTo>
                        <a:pt x="14912" y="4239"/>
                        <a:pt x="12707" y="2159"/>
                        <a:pt x="10025" y="931"/>
                      </a:cubicBezTo>
                      <a:cubicBezTo>
                        <a:pt x="8780" y="378"/>
                        <a:pt x="7375" y="0"/>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2"/>
                <p:cNvSpPr/>
                <p:nvPr/>
              </p:nvSpPr>
              <p:spPr>
                <a:xfrm>
                  <a:off x="4367500" y="2677600"/>
                  <a:ext cx="328800" cy="160775"/>
                </a:xfrm>
                <a:custGeom>
                  <a:avLst/>
                  <a:gdLst/>
                  <a:ahLst/>
                  <a:cxnLst/>
                  <a:rect l="l" t="t" r="r" b="b"/>
                  <a:pathLst>
                    <a:path w="13152" h="6431" extrusionOk="0">
                      <a:moveTo>
                        <a:pt x="6691" y="0"/>
                      </a:moveTo>
                      <a:cubicBezTo>
                        <a:pt x="4026" y="0"/>
                        <a:pt x="1364" y="761"/>
                        <a:pt x="620" y="3123"/>
                      </a:cubicBezTo>
                      <a:cubicBezTo>
                        <a:pt x="1" y="5135"/>
                        <a:pt x="1924" y="6430"/>
                        <a:pt x="3681" y="6430"/>
                      </a:cubicBezTo>
                      <a:cubicBezTo>
                        <a:pt x="4768" y="6430"/>
                        <a:pt x="5792" y="5934"/>
                        <a:pt x="6109" y="4803"/>
                      </a:cubicBezTo>
                      <a:cubicBezTo>
                        <a:pt x="6560" y="3274"/>
                        <a:pt x="5231" y="2422"/>
                        <a:pt x="4028" y="2396"/>
                      </a:cubicBezTo>
                      <a:cubicBezTo>
                        <a:pt x="4524" y="2035"/>
                        <a:pt x="4997" y="1885"/>
                        <a:pt x="5460" y="1885"/>
                      </a:cubicBezTo>
                      <a:cubicBezTo>
                        <a:pt x="6472" y="1885"/>
                        <a:pt x="7433" y="2600"/>
                        <a:pt x="8465" y="3374"/>
                      </a:cubicBezTo>
                      <a:cubicBezTo>
                        <a:pt x="8527" y="3424"/>
                        <a:pt x="8625" y="3447"/>
                        <a:pt x="8750" y="3447"/>
                      </a:cubicBezTo>
                      <a:cubicBezTo>
                        <a:pt x="9625" y="3447"/>
                        <a:pt x="11810" y="2331"/>
                        <a:pt x="12249" y="1695"/>
                      </a:cubicBezTo>
                      <a:cubicBezTo>
                        <a:pt x="13151" y="442"/>
                        <a:pt x="9417" y="241"/>
                        <a:pt x="9392" y="241"/>
                      </a:cubicBezTo>
                      <a:cubicBezTo>
                        <a:pt x="8545" y="92"/>
                        <a:pt x="7618" y="0"/>
                        <a:pt x="6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2"/>
                <p:cNvSpPr/>
                <p:nvPr/>
              </p:nvSpPr>
              <p:spPr>
                <a:xfrm>
                  <a:off x="4307800" y="2488725"/>
                  <a:ext cx="342675" cy="173650"/>
                </a:xfrm>
                <a:custGeom>
                  <a:avLst/>
                  <a:gdLst/>
                  <a:ahLst/>
                  <a:cxnLst/>
                  <a:rect l="l" t="t" r="r" b="b"/>
                  <a:pathLst>
                    <a:path w="13707" h="6946" extrusionOk="0">
                      <a:moveTo>
                        <a:pt x="6900" y="0"/>
                      </a:moveTo>
                      <a:cubicBezTo>
                        <a:pt x="6547" y="0"/>
                        <a:pt x="6396" y="181"/>
                        <a:pt x="6366" y="327"/>
                      </a:cubicBezTo>
                      <a:cubicBezTo>
                        <a:pt x="5239" y="4964"/>
                        <a:pt x="1279" y="3886"/>
                        <a:pt x="727" y="4413"/>
                      </a:cubicBezTo>
                      <a:cubicBezTo>
                        <a:pt x="0" y="5164"/>
                        <a:pt x="1304" y="5992"/>
                        <a:pt x="2005" y="6242"/>
                      </a:cubicBezTo>
                      <a:cubicBezTo>
                        <a:pt x="2595" y="6431"/>
                        <a:pt x="3224" y="6495"/>
                        <a:pt x="3870" y="6495"/>
                      </a:cubicBezTo>
                      <a:cubicBezTo>
                        <a:pt x="5195" y="6495"/>
                        <a:pt x="6593" y="6228"/>
                        <a:pt x="7881" y="6228"/>
                      </a:cubicBezTo>
                      <a:cubicBezTo>
                        <a:pt x="8046" y="6228"/>
                        <a:pt x="8210" y="6232"/>
                        <a:pt x="8371" y="6242"/>
                      </a:cubicBezTo>
                      <a:cubicBezTo>
                        <a:pt x="9775" y="6317"/>
                        <a:pt x="11229" y="6944"/>
                        <a:pt x="12582" y="6944"/>
                      </a:cubicBezTo>
                      <a:cubicBezTo>
                        <a:pt x="12617" y="6945"/>
                        <a:pt x="12651" y="6945"/>
                        <a:pt x="12683" y="6945"/>
                      </a:cubicBezTo>
                      <a:cubicBezTo>
                        <a:pt x="13547" y="6945"/>
                        <a:pt x="13707" y="6636"/>
                        <a:pt x="13635" y="6443"/>
                      </a:cubicBezTo>
                      <a:cubicBezTo>
                        <a:pt x="13108" y="4914"/>
                        <a:pt x="11504" y="3260"/>
                        <a:pt x="10351" y="2157"/>
                      </a:cubicBezTo>
                      <a:cubicBezTo>
                        <a:pt x="8500" y="444"/>
                        <a:pt x="7452" y="0"/>
                        <a:pt x="6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2"/>
                <p:cNvSpPr/>
                <p:nvPr/>
              </p:nvSpPr>
              <p:spPr>
                <a:xfrm>
                  <a:off x="4500050" y="2753125"/>
                  <a:ext cx="277700" cy="187075"/>
                </a:xfrm>
                <a:custGeom>
                  <a:avLst/>
                  <a:gdLst/>
                  <a:ahLst/>
                  <a:cxnLst/>
                  <a:rect l="l" t="t" r="r" b="b"/>
                  <a:pathLst>
                    <a:path w="11108" h="7483" extrusionOk="0">
                      <a:moveTo>
                        <a:pt x="8659" y="1"/>
                      </a:moveTo>
                      <a:cubicBezTo>
                        <a:pt x="5432" y="1"/>
                        <a:pt x="0" y="2867"/>
                        <a:pt x="1809" y="6092"/>
                      </a:cubicBezTo>
                      <a:cubicBezTo>
                        <a:pt x="2293" y="6968"/>
                        <a:pt x="3242" y="7483"/>
                        <a:pt x="4229" y="7483"/>
                      </a:cubicBezTo>
                      <a:cubicBezTo>
                        <a:pt x="4316" y="7483"/>
                        <a:pt x="4404" y="7479"/>
                        <a:pt x="4491" y="7471"/>
                      </a:cubicBezTo>
                      <a:cubicBezTo>
                        <a:pt x="6020" y="7295"/>
                        <a:pt x="6521" y="6193"/>
                        <a:pt x="7273" y="5040"/>
                      </a:cubicBezTo>
                      <a:cubicBezTo>
                        <a:pt x="7925" y="4087"/>
                        <a:pt x="8752" y="3461"/>
                        <a:pt x="9729" y="2859"/>
                      </a:cubicBezTo>
                      <a:cubicBezTo>
                        <a:pt x="10130" y="2609"/>
                        <a:pt x="10581" y="2358"/>
                        <a:pt x="10757" y="1857"/>
                      </a:cubicBezTo>
                      <a:cubicBezTo>
                        <a:pt x="11107" y="954"/>
                        <a:pt x="10757" y="503"/>
                        <a:pt x="9930" y="203"/>
                      </a:cubicBezTo>
                      <a:cubicBezTo>
                        <a:pt x="9577" y="65"/>
                        <a:pt x="9142" y="1"/>
                        <a:pt x="8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2"/>
                <p:cNvSpPr/>
                <p:nvPr/>
              </p:nvSpPr>
              <p:spPr>
                <a:xfrm>
                  <a:off x="4308425" y="2902100"/>
                  <a:ext cx="507650" cy="196575"/>
                </a:xfrm>
                <a:custGeom>
                  <a:avLst/>
                  <a:gdLst/>
                  <a:ahLst/>
                  <a:cxnLst/>
                  <a:rect l="l" t="t" r="r" b="b"/>
                  <a:pathLst>
                    <a:path w="20306" h="7863" extrusionOk="0">
                      <a:moveTo>
                        <a:pt x="18049" y="0"/>
                      </a:moveTo>
                      <a:cubicBezTo>
                        <a:pt x="17391" y="0"/>
                        <a:pt x="16019" y="1812"/>
                        <a:pt x="14211" y="2640"/>
                      </a:cubicBezTo>
                      <a:cubicBezTo>
                        <a:pt x="13550" y="2952"/>
                        <a:pt x="12826" y="3091"/>
                        <a:pt x="12103" y="3091"/>
                      </a:cubicBezTo>
                      <a:cubicBezTo>
                        <a:pt x="11316" y="3091"/>
                        <a:pt x="10530" y="2927"/>
                        <a:pt x="9825" y="2640"/>
                      </a:cubicBezTo>
                      <a:cubicBezTo>
                        <a:pt x="8838" y="2251"/>
                        <a:pt x="7966" y="2030"/>
                        <a:pt x="7033" y="2030"/>
                      </a:cubicBezTo>
                      <a:cubicBezTo>
                        <a:pt x="6521" y="2030"/>
                        <a:pt x="5991" y="2097"/>
                        <a:pt x="5414" y="2239"/>
                      </a:cubicBezTo>
                      <a:cubicBezTo>
                        <a:pt x="3760" y="2640"/>
                        <a:pt x="0" y="4795"/>
                        <a:pt x="2081" y="6850"/>
                      </a:cubicBezTo>
                      <a:cubicBezTo>
                        <a:pt x="2796" y="7561"/>
                        <a:pt x="3964" y="7862"/>
                        <a:pt x="5356" y="7862"/>
                      </a:cubicBezTo>
                      <a:cubicBezTo>
                        <a:pt x="10989" y="7862"/>
                        <a:pt x="20306" y="2926"/>
                        <a:pt x="18296" y="133"/>
                      </a:cubicBezTo>
                      <a:cubicBezTo>
                        <a:pt x="18231" y="41"/>
                        <a:pt x="18148" y="0"/>
                        <a:pt x="18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2"/>
                <p:cNvSpPr/>
                <p:nvPr/>
              </p:nvSpPr>
              <p:spPr>
                <a:xfrm>
                  <a:off x="4484300" y="3070225"/>
                  <a:ext cx="253350" cy="166975"/>
                </a:xfrm>
                <a:custGeom>
                  <a:avLst/>
                  <a:gdLst/>
                  <a:ahLst/>
                  <a:cxnLst/>
                  <a:rect l="l" t="t" r="r" b="b"/>
                  <a:pathLst>
                    <a:path w="10134" h="6679" extrusionOk="0">
                      <a:moveTo>
                        <a:pt x="8838" y="1"/>
                      </a:moveTo>
                      <a:cubicBezTo>
                        <a:pt x="6655" y="1"/>
                        <a:pt x="1834" y="1343"/>
                        <a:pt x="835" y="3634"/>
                      </a:cubicBezTo>
                      <a:cubicBezTo>
                        <a:pt x="0" y="5543"/>
                        <a:pt x="1657" y="6679"/>
                        <a:pt x="3329" y="6679"/>
                      </a:cubicBezTo>
                      <a:cubicBezTo>
                        <a:pt x="3765" y="6679"/>
                        <a:pt x="4201" y="6602"/>
                        <a:pt x="4595" y="6441"/>
                      </a:cubicBezTo>
                      <a:cubicBezTo>
                        <a:pt x="5923" y="5940"/>
                        <a:pt x="7226" y="4687"/>
                        <a:pt x="8179" y="3659"/>
                      </a:cubicBezTo>
                      <a:cubicBezTo>
                        <a:pt x="8805" y="2982"/>
                        <a:pt x="10133" y="1403"/>
                        <a:pt x="9908" y="326"/>
                      </a:cubicBezTo>
                      <a:cubicBezTo>
                        <a:pt x="9853" y="106"/>
                        <a:pt x="9449" y="1"/>
                        <a:pt x="88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2"/>
                <p:cNvSpPr/>
                <p:nvPr/>
              </p:nvSpPr>
              <p:spPr>
                <a:xfrm>
                  <a:off x="4937500" y="2218800"/>
                  <a:ext cx="886625" cy="1081725"/>
                </a:xfrm>
                <a:custGeom>
                  <a:avLst/>
                  <a:gdLst/>
                  <a:ahLst/>
                  <a:cxnLst/>
                  <a:rect l="l" t="t" r="r" b="b"/>
                  <a:pathLst>
                    <a:path w="35465" h="43269" extrusionOk="0">
                      <a:moveTo>
                        <a:pt x="21316" y="1"/>
                      </a:moveTo>
                      <a:cubicBezTo>
                        <a:pt x="14408" y="1"/>
                        <a:pt x="6143" y="6866"/>
                        <a:pt x="1" y="18042"/>
                      </a:cubicBezTo>
                      <a:lnTo>
                        <a:pt x="1" y="30648"/>
                      </a:lnTo>
                      <a:cubicBezTo>
                        <a:pt x="2808" y="33856"/>
                        <a:pt x="3835" y="42403"/>
                        <a:pt x="12281" y="43205"/>
                      </a:cubicBezTo>
                      <a:cubicBezTo>
                        <a:pt x="12741" y="43248"/>
                        <a:pt x="13172" y="43269"/>
                        <a:pt x="13576" y="43269"/>
                      </a:cubicBezTo>
                      <a:cubicBezTo>
                        <a:pt x="20626" y="43269"/>
                        <a:pt x="19549" y="37014"/>
                        <a:pt x="19549" y="37014"/>
                      </a:cubicBezTo>
                      <a:cubicBezTo>
                        <a:pt x="23785" y="35210"/>
                        <a:pt x="24412" y="32202"/>
                        <a:pt x="22106" y="30322"/>
                      </a:cubicBezTo>
                      <a:cubicBezTo>
                        <a:pt x="19549" y="28267"/>
                        <a:pt x="15615" y="27265"/>
                        <a:pt x="15590" y="27240"/>
                      </a:cubicBezTo>
                      <a:lnTo>
                        <a:pt x="15590" y="27240"/>
                      </a:lnTo>
                      <a:cubicBezTo>
                        <a:pt x="16066" y="27328"/>
                        <a:pt x="16540" y="27370"/>
                        <a:pt x="17005" y="27370"/>
                      </a:cubicBezTo>
                      <a:cubicBezTo>
                        <a:pt x="21800" y="27370"/>
                        <a:pt x="25662" y="22948"/>
                        <a:pt x="21755" y="20047"/>
                      </a:cubicBezTo>
                      <a:cubicBezTo>
                        <a:pt x="27845" y="16839"/>
                        <a:pt x="35464" y="6012"/>
                        <a:pt x="25640" y="1024"/>
                      </a:cubicBezTo>
                      <a:cubicBezTo>
                        <a:pt x="24289" y="333"/>
                        <a:pt x="22835" y="1"/>
                        <a:pt x="213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2"/>
                <p:cNvSpPr/>
                <p:nvPr/>
              </p:nvSpPr>
              <p:spPr>
                <a:xfrm>
                  <a:off x="5040175" y="2311975"/>
                  <a:ext cx="542725" cy="382000"/>
                </a:xfrm>
                <a:custGeom>
                  <a:avLst/>
                  <a:gdLst/>
                  <a:ahLst/>
                  <a:cxnLst/>
                  <a:rect l="l" t="t" r="r" b="b"/>
                  <a:pathLst>
                    <a:path w="21709" h="15280" extrusionOk="0">
                      <a:moveTo>
                        <a:pt x="15717" y="0"/>
                      </a:moveTo>
                      <a:cubicBezTo>
                        <a:pt x="14333" y="0"/>
                        <a:pt x="12928" y="378"/>
                        <a:pt x="11683" y="931"/>
                      </a:cubicBezTo>
                      <a:cubicBezTo>
                        <a:pt x="9001" y="2159"/>
                        <a:pt x="6821" y="4239"/>
                        <a:pt x="5066" y="6595"/>
                      </a:cubicBezTo>
                      <a:cubicBezTo>
                        <a:pt x="3262" y="9052"/>
                        <a:pt x="1157" y="11984"/>
                        <a:pt x="79" y="14841"/>
                      </a:cubicBezTo>
                      <a:cubicBezTo>
                        <a:pt x="1" y="15037"/>
                        <a:pt x="229" y="15279"/>
                        <a:pt x="428" y="15279"/>
                      </a:cubicBezTo>
                      <a:cubicBezTo>
                        <a:pt x="484" y="15279"/>
                        <a:pt x="537" y="15261"/>
                        <a:pt x="580" y="15217"/>
                      </a:cubicBezTo>
                      <a:cubicBezTo>
                        <a:pt x="4139" y="11257"/>
                        <a:pt x="7523" y="4490"/>
                        <a:pt x="14189" y="3864"/>
                      </a:cubicBezTo>
                      <a:lnTo>
                        <a:pt x="14189" y="3864"/>
                      </a:lnTo>
                      <a:cubicBezTo>
                        <a:pt x="12209" y="5242"/>
                        <a:pt x="12736" y="8525"/>
                        <a:pt x="15267" y="9453"/>
                      </a:cubicBezTo>
                      <a:cubicBezTo>
                        <a:pt x="15694" y="9607"/>
                        <a:pt x="16124" y="9679"/>
                        <a:pt x="16547" y="9679"/>
                      </a:cubicBezTo>
                      <a:cubicBezTo>
                        <a:pt x="18386" y="9679"/>
                        <a:pt x="20093" y="8332"/>
                        <a:pt x="20806" y="6620"/>
                      </a:cubicBezTo>
                      <a:cubicBezTo>
                        <a:pt x="21708" y="4465"/>
                        <a:pt x="20956" y="2059"/>
                        <a:pt x="18951" y="856"/>
                      </a:cubicBezTo>
                      <a:cubicBezTo>
                        <a:pt x="17952" y="249"/>
                        <a:pt x="16841" y="0"/>
                        <a:pt x="15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2"/>
                <p:cNvSpPr/>
                <p:nvPr/>
              </p:nvSpPr>
              <p:spPr>
                <a:xfrm>
                  <a:off x="5101025" y="2677600"/>
                  <a:ext cx="328800" cy="160775"/>
                </a:xfrm>
                <a:custGeom>
                  <a:avLst/>
                  <a:gdLst/>
                  <a:ahLst/>
                  <a:cxnLst/>
                  <a:rect l="l" t="t" r="r" b="b"/>
                  <a:pathLst>
                    <a:path w="13152" h="6431" extrusionOk="0">
                      <a:moveTo>
                        <a:pt x="6486" y="0"/>
                      </a:moveTo>
                      <a:cubicBezTo>
                        <a:pt x="5559" y="0"/>
                        <a:pt x="4632" y="92"/>
                        <a:pt x="3785" y="241"/>
                      </a:cubicBezTo>
                      <a:cubicBezTo>
                        <a:pt x="3735" y="241"/>
                        <a:pt x="1" y="442"/>
                        <a:pt x="903" y="1695"/>
                      </a:cubicBezTo>
                      <a:cubicBezTo>
                        <a:pt x="1342" y="2331"/>
                        <a:pt x="3527" y="3447"/>
                        <a:pt x="4402" y="3447"/>
                      </a:cubicBezTo>
                      <a:cubicBezTo>
                        <a:pt x="4527" y="3447"/>
                        <a:pt x="4625" y="3424"/>
                        <a:pt x="4688" y="3374"/>
                      </a:cubicBezTo>
                      <a:cubicBezTo>
                        <a:pt x="5719" y="2600"/>
                        <a:pt x="6681" y="1885"/>
                        <a:pt x="7692" y="1885"/>
                      </a:cubicBezTo>
                      <a:cubicBezTo>
                        <a:pt x="8155" y="1885"/>
                        <a:pt x="8628" y="2035"/>
                        <a:pt x="9124" y="2396"/>
                      </a:cubicBezTo>
                      <a:cubicBezTo>
                        <a:pt x="7921" y="2422"/>
                        <a:pt x="6592" y="3274"/>
                        <a:pt x="7044" y="4803"/>
                      </a:cubicBezTo>
                      <a:cubicBezTo>
                        <a:pt x="7369" y="5934"/>
                        <a:pt x="8396" y="6430"/>
                        <a:pt x="9483" y="6430"/>
                      </a:cubicBezTo>
                      <a:cubicBezTo>
                        <a:pt x="11238" y="6430"/>
                        <a:pt x="13151" y="5135"/>
                        <a:pt x="12532" y="3123"/>
                      </a:cubicBezTo>
                      <a:cubicBezTo>
                        <a:pt x="11807" y="761"/>
                        <a:pt x="9150" y="0"/>
                        <a:pt x="6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2"/>
                <p:cNvSpPr/>
                <p:nvPr/>
              </p:nvSpPr>
              <p:spPr>
                <a:xfrm>
                  <a:off x="5147450" y="2488725"/>
                  <a:ext cx="342075" cy="173650"/>
                </a:xfrm>
                <a:custGeom>
                  <a:avLst/>
                  <a:gdLst/>
                  <a:ahLst/>
                  <a:cxnLst/>
                  <a:rect l="l" t="t" r="r" b="b"/>
                  <a:pathLst>
                    <a:path w="13683" h="6946" extrusionOk="0">
                      <a:moveTo>
                        <a:pt x="6791" y="0"/>
                      </a:moveTo>
                      <a:cubicBezTo>
                        <a:pt x="6235" y="0"/>
                        <a:pt x="5193" y="444"/>
                        <a:pt x="3357" y="2157"/>
                      </a:cubicBezTo>
                      <a:cubicBezTo>
                        <a:pt x="2179" y="3260"/>
                        <a:pt x="600" y="4914"/>
                        <a:pt x="49" y="6443"/>
                      </a:cubicBezTo>
                      <a:cubicBezTo>
                        <a:pt x="0" y="6636"/>
                        <a:pt x="138" y="6945"/>
                        <a:pt x="1000" y="6945"/>
                      </a:cubicBezTo>
                      <a:cubicBezTo>
                        <a:pt x="1033" y="6945"/>
                        <a:pt x="1066" y="6945"/>
                        <a:pt x="1101" y="6944"/>
                      </a:cubicBezTo>
                      <a:cubicBezTo>
                        <a:pt x="2480" y="6944"/>
                        <a:pt x="3908" y="6317"/>
                        <a:pt x="5312" y="6242"/>
                      </a:cubicBezTo>
                      <a:cubicBezTo>
                        <a:pt x="5473" y="6232"/>
                        <a:pt x="5637" y="6228"/>
                        <a:pt x="5803" y="6228"/>
                      </a:cubicBezTo>
                      <a:cubicBezTo>
                        <a:pt x="7090" y="6228"/>
                        <a:pt x="8488" y="6495"/>
                        <a:pt x="9813" y="6495"/>
                      </a:cubicBezTo>
                      <a:cubicBezTo>
                        <a:pt x="10459" y="6495"/>
                        <a:pt x="11088" y="6431"/>
                        <a:pt x="11678" y="6242"/>
                      </a:cubicBezTo>
                      <a:cubicBezTo>
                        <a:pt x="12380" y="5992"/>
                        <a:pt x="13683" y="5164"/>
                        <a:pt x="12956" y="4413"/>
                      </a:cubicBezTo>
                      <a:cubicBezTo>
                        <a:pt x="12430" y="3886"/>
                        <a:pt x="8470" y="4964"/>
                        <a:pt x="7342" y="327"/>
                      </a:cubicBezTo>
                      <a:cubicBezTo>
                        <a:pt x="7303" y="181"/>
                        <a:pt x="7146" y="0"/>
                        <a:pt x="6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2"/>
                <p:cNvSpPr/>
                <p:nvPr/>
              </p:nvSpPr>
              <p:spPr>
                <a:xfrm>
                  <a:off x="5019575" y="2753125"/>
                  <a:ext cx="277800" cy="187075"/>
                </a:xfrm>
                <a:custGeom>
                  <a:avLst/>
                  <a:gdLst/>
                  <a:ahLst/>
                  <a:cxnLst/>
                  <a:rect l="l" t="t" r="r" b="b"/>
                  <a:pathLst>
                    <a:path w="11112" h="7483" extrusionOk="0">
                      <a:moveTo>
                        <a:pt x="2466" y="1"/>
                      </a:moveTo>
                      <a:cubicBezTo>
                        <a:pt x="1985" y="1"/>
                        <a:pt x="1553" y="65"/>
                        <a:pt x="1204" y="203"/>
                      </a:cubicBezTo>
                      <a:cubicBezTo>
                        <a:pt x="352" y="503"/>
                        <a:pt x="1" y="954"/>
                        <a:pt x="352" y="1857"/>
                      </a:cubicBezTo>
                      <a:cubicBezTo>
                        <a:pt x="527" y="2358"/>
                        <a:pt x="978" y="2609"/>
                        <a:pt x="1379" y="2859"/>
                      </a:cubicBezTo>
                      <a:cubicBezTo>
                        <a:pt x="2382" y="3461"/>
                        <a:pt x="3184" y="4087"/>
                        <a:pt x="3835" y="5040"/>
                      </a:cubicBezTo>
                      <a:cubicBezTo>
                        <a:pt x="4587" y="6193"/>
                        <a:pt x="5114" y="7295"/>
                        <a:pt x="6617" y="7471"/>
                      </a:cubicBezTo>
                      <a:cubicBezTo>
                        <a:pt x="6705" y="7479"/>
                        <a:pt x="6792" y="7483"/>
                        <a:pt x="6879" y="7483"/>
                      </a:cubicBezTo>
                      <a:cubicBezTo>
                        <a:pt x="7866" y="7483"/>
                        <a:pt x="8817" y="6968"/>
                        <a:pt x="9324" y="6092"/>
                      </a:cubicBezTo>
                      <a:cubicBezTo>
                        <a:pt x="11111" y="2867"/>
                        <a:pt x="5677" y="1"/>
                        <a:pt x="24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2"/>
                <p:cNvSpPr/>
                <p:nvPr/>
              </p:nvSpPr>
              <p:spPr>
                <a:xfrm>
                  <a:off x="4981250" y="2902100"/>
                  <a:ext cx="507650" cy="196575"/>
                </a:xfrm>
                <a:custGeom>
                  <a:avLst/>
                  <a:gdLst/>
                  <a:ahLst/>
                  <a:cxnLst/>
                  <a:rect l="l" t="t" r="r" b="b"/>
                  <a:pathLst>
                    <a:path w="20306" h="7863" extrusionOk="0">
                      <a:moveTo>
                        <a:pt x="2259" y="0"/>
                      </a:moveTo>
                      <a:cubicBezTo>
                        <a:pt x="2159" y="0"/>
                        <a:pt x="2076" y="41"/>
                        <a:pt x="2010" y="133"/>
                      </a:cubicBezTo>
                      <a:cubicBezTo>
                        <a:pt x="0" y="2926"/>
                        <a:pt x="9333" y="7862"/>
                        <a:pt x="14959" y="7862"/>
                      </a:cubicBezTo>
                      <a:cubicBezTo>
                        <a:pt x="16351" y="7862"/>
                        <a:pt x="17515" y="7561"/>
                        <a:pt x="18226" y="6850"/>
                      </a:cubicBezTo>
                      <a:cubicBezTo>
                        <a:pt x="20306" y="4795"/>
                        <a:pt x="16546" y="2640"/>
                        <a:pt x="14892" y="2239"/>
                      </a:cubicBezTo>
                      <a:cubicBezTo>
                        <a:pt x="14315" y="2097"/>
                        <a:pt x="13785" y="2030"/>
                        <a:pt x="13275" y="2030"/>
                      </a:cubicBezTo>
                      <a:cubicBezTo>
                        <a:pt x="12344" y="2030"/>
                        <a:pt x="11477" y="2251"/>
                        <a:pt x="10506" y="2640"/>
                      </a:cubicBezTo>
                      <a:cubicBezTo>
                        <a:pt x="9788" y="2927"/>
                        <a:pt x="8996" y="3091"/>
                        <a:pt x="8206" y="3091"/>
                      </a:cubicBezTo>
                      <a:cubicBezTo>
                        <a:pt x="7480" y="3091"/>
                        <a:pt x="6756" y="2952"/>
                        <a:pt x="6095" y="2640"/>
                      </a:cubicBezTo>
                      <a:cubicBezTo>
                        <a:pt x="4309" y="1812"/>
                        <a:pt x="2921" y="0"/>
                        <a:pt x="22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2"/>
                <p:cNvSpPr/>
                <p:nvPr/>
              </p:nvSpPr>
              <p:spPr>
                <a:xfrm>
                  <a:off x="5059675" y="3070225"/>
                  <a:ext cx="254000" cy="166975"/>
                </a:xfrm>
                <a:custGeom>
                  <a:avLst/>
                  <a:gdLst/>
                  <a:ahLst/>
                  <a:cxnLst/>
                  <a:rect l="l" t="t" r="r" b="b"/>
                  <a:pathLst>
                    <a:path w="10160" h="6679" extrusionOk="0">
                      <a:moveTo>
                        <a:pt x="1309" y="1"/>
                      </a:moveTo>
                      <a:cubicBezTo>
                        <a:pt x="701" y="1"/>
                        <a:pt x="301" y="106"/>
                        <a:pt x="251" y="326"/>
                      </a:cubicBezTo>
                      <a:cubicBezTo>
                        <a:pt x="1" y="1403"/>
                        <a:pt x="1329" y="2982"/>
                        <a:pt x="1981" y="3659"/>
                      </a:cubicBezTo>
                      <a:cubicBezTo>
                        <a:pt x="2933" y="4687"/>
                        <a:pt x="4236" y="5940"/>
                        <a:pt x="5540" y="6441"/>
                      </a:cubicBezTo>
                      <a:cubicBezTo>
                        <a:pt x="5933" y="6602"/>
                        <a:pt x="6371" y="6679"/>
                        <a:pt x="6808" y="6679"/>
                      </a:cubicBezTo>
                      <a:cubicBezTo>
                        <a:pt x="8486" y="6679"/>
                        <a:pt x="10159" y="5543"/>
                        <a:pt x="9324" y="3634"/>
                      </a:cubicBezTo>
                      <a:cubicBezTo>
                        <a:pt x="8306" y="1343"/>
                        <a:pt x="3480" y="1"/>
                        <a:pt x="13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2"/>
                <p:cNvSpPr/>
                <p:nvPr/>
              </p:nvSpPr>
              <p:spPr>
                <a:xfrm>
                  <a:off x="4782725" y="2452975"/>
                  <a:ext cx="232500" cy="740700"/>
                </a:xfrm>
                <a:custGeom>
                  <a:avLst/>
                  <a:gdLst/>
                  <a:ahLst/>
                  <a:cxnLst/>
                  <a:rect l="l" t="t" r="r" b="b"/>
                  <a:pathLst>
                    <a:path w="9300" h="29628" extrusionOk="0">
                      <a:moveTo>
                        <a:pt x="1216" y="0"/>
                      </a:moveTo>
                      <a:cubicBezTo>
                        <a:pt x="984" y="0"/>
                        <a:pt x="745" y="78"/>
                        <a:pt x="502" y="254"/>
                      </a:cubicBezTo>
                      <a:cubicBezTo>
                        <a:pt x="1" y="604"/>
                        <a:pt x="1" y="1657"/>
                        <a:pt x="753" y="1732"/>
                      </a:cubicBezTo>
                      <a:cubicBezTo>
                        <a:pt x="774" y="1734"/>
                        <a:pt x="794" y="1735"/>
                        <a:pt x="814" y="1735"/>
                      </a:cubicBezTo>
                      <a:cubicBezTo>
                        <a:pt x="1414" y="1735"/>
                        <a:pt x="1541" y="1020"/>
                        <a:pt x="1129" y="705"/>
                      </a:cubicBezTo>
                      <a:cubicBezTo>
                        <a:pt x="1171" y="693"/>
                        <a:pt x="1215" y="686"/>
                        <a:pt x="1261" y="686"/>
                      </a:cubicBezTo>
                      <a:cubicBezTo>
                        <a:pt x="1405" y="686"/>
                        <a:pt x="1566" y="747"/>
                        <a:pt x="1755" y="880"/>
                      </a:cubicBezTo>
                      <a:cubicBezTo>
                        <a:pt x="1981" y="1056"/>
                        <a:pt x="2181" y="1256"/>
                        <a:pt x="2357" y="1507"/>
                      </a:cubicBezTo>
                      <a:cubicBezTo>
                        <a:pt x="2557" y="1807"/>
                        <a:pt x="2733" y="2158"/>
                        <a:pt x="2883" y="2484"/>
                      </a:cubicBezTo>
                      <a:cubicBezTo>
                        <a:pt x="3234" y="3186"/>
                        <a:pt x="3485" y="3863"/>
                        <a:pt x="3735" y="4564"/>
                      </a:cubicBezTo>
                      <a:cubicBezTo>
                        <a:pt x="3535" y="4690"/>
                        <a:pt x="3334" y="4865"/>
                        <a:pt x="3159" y="5091"/>
                      </a:cubicBezTo>
                      <a:cubicBezTo>
                        <a:pt x="2407" y="5993"/>
                        <a:pt x="2808" y="7321"/>
                        <a:pt x="3760" y="7848"/>
                      </a:cubicBezTo>
                      <a:cubicBezTo>
                        <a:pt x="1806" y="9276"/>
                        <a:pt x="2181" y="11983"/>
                        <a:pt x="2908" y="14489"/>
                      </a:cubicBezTo>
                      <a:cubicBezTo>
                        <a:pt x="1605" y="15291"/>
                        <a:pt x="1580" y="17672"/>
                        <a:pt x="1906" y="19051"/>
                      </a:cubicBezTo>
                      <a:cubicBezTo>
                        <a:pt x="2382" y="21081"/>
                        <a:pt x="3084" y="25091"/>
                        <a:pt x="4312" y="29151"/>
                      </a:cubicBezTo>
                      <a:cubicBezTo>
                        <a:pt x="4362" y="29352"/>
                        <a:pt x="4462" y="29552"/>
                        <a:pt x="4638" y="29627"/>
                      </a:cubicBezTo>
                      <a:cubicBezTo>
                        <a:pt x="4813" y="29552"/>
                        <a:pt x="4913" y="29352"/>
                        <a:pt x="4988" y="29151"/>
                      </a:cubicBezTo>
                      <a:cubicBezTo>
                        <a:pt x="6192" y="25091"/>
                        <a:pt x="6893" y="21081"/>
                        <a:pt x="7369" y="19051"/>
                      </a:cubicBezTo>
                      <a:cubicBezTo>
                        <a:pt x="7695" y="17672"/>
                        <a:pt x="7670" y="15291"/>
                        <a:pt x="6367" y="14489"/>
                      </a:cubicBezTo>
                      <a:cubicBezTo>
                        <a:pt x="7094" y="11983"/>
                        <a:pt x="7495" y="9276"/>
                        <a:pt x="5515" y="7848"/>
                      </a:cubicBezTo>
                      <a:cubicBezTo>
                        <a:pt x="6467" y="7321"/>
                        <a:pt x="6868" y="5993"/>
                        <a:pt x="6141" y="5091"/>
                      </a:cubicBezTo>
                      <a:cubicBezTo>
                        <a:pt x="5941" y="4865"/>
                        <a:pt x="5740" y="4690"/>
                        <a:pt x="5540" y="4564"/>
                      </a:cubicBezTo>
                      <a:cubicBezTo>
                        <a:pt x="5790" y="3863"/>
                        <a:pt x="6041" y="3186"/>
                        <a:pt x="6392" y="2484"/>
                      </a:cubicBezTo>
                      <a:cubicBezTo>
                        <a:pt x="6567" y="2158"/>
                        <a:pt x="6718" y="1807"/>
                        <a:pt x="6918" y="1507"/>
                      </a:cubicBezTo>
                      <a:cubicBezTo>
                        <a:pt x="7094" y="1256"/>
                        <a:pt x="7294" y="1056"/>
                        <a:pt x="7545" y="880"/>
                      </a:cubicBezTo>
                      <a:cubicBezTo>
                        <a:pt x="7716" y="747"/>
                        <a:pt x="7872" y="686"/>
                        <a:pt x="8014" y="686"/>
                      </a:cubicBezTo>
                      <a:cubicBezTo>
                        <a:pt x="8060" y="686"/>
                        <a:pt x="8104" y="693"/>
                        <a:pt x="8146" y="705"/>
                      </a:cubicBezTo>
                      <a:cubicBezTo>
                        <a:pt x="7734" y="1020"/>
                        <a:pt x="7862" y="1735"/>
                        <a:pt x="8461" y="1735"/>
                      </a:cubicBezTo>
                      <a:cubicBezTo>
                        <a:pt x="8481" y="1735"/>
                        <a:pt x="8501" y="1734"/>
                        <a:pt x="8522" y="1732"/>
                      </a:cubicBezTo>
                      <a:cubicBezTo>
                        <a:pt x="9299" y="1657"/>
                        <a:pt x="9299" y="604"/>
                        <a:pt x="8773" y="254"/>
                      </a:cubicBezTo>
                      <a:cubicBezTo>
                        <a:pt x="8530" y="78"/>
                        <a:pt x="8292" y="0"/>
                        <a:pt x="8061" y="0"/>
                      </a:cubicBezTo>
                      <a:cubicBezTo>
                        <a:pt x="6675" y="0"/>
                        <a:pt x="5554" y="2824"/>
                        <a:pt x="5189" y="4414"/>
                      </a:cubicBezTo>
                      <a:cubicBezTo>
                        <a:pt x="5014" y="4364"/>
                        <a:pt x="4813" y="4339"/>
                        <a:pt x="4638" y="4339"/>
                      </a:cubicBezTo>
                      <a:cubicBezTo>
                        <a:pt x="4462" y="4339"/>
                        <a:pt x="4287" y="4364"/>
                        <a:pt x="4086" y="4414"/>
                      </a:cubicBezTo>
                      <a:cubicBezTo>
                        <a:pt x="3742" y="2824"/>
                        <a:pt x="260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9" name="Google Shape;1469;p42"/>
              <p:cNvGrpSpPr/>
              <p:nvPr/>
            </p:nvGrpSpPr>
            <p:grpSpPr>
              <a:xfrm flipH="1">
                <a:off x="8486317" y="3244172"/>
                <a:ext cx="399325" cy="260959"/>
                <a:chOff x="7218550" y="1264450"/>
                <a:chExt cx="1810175" cy="1182950"/>
              </a:xfrm>
            </p:grpSpPr>
            <p:sp>
              <p:nvSpPr>
                <p:cNvPr id="1470" name="Google Shape;1470;p42"/>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2"/>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2"/>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2"/>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2"/>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2"/>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2"/>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2"/>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2"/>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2"/>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2"/>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2"/>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2"/>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623470164"/>
      </p:ext>
    </p:extLst>
  </p:cSld>
  <p:clrMapOvr>
    <a:masterClrMapping/>
  </p:clrMapOvr>
  <p:transition spd="slow" advClick="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632546"/>
      </p:ext>
    </p:extLst>
  </p:cSld>
  <p:clrMapOvr>
    <a:masterClrMapping/>
  </p:clrMapOvr>
  <p:transition spd="slow" advClick="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20"/>
            <a:ext cx="10361851" cy="1470365"/>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016250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3894217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59" y="2907387"/>
            <a:ext cx="10361851" cy="1500534"/>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7833623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57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572"/>
            <a:ext cx="5384099"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9647342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5379"/>
            <a:ext cx="5386216"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469"/>
            <a:ext cx="5388332" cy="639910"/>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5379"/>
            <a:ext cx="5388332"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476828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2025/4/14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0099041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050827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3113"/>
            <a:ext cx="4010562" cy="116231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115"/>
            <a:ext cx="681478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2" y="1435434"/>
            <a:ext cx="4010562" cy="4692149"/>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437283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6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917"/>
            <a:ext cx="7314248" cy="4115753"/>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2389406" y="5368581"/>
            <a:ext cx="7314248" cy="805048"/>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8850746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155127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703"/>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703"/>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095109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84.xml"/><Relationship Id="rId5" Type="http://schemas.openxmlformats.org/officeDocument/2006/relationships/image" Target="../media/image8.png"/><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9.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2025/4/14</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14/4/2025</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push dir="u"/>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4/14/2025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slow" advClick="0">
    <p:push dir="u"/>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2025/4/14</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67263007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2025/4/14</a:t>
            </a:fld>
            <a:endParaRPr lang="zh-CN" altLang="en-US"/>
          </a:p>
        </p:txBody>
      </p:sp>
      <p:sp>
        <p:nvSpPr>
          <p:cNvPr id="5" name="页脚占位符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1626662354"/>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676" y="719367"/>
            <a:ext cx="10289061" cy="752974"/>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800"/>
              <a:buFont typeface="Cookie"/>
              <a:buNone/>
              <a:defRPr sz="4800">
                <a:solidFill>
                  <a:schemeClr val="dk1"/>
                </a:solidFill>
                <a:latin typeface="Cookie"/>
                <a:ea typeface="Cookie"/>
                <a:cs typeface="Cookie"/>
                <a:sym typeface="Cooki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676" y="1649291"/>
            <a:ext cx="10289061" cy="449104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024410644"/>
      </p:ext>
    </p:extLst>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Lst>
  <p:transition spd="slow" advClick="0">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4ECF9"/>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FBB6E3C-5E82-40FB-9CDC-C13AC2D92A9E}"/>
              </a:ext>
            </a:extLst>
          </p:cNvPr>
          <p:cNvGrpSpPr/>
          <p:nvPr userDrawn="1"/>
        </p:nvGrpSpPr>
        <p:grpSpPr>
          <a:xfrm>
            <a:off x="-1" y="22069"/>
            <a:ext cx="12190414" cy="6859588"/>
            <a:chOff x="-2" y="22064"/>
            <a:chExt cx="12192001" cy="6858000"/>
          </a:xfrm>
        </p:grpSpPr>
        <p:pic>
          <p:nvPicPr>
            <p:cNvPr id="4" name="背景云">
              <a:extLst>
                <a:ext uri="{FF2B5EF4-FFF2-40B4-BE49-F238E27FC236}">
                  <a16:creationId xmlns:a16="http://schemas.microsoft.com/office/drawing/2014/main" id="{6DE5D701-B660-42DC-9DA9-259E3210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2064"/>
              <a:ext cx="12192000" cy="6858000"/>
            </a:xfrm>
            <a:prstGeom prst="rect">
              <a:avLst/>
            </a:prstGeom>
          </p:spPr>
        </p:pic>
        <p:pic>
          <p:nvPicPr>
            <p:cNvPr id="5" name="远方山坡">
              <a:extLst>
                <a:ext uri="{FF2B5EF4-FFF2-40B4-BE49-F238E27FC236}">
                  <a16:creationId xmlns:a16="http://schemas.microsoft.com/office/drawing/2014/main" id="{AD5B6BCB-72D5-4D69-A844-B301CF880D9E}"/>
                </a:ext>
              </a:extLst>
            </p:cNvPr>
            <p:cNvPicPr>
              <a:picLocks noChangeAspect="1"/>
            </p:cNvPicPr>
            <p:nvPr/>
          </p:nvPicPr>
          <p:blipFill rotWithShape="1">
            <a:blip r:embed="rId4">
              <a:extLst>
                <a:ext uri="{28A0092B-C50C-407E-A947-70E740481C1C}">
                  <a14:useLocalDpi xmlns:a14="http://schemas.microsoft.com/office/drawing/2010/main" val="0"/>
                </a:ext>
              </a:extLst>
            </a:blip>
            <a:srcRect t="25248" b="23027"/>
            <a:stretch/>
          </p:blipFill>
          <p:spPr>
            <a:xfrm>
              <a:off x="-1" y="991062"/>
              <a:ext cx="12192000" cy="5855033"/>
            </a:xfrm>
            <a:prstGeom prst="rect">
              <a:avLst/>
            </a:prstGeom>
          </p:spPr>
        </p:pic>
        <p:sp>
          <p:nvSpPr>
            <p:cNvPr id="6" name="矩形 5">
              <a:extLst>
                <a:ext uri="{FF2B5EF4-FFF2-40B4-BE49-F238E27FC236}">
                  <a16:creationId xmlns:a16="http://schemas.microsoft.com/office/drawing/2014/main" id="{9ECE3771-2864-4F1B-97E9-BF549EE593A1}"/>
                </a:ext>
              </a:extLst>
            </p:cNvPr>
            <p:cNvSpPr/>
            <p:nvPr/>
          </p:nvSpPr>
          <p:spPr>
            <a:xfrm>
              <a:off x="516771" y="523547"/>
              <a:ext cx="11158451" cy="5855033"/>
            </a:xfrm>
            <a:prstGeom prst="rect">
              <a:avLst/>
            </a:prstGeom>
            <a:solidFill>
              <a:schemeClr val="bg1">
                <a:alpha val="95000"/>
              </a:schemeClr>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800"/>
            </a:p>
          </p:txBody>
        </p:sp>
        <p:pic>
          <p:nvPicPr>
            <p:cNvPr id="9" name="几棵树">
              <a:extLst>
                <a:ext uri="{FF2B5EF4-FFF2-40B4-BE49-F238E27FC236}">
                  <a16:creationId xmlns:a16="http://schemas.microsoft.com/office/drawing/2014/main" id="{1EDD0029-4DA4-414A-96BB-8A3A4FBF33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28" t="37854" r="51638" b="23371"/>
            <a:stretch/>
          </p:blipFill>
          <p:spPr>
            <a:xfrm>
              <a:off x="10683614" y="5368324"/>
              <a:ext cx="1508380" cy="1397876"/>
            </a:xfrm>
            <a:prstGeom prst="rect">
              <a:avLst/>
            </a:prstGeom>
          </p:spPr>
        </p:pic>
      </p:grpSp>
    </p:spTree>
    <p:extLst>
      <p:ext uri="{BB962C8B-B14F-4D97-AF65-F5344CB8AC3E}">
        <p14:creationId xmlns:p14="http://schemas.microsoft.com/office/powerpoint/2010/main" val="2701433260"/>
      </p:ext>
    </p:extLst>
  </p:cSld>
  <p:clrMap bg1="lt1" tx1="dk1" bg2="lt2" tx2="dk2" accent1="accent1" accent2="accent2" accent3="accent3" accent4="accent4" accent5="accent5" accent6="accent6" hlink="hlink" folHlink="folHlink"/>
  <p:sldLayoutIdLst>
    <p:sldLayoutId id="2147483886" r:id="rId1"/>
  </p:sldLayoutIdLst>
  <p:transition spd="slow" advClick="0">
    <p:push dir="u"/>
  </p:transition>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1"/>
            <a:ext cx="10971372" cy="11432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3"/>
            <a:ext cx="2844430"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09">
              <a:defRPr/>
            </a:pPr>
            <a:fld id="{1D8BD707-D9CF-40AE-B4C6-C98DA3205C09}" type="datetimeFigureOut">
              <a:rPr lang="en-US" smtClean="0">
                <a:solidFill>
                  <a:prstClr val="black">
                    <a:tint val="75000"/>
                  </a:prstClr>
                </a:solidFill>
              </a:rPr>
              <a:pPr defTabSz="914309">
                <a:defRPr/>
              </a:pPr>
              <a:t>4/14/2025</a:t>
            </a:fld>
            <a:endParaRPr lang="en-US">
              <a:solidFill>
                <a:prstClr val="black">
                  <a:tint val="75000"/>
                </a:prstClr>
              </a:solidFill>
            </a:endParaRPr>
          </a:p>
        </p:txBody>
      </p:sp>
      <p:sp>
        <p:nvSpPr>
          <p:cNvPr id="5" name="Footer Placeholder 4"/>
          <p:cNvSpPr>
            <a:spLocks noGrp="1"/>
          </p:cNvSpPr>
          <p:nvPr>
            <p:ph type="ftr" sz="quarter" idx="3"/>
          </p:nvPr>
        </p:nvSpPr>
        <p:spPr>
          <a:xfrm>
            <a:off x="4165058" y="6357823"/>
            <a:ext cx="3860297"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6463" y="6357823"/>
            <a:ext cx="2844430"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09">
              <a:defRPr/>
            </a:pPr>
            <a:fld id="{B6F15528-21DE-4FAA-801E-634DDDAF4B2B}"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76550035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1"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5" Type="http://schemas.microsoft.com/office/2007/relationships/hdphoto" Target="../media/hdphoto3.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 Id="rId5" Type="http://schemas.openxmlformats.org/officeDocument/2006/relationships/image" Target="../media/image48.emf"/><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9.emf"/><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customXml" Target="../ink/ink3.xml"/><Relationship Id="rId5" Type="http://schemas.openxmlformats.org/officeDocument/2006/relationships/image" Target="../media/image48.emf"/><Relationship Id="rId4" Type="http://schemas.openxmlformats.org/officeDocument/2006/relationships/customXml" Target="../ink/ink2.xml"/></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490.emf"/><Relationship Id="rId3" Type="http://schemas.openxmlformats.org/officeDocument/2006/relationships/image" Target="../media/image44.png"/><Relationship Id="rId7" Type="http://schemas.openxmlformats.org/officeDocument/2006/relationships/customXml" Target="../ink/ink5.xml"/><Relationship Id="rId2" Type="http://schemas.openxmlformats.org/officeDocument/2006/relationships/image" Target="../media/image43.png"/><Relationship Id="rId1" Type="http://schemas.openxmlformats.org/officeDocument/2006/relationships/slideLayout" Target="../slideLayouts/slideLayout29.xml"/><Relationship Id="rId6" Type="http://schemas.openxmlformats.org/officeDocument/2006/relationships/image" Target="../media/image480.emf"/><Relationship Id="rId5" Type="http://schemas.openxmlformats.org/officeDocument/2006/relationships/customXml" Target="../ink/ink4.xml"/><Relationship Id="rId10" Type="http://schemas.openxmlformats.org/officeDocument/2006/relationships/image" Target="../media/image500.emf"/><Relationship Id="rId4" Type="http://schemas.openxmlformats.org/officeDocument/2006/relationships/image" Target="../media/image45.png"/><Relationship Id="rId9" Type="http://schemas.openxmlformats.org/officeDocument/2006/relationships/customXml" Target="../ink/ink6.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slide" Target="slide6.xml"/><Relationship Id="rId12" Type="http://schemas.openxmlformats.org/officeDocument/2006/relationships/image" Target="../media/image19.png"/><Relationship Id="rId2" Type="http://schemas.openxmlformats.org/officeDocument/2006/relationships/audio" Target="../media/audio1.wav"/><Relationship Id="rId16" Type="http://schemas.microsoft.com/office/2007/relationships/hdphoto" Target="../media/hdphoto3.wdp"/><Relationship Id="rId1" Type="http://schemas.openxmlformats.org/officeDocument/2006/relationships/slideLayout" Target="../slideLayouts/slideLayout29.xml"/><Relationship Id="rId6" Type="http://schemas.openxmlformats.org/officeDocument/2006/relationships/slide" Target="slide5.xml"/><Relationship Id="rId11" Type="http://schemas.openxmlformats.org/officeDocument/2006/relationships/image" Target="../media/image18.png"/><Relationship Id="rId5" Type="http://schemas.openxmlformats.org/officeDocument/2006/relationships/slide" Target="slide4.xml"/><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slide" Target="slide8.xml"/><Relationship Id="rId9" Type="http://schemas.openxmlformats.org/officeDocument/2006/relationships/image" Target="../media/image16.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29.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audio" Target="../media/audio1.wav"/><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image" Target="../media/image59.png"/><Relationship Id="rId18" Type="http://schemas.openxmlformats.org/officeDocument/2006/relationships/image" Target="../media/image63.png"/><Relationship Id="rId26" Type="http://schemas.openxmlformats.org/officeDocument/2006/relationships/image" Target="../media/image67.png"/><Relationship Id="rId39" Type="http://schemas.openxmlformats.org/officeDocument/2006/relationships/image" Target="../media/image73.png"/><Relationship Id="rId3" Type="http://schemas.openxmlformats.org/officeDocument/2006/relationships/image" Target="../media/image53.png"/><Relationship Id="rId21" Type="http://schemas.microsoft.com/office/2007/relationships/hdphoto" Target="../media/hdphoto7.wdp"/><Relationship Id="rId34" Type="http://schemas.microsoft.com/office/2007/relationships/hdphoto" Target="../media/hdphoto11.wdp"/><Relationship Id="rId42" Type="http://schemas.openxmlformats.org/officeDocument/2006/relationships/image" Target="../media/image76.png"/><Relationship Id="rId7" Type="http://schemas.openxmlformats.org/officeDocument/2006/relationships/image" Target="../media/image57.png"/><Relationship Id="rId12" Type="http://schemas.openxmlformats.org/officeDocument/2006/relationships/slide" Target="slide40.xml"/><Relationship Id="rId17" Type="http://schemas.openxmlformats.org/officeDocument/2006/relationships/image" Target="../media/image62.png"/><Relationship Id="rId25" Type="http://schemas.microsoft.com/office/2007/relationships/hdphoto" Target="../media/hdphoto9.wdp"/><Relationship Id="rId33" Type="http://schemas.openxmlformats.org/officeDocument/2006/relationships/image" Target="../media/image68.png"/><Relationship Id="rId38" Type="http://schemas.openxmlformats.org/officeDocument/2006/relationships/image" Target="../media/image72.png"/><Relationship Id="rId2" Type="http://schemas.openxmlformats.org/officeDocument/2006/relationships/image" Target="../media/image52.png"/><Relationship Id="rId16" Type="http://schemas.openxmlformats.org/officeDocument/2006/relationships/image" Target="../media/image61.png"/><Relationship Id="rId20" Type="http://schemas.openxmlformats.org/officeDocument/2006/relationships/image" Target="../media/image64.png"/><Relationship Id="rId29" Type="http://schemas.openxmlformats.org/officeDocument/2006/relationships/slide" Target="slide42.xml"/><Relationship Id="rId41" Type="http://schemas.openxmlformats.org/officeDocument/2006/relationships/image" Target="../media/image75.png"/><Relationship Id="rId1" Type="http://schemas.openxmlformats.org/officeDocument/2006/relationships/slideLayout" Target="../slideLayouts/slideLayout85.xml"/><Relationship Id="rId6" Type="http://schemas.openxmlformats.org/officeDocument/2006/relationships/image" Target="../media/image56.png"/><Relationship Id="rId11" Type="http://schemas.openxmlformats.org/officeDocument/2006/relationships/slide" Target="slide44.xml"/><Relationship Id="rId24" Type="http://schemas.openxmlformats.org/officeDocument/2006/relationships/image" Target="../media/image66.png"/><Relationship Id="rId32" Type="http://schemas.openxmlformats.org/officeDocument/2006/relationships/slide" Target="slide37.xml"/><Relationship Id="rId37" Type="http://schemas.openxmlformats.org/officeDocument/2006/relationships/image" Target="../media/image71.png"/><Relationship Id="rId40" Type="http://schemas.openxmlformats.org/officeDocument/2006/relationships/image" Target="../media/image74.png"/><Relationship Id="rId5" Type="http://schemas.openxmlformats.org/officeDocument/2006/relationships/image" Target="../media/image55.png"/><Relationship Id="rId15" Type="http://schemas.openxmlformats.org/officeDocument/2006/relationships/image" Target="../media/image60.png"/><Relationship Id="rId23" Type="http://schemas.microsoft.com/office/2007/relationships/hdphoto" Target="../media/hdphoto8.wdp"/><Relationship Id="rId28" Type="http://schemas.openxmlformats.org/officeDocument/2006/relationships/slide" Target="slide38.xml"/><Relationship Id="rId36" Type="http://schemas.openxmlformats.org/officeDocument/2006/relationships/image" Target="../media/image70.png"/><Relationship Id="rId10" Type="http://schemas.openxmlformats.org/officeDocument/2006/relationships/slide" Target="slide41.xml"/><Relationship Id="rId19" Type="http://schemas.microsoft.com/office/2007/relationships/hdphoto" Target="../media/hdphoto6.wdp"/><Relationship Id="rId31" Type="http://schemas.openxmlformats.org/officeDocument/2006/relationships/slide" Target="slide46.xml"/><Relationship Id="rId44" Type="http://schemas.openxmlformats.org/officeDocument/2006/relationships/image" Target="../media/image78.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slide" Target="slide43.xml"/><Relationship Id="rId22" Type="http://schemas.openxmlformats.org/officeDocument/2006/relationships/image" Target="../media/image65.png"/><Relationship Id="rId27" Type="http://schemas.microsoft.com/office/2007/relationships/hdphoto" Target="../media/hdphoto10.wdp"/><Relationship Id="rId30" Type="http://schemas.openxmlformats.org/officeDocument/2006/relationships/slide" Target="slide45.xml"/><Relationship Id="rId35" Type="http://schemas.openxmlformats.org/officeDocument/2006/relationships/image" Target="../media/image69.png"/><Relationship Id="rId43"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36.xml"/><Relationship Id="rId1" Type="http://schemas.openxmlformats.org/officeDocument/2006/relationships/slideLayout" Target="../slideLayouts/slideLayout86.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36.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 Target="slide36.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36.xml"/><Relationship Id="rId1" Type="http://schemas.openxmlformats.org/officeDocument/2006/relationships/slideLayout" Target="../slideLayouts/slideLayout86.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36.xml"/><Relationship Id="rId1" Type="http://schemas.openxmlformats.org/officeDocument/2006/relationships/slideLayout" Target="../slideLayouts/slideLayout8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36.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36.xml"/><Relationship Id="rId1" Type="http://schemas.openxmlformats.org/officeDocument/2006/relationships/slideLayout" Target="../slideLayouts/slideLayout86.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 Target="slide36.xml"/><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36.xml"/><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36.xml"/><Relationship Id="rId1" Type="http://schemas.openxmlformats.org/officeDocument/2006/relationships/slideLayout" Target="../slideLayouts/slideLayout86.xml"/><Relationship Id="rId4" Type="http://schemas.microsoft.com/office/2007/relationships/hdphoto" Target="../media/hdphoto12.wdp"/></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microsoft.com/office/2007/relationships/hdphoto" Target="../media/hdphoto13.wdp"/><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9.png"/></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 Id="rId5" Type="http://schemas.microsoft.com/office/2007/relationships/hdphoto" Target="../media/hdphoto3.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3.wdp"/><Relationship Id="rId3" Type="http://schemas.openxmlformats.org/officeDocument/2006/relationships/image" Target="../media/image15.png"/><Relationship Id="rId7" Type="http://schemas.openxmlformats.org/officeDocument/2006/relationships/slide" Target="slide6.xml"/><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5.xml"/><Relationship Id="rId11" Type="http://schemas.openxmlformats.org/officeDocument/2006/relationships/image" Target="../media/image21.png"/><Relationship Id="rId5" Type="http://schemas.openxmlformats.org/officeDocument/2006/relationships/slide" Target="slide4.xml"/><Relationship Id="rId10" Type="http://schemas.openxmlformats.org/officeDocument/2006/relationships/image" Target="../media/image18.png"/><Relationship Id="rId4" Type="http://schemas.openxmlformats.org/officeDocument/2006/relationships/slide" Target="slide8.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4FC79A60-C992-4CF4-B8EE-DE3E4684F716}"/>
              </a:ext>
            </a:extLst>
          </p:cNvPr>
          <p:cNvSpPr txBox="1"/>
          <p:nvPr/>
        </p:nvSpPr>
        <p:spPr>
          <a:xfrm>
            <a:off x="1734475" y="2643722"/>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algn="ctr" defTabSz="914309">
              <a:lnSpc>
                <a:spcPct val="90000"/>
              </a:lnSpc>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KHỞI ĐỘNG</a:t>
            </a:r>
            <a:endParaRPr lang="zh-CN" altLang="en-US"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4" name="Picture 3">
            <a:extLst>
              <a:ext uri="{FF2B5EF4-FFF2-40B4-BE49-F238E27FC236}">
                <a16:creationId xmlns:a16="http://schemas.microsoft.com/office/drawing/2014/main" id="{F6B97232-B9A9-4938-8DAE-DB9F24D18A4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344" b="90000" l="6875" r="91875">
                        <a14:foregroundMark x1="9219" y1="25156" x2="9219" y2="25156"/>
                        <a14:foregroundMark x1="7031" y1="46406" x2="7031" y2="47188"/>
                        <a14:foregroundMark x1="92031" y1="33125" x2="92031" y2="33125"/>
                        <a14:foregroundMark x1="75313" y1="7344" x2="75313" y2="7344"/>
                      </a14:backgroundRemoval>
                    </a14:imgEffect>
                  </a14:imgLayer>
                </a14:imgProps>
              </a:ext>
            </a:extLst>
          </a:blip>
          <a:stretch>
            <a:fillRect/>
          </a:stretch>
        </p:blipFill>
        <p:spPr>
          <a:xfrm>
            <a:off x="3935438" y="3565979"/>
            <a:ext cx="3908268" cy="3908268"/>
          </a:xfrm>
          <a:prstGeom prst="rect">
            <a:avLst/>
          </a:prstGeom>
        </p:spPr>
      </p:pic>
      <p:pic>
        <p:nvPicPr>
          <p:cNvPr id="5" name="Picture 4">
            <a:extLst>
              <a:ext uri="{FF2B5EF4-FFF2-40B4-BE49-F238E27FC236}">
                <a16:creationId xmlns:a16="http://schemas.microsoft.com/office/drawing/2014/main" id="{45BFDF14-6B19-49F1-8F20-A16F4AF3BC45}"/>
              </a:ext>
            </a:extLst>
          </p:cNvPr>
          <p:cNvPicPr>
            <a:picLocks noChangeAspect="1"/>
          </p:cNvPicPr>
          <p:nvPr/>
        </p:nvPicPr>
        <p:blipFill>
          <a:blip r:embed="rId4"/>
          <a:stretch>
            <a:fillRect/>
          </a:stretch>
        </p:blipFill>
        <p:spPr>
          <a:xfrm>
            <a:off x="8796356" y="551285"/>
            <a:ext cx="1761897" cy="1176630"/>
          </a:xfrm>
          <a:prstGeom prst="rect">
            <a:avLst/>
          </a:prstGeom>
        </p:spPr>
      </p:pic>
    </p:spTree>
    <p:extLst>
      <p:ext uri="{BB962C8B-B14F-4D97-AF65-F5344CB8AC3E}">
        <p14:creationId xmlns:p14="http://schemas.microsoft.com/office/powerpoint/2010/main" val="2067915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13DD345-1EB5-7A00-780E-7AC4AB1ED80B}"/>
              </a:ext>
            </a:extLst>
          </p:cNvPr>
          <p:cNvPicPr>
            <a:picLocks noChangeAspect="1"/>
          </p:cNvPicPr>
          <p:nvPr/>
        </p:nvPicPr>
        <p:blipFill>
          <a:blip r:embed="rId2"/>
          <a:stretch>
            <a:fillRect/>
          </a:stretch>
        </p:blipFill>
        <p:spPr>
          <a:xfrm>
            <a:off x="0" y="0"/>
            <a:ext cx="5958840" cy="6859588"/>
          </a:xfrm>
          <a:prstGeom prst="rect">
            <a:avLst/>
          </a:prstGeom>
          <a:effectLst>
            <a:glow rad="38100">
              <a:schemeClr val="accent1">
                <a:alpha val="0"/>
              </a:schemeClr>
            </a:glow>
            <a:outerShdw blurRad="50800" dist="50800" dir="5400000" algn="ctr" rotWithShape="0">
              <a:srgbClr val="000000">
                <a:alpha val="23000"/>
              </a:srgbClr>
            </a:outerShdw>
            <a:reflection blurRad="1270000" stA="34000" endPos="65000" dist="1270000" dir="5400000" sy="-100000" algn="bl" rotWithShape="0"/>
          </a:effectLst>
        </p:spPr>
      </p:pic>
      <p:sp>
        <p:nvSpPr>
          <p:cNvPr id="3" name="矩形 6">
            <a:extLst>
              <a:ext uri="{FF2B5EF4-FFF2-40B4-BE49-F238E27FC236}">
                <a16:creationId xmlns:a16="http://schemas.microsoft.com/office/drawing/2014/main" id="{B39B37D8-E45D-2CEB-374F-3C3CB27F5744}"/>
              </a:ext>
            </a:extLst>
          </p:cNvPr>
          <p:cNvSpPr/>
          <p:nvPr/>
        </p:nvSpPr>
        <p:spPr>
          <a:xfrm>
            <a:off x="6460174" y="1213905"/>
            <a:ext cx="5137466" cy="3785652"/>
          </a:xfrm>
          <a:prstGeom prst="rect">
            <a:avLst/>
          </a:prstGeom>
        </p:spPr>
        <p:txBody>
          <a:bodyPr vert="horz"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BÀI 9: TRÁI ĐẤT- NGÔI NHÀ CHUNG</a:t>
            </a:r>
            <a:endParaRPr kumimoji="0" lang="zh-CN" altLang="en-US"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2528539930"/>
      </p:ext>
    </p:extLst>
  </p:cSld>
  <p:clrMapOvr>
    <a:masterClrMapping/>
  </p:clrMapOvr>
  <p:transition spd="slow" advClick="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6" descr="惊蛰2">
            <a:extLst>
              <a:ext uri="{FF2B5EF4-FFF2-40B4-BE49-F238E27FC236}">
                <a16:creationId xmlns:a16="http://schemas.microsoft.com/office/drawing/2014/main" id="{825E33DB-AC51-4055-A373-4151503B7452}"/>
              </a:ext>
            </a:extLst>
          </p:cNvPr>
          <p:cNvPicPr>
            <a:picLocks noChangeAspect="1"/>
          </p:cNvPicPr>
          <p:nvPr/>
        </p:nvPicPr>
        <p:blipFill>
          <a:blip r:embed="rId3"/>
          <a:srcRect b="45467"/>
          <a:stretch>
            <a:fillRect/>
          </a:stretch>
        </p:blipFill>
        <p:spPr>
          <a:xfrm>
            <a:off x="0" y="3967089"/>
            <a:ext cx="12180570" cy="2890911"/>
          </a:xfrm>
          <a:prstGeom prst="rect">
            <a:avLst/>
          </a:prstGeom>
        </p:spPr>
      </p:pic>
      <p:pic>
        <p:nvPicPr>
          <p:cNvPr id="3" name="Picture 2">
            <a:extLst>
              <a:ext uri="{FF2B5EF4-FFF2-40B4-BE49-F238E27FC236}">
                <a16:creationId xmlns:a16="http://schemas.microsoft.com/office/drawing/2014/main" id="{65DDFE3F-F9C5-43B0-BE15-AE3FCA132BFF}"/>
              </a:ext>
            </a:extLst>
          </p:cNvPr>
          <p:cNvPicPr>
            <a:picLocks noChangeAspect="1"/>
          </p:cNvPicPr>
          <p:nvPr/>
        </p:nvPicPr>
        <p:blipFill rotWithShape="1">
          <a:blip r:embed="rId4">
            <a:clrChange>
              <a:clrFrom>
                <a:srgbClr val="F5FDFF"/>
              </a:clrFrom>
              <a:clrTo>
                <a:srgbClr val="F5FDFF">
                  <a:alpha val="0"/>
                </a:srgbClr>
              </a:clrTo>
            </a:clrChange>
          </a:blip>
          <a:srcRect l="12126" t="14702" r="79652" b="70633"/>
          <a:stretch/>
        </p:blipFill>
        <p:spPr>
          <a:xfrm>
            <a:off x="504798" y="711201"/>
            <a:ext cx="1323080" cy="1326928"/>
          </a:xfrm>
          <a:prstGeom prst="rect">
            <a:avLst/>
          </a:prstGeom>
        </p:spPr>
      </p:pic>
      <p:pic>
        <p:nvPicPr>
          <p:cNvPr id="22" name="Picture 21">
            <a:extLst>
              <a:ext uri="{FF2B5EF4-FFF2-40B4-BE49-F238E27FC236}">
                <a16:creationId xmlns:a16="http://schemas.microsoft.com/office/drawing/2014/main" id="{5A618D72-F9C9-474D-AAC6-21E0DE1062D3}"/>
              </a:ext>
            </a:extLst>
          </p:cNvPr>
          <p:cNvPicPr>
            <a:picLocks noChangeAspect="1"/>
          </p:cNvPicPr>
          <p:nvPr/>
        </p:nvPicPr>
        <p:blipFill rotWithShape="1">
          <a:blip r:embed="rId4">
            <a:clrChange>
              <a:clrFrom>
                <a:srgbClr val="F5FDFF"/>
              </a:clrFrom>
              <a:clrTo>
                <a:srgbClr val="F5FDFF">
                  <a:alpha val="0"/>
                </a:srgbClr>
              </a:clrTo>
            </a:clrChange>
          </a:blip>
          <a:srcRect l="81681" t="12964" r="11239" b="70930"/>
          <a:stretch/>
        </p:blipFill>
        <p:spPr>
          <a:xfrm>
            <a:off x="10194123" y="715104"/>
            <a:ext cx="1323080" cy="1692371"/>
          </a:xfrm>
          <a:prstGeom prst="rect">
            <a:avLst/>
          </a:prstGeom>
        </p:spPr>
      </p:pic>
      <p:sp>
        <p:nvSpPr>
          <p:cNvPr id="8" name="矩形 6">
            <a:extLst>
              <a:ext uri="{FF2B5EF4-FFF2-40B4-BE49-F238E27FC236}">
                <a16:creationId xmlns:a16="http://schemas.microsoft.com/office/drawing/2014/main" id="{7CAD8C32-ADAC-4CEA-AB73-96613E4C594B}"/>
              </a:ext>
            </a:extLst>
          </p:cNvPr>
          <p:cNvSpPr/>
          <p:nvPr/>
        </p:nvSpPr>
        <p:spPr>
          <a:xfrm>
            <a:off x="1707359" y="1265061"/>
            <a:ext cx="9529083" cy="2862322"/>
          </a:xfrm>
          <a:prstGeom prst="rect">
            <a:avLst/>
          </a:prstGeom>
        </p:spPr>
        <p:txBody>
          <a:bodyPr vert="horz"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TIẾT 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GIỚI THIỆU BÀI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600" normalizeH="0" baseline="0" noProof="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TRI </a:t>
            </a:r>
            <a:r>
              <a:rPr kumimoji="0" lang="en-US" altLang="zh-CN"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THỨC NGỮ VĂN</a:t>
            </a:r>
            <a:endParaRPr kumimoji="0" lang="zh-CN" altLang="en-US" sz="6000" b="1" i="0" u="none" strike="noStrike" kern="1200" cap="none" spc="600" normalizeH="0" baseline="0" noProof="0" dirty="0">
              <a:ln>
                <a:noFill/>
              </a:ln>
              <a:solidFill>
                <a:srgbClr val="418765"/>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4" name="Picture 3">
            <a:extLst>
              <a:ext uri="{FF2B5EF4-FFF2-40B4-BE49-F238E27FC236}">
                <a16:creationId xmlns:a16="http://schemas.microsoft.com/office/drawing/2014/main" id="{FCC4ECC5-179C-4045-ABCB-4DCF4B0D402E}"/>
              </a:ext>
            </a:extLst>
          </p:cNvPr>
          <p:cNvPicPr>
            <a:picLocks noChangeAspect="1"/>
          </p:cNvPicPr>
          <p:nvPr/>
        </p:nvPicPr>
        <p:blipFill>
          <a:blip r:embed="rId5"/>
          <a:stretch>
            <a:fillRect/>
          </a:stretch>
        </p:blipFill>
        <p:spPr>
          <a:xfrm>
            <a:off x="7197754" y="4127383"/>
            <a:ext cx="4038688" cy="3257316"/>
          </a:xfrm>
          <a:prstGeom prst="rect">
            <a:avLst/>
          </a:prstGeom>
        </p:spPr>
      </p:pic>
      <p:pic>
        <p:nvPicPr>
          <p:cNvPr id="5" name="Picture 4">
            <a:extLst>
              <a:ext uri="{FF2B5EF4-FFF2-40B4-BE49-F238E27FC236}">
                <a16:creationId xmlns:a16="http://schemas.microsoft.com/office/drawing/2014/main" id="{FB4E69EB-7F59-4B13-8A88-06CB89CAFF76}"/>
              </a:ext>
            </a:extLst>
          </p:cNvPr>
          <p:cNvPicPr>
            <a:picLocks noChangeAspect="1"/>
          </p:cNvPicPr>
          <p:nvPr/>
        </p:nvPicPr>
        <p:blipFill>
          <a:blip r:embed="rId6"/>
          <a:stretch>
            <a:fillRect/>
          </a:stretch>
        </p:blipFill>
        <p:spPr>
          <a:xfrm>
            <a:off x="7891398" y="439841"/>
            <a:ext cx="1761897" cy="1176630"/>
          </a:xfrm>
          <a:prstGeom prst="rect">
            <a:avLst/>
          </a:prstGeom>
        </p:spPr>
      </p:pic>
      <p:pic>
        <p:nvPicPr>
          <p:cNvPr id="6" name="Picture 5">
            <a:extLst>
              <a:ext uri="{FF2B5EF4-FFF2-40B4-BE49-F238E27FC236}">
                <a16:creationId xmlns:a16="http://schemas.microsoft.com/office/drawing/2014/main" id="{3DDE7AA2-0C19-4671-B72E-09CF0B51D845}"/>
              </a:ext>
            </a:extLst>
          </p:cNvPr>
          <p:cNvPicPr>
            <a:picLocks noChangeAspect="1"/>
          </p:cNvPicPr>
          <p:nvPr/>
        </p:nvPicPr>
        <p:blipFill>
          <a:blip r:embed="rId7"/>
          <a:stretch>
            <a:fillRect/>
          </a:stretch>
        </p:blipFill>
        <p:spPr>
          <a:xfrm>
            <a:off x="2245610" y="4478130"/>
            <a:ext cx="3065831" cy="3065831"/>
          </a:xfrm>
          <a:prstGeom prst="rect">
            <a:avLst/>
          </a:prstGeom>
        </p:spPr>
      </p:pic>
    </p:spTree>
    <p:extLst>
      <p:ext uri="{BB962C8B-B14F-4D97-AF65-F5344CB8AC3E}">
        <p14:creationId xmlns:p14="http://schemas.microsoft.com/office/powerpoint/2010/main" val="367547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8BA488-14BF-49F7-A561-B62AAC4696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1795435" y="4781725"/>
            <a:ext cx="2453081" cy="2453081"/>
          </a:xfrm>
          <a:prstGeom prst="rect">
            <a:avLst/>
          </a:prstGeom>
        </p:spPr>
      </p:pic>
      <p:pic>
        <p:nvPicPr>
          <p:cNvPr id="5" name="Picture 4">
            <a:extLst>
              <a:ext uri="{FF2B5EF4-FFF2-40B4-BE49-F238E27FC236}">
                <a16:creationId xmlns:a16="http://schemas.microsoft.com/office/drawing/2014/main" id="{9D2BF9D1-0605-4ACA-8B2F-F6D79BCB25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3238342" y="4781725"/>
            <a:ext cx="2453081" cy="2453081"/>
          </a:xfrm>
          <a:prstGeom prst="rect">
            <a:avLst/>
          </a:prstGeom>
        </p:spPr>
      </p:pic>
      <p:pic>
        <p:nvPicPr>
          <p:cNvPr id="6" name="Picture 5">
            <a:extLst>
              <a:ext uri="{FF2B5EF4-FFF2-40B4-BE49-F238E27FC236}">
                <a16:creationId xmlns:a16="http://schemas.microsoft.com/office/drawing/2014/main" id="{6810C243-1151-4FE7-B342-0CDA8D0836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4464882" y="4781725"/>
            <a:ext cx="2453081" cy="2453081"/>
          </a:xfrm>
          <a:prstGeom prst="rect">
            <a:avLst/>
          </a:prstGeom>
        </p:spPr>
      </p:pic>
      <p:pic>
        <p:nvPicPr>
          <p:cNvPr id="7" name="Picture 6">
            <a:extLst>
              <a:ext uri="{FF2B5EF4-FFF2-40B4-BE49-F238E27FC236}">
                <a16:creationId xmlns:a16="http://schemas.microsoft.com/office/drawing/2014/main" id="{24C35C14-01FB-413B-BC8B-CA4259BA13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5781953" y="4781725"/>
            <a:ext cx="2453081" cy="2453081"/>
          </a:xfrm>
          <a:prstGeom prst="rect">
            <a:avLst/>
          </a:prstGeom>
        </p:spPr>
      </p:pic>
      <p:pic>
        <p:nvPicPr>
          <p:cNvPr id="8" name="Picture 7">
            <a:extLst>
              <a:ext uri="{FF2B5EF4-FFF2-40B4-BE49-F238E27FC236}">
                <a16:creationId xmlns:a16="http://schemas.microsoft.com/office/drawing/2014/main" id="{BE941A28-33AF-4E9A-9E94-7415335C55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7199692" y="4781724"/>
            <a:ext cx="2453081" cy="2453081"/>
          </a:xfrm>
          <a:prstGeom prst="rect">
            <a:avLst/>
          </a:prstGeom>
        </p:spPr>
      </p:pic>
      <p:pic>
        <p:nvPicPr>
          <p:cNvPr id="9" name="Picture 8">
            <a:extLst>
              <a:ext uri="{FF2B5EF4-FFF2-40B4-BE49-F238E27FC236}">
                <a16:creationId xmlns:a16="http://schemas.microsoft.com/office/drawing/2014/main" id="{321BA19F-C002-4040-BF0E-7B31D50FFF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8516762" y="4697834"/>
            <a:ext cx="2453081" cy="2453081"/>
          </a:xfrm>
          <a:prstGeom prst="rect">
            <a:avLst/>
          </a:prstGeom>
        </p:spPr>
      </p:pic>
      <p:sp>
        <p:nvSpPr>
          <p:cNvPr id="10" name="Rectangle 9">
            <a:extLst>
              <a:ext uri="{FF2B5EF4-FFF2-40B4-BE49-F238E27FC236}">
                <a16:creationId xmlns:a16="http://schemas.microsoft.com/office/drawing/2014/main" id="{74665351-A147-4E0B-A319-17A2C6CF1F2A}"/>
              </a:ext>
            </a:extLst>
          </p:cNvPr>
          <p:cNvSpPr/>
          <p:nvPr/>
        </p:nvSpPr>
        <p:spPr>
          <a:xfrm>
            <a:off x="587375" y="2718894"/>
            <a:ext cx="11015662" cy="1421799"/>
          </a:xfrm>
          <a:prstGeom prst="rect">
            <a:avLst/>
          </a:prstGeom>
        </p:spPr>
        <p:txBody>
          <a:bodyPr wrap="square">
            <a:spAutoFit/>
          </a:bodyPr>
          <a:lstStyle/>
          <a:p>
            <a:pPr lvl="0" algn="ctr" defTabSz="914309">
              <a:lnSpc>
                <a:spcPct val="90000"/>
              </a:lnSpc>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Giới</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thiệu</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bài</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học</a:t>
            </a:r>
            <a:endParaRPr lang="zh-CN" altLang="en-US"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Tree>
    <p:extLst>
      <p:ext uri="{BB962C8B-B14F-4D97-AF65-F5344CB8AC3E}">
        <p14:creationId xmlns:p14="http://schemas.microsoft.com/office/powerpoint/2010/main" val="58764636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9CB1EA9-8998-4B69-8156-AA14456863B0}"/>
              </a:ext>
            </a:extLst>
          </p:cNvPr>
          <p:cNvSpPr txBox="1"/>
          <p:nvPr/>
        </p:nvSpPr>
        <p:spPr>
          <a:xfrm>
            <a:off x="1550831" y="488538"/>
            <a:ext cx="6485822" cy="646331"/>
          </a:xfrm>
          <a:prstGeom prst="rect">
            <a:avLst/>
          </a:prstGeom>
          <a:noFill/>
        </p:spPr>
        <p:txBody>
          <a:bodyPr wrap="square" rtlCol="0">
            <a:spAutoFit/>
          </a:bodyPr>
          <a:lstStyle/>
          <a:p>
            <a:pPr defTabSz="457154">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I.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Giới</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thiệu</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học</a:t>
            </a:r>
            <a:endPar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69" y="981511"/>
            <a:ext cx="11115413" cy="6090407"/>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372887" y="2151991"/>
            <a:ext cx="5452844" cy="2123658"/>
          </a:xfrm>
          <a:prstGeom prst="rect">
            <a:avLst/>
          </a:prstGeom>
          <a:noFill/>
        </p:spPr>
        <p:txBody>
          <a:bodyPr wrap="square" rtlCol="0">
            <a:spAutoFit/>
          </a:bodyPr>
          <a:lstStyle/>
          <a:p>
            <a:pPr algn="just"/>
            <a:r>
              <a:rPr lang="en-US" sz="4400" b="1" i="1" dirty="0" err="1">
                <a:solidFill>
                  <a:srgbClr val="FFFFFF"/>
                </a:solidFill>
                <a:latin typeface="Times New Roman" panose="02020603050405020304" pitchFamily="18" charset="0"/>
                <a:ea typeface="微软雅黑"/>
                <a:cs typeface="Times New Roman" panose="02020603050405020304" pitchFamily="18" charset="0"/>
              </a:rPr>
              <a:t>Phần</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giới</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thiệu</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bài</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học</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muốn</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nói</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với</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chung</a:t>
            </a:r>
            <a:r>
              <a:rPr lang="en-US" sz="4400" b="1" i="1" dirty="0">
                <a:solidFill>
                  <a:srgbClr val="FFFFFF"/>
                </a:solidFill>
                <a:latin typeface="Times New Roman" panose="02020603050405020304" pitchFamily="18" charset="0"/>
                <a:ea typeface="微软雅黑"/>
                <a:cs typeface="Times New Roman" panose="02020603050405020304" pitchFamily="18" charset="0"/>
              </a:rPr>
              <a:t> ta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điều</a:t>
            </a:r>
            <a:r>
              <a:rPr lang="en-US" sz="4400" b="1" i="1" dirty="0">
                <a:solidFill>
                  <a:srgbClr val="FFFFFF"/>
                </a:solidFill>
                <a:latin typeface="Times New Roman" panose="02020603050405020304" pitchFamily="18" charset="0"/>
                <a:ea typeface="微软雅黑"/>
                <a:cs typeface="Times New Roman" panose="02020603050405020304" pitchFamily="18" charset="0"/>
              </a:rPr>
              <a:t> </a:t>
            </a:r>
            <a:r>
              <a:rPr lang="en-US" sz="4400" b="1" i="1" dirty="0" err="1">
                <a:solidFill>
                  <a:srgbClr val="FFFFFF"/>
                </a:solidFill>
                <a:latin typeface="Times New Roman" panose="02020603050405020304" pitchFamily="18" charset="0"/>
                <a:ea typeface="微软雅黑"/>
                <a:cs typeface="Times New Roman" panose="02020603050405020304" pitchFamily="18" charset="0"/>
              </a:rPr>
              <a:t>gì</a:t>
            </a:r>
            <a:r>
              <a:rPr lang="en-US" sz="4400" b="1" i="1" dirty="0">
                <a:solidFill>
                  <a:srgbClr val="FFFFFF"/>
                </a:solidFill>
                <a:latin typeface="Times New Roman" panose="02020603050405020304" pitchFamily="18" charset="0"/>
                <a:ea typeface="微软雅黑"/>
                <a:cs typeface="Times New Roman" panose="02020603050405020304" pitchFamily="18" charset="0"/>
              </a:rPr>
              <a:t>?</a:t>
            </a:r>
            <a:endParaRPr lang="vi-VN" sz="4400" b="1" i="1" dirty="0">
              <a:solidFill>
                <a:srgbClr val="FFFFFF"/>
              </a:solidFill>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id="{DAB20ED3-71BB-412B-B4B1-A1937DC65B1E}"/>
              </a:ext>
            </a:extLst>
          </p:cNvPr>
          <p:cNvPicPr>
            <a:picLocks noChangeAspect="1"/>
          </p:cNvPicPr>
          <p:nvPr/>
        </p:nvPicPr>
        <p:blipFill>
          <a:blip r:embed="rId3"/>
          <a:stretch>
            <a:fillRect/>
          </a:stretch>
        </p:blipFill>
        <p:spPr>
          <a:xfrm>
            <a:off x="7091104" y="4122291"/>
            <a:ext cx="4035902" cy="3255546"/>
          </a:xfrm>
          <a:prstGeom prst="rect">
            <a:avLst/>
          </a:prstGeom>
        </p:spPr>
      </p:pic>
      <p:pic>
        <p:nvPicPr>
          <p:cNvPr id="7" name="Picture 6">
            <a:extLst>
              <a:ext uri="{FF2B5EF4-FFF2-40B4-BE49-F238E27FC236}">
                <a16:creationId xmlns:a16="http://schemas.microsoft.com/office/drawing/2014/main" id="{D9FAC6E6-FDC4-44F9-8A7B-11D73B7B52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756844" y="-6034"/>
            <a:ext cx="1765476" cy="1174844"/>
          </a:xfrm>
          <a:prstGeom prst="rect">
            <a:avLst/>
          </a:prstGeom>
        </p:spPr>
      </p:pic>
    </p:spTree>
    <p:extLst>
      <p:ext uri="{BB962C8B-B14F-4D97-AF65-F5344CB8AC3E}">
        <p14:creationId xmlns:p14="http://schemas.microsoft.com/office/powerpoint/2010/main" val="3620757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13">
            <a:extLst>
              <a:ext uri="{FF2B5EF4-FFF2-40B4-BE49-F238E27FC236}">
                <a16:creationId xmlns:a16="http://schemas.microsoft.com/office/drawing/2014/main" id="{09FF482E-DD2E-461D-B41D-CE502008C44E}"/>
              </a:ext>
            </a:extLst>
          </p:cNvPr>
          <p:cNvSpPr/>
          <p:nvPr/>
        </p:nvSpPr>
        <p:spPr>
          <a:xfrm>
            <a:off x="3044222" y="127396"/>
            <a:ext cx="6821199" cy="521836"/>
          </a:xfrm>
          <a:custGeom>
            <a:avLst/>
            <a:gdLst>
              <a:gd name="connsiteX0" fmla="*/ 0 w 6821199"/>
              <a:gd name="connsiteY0" fmla="*/ 260918 h 521836"/>
              <a:gd name="connsiteX1" fmla="*/ 260918 w 6821199"/>
              <a:gd name="connsiteY1" fmla="*/ 0 h 521836"/>
              <a:gd name="connsiteX2" fmla="*/ 771866 w 6821199"/>
              <a:gd name="connsiteY2" fmla="*/ 0 h 521836"/>
              <a:gd name="connsiteX3" fmla="*/ 1282815 w 6821199"/>
              <a:gd name="connsiteY3" fmla="*/ 0 h 521836"/>
              <a:gd name="connsiteX4" fmla="*/ 2045738 w 6821199"/>
              <a:gd name="connsiteY4" fmla="*/ 0 h 521836"/>
              <a:gd name="connsiteX5" fmla="*/ 2619679 w 6821199"/>
              <a:gd name="connsiteY5" fmla="*/ 0 h 521836"/>
              <a:gd name="connsiteX6" fmla="*/ 3445596 w 6821199"/>
              <a:gd name="connsiteY6" fmla="*/ 0 h 521836"/>
              <a:gd name="connsiteX7" fmla="*/ 4082532 w 6821199"/>
              <a:gd name="connsiteY7" fmla="*/ 0 h 521836"/>
              <a:gd name="connsiteX8" fmla="*/ 4593480 w 6821199"/>
              <a:gd name="connsiteY8" fmla="*/ 0 h 521836"/>
              <a:gd name="connsiteX9" fmla="*/ 5356403 w 6821199"/>
              <a:gd name="connsiteY9" fmla="*/ 0 h 521836"/>
              <a:gd name="connsiteX10" fmla="*/ 5930345 w 6821199"/>
              <a:gd name="connsiteY10" fmla="*/ 0 h 521836"/>
              <a:gd name="connsiteX11" fmla="*/ 6560281 w 6821199"/>
              <a:gd name="connsiteY11" fmla="*/ 0 h 521836"/>
              <a:gd name="connsiteX12" fmla="*/ 6821199 w 6821199"/>
              <a:gd name="connsiteY12" fmla="*/ 260918 h 521836"/>
              <a:gd name="connsiteX13" fmla="*/ 6821199 w 6821199"/>
              <a:gd name="connsiteY13" fmla="*/ 260918 h 521836"/>
              <a:gd name="connsiteX14" fmla="*/ 6560281 w 6821199"/>
              <a:gd name="connsiteY14" fmla="*/ 521836 h 521836"/>
              <a:gd name="connsiteX15" fmla="*/ 5797358 w 6821199"/>
              <a:gd name="connsiteY15" fmla="*/ 521836 h 521836"/>
              <a:gd name="connsiteX16" fmla="*/ 5223416 w 6821199"/>
              <a:gd name="connsiteY16" fmla="*/ 521836 h 521836"/>
              <a:gd name="connsiteX17" fmla="*/ 4586481 w 6821199"/>
              <a:gd name="connsiteY17" fmla="*/ 521836 h 521836"/>
              <a:gd name="connsiteX18" fmla="*/ 3886551 w 6821199"/>
              <a:gd name="connsiteY18" fmla="*/ 521836 h 521836"/>
              <a:gd name="connsiteX19" fmla="*/ 3312609 w 6821199"/>
              <a:gd name="connsiteY19" fmla="*/ 521836 h 521836"/>
              <a:gd name="connsiteX20" fmla="*/ 2486693 w 6821199"/>
              <a:gd name="connsiteY20" fmla="*/ 521836 h 521836"/>
              <a:gd name="connsiteX21" fmla="*/ 1786764 w 6821199"/>
              <a:gd name="connsiteY21" fmla="*/ 521836 h 521836"/>
              <a:gd name="connsiteX22" fmla="*/ 960847 w 6821199"/>
              <a:gd name="connsiteY22" fmla="*/ 521836 h 521836"/>
              <a:gd name="connsiteX23" fmla="*/ 260918 w 6821199"/>
              <a:gd name="connsiteY23" fmla="*/ 521836 h 521836"/>
              <a:gd name="connsiteX24" fmla="*/ 0 w 6821199"/>
              <a:gd name="connsiteY24"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1199" h="521836" fill="none" extrusionOk="0">
                <a:moveTo>
                  <a:pt x="0" y="260918"/>
                </a:moveTo>
                <a:cubicBezTo>
                  <a:pt x="-20248" y="127495"/>
                  <a:pt x="118368" y="-8868"/>
                  <a:pt x="260918" y="0"/>
                </a:cubicBezTo>
                <a:cubicBezTo>
                  <a:pt x="496294" y="22259"/>
                  <a:pt x="621378" y="-22638"/>
                  <a:pt x="771866" y="0"/>
                </a:cubicBezTo>
                <a:cubicBezTo>
                  <a:pt x="922354" y="22638"/>
                  <a:pt x="1067765" y="14371"/>
                  <a:pt x="1282815" y="0"/>
                </a:cubicBezTo>
                <a:cubicBezTo>
                  <a:pt x="1497865" y="-14371"/>
                  <a:pt x="1743345" y="-3270"/>
                  <a:pt x="2045738" y="0"/>
                </a:cubicBezTo>
                <a:cubicBezTo>
                  <a:pt x="2348131" y="3270"/>
                  <a:pt x="2390102" y="24803"/>
                  <a:pt x="2619679" y="0"/>
                </a:cubicBezTo>
                <a:cubicBezTo>
                  <a:pt x="2849256" y="-24803"/>
                  <a:pt x="3035319" y="2450"/>
                  <a:pt x="3445596" y="0"/>
                </a:cubicBezTo>
                <a:cubicBezTo>
                  <a:pt x="3855873" y="-2450"/>
                  <a:pt x="3798774" y="20979"/>
                  <a:pt x="4082532" y="0"/>
                </a:cubicBezTo>
                <a:cubicBezTo>
                  <a:pt x="4366290" y="-20979"/>
                  <a:pt x="4420813" y="-19189"/>
                  <a:pt x="4593480" y="0"/>
                </a:cubicBezTo>
                <a:cubicBezTo>
                  <a:pt x="4766147" y="19189"/>
                  <a:pt x="5102334" y="-28604"/>
                  <a:pt x="5356403" y="0"/>
                </a:cubicBezTo>
                <a:cubicBezTo>
                  <a:pt x="5610472" y="28604"/>
                  <a:pt x="5744839" y="4712"/>
                  <a:pt x="5930345" y="0"/>
                </a:cubicBezTo>
                <a:cubicBezTo>
                  <a:pt x="6115851" y="-4712"/>
                  <a:pt x="6379403" y="-1369"/>
                  <a:pt x="6560281" y="0"/>
                </a:cubicBezTo>
                <a:cubicBezTo>
                  <a:pt x="6710650" y="16983"/>
                  <a:pt x="6829585" y="115153"/>
                  <a:pt x="6821199" y="260918"/>
                </a:cubicBezTo>
                <a:lnTo>
                  <a:pt x="6821199" y="260918"/>
                </a:lnTo>
                <a:cubicBezTo>
                  <a:pt x="6815485" y="426400"/>
                  <a:pt x="6733408" y="530161"/>
                  <a:pt x="6560281" y="521836"/>
                </a:cubicBezTo>
                <a:cubicBezTo>
                  <a:pt x="6266098" y="487721"/>
                  <a:pt x="6120208" y="552222"/>
                  <a:pt x="5797358" y="521836"/>
                </a:cubicBezTo>
                <a:cubicBezTo>
                  <a:pt x="5474508" y="491450"/>
                  <a:pt x="5369256" y="540665"/>
                  <a:pt x="5223416" y="521836"/>
                </a:cubicBezTo>
                <a:cubicBezTo>
                  <a:pt x="5077576" y="503007"/>
                  <a:pt x="4739124" y="544561"/>
                  <a:pt x="4586481" y="521836"/>
                </a:cubicBezTo>
                <a:cubicBezTo>
                  <a:pt x="4433839" y="499111"/>
                  <a:pt x="4186156" y="516057"/>
                  <a:pt x="3886551" y="521836"/>
                </a:cubicBezTo>
                <a:cubicBezTo>
                  <a:pt x="3586946" y="527616"/>
                  <a:pt x="3466570" y="540234"/>
                  <a:pt x="3312609" y="521836"/>
                </a:cubicBezTo>
                <a:cubicBezTo>
                  <a:pt x="3158648" y="503438"/>
                  <a:pt x="2734012" y="551715"/>
                  <a:pt x="2486693" y="521836"/>
                </a:cubicBezTo>
                <a:cubicBezTo>
                  <a:pt x="2239374" y="491957"/>
                  <a:pt x="2026839" y="514326"/>
                  <a:pt x="1786764" y="521836"/>
                </a:cubicBezTo>
                <a:cubicBezTo>
                  <a:pt x="1546689" y="529346"/>
                  <a:pt x="1338756" y="545461"/>
                  <a:pt x="960847" y="521836"/>
                </a:cubicBezTo>
                <a:cubicBezTo>
                  <a:pt x="582938" y="498211"/>
                  <a:pt x="578922" y="504696"/>
                  <a:pt x="260918" y="521836"/>
                </a:cubicBezTo>
                <a:cubicBezTo>
                  <a:pt x="113372" y="534453"/>
                  <a:pt x="4246" y="397868"/>
                  <a:pt x="0" y="260918"/>
                </a:cubicBezTo>
                <a:close/>
              </a:path>
              <a:path w="6821199" h="521836" stroke="0" extrusionOk="0">
                <a:moveTo>
                  <a:pt x="0" y="260918"/>
                </a:moveTo>
                <a:cubicBezTo>
                  <a:pt x="-5917" y="113167"/>
                  <a:pt x="94302" y="8450"/>
                  <a:pt x="260918" y="0"/>
                </a:cubicBezTo>
                <a:cubicBezTo>
                  <a:pt x="617371" y="-15211"/>
                  <a:pt x="824343" y="16520"/>
                  <a:pt x="1086834" y="0"/>
                </a:cubicBezTo>
                <a:cubicBezTo>
                  <a:pt x="1349325" y="-16520"/>
                  <a:pt x="1415382" y="-17067"/>
                  <a:pt x="1723770" y="0"/>
                </a:cubicBezTo>
                <a:cubicBezTo>
                  <a:pt x="2032158" y="17067"/>
                  <a:pt x="2025171" y="15577"/>
                  <a:pt x="2297712" y="0"/>
                </a:cubicBezTo>
                <a:cubicBezTo>
                  <a:pt x="2570253" y="-15577"/>
                  <a:pt x="2718962" y="33093"/>
                  <a:pt x="3060635" y="0"/>
                </a:cubicBezTo>
                <a:cubicBezTo>
                  <a:pt x="3402308" y="-33093"/>
                  <a:pt x="3565714" y="16988"/>
                  <a:pt x="3697570" y="0"/>
                </a:cubicBezTo>
                <a:cubicBezTo>
                  <a:pt x="3829427" y="-16988"/>
                  <a:pt x="4308076" y="-28176"/>
                  <a:pt x="4523487" y="0"/>
                </a:cubicBezTo>
                <a:cubicBezTo>
                  <a:pt x="4738898" y="28176"/>
                  <a:pt x="4897031" y="2205"/>
                  <a:pt x="5097429" y="0"/>
                </a:cubicBezTo>
                <a:cubicBezTo>
                  <a:pt x="5297827" y="-2205"/>
                  <a:pt x="5717392" y="11566"/>
                  <a:pt x="5923345" y="0"/>
                </a:cubicBezTo>
                <a:cubicBezTo>
                  <a:pt x="6129298" y="-11566"/>
                  <a:pt x="6340486" y="24403"/>
                  <a:pt x="6560281" y="0"/>
                </a:cubicBezTo>
                <a:cubicBezTo>
                  <a:pt x="6688677" y="-898"/>
                  <a:pt x="6826205" y="103090"/>
                  <a:pt x="6821199" y="260918"/>
                </a:cubicBezTo>
                <a:lnTo>
                  <a:pt x="6821199" y="260918"/>
                </a:lnTo>
                <a:cubicBezTo>
                  <a:pt x="6830643" y="434355"/>
                  <a:pt x="6717396" y="508977"/>
                  <a:pt x="6560281" y="521836"/>
                </a:cubicBezTo>
                <a:cubicBezTo>
                  <a:pt x="6375513" y="545540"/>
                  <a:pt x="6048117" y="527277"/>
                  <a:pt x="5797358" y="521836"/>
                </a:cubicBezTo>
                <a:cubicBezTo>
                  <a:pt x="5546599" y="516395"/>
                  <a:pt x="5417224" y="523644"/>
                  <a:pt x="5097429" y="521836"/>
                </a:cubicBezTo>
                <a:cubicBezTo>
                  <a:pt x="4777634" y="520028"/>
                  <a:pt x="4725242" y="499532"/>
                  <a:pt x="4397500" y="521836"/>
                </a:cubicBezTo>
                <a:cubicBezTo>
                  <a:pt x="4069758" y="544140"/>
                  <a:pt x="4005338" y="491982"/>
                  <a:pt x="3634577" y="521836"/>
                </a:cubicBezTo>
                <a:cubicBezTo>
                  <a:pt x="3263816" y="551690"/>
                  <a:pt x="3248602" y="523781"/>
                  <a:pt x="2871654" y="521836"/>
                </a:cubicBezTo>
                <a:cubicBezTo>
                  <a:pt x="2494706" y="519891"/>
                  <a:pt x="2293328" y="538807"/>
                  <a:pt x="2108731" y="521836"/>
                </a:cubicBezTo>
                <a:cubicBezTo>
                  <a:pt x="1924134" y="504865"/>
                  <a:pt x="1843306" y="514022"/>
                  <a:pt x="1597783" y="521836"/>
                </a:cubicBezTo>
                <a:cubicBezTo>
                  <a:pt x="1352260" y="529650"/>
                  <a:pt x="1176675" y="499272"/>
                  <a:pt x="1023841" y="521836"/>
                </a:cubicBezTo>
                <a:cubicBezTo>
                  <a:pt x="871007" y="544400"/>
                  <a:pt x="612898" y="488632"/>
                  <a:pt x="260918" y="521836"/>
                </a:cubicBezTo>
                <a:cubicBezTo>
                  <a:pt x="86977" y="523427"/>
                  <a:pt x="13533" y="431814"/>
                  <a:pt x="0" y="260918"/>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文本框 1">
            <a:extLst>
              <a:ext uri="{FF2B5EF4-FFF2-40B4-BE49-F238E27FC236}">
                <a16:creationId xmlns:a16="http://schemas.microsoft.com/office/drawing/2014/main" id="{FA65EB56-71D1-4663-A0E0-E6C0B5459A18}"/>
              </a:ext>
            </a:extLst>
          </p:cNvPr>
          <p:cNvSpPr txBox="1"/>
          <p:nvPr/>
        </p:nvSpPr>
        <p:spPr>
          <a:xfrm>
            <a:off x="3270468" y="72109"/>
            <a:ext cx="6594949" cy="584775"/>
          </a:xfrm>
          <a:prstGeom prst="rect">
            <a:avLst/>
          </a:prstGeom>
          <a:noFill/>
        </p:spPr>
        <p:txBody>
          <a:bodyPr wrap="square" rtlCol="0">
            <a:spAutoFit/>
          </a:bodyPr>
          <a:lstStyle/>
          <a:p>
            <a:pPr lvl="0" defTabSz="914309">
              <a:defRPr/>
            </a:pPr>
            <a:r>
              <a:rPr lang="vi-VN" sz="3200" b="1" i="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I. Tìm hiểu giới thiệu bài học</a:t>
            </a:r>
            <a:r>
              <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endParaRPr kumimoji="0" lang="vi-VN"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A picture containing plant, grass, field&#10;&#10;Description automatically generated">
            <a:extLst>
              <a:ext uri="{FF2B5EF4-FFF2-40B4-BE49-F238E27FC236}">
                <a16:creationId xmlns:a16="http://schemas.microsoft.com/office/drawing/2014/main" id="{CCD0BDD0-7C80-4610-A438-22C4531EF6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24" name="Picture 23" descr="A picture containing plant, grass, field&#10;&#10;Description automatically generated">
            <a:extLst>
              <a:ext uri="{FF2B5EF4-FFF2-40B4-BE49-F238E27FC236}">
                <a16:creationId xmlns:a16="http://schemas.microsoft.com/office/drawing/2014/main" id="{F8B51816-6A84-487A-A29B-C2A022BAC4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25" name="Picture 24" descr="A picture containing plant, grass, field&#10;&#10;Description automatically generated">
            <a:extLst>
              <a:ext uri="{FF2B5EF4-FFF2-40B4-BE49-F238E27FC236}">
                <a16:creationId xmlns:a16="http://schemas.microsoft.com/office/drawing/2014/main" id="{48DBD7DA-6263-45BC-96EB-FF6C5DD20C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26" name="Picture 25" descr="A picture containing plant, grass, field&#10;&#10;Description automatically generated">
            <a:extLst>
              <a:ext uri="{FF2B5EF4-FFF2-40B4-BE49-F238E27FC236}">
                <a16:creationId xmlns:a16="http://schemas.microsoft.com/office/drawing/2014/main" id="{466CDB2D-6D1A-423C-AE12-98D3C6E66B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27" name="Picture 26" descr="A picture containing plant, grass, field&#10;&#10;Description automatically generated">
            <a:extLst>
              <a:ext uri="{FF2B5EF4-FFF2-40B4-BE49-F238E27FC236}">
                <a16:creationId xmlns:a16="http://schemas.microsoft.com/office/drawing/2014/main" id="{8099BDF3-D818-41EE-9C05-8CE0093113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28" name="Picture 27" descr="A picture containing plant, grass, field&#10;&#10;Description automatically generated">
            <a:extLst>
              <a:ext uri="{FF2B5EF4-FFF2-40B4-BE49-F238E27FC236}">
                <a16:creationId xmlns:a16="http://schemas.microsoft.com/office/drawing/2014/main" id="{0FD3DB14-B3D6-4E07-8E96-0278FCC22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29" name="Picture 28" descr="A picture containing plant, grass, field&#10;&#10;Description automatically generated">
            <a:extLst>
              <a:ext uri="{FF2B5EF4-FFF2-40B4-BE49-F238E27FC236}">
                <a16:creationId xmlns:a16="http://schemas.microsoft.com/office/drawing/2014/main" id="{7FD91C48-88D9-4FA2-AC8D-FFD5E4D34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30" name="Picture 29" descr="A picture containing plant, grass, field&#10;&#10;Description automatically generated">
            <a:extLst>
              <a:ext uri="{FF2B5EF4-FFF2-40B4-BE49-F238E27FC236}">
                <a16:creationId xmlns:a16="http://schemas.microsoft.com/office/drawing/2014/main" id="{1DC97580-2A8D-481B-9855-D9FA7740FC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pic>
        <p:nvPicPr>
          <p:cNvPr id="31" name="图片 31">
            <a:extLst>
              <a:ext uri="{FF2B5EF4-FFF2-40B4-BE49-F238E27FC236}">
                <a16:creationId xmlns:a16="http://schemas.microsoft.com/office/drawing/2014/main" id="{4A92DB8D-BCC4-4CFD-B316-BB012A2D4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8029" y="-102446"/>
            <a:ext cx="1421464" cy="1417622"/>
          </a:xfrm>
          <a:prstGeom prst="rect">
            <a:avLst/>
          </a:prstGeom>
        </p:spPr>
      </p:pic>
      <p:sp>
        <p:nvSpPr>
          <p:cNvPr id="45" name="Freeform 5">
            <a:extLst>
              <a:ext uri="{FF2B5EF4-FFF2-40B4-BE49-F238E27FC236}">
                <a16:creationId xmlns:a16="http://schemas.microsoft.com/office/drawing/2014/main" id="{22387A97-DECB-4D50-9ABF-6C610D82405D}"/>
              </a:ext>
            </a:extLst>
          </p:cNvPr>
          <p:cNvSpPr>
            <a:spLocks/>
          </p:cNvSpPr>
          <p:nvPr/>
        </p:nvSpPr>
        <p:spPr bwMode="auto">
          <a:xfrm>
            <a:off x="3981258" y="3852657"/>
            <a:ext cx="716883" cy="530182"/>
          </a:xfrm>
          <a:custGeom>
            <a:avLst/>
            <a:gdLst>
              <a:gd name="T0" fmla="*/ 283 w 344"/>
              <a:gd name="T1" fmla="*/ 254 h 254"/>
              <a:gd name="T2" fmla="*/ 255 w 344"/>
              <a:gd name="T3" fmla="*/ 246 h 254"/>
              <a:gd name="T4" fmla="*/ 33 w 344"/>
              <a:gd name="T5" fmla="*/ 106 h 254"/>
              <a:gd name="T6" fmla="*/ 16 w 344"/>
              <a:gd name="T7" fmla="*/ 32 h 254"/>
              <a:gd name="T8" fmla="*/ 89 w 344"/>
              <a:gd name="T9" fmla="*/ 16 h 254"/>
              <a:gd name="T10" fmla="*/ 312 w 344"/>
              <a:gd name="T11" fmla="*/ 156 h 254"/>
              <a:gd name="T12" fmla="*/ 328 w 344"/>
              <a:gd name="T13" fmla="*/ 229 h 254"/>
              <a:gd name="T14" fmla="*/ 283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283" y="254"/>
                </a:moveTo>
                <a:cubicBezTo>
                  <a:pt x="274" y="254"/>
                  <a:pt x="264" y="251"/>
                  <a:pt x="255" y="246"/>
                </a:cubicBezTo>
                <a:cubicBezTo>
                  <a:pt x="33" y="106"/>
                  <a:pt x="33" y="106"/>
                  <a:pt x="33" y="106"/>
                </a:cubicBezTo>
                <a:cubicBezTo>
                  <a:pt x="8" y="90"/>
                  <a:pt x="0" y="57"/>
                  <a:pt x="16" y="32"/>
                </a:cubicBezTo>
                <a:cubicBezTo>
                  <a:pt x="31" y="8"/>
                  <a:pt x="64" y="0"/>
                  <a:pt x="89" y="16"/>
                </a:cubicBezTo>
                <a:cubicBezTo>
                  <a:pt x="312" y="156"/>
                  <a:pt x="312" y="156"/>
                  <a:pt x="312" y="156"/>
                </a:cubicBezTo>
                <a:cubicBezTo>
                  <a:pt x="337" y="171"/>
                  <a:pt x="344" y="204"/>
                  <a:pt x="328" y="229"/>
                </a:cubicBezTo>
                <a:cubicBezTo>
                  <a:pt x="318" y="245"/>
                  <a:pt x="301" y="254"/>
                  <a:pt x="283"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46" name="Freeform 6">
            <a:extLst>
              <a:ext uri="{FF2B5EF4-FFF2-40B4-BE49-F238E27FC236}">
                <a16:creationId xmlns:a16="http://schemas.microsoft.com/office/drawing/2014/main" id="{39859DC9-2D42-4104-81CB-1B919AFB0764}"/>
              </a:ext>
            </a:extLst>
          </p:cNvPr>
          <p:cNvSpPr>
            <a:spLocks/>
          </p:cNvSpPr>
          <p:nvPr/>
        </p:nvSpPr>
        <p:spPr bwMode="auto">
          <a:xfrm>
            <a:off x="4218227" y="2728864"/>
            <a:ext cx="780312" cy="342284"/>
          </a:xfrm>
          <a:custGeom>
            <a:avLst/>
            <a:gdLst>
              <a:gd name="T0" fmla="*/ 58 w 374"/>
              <a:gd name="T1" fmla="*/ 164 h 164"/>
              <a:gd name="T2" fmla="*/ 6 w 374"/>
              <a:gd name="T3" fmla="*/ 121 h 164"/>
              <a:gd name="T4" fmla="*/ 48 w 374"/>
              <a:gd name="T5" fmla="*/ 58 h 164"/>
              <a:gd name="T6" fmla="*/ 305 w 374"/>
              <a:gd name="T7" fmla="*/ 6 h 164"/>
              <a:gd name="T8" fmla="*/ 368 w 374"/>
              <a:gd name="T9" fmla="*/ 48 h 164"/>
              <a:gd name="T10" fmla="*/ 326 w 374"/>
              <a:gd name="T11" fmla="*/ 110 h 164"/>
              <a:gd name="T12" fmla="*/ 69 w 374"/>
              <a:gd name="T13" fmla="*/ 163 h 164"/>
              <a:gd name="T14" fmla="*/ 58 w 374"/>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4">
                <a:moveTo>
                  <a:pt x="58" y="164"/>
                </a:moveTo>
                <a:cubicBezTo>
                  <a:pt x="33" y="164"/>
                  <a:pt x="11" y="146"/>
                  <a:pt x="6" y="121"/>
                </a:cubicBezTo>
                <a:cubicBezTo>
                  <a:pt x="0" y="92"/>
                  <a:pt x="19" y="64"/>
                  <a:pt x="48" y="58"/>
                </a:cubicBezTo>
                <a:cubicBezTo>
                  <a:pt x="305" y="6"/>
                  <a:pt x="305" y="6"/>
                  <a:pt x="305" y="6"/>
                </a:cubicBezTo>
                <a:cubicBezTo>
                  <a:pt x="334" y="0"/>
                  <a:pt x="362" y="19"/>
                  <a:pt x="368" y="48"/>
                </a:cubicBezTo>
                <a:cubicBezTo>
                  <a:pt x="374" y="76"/>
                  <a:pt x="355" y="104"/>
                  <a:pt x="326" y="110"/>
                </a:cubicBezTo>
                <a:cubicBezTo>
                  <a:pt x="69" y="163"/>
                  <a:pt x="69" y="163"/>
                  <a:pt x="69" y="163"/>
                </a:cubicBezTo>
                <a:cubicBezTo>
                  <a:pt x="65" y="163"/>
                  <a:pt x="62" y="164"/>
                  <a:pt x="58" y="164"/>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3" name="Freeform 7">
            <a:extLst>
              <a:ext uri="{FF2B5EF4-FFF2-40B4-BE49-F238E27FC236}">
                <a16:creationId xmlns:a16="http://schemas.microsoft.com/office/drawing/2014/main" id="{9C6DFC6D-5188-4F8F-8C47-ECDF541A661D}"/>
              </a:ext>
            </a:extLst>
          </p:cNvPr>
          <p:cNvSpPr>
            <a:spLocks/>
          </p:cNvSpPr>
          <p:nvPr/>
        </p:nvSpPr>
        <p:spPr bwMode="auto">
          <a:xfrm>
            <a:off x="3668895" y="1420761"/>
            <a:ext cx="554118" cy="691750"/>
          </a:xfrm>
          <a:custGeom>
            <a:avLst/>
            <a:gdLst>
              <a:gd name="T0" fmla="*/ 60 w 266"/>
              <a:gd name="T1" fmla="*/ 332 h 332"/>
              <a:gd name="T2" fmla="*/ 31 w 266"/>
              <a:gd name="T3" fmla="*/ 324 h 332"/>
              <a:gd name="T4" fmla="*/ 16 w 266"/>
              <a:gd name="T5" fmla="*/ 250 h 332"/>
              <a:gd name="T6" fmla="*/ 161 w 266"/>
              <a:gd name="T7" fmla="*/ 31 h 332"/>
              <a:gd name="T8" fmla="*/ 235 w 266"/>
              <a:gd name="T9" fmla="*/ 16 h 332"/>
              <a:gd name="T10" fmla="*/ 250 w 266"/>
              <a:gd name="T11" fmla="*/ 90 h 332"/>
              <a:gd name="T12" fmla="*/ 105 w 266"/>
              <a:gd name="T13" fmla="*/ 309 h 332"/>
              <a:gd name="T14" fmla="*/ 60 w 266"/>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2">
                <a:moveTo>
                  <a:pt x="60" y="332"/>
                </a:moveTo>
                <a:cubicBezTo>
                  <a:pt x="50" y="332"/>
                  <a:pt x="40" y="330"/>
                  <a:pt x="31" y="324"/>
                </a:cubicBezTo>
                <a:cubicBezTo>
                  <a:pt x="6" y="307"/>
                  <a:pt x="0" y="274"/>
                  <a:pt x="16" y="250"/>
                </a:cubicBezTo>
                <a:cubicBezTo>
                  <a:pt x="161" y="31"/>
                  <a:pt x="161" y="31"/>
                  <a:pt x="161" y="31"/>
                </a:cubicBezTo>
                <a:cubicBezTo>
                  <a:pt x="178" y="6"/>
                  <a:pt x="211" y="0"/>
                  <a:pt x="235" y="16"/>
                </a:cubicBezTo>
                <a:cubicBezTo>
                  <a:pt x="260" y="32"/>
                  <a:pt x="266" y="65"/>
                  <a:pt x="250" y="90"/>
                </a:cubicBezTo>
                <a:cubicBezTo>
                  <a:pt x="105" y="309"/>
                  <a:pt x="105" y="309"/>
                  <a:pt x="105" y="309"/>
                </a:cubicBezTo>
                <a:cubicBezTo>
                  <a:pt x="94" y="324"/>
                  <a:pt x="77" y="332"/>
                  <a:pt x="60" y="332"/>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4" name="Freeform 8">
            <a:extLst>
              <a:ext uri="{FF2B5EF4-FFF2-40B4-BE49-F238E27FC236}">
                <a16:creationId xmlns:a16="http://schemas.microsoft.com/office/drawing/2014/main" id="{00C256D5-074E-490B-93D2-D5C22AF34E65}"/>
              </a:ext>
            </a:extLst>
          </p:cNvPr>
          <p:cNvSpPr>
            <a:spLocks/>
          </p:cNvSpPr>
          <p:nvPr/>
        </p:nvSpPr>
        <p:spPr bwMode="auto">
          <a:xfrm>
            <a:off x="2676748" y="1019835"/>
            <a:ext cx="226196" cy="771935"/>
          </a:xfrm>
          <a:custGeom>
            <a:avLst/>
            <a:gdLst>
              <a:gd name="T0" fmla="*/ 56 w 109"/>
              <a:gd name="T1" fmla="*/ 370 h 370"/>
              <a:gd name="T2" fmla="*/ 2 w 109"/>
              <a:gd name="T3" fmla="*/ 317 h 370"/>
              <a:gd name="T4" fmla="*/ 0 w 109"/>
              <a:gd name="T5" fmla="*/ 54 h 370"/>
              <a:gd name="T6" fmla="*/ 53 w 109"/>
              <a:gd name="T7" fmla="*/ 0 h 370"/>
              <a:gd name="T8" fmla="*/ 106 w 109"/>
              <a:gd name="T9" fmla="*/ 53 h 370"/>
              <a:gd name="T10" fmla="*/ 109 w 109"/>
              <a:gd name="T11" fmla="*/ 316 h 370"/>
              <a:gd name="T12" fmla="*/ 56 w 109"/>
              <a:gd name="T13" fmla="*/ 370 h 370"/>
              <a:gd name="T14" fmla="*/ 56 w 109"/>
              <a:gd name="T15" fmla="*/ 370 h 3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370">
                <a:moveTo>
                  <a:pt x="56" y="370"/>
                </a:moveTo>
                <a:cubicBezTo>
                  <a:pt x="26" y="370"/>
                  <a:pt x="3" y="346"/>
                  <a:pt x="2" y="317"/>
                </a:cubicBezTo>
                <a:cubicBezTo>
                  <a:pt x="0" y="54"/>
                  <a:pt x="0" y="54"/>
                  <a:pt x="0" y="54"/>
                </a:cubicBezTo>
                <a:cubicBezTo>
                  <a:pt x="0" y="25"/>
                  <a:pt x="23" y="1"/>
                  <a:pt x="53" y="0"/>
                </a:cubicBezTo>
                <a:cubicBezTo>
                  <a:pt x="82" y="0"/>
                  <a:pt x="106" y="24"/>
                  <a:pt x="106" y="53"/>
                </a:cubicBezTo>
                <a:cubicBezTo>
                  <a:pt x="109" y="316"/>
                  <a:pt x="109" y="316"/>
                  <a:pt x="109" y="316"/>
                </a:cubicBezTo>
                <a:cubicBezTo>
                  <a:pt x="109" y="345"/>
                  <a:pt x="86" y="369"/>
                  <a:pt x="56" y="370"/>
                </a:cubicBezTo>
                <a:cubicBezTo>
                  <a:pt x="56" y="370"/>
                  <a:pt x="56" y="370"/>
                  <a:pt x="56" y="370"/>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5" name="Freeform 9">
            <a:extLst>
              <a:ext uri="{FF2B5EF4-FFF2-40B4-BE49-F238E27FC236}">
                <a16:creationId xmlns:a16="http://schemas.microsoft.com/office/drawing/2014/main" id="{F528A0F8-6207-4F0E-BE6C-8A6F170F74CC}"/>
              </a:ext>
            </a:extLst>
          </p:cNvPr>
          <p:cNvSpPr>
            <a:spLocks/>
          </p:cNvSpPr>
          <p:nvPr/>
        </p:nvSpPr>
        <p:spPr bwMode="auto">
          <a:xfrm>
            <a:off x="831283" y="3849067"/>
            <a:ext cx="716883" cy="528985"/>
          </a:xfrm>
          <a:custGeom>
            <a:avLst/>
            <a:gdLst>
              <a:gd name="T0" fmla="*/ 61 w 344"/>
              <a:gd name="T1" fmla="*/ 254 h 254"/>
              <a:gd name="T2" fmla="*/ 16 w 344"/>
              <a:gd name="T3" fmla="*/ 229 h 254"/>
              <a:gd name="T4" fmla="*/ 32 w 344"/>
              <a:gd name="T5" fmla="*/ 156 h 254"/>
              <a:gd name="T6" fmla="*/ 255 w 344"/>
              <a:gd name="T7" fmla="*/ 16 h 254"/>
              <a:gd name="T8" fmla="*/ 328 w 344"/>
              <a:gd name="T9" fmla="*/ 33 h 254"/>
              <a:gd name="T10" fmla="*/ 311 w 344"/>
              <a:gd name="T11" fmla="*/ 106 h 254"/>
              <a:gd name="T12" fmla="*/ 89 w 344"/>
              <a:gd name="T13" fmla="*/ 246 h 254"/>
              <a:gd name="T14" fmla="*/ 61 w 34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54">
                <a:moveTo>
                  <a:pt x="61" y="254"/>
                </a:moveTo>
                <a:cubicBezTo>
                  <a:pt x="43" y="254"/>
                  <a:pt x="26" y="245"/>
                  <a:pt x="16" y="229"/>
                </a:cubicBezTo>
                <a:cubicBezTo>
                  <a:pt x="0" y="204"/>
                  <a:pt x="7" y="172"/>
                  <a:pt x="32" y="156"/>
                </a:cubicBezTo>
                <a:cubicBezTo>
                  <a:pt x="255" y="16"/>
                  <a:pt x="255" y="16"/>
                  <a:pt x="255" y="16"/>
                </a:cubicBezTo>
                <a:cubicBezTo>
                  <a:pt x="280" y="0"/>
                  <a:pt x="312" y="8"/>
                  <a:pt x="328" y="33"/>
                </a:cubicBezTo>
                <a:cubicBezTo>
                  <a:pt x="344" y="58"/>
                  <a:pt x="336" y="90"/>
                  <a:pt x="311" y="106"/>
                </a:cubicBezTo>
                <a:cubicBezTo>
                  <a:pt x="89" y="246"/>
                  <a:pt x="89" y="246"/>
                  <a:pt x="89" y="246"/>
                </a:cubicBezTo>
                <a:cubicBezTo>
                  <a:pt x="80" y="252"/>
                  <a:pt x="70" y="254"/>
                  <a:pt x="61" y="254"/>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6" name="Freeform 10">
            <a:extLst>
              <a:ext uri="{FF2B5EF4-FFF2-40B4-BE49-F238E27FC236}">
                <a16:creationId xmlns:a16="http://schemas.microsoft.com/office/drawing/2014/main" id="{58B10A94-23BC-4C64-9676-F0409A634986}"/>
              </a:ext>
            </a:extLst>
          </p:cNvPr>
          <p:cNvSpPr>
            <a:spLocks/>
          </p:cNvSpPr>
          <p:nvPr/>
        </p:nvSpPr>
        <p:spPr bwMode="auto">
          <a:xfrm>
            <a:off x="530889" y="2727668"/>
            <a:ext cx="780312" cy="339891"/>
          </a:xfrm>
          <a:custGeom>
            <a:avLst/>
            <a:gdLst>
              <a:gd name="T0" fmla="*/ 316 w 374"/>
              <a:gd name="T1" fmla="*/ 163 h 163"/>
              <a:gd name="T2" fmla="*/ 305 w 374"/>
              <a:gd name="T3" fmla="*/ 162 h 163"/>
              <a:gd name="T4" fmla="*/ 48 w 374"/>
              <a:gd name="T5" fmla="*/ 110 h 163"/>
              <a:gd name="T6" fmla="*/ 6 w 374"/>
              <a:gd name="T7" fmla="*/ 47 h 163"/>
              <a:gd name="T8" fmla="*/ 69 w 374"/>
              <a:gd name="T9" fmla="*/ 5 h 163"/>
              <a:gd name="T10" fmla="*/ 326 w 374"/>
              <a:gd name="T11" fmla="*/ 58 h 163"/>
              <a:gd name="T12" fmla="*/ 368 w 374"/>
              <a:gd name="T13" fmla="*/ 120 h 163"/>
              <a:gd name="T14" fmla="*/ 316 w 374"/>
              <a:gd name="T15" fmla="*/ 163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163">
                <a:moveTo>
                  <a:pt x="316" y="163"/>
                </a:moveTo>
                <a:cubicBezTo>
                  <a:pt x="312" y="163"/>
                  <a:pt x="309" y="163"/>
                  <a:pt x="305" y="162"/>
                </a:cubicBezTo>
                <a:cubicBezTo>
                  <a:pt x="48" y="110"/>
                  <a:pt x="48" y="110"/>
                  <a:pt x="48" y="110"/>
                </a:cubicBezTo>
                <a:cubicBezTo>
                  <a:pt x="19" y="104"/>
                  <a:pt x="0" y="76"/>
                  <a:pt x="6" y="47"/>
                </a:cubicBezTo>
                <a:cubicBezTo>
                  <a:pt x="12" y="18"/>
                  <a:pt x="40" y="0"/>
                  <a:pt x="69" y="5"/>
                </a:cubicBezTo>
                <a:cubicBezTo>
                  <a:pt x="326" y="58"/>
                  <a:pt x="326" y="58"/>
                  <a:pt x="326" y="58"/>
                </a:cubicBezTo>
                <a:cubicBezTo>
                  <a:pt x="355" y="63"/>
                  <a:pt x="374" y="92"/>
                  <a:pt x="368" y="120"/>
                </a:cubicBezTo>
                <a:cubicBezTo>
                  <a:pt x="363" y="146"/>
                  <a:pt x="341" y="163"/>
                  <a:pt x="316" y="163"/>
                </a:cubicBez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57" name="Freeform 11">
            <a:extLst>
              <a:ext uri="{FF2B5EF4-FFF2-40B4-BE49-F238E27FC236}">
                <a16:creationId xmlns:a16="http://schemas.microsoft.com/office/drawing/2014/main" id="{3EC46711-08A1-4ADB-BE60-BC53DB517ED9}"/>
              </a:ext>
            </a:extLst>
          </p:cNvPr>
          <p:cNvSpPr>
            <a:spLocks/>
          </p:cNvSpPr>
          <p:nvPr/>
        </p:nvSpPr>
        <p:spPr bwMode="auto">
          <a:xfrm>
            <a:off x="1306413" y="1415975"/>
            <a:ext cx="555315" cy="694144"/>
          </a:xfrm>
          <a:custGeom>
            <a:avLst/>
            <a:gdLst>
              <a:gd name="T0" fmla="*/ 206 w 266"/>
              <a:gd name="T1" fmla="*/ 333 h 333"/>
              <a:gd name="T2" fmla="*/ 161 w 266"/>
              <a:gd name="T3" fmla="*/ 309 h 333"/>
              <a:gd name="T4" fmla="*/ 16 w 266"/>
              <a:gd name="T5" fmla="*/ 90 h 333"/>
              <a:gd name="T6" fmla="*/ 31 w 266"/>
              <a:gd name="T7" fmla="*/ 16 h 333"/>
              <a:gd name="T8" fmla="*/ 105 w 266"/>
              <a:gd name="T9" fmla="*/ 31 h 333"/>
              <a:gd name="T10" fmla="*/ 250 w 266"/>
              <a:gd name="T11" fmla="*/ 250 h 333"/>
              <a:gd name="T12" fmla="*/ 235 w 266"/>
              <a:gd name="T13" fmla="*/ 324 h 333"/>
              <a:gd name="T14" fmla="*/ 206 w 266"/>
              <a:gd name="T15" fmla="*/ 333 h 3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333">
                <a:moveTo>
                  <a:pt x="206" y="333"/>
                </a:moveTo>
                <a:cubicBezTo>
                  <a:pt x="189" y="333"/>
                  <a:pt x="172" y="324"/>
                  <a:pt x="161" y="309"/>
                </a:cubicBezTo>
                <a:cubicBezTo>
                  <a:pt x="16" y="90"/>
                  <a:pt x="16" y="90"/>
                  <a:pt x="16" y="90"/>
                </a:cubicBezTo>
                <a:cubicBezTo>
                  <a:pt x="0" y="66"/>
                  <a:pt x="6" y="33"/>
                  <a:pt x="31" y="16"/>
                </a:cubicBezTo>
                <a:cubicBezTo>
                  <a:pt x="55" y="0"/>
                  <a:pt x="88" y="7"/>
                  <a:pt x="105" y="31"/>
                </a:cubicBezTo>
                <a:cubicBezTo>
                  <a:pt x="250" y="250"/>
                  <a:pt x="250" y="250"/>
                  <a:pt x="250" y="250"/>
                </a:cubicBezTo>
                <a:cubicBezTo>
                  <a:pt x="266" y="275"/>
                  <a:pt x="260" y="308"/>
                  <a:pt x="235" y="324"/>
                </a:cubicBezTo>
                <a:cubicBezTo>
                  <a:pt x="226" y="330"/>
                  <a:pt x="216" y="333"/>
                  <a:pt x="206" y="333"/>
                </a:cubicBezTo>
                <a:close/>
              </a:path>
            </a:pathLst>
          </a:cu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58" name="Group 12">
            <a:extLst>
              <a:ext uri="{FF2B5EF4-FFF2-40B4-BE49-F238E27FC236}">
                <a16:creationId xmlns:a16="http://schemas.microsoft.com/office/drawing/2014/main" id="{0572C15E-99B5-446C-AE6A-9451DCDE7C8C}"/>
              </a:ext>
            </a:extLst>
          </p:cNvPr>
          <p:cNvGrpSpPr/>
          <p:nvPr/>
        </p:nvGrpSpPr>
        <p:grpSpPr>
          <a:xfrm>
            <a:off x="1519444" y="2000013"/>
            <a:ext cx="2513279" cy="3305560"/>
            <a:chOff x="2066468" y="2628718"/>
            <a:chExt cx="2744485" cy="3609651"/>
          </a:xfrm>
          <a:solidFill>
            <a:srgbClr val="399563"/>
          </a:solidFill>
        </p:grpSpPr>
        <p:sp>
          <p:nvSpPr>
            <p:cNvPr id="59" name="Freeform 13">
              <a:extLst>
                <a:ext uri="{FF2B5EF4-FFF2-40B4-BE49-F238E27FC236}">
                  <a16:creationId xmlns:a16="http://schemas.microsoft.com/office/drawing/2014/main" id="{1F0A0EA8-8A88-4C8F-8877-A98354E8BDE9}"/>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0" name="Freeform 14">
              <a:extLst>
                <a:ext uri="{FF2B5EF4-FFF2-40B4-BE49-F238E27FC236}">
                  <a16:creationId xmlns:a16="http://schemas.microsoft.com/office/drawing/2014/main" id="{239E0974-F85D-4C18-A918-687D6A3A3338}"/>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1" name="Oval 14">
            <a:extLst>
              <a:ext uri="{FF2B5EF4-FFF2-40B4-BE49-F238E27FC236}">
                <a16:creationId xmlns:a16="http://schemas.microsoft.com/office/drawing/2014/main" id="{6F1A2230-011C-4CA0-A635-269196FB3824}"/>
              </a:ext>
            </a:extLst>
          </p:cNvPr>
          <p:cNvSpPr>
            <a:spLocks noChangeArrowheads="1"/>
          </p:cNvSpPr>
          <p:nvPr/>
        </p:nvSpPr>
        <p:spPr bwMode="auto">
          <a:xfrm>
            <a:off x="2008935" y="2458387"/>
            <a:ext cx="1607301" cy="16073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2" name="Oval 15">
            <a:extLst>
              <a:ext uri="{FF2B5EF4-FFF2-40B4-BE49-F238E27FC236}">
                <a16:creationId xmlns:a16="http://schemas.microsoft.com/office/drawing/2014/main" id="{38DB6425-7126-44C1-8BD2-8A735929DCEA}"/>
              </a:ext>
            </a:extLst>
          </p:cNvPr>
          <p:cNvSpPr>
            <a:spLocks noChangeArrowheads="1"/>
          </p:cNvSpPr>
          <p:nvPr/>
        </p:nvSpPr>
        <p:spPr bwMode="auto">
          <a:xfrm>
            <a:off x="2168110" y="2618759"/>
            <a:ext cx="1287756" cy="128655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3" name="Oval 16">
            <a:extLst>
              <a:ext uri="{FF2B5EF4-FFF2-40B4-BE49-F238E27FC236}">
                <a16:creationId xmlns:a16="http://schemas.microsoft.com/office/drawing/2014/main" id="{CA38594E-10D7-4E6D-AB39-8353E91A58BD}"/>
              </a:ext>
            </a:extLst>
          </p:cNvPr>
          <p:cNvSpPr>
            <a:spLocks noChangeArrowheads="1"/>
          </p:cNvSpPr>
          <p:nvPr/>
        </p:nvSpPr>
        <p:spPr bwMode="auto">
          <a:xfrm>
            <a:off x="2305742" y="2756390"/>
            <a:ext cx="1012492" cy="1012492"/>
          </a:xfrm>
          <a:prstGeom prst="ellipse">
            <a:avLst/>
          </a:prstGeom>
          <a:solidFill>
            <a:srgbClr val="399563"/>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4" name="Oval 17">
            <a:extLst>
              <a:ext uri="{FF2B5EF4-FFF2-40B4-BE49-F238E27FC236}">
                <a16:creationId xmlns:a16="http://schemas.microsoft.com/office/drawing/2014/main" id="{7B00996D-2C70-4500-879C-2350B2EA3A89}"/>
              </a:ext>
            </a:extLst>
          </p:cNvPr>
          <p:cNvSpPr>
            <a:spLocks noChangeArrowheads="1"/>
          </p:cNvSpPr>
          <p:nvPr/>
        </p:nvSpPr>
        <p:spPr bwMode="auto">
          <a:xfrm>
            <a:off x="2455342" y="2904793"/>
            <a:ext cx="713292" cy="7144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5" name="Oval 18">
            <a:extLst>
              <a:ext uri="{FF2B5EF4-FFF2-40B4-BE49-F238E27FC236}">
                <a16:creationId xmlns:a16="http://schemas.microsoft.com/office/drawing/2014/main" id="{4ECE7E67-7B04-4922-B18D-8D47D7CE3DDE}"/>
              </a:ext>
            </a:extLst>
          </p:cNvPr>
          <p:cNvSpPr>
            <a:spLocks noChangeArrowheads="1"/>
          </p:cNvSpPr>
          <p:nvPr/>
        </p:nvSpPr>
        <p:spPr bwMode="auto">
          <a:xfrm>
            <a:off x="2588187" y="3037637"/>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6" name="Oval 19">
            <a:extLst>
              <a:ext uri="{FF2B5EF4-FFF2-40B4-BE49-F238E27FC236}">
                <a16:creationId xmlns:a16="http://schemas.microsoft.com/office/drawing/2014/main" id="{9145F4BB-B00D-45CA-B451-0242C76D52E2}"/>
              </a:ext>
            </a:extLst>
          </p:cNvPr>
          <p:cNvSpPr>
            <a:spLocks noChangeArrowheads="1"/>
          </p:cNvSpPr>
          <p:nvPr/>
        </p:nvSpPr>
        <p:spPr bwMode="auto">
          <a:xfrm>
            <a:off x="2728212" y="3180058"/>
            <a:ext cx="166355" cy="16635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7" name="Freeform 20">
            <a:extLst>
              <a:ext uri="{FF2B5EF4-FFF2-40B4-BE49-F238E27FC236}">
                <a16:creationId xmlns:a16="http://schemas.microsoft.com/office/drawing/2014/main" id="{F2D04D06-1B6F-45BA-A530-4400C5E2EDA4}"/>
              </a:ext>
            </a:extLst>
          </p:cNvPr>
          <p:cNvSpPr>
            <a:spLocks/>
          </p:cNvSpPr>
          <p:nvPr/>
        </p:nvSpPr>
        <p:spPr bwMode="auto">
          <a:xfrm>
            <a:off x="2776083" y="2347085"/>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 name="T20" fmla="*/ 543 w 792"/>
              <a:gd name="T21" fmla="*/ 28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lnTo>
                  <a:pt x="543" y="282"/>
                </a:lnTo>
                <a:close/>
              </a:path>
            </a:pathLst>
          </a:cu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21">
            <a:extLst>
              <a:ext uri="{FF2B5EF4-FFF2-40B4-BE49-F238E27FC236}">
                <a16:creationId xmlns:a16="http://schemas.microsoft.com/office/drawing/2014/main" id="{92450018-2B32-4B1F-846B-5549518EB4DB}"/>
              </a:ext>
            </a:extLst>
          </p:cNvPr>
          <p:cNvSpPr>
            <a:spLocks/>
          </p:cNvSpPr>
          <p:nvPr/>
        </p:nvSpPr>
        <p:spPr bwMode="auto">
          <a:xfrm>
            <a:off x="2811987" y="2323149"/>
            <a:ext cx="947866" cy="950259"/>
          </a:xfrm>
          <a:custGeom>
            <a:avLst/>
            <a:gdLst>
              <a:gd name="T0" fmla="*/ 543 w 792"/>
              <a:gd name="T1" fmla="*/ 282 h 794"/>
              <a:gd name="T2" fmla="*/ 627 w 792"/>
              <a:gd name="T3" fmla="*/ 282 h 794"/>
              <a:gd name="T4" fmla="*/ 792 w 792"/>
              <a:gd name="T5" fmla="*/ 116 h 794"/>
              <a:gd name="T6" fmla="*/ 677 w 792"/>
              <a:gd name="T7" fmla="*/ 116 h 794"/>
              <a:gd name="T8" fmla="*/ 674 w 792"/>
              <a:gd name="T9" fmla="*/ 0 h 794"/>
              <a:gd name="T10" fmla="*/ 507 w 792"/>
              <a:gd name="T11" fmla="*/ 165 h 794"/>
              <a:gd name="T12" fmla="*/ 512 w 792"/>
              <a:gd name="T13" fmla="*/ 252 h 794"/>
              <a:gd name="T14" fmla="*/ 0 w 792"/>
              <a:gd name="T15" fmla="*/ 754 h 794"/>
              <a:gd name="T16" fmla="*/ 0 w 792"/>
              <a:gd name="T17" fmla="*/ 794 h 794"/>
              <a:gd name="T18" fmla="*/ 43 w 792"/>
              <a:gd name="T19" fmla="*/ 79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2" h="794">
                <a:moveTo>
                  <a:pt x="543" y="282"/>
                </a:moveTo>
                <a:lnTo>
                  <a:pt x="627" y="282"/>
                </a:lnTo>
                <a:lnTo>
                  <a:pt x="792" y="116"/>
                </a:lnTo>
                <a:lnTo>
                  <a:pt x="677" y="116"/>
                </a:lnTo>
                <a:lnTo>
                  <a:pt x="674" y="0"/>
                </a:lnTo>
                <a:lnTo>
                  <a:pt x="507" y="165"/>
                </a:lnTo>
                <a:lnTo>
                  <a:pt x="512" y="252"/>
                </a:lnTo>
                <a:lnTo>
                  <a:pt x="0" y="754"/>
                </a:lnTo>
                <a:lnTo>
                  <a:pt x="0" y="794"/>
                </a:lnTo>
                <a:lnTo>
                  <a:pt x="43" y="7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nvGrpSpPr>
          <p:cNvPr id="69" name="Group 4">
            <a:extLst>
              <a:ext uri="{FF2B5EF4-FFF2-40B4-BE49-F238E27FC236}">
                <a16:creationId xmlns:a16="http://schemas.microsoft.com/office/drawing/2014/main" id="{90E0F9E0-B08D-4E94-AB7C-C1318CC83A50}"/>
              </a:ext>
            </a:extLst>
          </p:cNvPr>
          <p:cNvGrpSpPr>
            <a:grpSpLocks noChangeAspect="1"/>
          </p:cNvGrpSpPr>
          <p:nvPr/>
        </p:nvGrpSpPr>
        <p:grpSpPr bwMode="auto">
          <a:xfrm flipH="1">
            <a:off x="5115828" y="839522"/>
            <a:ext cx="1144132" cy="989016"/>
            <a:chOff x="2883" y="375"/>
            <a:chExt cx="1938" cy="1977"/>
          </a:xfrm>
          <a:solidFill>
            <a:srgbClr val="F5C646"/>
          </a:solidFill>
        </p:grpSpPr>
        <p:sp>
          <p:nvSpPr>
            <p:cNvPr id="70" name="Freeform 5">
              <a:extLst>
                <a:ext uri="{FF2B5EF4-FFF2-40B4-BE49-F238E27FC236}">
                  <a16:creationId xmlns:a16="http://schemas.microsoft.com/office/drawing/2014/main" id="{2CB722E1-E792-4718-8108-5D5659CBC8F7}"/>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1" name="Freeform 6">
              <a:extLst>
                <a:ext uri="{FF2B5EF4-FFF2-40B4-BE49-F238E27FC236}">
                  <a16:creationId xmlns:a16="http://schemas.microsoft.com/office/drawing/2014/main" id="{F82BC3A6-065D-44AE-83E4-7DC179A6C21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2" name="Freeform 7">
              <a:extLst>
                <a:ext uri="{FF2B5EF4-FFF2-40B4-BE49-F238E27FC236}">
                  <a16:creationId xmlns:a16="http://schemas.microsoft.com/office/drawing/2014/main" id="{DA45838E-7A2B-4B98-9806-282D396B3A39}"/>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3" name="Freeform 8">
              <a:extLst>
                <a:ext uri="{FF2B5EF4-FFF2-40B4-BE49-F238E27FC236}">
                  <a16:creationId xmlns:a16="http://schemas.microsoft.com/office/drawing/2014/main" id="{7B5F24D8-0374-4E57-A267-C369E98C2259}"/>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4" name="Freeform 9">
              <a:extLst>
                <a:ext uri="{FF2B5EF4-FFF2-40B4-BE49-F238E27FC236}">
                  <a16:creationId xmlns:a16="http://schemas.microsoft.com/office/drawing/2014/main" id="{2C9D1AEB-E67E-48D1-A922-6A7E71E29957}"/>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5" name="Freeform 10">
              <a:extLst>
                <a:ext uri="{FF2B5EF4-FFF2-40B4-BE49-F238E27FC236}">
                  <a16:creationId xmlns:a16="http://schemas.microsoft.com/office/drawing/2014/main" id="{F091B2EA-99E1-468A-9D07-0FDB761E6114}"/>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6" name="Freeform 11">
              <a:extLst>
                <a:ext uri="{FF2B5EF4-FFF2-40B4-BE49-F238E27FC236}">
                  <a16:creationId xmlns:a16="http://schemas.microsoft.com/office/drawing/2014/main" id="{224EE4E0-CBE9-4E67-B158-9A7F3113E0EC}"/>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7" name="Freeform 12">
              <a:extLst>
                <a:ext uri="{FF2B5EF4-FFF2-40B4-BE49-F238E27FC236}">
                  <a16:creationId xmlns:a16="http://schemas.microsoft.com/office/drawing/2014/main" id="{964E0ECA-8E5B-4160-909C-119494F08C2B}"/>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78" name="Freeform 14">
              <a:extLst>
                <a:ext uri="{FF2B5EF4-FFF2-40B4-BE49-F238E27FC236}">
                  <a16:creationId xmlns:a16="http://schemas.microsoft.com/office/drawing/2014/main" id="{7303E147-ADDB-4B75-8E6B-1FE8C98CF502}"/>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grpSp>
        <p:nvGrpSpPr>
          <p:cNvPr id="79" name="Group 4">
            <a:extLst>
              <a:ext uri="{FF2B5EF4-FFF2-40B4-BE49-F238E27FC236}">
                <a16:creationId xmlns:a16="http://schemas.microsoft.com/office/drawing/2014/main" id="{806D691C-1FC9-40D5-A3A6-76B41FD1BA24}"/>
              </a:ext>
            </a:extLst>
          </p:cNvPr>
          <p:cNvGrpSpPr>
            <a:grpSpLocks noChangeAspect="1"/>
          </p:cNvGrpSpPr>
          <p:nvPr/>
        </p:nvGrpSpPr>
        <p:grpSpPr bwMode="auto">
          <a:xfrm flipH="1">
            <a:off x="5047705" y="2709416"/>
            <a:ext cx="1144132" cy="989016"/>
            <a:chOff x="2883" y="375"/>
            <a:chExt cx="1938" cy="1977"/>
          </a:xfrm>
          <a:solidFill>
            <a:srgbClr val="399563"/>
          </a:solidFill>
        </p:grpSpPr>
        <p:sp>
          <p:nvSpPr>
            <p:cNvPr id="80" name="Freeform 5">
              <a:extLst>
                <a:ext uri="{FF2B5EF4-FFF2-40B4-BE49-F238E27FC236}">
                  <a16:creationId xmlns:a16="http://schemas.microsoft.com/office/drawing/2014/main" id="{B6E4D27D-D55C-47AE-B101-72F01C377813}"/>
                </a:ext>
              </a:extLst>
            </p:cNvPr>
            <p:cNvSpPr>
              <a:spLocks/>
            </p:cNvSpPr>
            <p:nvPr/>
          </p:nvSpPr>
          <p:spPr bwMode="auto">
            <a:xfrm>
              <a:off x="4622" y="2148"/>
              <a:ext cx="199" cy="204"/>
            </a:xfrm>
            <a:custGeom>
              <a:avLst/>
              <a:gdLst>
                <a:gd name="T0" fmla="*/ 69 w 84"/>
                <a:gd name="T1" fmla="*/ 67 h 86"/>
                <a:gd name="T2" fmla="*/ 35 w 84"/>
                <a:gd name="T3" fmla="*/ 30 h 86"/>
                <a:gd name="T4" fmla="*/ 17 w 84"/>
                <a:gd name="T5" fmla="*/ 9 h 86"/>
                <a:gd name="T6" fmla="*/ 6 w 84"/>
                <a:gd name="T7" fmla="*/ 0 h 86"/>
                <a:gd name="T8" fmla="*/ 4 w 84"/>
                <a:gd name="T9" fmla="*/ 5 h 86"/>
                <a:gd name="T10" fmla="*/ 0 w 84"/>
                <a:gd name="T11" fmla="*/ 10 h 86"/>
                <a:gd name="T12" fmla="*/ 10 w 84"/>
                <a:gd name="T13" fmla="*/ 21 h 86"/>
                <a:gd name="T14" fmla="*/ 30 w 84"/>
                <a:gd name="T15" fmla="*/ 38 h 86"/>
                <a:gd name="T16" fmla="*/ 66 w 84"/>
                <a:gd name="T17" fmla="*/ 71 h 86"/>
                <a:gd name="T18" fmla="*/ 83 w 84"/>
                <a:gd name="T19" fmla="*/ 86 h 86"/>
                <a:gd name="T20" fmla="*/ 84 w 84"/>
                <a:gd name="T21" fmla="*/ 85 h 86"/>
                <a:gd name="T22" fmla="*/ 69 w 84"/>
                <a:gd name="T23"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86">
                  <a:moveTo>
                    <a:pt x="69" y="67"/>
                  </a:moveTo>
                  <a:cubicBezTo>
                    <a:pt x="60" y="57"/>
                    <a:pt x="47" y="43"/>
                    <a:pt x="35" y="30"/>
                  </a:cubicBezTo>
                  <a:cubicBezTo>
                    <a:pt x="29" y="23"/>
                    <a:pt x="23" y="16"/>
                    <a:pt x="17" y="9"/>
                  </a:cubicBezTo>
                  <a:cubicBezTo>
                    <a:pt x="13" y="6"/>
                    <a:pt x="10" y="3"/>
                    <a:pt x="6" y="0"/>
                  </a:cubicBezTo>
                  <a:cubicBezTo>
                    <a:pt x="6" y="2"/>
                    <a:pt x="5" y="3"/>
                    <a:pt x="4" y="5"/>
                  </a:cubicBezTo>
                  <a:cubicBezTo>
                    <a:pt x="3" y="7"/>
                    <a:pt x="1" y="9"/>
                    <a:pt x="0" y="10"/>
                  </a:cubicBezTo>
                  <a:cubicBezTo>
                    <a:pt x="3" y="14"/>
                    <a:pt x="7" y="17"/>
                    <a:pt x="10" y="21"/>
                  </a:cubicBezTo>
                  <a:cubicBezTo>
                    <a:pt x="16" y="27"/>
                    <a:pt x="23" y="32"/>
                    <a:pt x="30" y="38"/>
                  </a:cubicBezTo>
                  <a:cubicBezTo>
                    <a:pt x="43" y="50"/>
                    <a:pt x="56" y="63"/>
                    <a:pt x="66" y="71"/>
                  </a:cubicBezTo>
                  <a:cubicBezTo>
                    <a:pt x="76" y="80"/>
                    <a:pt x="83" y="86"/>
                    <a:pt x="83" y="86"/>
                  </a:cubicBezTo>
                  <a:cubicBezTo>
                    <a:pt x="84" y="85"/>
                    <a:pt x="84" y="85"/>
                    <a:pt x="84" y="85"/>
                  </a:cubicBezTo>
                  <a:cubicBezTo>
                    <a:pt x="84" y="85"/>
                    <a:pt x="78" y="78"/>
                    <a:pt x="69" y="67"/>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1" name="Freeform 6">
              <a:extLst>
                <a:ext uri="{FF2B5EF4-FFF2-40B4-BE49-F238E27FC236}">
                  <a16:creationId xmlns:a16="http://schemas.microsoft.com/office/drawing/2014/main" id="{64A3DD5E-1580-4C0C-AF24-B4F7F16CB6C4}"/>
                </a:ext>
              </a:extLst>
            </p:cNvPr>
            <p:cNvSpPr>
              <a:spLocks/>
            </p:cNvSpPr>
            <p:nvPr/>
          </p:nvSpPr>
          <p:spPr bwMode="auto">
            <a:xfrm>
              <a:off x="4177" y="1665"/>
              <a:ext cx="490" cy="566"/>
            </a:xfrm>
            <a:custGeom>
              <a:avLst/>
              <a:gdLst>
                <a:gd name="T0" fmla="*/ 204 w 207"/>
                <a:gd name="T1" fmla="*/ 156 h 239"/>
                <a:gd name="T2" fmla="*/ 48 w 207"/>
                <a:gd name="T3" fmla="*/ 0 h 239"/>
                <a:gd name="T4" fmla="*/ 35 w 207"/>
                <a:gd name="T5" fmla="*/ 53 h 239"/>
                <a:gd name="T6" fmla="*/ 0 w 207"/>
                <a:gd name="T7" fmla="*/ 83 h 239"/>
                <a:gd name="T8" fmla="*/ 156 w 207"/>
                <a:gd name="T9" fmla="*/ 239 h 239"/>
                <a:gd name="T10" fmla="*/ 188 w 207"/>
                <a:gd name="T11" fmla="*/ 214 h 239"/>
                <a:gd name="T12" fmla="*/ 192 w 207"/>
                <a:gd name="T13" fmla="*/ 209 h 239"/>
                <a:gd name="T14" fmla="*/ 194 w 207"/>
                <a:gd name="T15" fmla="*/ 204 h 239"/>
                <a:gd name="T16" fmla="*/ 204 w 207"/>
                <a:gd name="T17" fmla="*/ 156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7" h="239">
                  <a:moveTo>
                    <a:pt x="204" y="156"/>
                  </a:moveTo>
                  <a:cubicBezTo>
                    <a:pt x="48" y="0"/>
                    <a:pt x="48" y="0"/>
                    <a:pt x="48" y="0"/>
                  </a:cubicBezTo>
                  <a:cubicBezTo>
                    <a:pt x="54" y="6"/>
                    <a:pt x="48" y="30"/>
                    <a:pt x="35" y="53"/>
                  </a:cubicBezTo>
                  <a:cubicBezTo>
                    <a:pt x="22" y="75"/>
                    <a:pt x="7" y="88"/>
                    <a:pt x="0" y="83"/>
                  </a:cubicBezTo>
                  <a:cubicBezTo>
                    <a:pt x="156" y="239"/>
                    <a:pt x="156" y="239"/>
                    <a:pt x="156" y="239"/>
                  </a:cubicBezTo>
                  <a:cubicBezTo>
                    <a:pt x="156" y="239"/>
                    <a:pt x="173" y="237"/>
                    <a:pt x="188" y="214"/>
                  </a:cubicBezTo>
                  <a:cubicBezTo>
                    <a:pt x="189" y="213"/>
                    <a:pt x="191" y="211"/>
                    <a:pt x="192" y="209"/>
                  </a:cubicBezTo>
                  <a:cubicBezTo>
                    <a:pt x="193" y="207"/>
                    <a:pt x="194" y="206"/>
                    <a:pt x="194" y="204"/>
                  </a:cubicBezTo>
                  <a:cubicBezTo>
                    <a:pt x="207" y="178"/>
                    <a:pt x="204" y="156"/>
                    <a:pt x="204" y="15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2" name="Freeform 7">
              <a:extLst>
                <a:ext uri="{FF2B5EF4-FFF2-40B4-BE49-F238E27FC236}">
                  <a16:creationId xmlns:a16="http://schemas.microsoft.com/office/drawing/2014/main" id="{E2FD8D6B-175F-46D6-B424-7CFF94D9899A}"/>
                </a:ext>
              </a:extLst>
            </p:cNvPr>
            <p:cNvSpPr>
              <a:spLocks/>
            </p:cNvSpPr>
            <p:nvPr/>
          </p:nvSpPr>
          <p:spPr bwMode="auto">
            <a:xfrm>
              <a:off x="4167" y="1656"/>
              <a:ext cx="137" cy="218"/>
            </a:xfrm>
            <a:custGeom>
              <a:avLst/>
              <a:gdLst>
                <a:gd name="T0" fmla="*/ 52 w 58"/>
                <a:gd name="T1" fmla="*/ 4 h 92"/>
                <a:gd name="T2" fmla="*/ 31 w 58"/>
                <a:gd name="T3" fmla="*/ 13 h 92"/>
                <a:gd name="T4" fmla="*/ 39 w 58"/>
                <a:gd name="T5" fmla="*/ 20 h 92"/>
                <a:gd name="T6" fmla="*/ 39 w 58"/>
                <a:gd name="T7" fmla="*/ 25 h 92"/>
                <a:gd name="T8" fmla="*/ 31 w 58"/>
                <a:gd name="T9" fmla="*/ 50 h 92"/>
                <a:gd name="T10" fmla="*/ 16 w 58"/>
                <a:gd name="T11" fmla="*/ 66 h 92"/>
                <a:gd name="T12" fmla="*/ 12 w 58"/>
                <a:gd name="T13" fmla="*/ 67 h 92"/>
                <a:gd name="T14" fmla="*/ 5 w 58"/>
                <a:gd name="T15" fmla="*/ 59 h 92"/>
                <a:gd name="T16" fmla="*/ 3 w 58"/>
                <a:gd name="T17" fmla="*/ 87 h 92"/>
                <a:gd name="T18" fmla="*/ 4 w 58"/>
                <a:gd name="T19" fmla="*/ 87 h 92"/>
                <a:gd name="T20" fmla="*/ 39 w 58"/>
                <a:gd name="T21" fmla="*/ 57 h 92"/>
                <a:gd name="T22" fmla="*/ 52 w 58"/>
                <a:gd name="T23" fmla="*/ 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2">
                  <a:moveTo>
                    <a:pt x="52" y="4"/>
                  </a:moveTo>
                  <a:cubicBezTo>
                    <a:pt x="48" y="0"/>
                    <a:pt x="40" y="4"/>
                    <a:pt x="31" y="13"/>
                  </a:cubicBezTo>
                  <a:cubicBezTo>
                    <a:pt x="36" y="18"/>
                    <a:pt x="39" y="20"/>
                    <a:pt x="39" y="20"/>
                  </a:cubicBezTo>
                  <a:cubicBezTo>
                    <a:pt x="39" y="20"/>
                    <a:pt x="39" y="22"/>
                    <a:pt x="39" y="25"/>
                  </a:cubicBezTo>
                  <a:cubicBezTo>
                    <a:pt x="39" y="31"/>
                    <a:pt x="37" y="40"/>
                    <a:pt x="31" y="50"/>
                  </a:cubicBezTo>
                  <a:cubicBezTo>
                    <a:pt x="25" y="61"/>
                    <a:pt x="19" y="64"/>
                    <a:pt x="16" y="66"/>
                  </a:cubicBezTo>
                  <a:cubicBezTo>
                    <a:pt x="14" y="67"/>
                    <a:pt x="12" y="67"/>
                    <a:pt x="12" y="67"/>
                  </a:cubicBezTo>
                  <a:cubicBezTo>
                    <a:pt x="12" y="67"/>
                    <a:pt x="10" y="64"/>
                    <a:pt x="5" y="59"/>
                  </a:cubicBezTo>
                  <a:cubicBezTo>
                    <a:pt x="0" y="72"/>
                    <a:pt x="0" y="83"/>
                    <a:pt x="3" y="87"/>
                  </a:cubicBezTo>
                  <a:cubicBezTo>
                    <a:pt x="4" y="87"/>
                    <a:pt x="4" y="87"/>
                    <a:pt x="4" y="87"/>
                  </a:cubicBezTo>
                  <a:cubicBezTo>
                    <a:pt x="11" y="92"/>
                    <a:pt x="26" y="79"/>
                    <a:pt x="39" y="57"/>
                  </a:cubicBezTo>
                  <a:cubicBezTo>
                    <a:pt x="52" y="34"/>
                    <a:pt x="58" y="10"/>
                    <a:pt x="52" y="4"/>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3" name="Freeform 8">
              <a:extLst>
                <a:ext uri="{FF2B5EF4-FFF2-40B4-BE49-F238E27FC236}">
                  <a16:creationId xmlns:a16="http://schemas.microsoft.com/office/drawing/2014/main" id="{41B9E0D1-7880-4C00-BB20-ED4B1B72F940}"/>
                </a:ext>
              </a:extLst>
            </p:cNvPr>
            <p:cNvSpPr>
              <a:spLocks/>
            </p:cNvSpPr>
            <p:nvPr/>
          </p:nvSpPr>
          <p:spPr bwMode="auto">
            <a:xfrm>
              <a:off x="2883" y="799"/>
              <a:ext cx="474" cy="407"/>
            </a:xfrm>
            <a:custGeom>
              <a:avLst/>
              <a:gdLst>
                <a:gd name="T0" fmla="*/ 83 w 200"/>
                <a:gd name="T1" fmla="*/ 65 h 172"/>
                <a:gd name="T2" fmla="*/ 200 w 200"/>
                <a:gd name="T3" fmla="*/ 38 h 172"/>
                <a:gd name="T4" fmla="*/ 200 w 200"/>
                <a:gd name="T5" fmla="*/ 37 h 172"/>
                <a:gd name="T6" fmla="*/ 73 w 200"/>
                <a:gd name="T7" fmla="*/ 14 h 172"/>
                <a:gd name="T8" fmla="*/ 9 w 200"/>
                <a:gd name="T9" fmla="*/ 126 h 172"/>
                <a:gd name="T10" fmla="*/ 64 w 200"/>
                <a:gd name="T11" fmla="*/ 172 h 172"/>
                <a:gd name="T12" fmla="*/ 83 w 200"/>
                <a:gd name="T13" fmla="*/ 65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3" y="65"/>
                  </a:moveTo>
                  <a:cubicBezTo>
                    <a:pt x="105" y="26"/>
                    <a:pt x="157" y="23"/>
                    <a:pt x="200" y="38"/>
                  </a:cubicBezTo>
                  <a:cubicBezTo>
                    <a:pt x="200" y="38"/>
                    <a:pt x="200" y="37"/>
                    <a:pt x="200" y="37"/>
                  </a:cubicBezTo>
                  <a:cubicBezTo>
                    <a:pt x="159" y="14"/>
                    <a:pt x="109" y="0"/>
                    <a:pt x="73" y="14"/>
                  </a:cubicBezTo>
                  <a:cubicBezTo>
                    <a:pt x="6" y="41"/>
                    <a:pt x="0" y="81"/>
                    <a:pt x="9" y="126"/>
                  </a:cubicBezTo>
                  <a:cubicBezTo>
                    <a:pt x="14" y="152"/>
                    <a:pt x="35" y="167"/>
                    <a:pt x="64" y="172"/>
                  </a:cubicBezTo>
                  <a:cubicBezTo>
                    <a:pt x="58" y="137"/>
                    <a:pt x="64" y="97"/>
                    <a:pt x="83" y="65"/>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4" name="Freeform 9">
              <a:extLst>
                <a:ext uri="{FF2B5EF4-FFF2-40B4-BE49-F238E27FC236}">
                  <a16:creationId xmlns:a16="http://schemas.microsoft.com/office/drawing/2014/main" id="{BDE98E6C-D9E2-4A20-9CC7-FE096D3CD266}"/>
                </a:ext>
              </a:extLst>
            </p:cNvPr>
            <p:cNvSpPr>
              <a:spLocks/>
            </p:cNvSpPr>
            <p:nvPr/>
          </p:nvSpPr>
          <p:spPr bwMode="auto">
            <a:xfrm>
              <a:off x="3236" y="427"/>
              <a:ext cx="175" cy="460"/>
            </a:xfrm>
            <a:custGeom>
              <a:avLst/>
              <a:gdLst>
                <a:gd name="T0" fmla="*/ 40 w 74"/>
                <a:gd name="T1" fmla="*/ 37 h 194"/>
                <a:gd name="T2" fmla="*/ 74 w 74"/>
                <a:gd name="T3" fmla="*/ 0 h 194"/>
                <a:gd name="T4" fmla="*/ 1 w 74"/>
                <a:gd name="T5" fmla="*/ 100 h 194"/>
                <a:gd name="T6" fmla="*/ 51 w 74"/>
                <a:gd name="T7" fmla="*/ 194 h 194"/>
                <a:gd name="T8" fmla="*/ 52 w 74"/>
                <a:gd name="T9" fmla="*/ 193 h 194"/>
                <a:gd name="T10" fmla="*/ 40 w 74"/>
                <a:gd name="T11" fmla="*/ 37 h 194"/>
              </a:gdLst>
              <a:ahLst/>
              <a:cxnLst>
                <a:cxn ang="0">
                  <a:pos x="T0" y="T1"/>
                </a:cxn>
                <a:cxn ang="0">
                  <a:pos x="T2" y="T3"/>
                </a:cxn>
                <a:cxn ang="0">
                  <a:pos x="T4" y="T5"/>
                </a:cxn>
                <a:cxn ang="0">
                  <a:pos x="T6" y="T7"/>
                </a:cxn>
                <a:cxn ang="0">
                  <a:pos x="T8" y="T9"/>
                </a:cxn>
                <a:cxn ang="0">
                  <a:pos x="T10" y="T11"/>
                </a:cxn>
              </a:cxnLst>
              <a:rect l="0" t="0" r="r" b="b"/>
              <a:pathLst>
                <a:path w="74" h="194">
                  <a:moveTo>
                    <a:pt x="40" y="37"/>
                  </a:moveTo>
                  <a:cubicBezTo>
                    <a:pt x="49" y="21"/>
                    <a:pt x="61" y="8"/>
                    <a:pt x="74" y="0"/>
                  </a:cubicBezTo>
                  <a:cubicBezTo>
                    <a:pt x="31" y="9"/>
                    <a:pt x="0" y="30"/>
                    <a:pt x="1" y="100"/>
                  </a:cubicBezTo>
                  <a:cubicBezTo>
                    <a:pt x="1" y="132"/>
                    <a:pt x="23" y="166"/>
                    <a:pt x="51" y="194"/>
                  </a:cubicBezTo>
                  <a:cubicBezTo>
                    <a:pt x="52" y="193"/>
                    <a:pt x="52" y="193"/>
                    <a:pt x="52" y="193"/>
                  </a:cubicBezTo>
                  <a:cubicBezTo>
                    <a:pt x="29" y="143"/>
                    <a:pt x="17" y="77"/>
                    <a:pt x="40" y="37"/>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5" name="Freeform 10">
              <a:extLst>
                <a:ext uri="{FF2B5EF4-FFF2-40B4-BE49-F238E27FC236}">
                  <a16:creationId xmlns:a16="http://schemas.microsoft.com/office/drawing/2014/main" id="{C30C3C33-6491-4381-AF68-2A6D357FBEAE}"/>
                </a:ext>
              </a:extLst>
            </p:cNvPr>
            <p:cNvSpPr>
              <a:spLocks/>
            </p:cNvSpPr>
            <p:nvPr/>
          </p:nvSpPr>
          <p:spPr bwMode="auto">
            <a:xfrm>
              <a:off x="3020" y="853"/>
              <a:ext cx="505" cy="613"/>
            </a:xfrm>
            <a:custGeom>
              <a:avLst/>
              <a:gdLst>
                <a:gd name="T0" fmla="*/ 198 w 213"/>
                <a:gd name="T1" fmla="*/ 82 h 259"/>
                <a:gd name="T2" fmla="*/ 142 w 213"/>
                <a:gd name="T3" fmla="*/ 15 h 259"/>
                <a:gd name="T4" fmla="*/ 25 w 213"/>
                <a:gd name="T5" fmla="*/ 42 h 259"/>
                <a:gd name="T6" fmla="*/ 6 w 213"/>
                <a:gd name="T7" fmla="*/ 149 h 259"/>
                <a:gd name="T8" fmla="*/ 39 w 213"/>
                <a:gd name="T9" fmla="*/ 218 h 259"/>
                <a:gd name="T10" fmla="*/ 172 w 213"/>
                <a:gd name="T11" fmla="*/ 189 h 259"/>
                <a:gd name="T12" fmla="*/ 211 w 213"/>
                <a:gd name="T13" fmla="*/ 104 h 259"/>
                <a:gd name="T14" fmla="*/ 213 w 213"/>
                <a:gd name="T15" fmla="*/ 99 h 259"/>
                <a:gd name="T16" fmla="*/ 212 w 213"/>
                <a:gd name="T17" fmla="*/ 97 h 259"/>
                <a:gd name="T18" fmla="*/ 198 w 213"/>
                <a:gd name="T19" fmla="*/ 8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8" y="82"/>
                  </a:moveTo>
                  <a:cubicBezTo>
                    <a:pt x="173" y="53"/>
                    <a:pt x="145" y="23"/>
                    <a:pt x="142" y="15"/>
                  </a:cubicBezTo>
                  <a:cubicBezTo>
                    <a:pt x="99" y="0"/>
                    <a:pt x="47" y="3"/>
                    <a:pt x="25" y="42"/>
                  </a:cubicBezTo>
                  <a:cubicBezTo>
                    <a:pt x="6" y="74"/>
                    <a:pt x="0" y="114"/>
                    <a:pt x="6" y="149"/>
                  </a:cubicBezTo>
                  <a:cubicBezTo>
                    <a:pt x="10" y="176"/>
                    <a:pt x="22" y="201"/>
                    <a:pt x="39" y="218"/>
                  </a:cubicBezTo>
                  <a:cubicBezTo>
                    <a:pt x="80" y="259"/>
                    <a:pt x="139" y="246"/>
                    <a:pt x="172" y="189"/>
                  </a:cubicBezTo>
                  <a:cubicBezTo>
                    <a:pt x="190" y="158"/>
                    <a:pt x="207" y="130"/>
                    <a:pt x="211" y="104"/>
                  </a:cubicBezTo>
                  <a:cubicBezTo>
                    <a:pt x="212" y="102"/>
                    <a:pt x="213" y="100"/>
                    <a:pt x="213" y="99"/>
                  </a:cubicBezTo>
                  <a:cubicBezTo>
                    <a:pt x="213" y="98"/>
                    <a:pt x="212" y="98"/>
                    <a:pt x="212" y="97"/>
                  </a:cubicBezTo>
                  <a:cubicBezTo>
                    <a:pt x="207" y="92"/>
                    <a:pt x="203" y="87"/>
                    <a:pt x="198" y="82"/>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6" name="Freeform 11">
              <a:extLst>
                <a:ext uri="{FF2B5EF4-FFF2-40B4-BE49-F238E27FC236}">
                  <a16:creationId xmlns:a16="http://schemas.microsoft.com/office/drawing/2014/main" id="{DEAC0948-0C9C-400E-8A90-75087486BD74}"/>
                </a:ext>
              </a:extLst>
            </p:cNvPr>
            <p:cNvSpPr>
              <a:spLocks/>
            </p:cNvSpPr>
            <p:nvPr/>
          </p:nvSpPr>
          <p:spPr bwMode="auto">
            <a:xfrm>
              <a:off x="3276" y="375"/>
              <a:ext cx="481" cy="668"/>
            </a:xfrm>
            <a:custGeom>
              <a:avLst/>
              <a:gdLst>
                <a:gd name="T0" fmla="*/ 23 w 203"/>
                <a:gd name="T1" fmla="*/ 59 h 282"/>
                <a:gd name="T2" fmla="*/ 35 w 203"/>
                <a:gd name="T3" fmla="*/ 215 h 282"/>
                <a:gd name="T4" fmla="*/ 72 w 203"/>
                <a:gd name="T5" fmla="*/ 246 h 282"/>
                <a:gd name="T6" fmla="*/ 96 w 203"/>
                <a:gd name="T7" fmla="*/ 267 h 282"/>
                <a:gd name="T8" fmla="*/ 99 w 203"/>
                <a:gd name="T9" fmla="*/ 270 h 282"/>
                <a:gd name="T10" fmla="*/ 113 w 203"/>
                <a:gd name="T11" fmla="*/ 282 h 282"/>
                <a:gd name="T12" fmla="*/ 171 w 203"/>
                <a:gd name="T13" fmla="*/ 207 h 282"/>
                <a:gd name="T14" fmla="*/ 156 w 203"/>
                <a:gd name="T15" fmla="*/ 31 h 282"/>
                <a:gd name="T16" fmla="*/ 57 w 203"/>
                <a:gd name="T17" fmla="*/ 22 h 282"/>
                <a:gd name="T18" fmla="*/ 23 w 203"/>
                <a:gd name="T19" fmla="*/ 5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2">
                  <a:moveTo>
                    <a:pt x="23" y="59"/>
                  </a:moveTo>
                  <a:cubicBezTo>
                    <a:pt x="0" y="99"/>
                    <a:pt x="12" y="165"/>
                    <a:pt x="35" y="215"/>
                  </a:cubicBezTo>
                  <a:cubicBezTo>
                    <a:pt x="38" y="215"/>
                    <a:pt x="55" y="231"/>
                    <a:pt x="72" y="246"/>
                  </a:cubicBezTo>
                  <a:cubicBezTo>
                    <a:pt x="79" y="252"/>
                    <a:pt x="87" y="259"/>
                    <a:pt x="96" y="267"/>
                  </a:cubicBezTo>
                  <a:cubicBezTo>
                    <a:pt x="97" y="268"/>
                    <a:pt x="98" y="269"/>
                    <a:pt x="99" y="270"/>
                  </a:cubicBezTo>
                  <a:cubicBezTo>
                    <a:pt x="104" y="274"/>
                    <a:pt x="109" y="278"/>
                    <a:pt x="113" y="282"/>
                  </a:cubicBezTo>
                  <a:cubicBezTo>
                    <a:pt x="133" y="272"/>
                    <a:pt x="151" y="241"/>
                    <a:pt x="171" y="207"/>
                  </a:cubicBezTo>
                  <a:cubicBezTo>
                    <a:pt x="203" y="150"/>
                    <a:pt x="197" y="71"/>
                    <a:pt x="156" y="31"/>
                  </a:cubicBezTo>
                  <a:cubicBezTo>
                    <a:pt x="127" y="2"/>
                    <a:pt x="89" y="0"/>
                    <a:pt x="57" y="22"/>
                  </a:cubicBezTo>
                  <a:cubicBezTo>
                    <a:pt x="44" y="30"/>
                    <a:pt x="32" y="43"/>
                    <a:pt x="23" y="59"/>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7" name="Freeform 12">
              <a:extLst>
                <a:ext uri="{FF2B5EF4-FFF2-40B4-BE49-F238E27FC236}">
                  <a16:creationId xmlns:a16="http://schemas.microsoft.com/office/drawing/2014/main" id="{8EE22FBC-661B-463A-AB4F-3D6FD92A213F}"/>
                </a:ext>
              </a:extLst>
            </p:cNvPr>
            <p:cNvSpPr>
              <a:spLocks/>
            </p:cNvSpPr>
            <p:nvPr/>
          </p:nvSpPr>
          <p:spPr bwMode="auto">
            <a:xfrm>
              <a:off x="3357" y="884"/>
              <a:ext cx="902" cy="930"/>
            </a:xfrm>
            <a:custGeom>
              <a:avLst/>
              <a:gdLst>
                <a:gd name="T0" fmla="*/ 381 w 381"/>
                <a:gd name="T1" fmla="*/ 346 h 393"/>
                <a:gd name="T2" fmla="*/ 373 w 381"/>
                <a:gd name="T3" fmla="*/ 339 h 393"/>
                <a:gd name="T4" fmla="*/ 79 w 381"/>
                <a:gd name="T5" fmla="*/ 67 h 393"/>
                <a:gd name="T6" fmla="*/ 65 w 381"/>
                <a:gd name="T7" fmla="*/ 55 h 393"/>
                <a:gd name="T8" fmla="*/ 62 w 381"/>
                <a:gd name="T9" fmla="*/ 52 h 393"/>
                <a:gd name="T10" fmla="*/ 38 w 381"/>
                <a:gd name="T11" fmla="*/ 31 h 393"/>
                <a:gd name="T12" fmla="*/ 1 w 381"/>
                <a:gd name="T13" fmla="*/ 0 h 393"/>
                <a:gd name="T14" fmla="*/ 0 w 381"/>
                <a:gd name="T15" fmla="*/ 1 h 393"/>
                <a:gd name="T16" fmla="*/ 0 w 381"/>
                <a:gd name="T17" fmla="*/ 1 h 393"/>
                <a:gd name="T18" fmla="*/ 0 w 381"/>
                <a:gd name="T19" fmla="*/ 1 h 393"/>
                <a:gd name="T20" fmla="*/ 0 w 381"/>
                <a:gd name="T21" fmla="*/ 2 h 393"/>
                <a:gd name="T22" fmla="*/ 56 w 381"/>
                <a:gd name="T23" fmla="*/ 69 h 393"/>
                <a:gd name="T24" fmla="*/ 70 w 381"/>
                <a:gd name="T25" fmla="*/ 84 h 393"/>
                <a:gd name="T26" fmla="*/ 71 w 381"/>
                <a:gd name="T27" fmla="*/ 86 h 393"/>
                <a:gd name="T28" fmla="*/ 347 w 381"/>
                <a:gd name="T29" fmla="*/ 385 h 393"/>
                <a:gd name="T30" fmla="*/ 354 w 381"/>
                <a:gd name="T31" fmla="*/ 393 h 393"/>
                <a:gd name="T32" fmla="*/ 358 w 381"/>
                <a:gd name="T33" fmla="*/ 392 h 393"/>
                <a:gd name="T34" fmla="*/ 373 w 381"/>
                <a:gd name="T35" fmla="*/ 376 h 393"/>
                <a:gd name="T36" fmla="*/ 381 w 381"/>
                <a:gd name="T37" fmla="*/ 351 h 393"/>
                <a:gd name="T38" fmla="*/ 381 w 381"/>
                <a:gd name="T39" fmla="*/ 346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1" h="393">
                  <a:moveTo>
                    <a:pt x="381" y="346"/>
                  </a:moveTo>
                  <a:cubicBezTo>
                    <a:pt x="381" y="346"/>
                    <a:pt x="378" y="344"/>
                    <a:pt x="373" y="339"/>
                  </a:cubicBezTo>
                  <a:cubicBezTo>
                    <a:pt x="336" y="304"/>
                    <a:pt x="177" y="155"/>
                    <a:pt x="79" y="67"/>
                  </a:cubicBezTo>
                  <a:cubicBezTo>
                    <a:pt x="75" y="63"/>
                    <a:pt x="70" y="59"/>
                    <a:pt x="65" y="55"/>
                  </a:cubicBezTo>
                  <a:cubicBezTo>
                    <a:pt x="64" y="54"/>
                    <a:pt x="63" y="53"/>
                    <a:pt x="62" y="52"/>
                  </a:cubicBezTo>
                  <a:cubicBezTo>
                    <a:pt x="53" y="44"/>
                    <a:pt x="45" y="37"/>
                    <a:pt x="38" y="31"/>
                  </a:cubicBezTo>
                  <a:cubicBezTo>
                    <a:pt x="21" y="16"/>
                    <a:pt x="4" y="0"/>
                    <a:pt x="1" y="0"/>
                  </a:cubicBezTo>
                  <a:cubicBezTo>
                    <a:pt x="0" y="1"/>
                    <a:pt x="0" y="1"/>
                    <a:pt x="0" y="1"/>
                  </a:cubicBezTo>
                  <a:cubicBezTo>
                    <a:pt x="0" y="1"/>
                    <a:pt x="0" y="1"/>
                    <a:pt x="0" y="1"/>
                  </a:cubicBezTo>
                  <a:cubicBezTo>
                    <a:pt x="0" y="1"/>
                    <a:pt x="0" y="1"/>
                    <a:pt x="0" y="1"/>
                  </a:cubicBezTo>
                  <a:cubicBezTo>
                    <a:pt x="0" y="1"/>
                    <a:pt x="0" y="2"/>
                    <a:pt x="0" y="2"/>
                  </a:cubicBezTo>
                  <a:cubicBezTo>
                    <a:pt x="3" y="10"/>
                    <a:pt x="31" y="40"/>
                    <a:pt x="56" y="69"/>
                  </a:cubicBezTo>
                  <a:cubicBezTo>
                    <a:pt x="61" y="74"/>
                    <a:pt x="65" y="79"/>
                    <a:pt x="70" y="84"/>
                  </a:cubicBezTo>
                  <a:cubicBezTo>
                    <a:pt x="70" y="85"/>
                    <a:pt x="71" y="85"/>
                    <a:pt x="71" y="86"/>
                  </a:cubicBezTo>
                  <a:cubicBezTo>
                    <a:pt x="161" y="186"/>
                    <a:pt x="312" y="347"/>
                    <a:pt x="347" y="385"/>
                  </a:cubicBezTo>
                  <a:cubicBezTo>
                    <a:pt x="352" y="390"/>
                    <a:pt x="354" y="393"/>
                    <a:pt x="354" y="393"/>
                  </a:cubicBezTo>
                  <a:cubicBezTo>
                    <a:pt x="354" y="393"/>
                    <a:pt x="356" y="393"/>
                    <a:pt x="358" y="392"/>
                  </a:cubicBezTo>
                  <a:cubicBezTo>
                    <a:pt x="361" y="390"/>
                    <a:pt x="367" y="387"/>
                    <a:pt x="373" y="376"/>
                  </a:cubicBezTo>
                  <a:cubicBezTo>
                    <a:pt x="379" y="366"/>
                    <a:pt x="381" y="357"/>
                    <a:pt x="381" y="351"/>
                  </a:cubicBezTo>
                  <a:cubicBezTo>
                    <a:pt x="381" y="348"/>
                    <a:pt x="381" y="346"/>
                    <a:pt x="381" y="346"/>
                  </a:cubicBezTo>
                  <a:close/>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88" name="Freeform 14">
              <a:extLst>
                <a:ext uri="{FF2B5EF4-FFF2-40B4-BE49-F238E27FC236}">
                  <a16:creationId xmlns:a16="http://schemas.microsoft.com/office/drawing/2014/main" id="{F304E0E3-46BB-47AE-A2DE-F0C62B647E6E}"/>
                </a:ext>
              </a:extLst>
            </p:cNvPr>
            <p:cNvSpPr>
              <a:spLocks/>
            </p:cNvSpPr>
            <p:nvPr/>
          </p:nvSpPr>
          <p:spPr bwMode="auto">
            <a:xfrm>
              <a:off x="4819" y="2349"/>
              <a:ext cx="0" cy="3"/>
            </a:xfrm>
            <a:custGeom>
              <a:avLst/>
              <a:gdLst>
                <a:gd name="T0" fmla="*/ 0 h 1"/>
                <a:gd name="T1" fmla="*/ 0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0"/>
                    <a:pt x="0" y="0"/>
                  </a:cubicBezTo>
                  <a:cubicBezTo>
                    <a:pt x="0" y="1"/>
                    <a:pt x="0" y="1"/>
                    <a:pt x="0" y="1"/>
                  </a:cubicBezTo>
                  <a:cubicBezTo>
                    <a:pt x="0" y="1"/>
                    <a:pt x="0" y="1"/>
                    <a:pt x="0" y="1"/>
                  </a:cubicBezTo>
                  <a:cubicBezTo>
                    <a:pt x="0" y="0"/>
                    <a:pt x="0" y="0"/>
                    <a:pt x="0" y="0"/>
                  </a:cubicBezTo>
                </a:path>
              </a:pathLst>
            </a:custGeom>
            <a:grpFill/>
            <a:ln w="9525">
              <a:noFill/>
              <a:round/>
              <a:headEnd/>
              <a:tailEnd/>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srgbClr val="E7E6E6">
                    <a:lumMod val="25000"/>
                  </a:srgbClr>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99" name="TextBox 78">
            <a:extLst>
              <a:ext uri="{FF2B5EF4-FFF2-40B4-BE49-F238E27FC236}">
                <a16:creationId xmlns:a16="http://schemas.microsoft.com/office/drawing/2014/main" id="{8B250414-8020-48BF-8CF2-FE539951445D}"/>
              </a:ext>
            </a:extLst>
          </p:cNvPr>
          <p:cNvSpPr txBox="1"/>
          <p:nvPr/>
        </p:nvSpPr>
        <p:spPr>
          <a:xfrm>
            <a:off x="6372464" y="1213597"/>
            <a:ext cx="4975967" cy="1292662"/>
          </a:xfrm>
          <a:prstGeom prst="rect">
            <a:avLst/>
          </a:prstGeom>
          <a:noFill/>
        </p:spPr>
        <p:txBody>
          <a:bodyPr wrap="square" lIns="0" tIns="0" rIns="0" bIns="0" rtlCol="0">
            <a:spAutoFit/>
          </a:bodyPr>
          <a:lstStyle/>
          <a:p>
            <a:pPr lvl="0" algn="just"/>
            <a:r>
              <a:rPr lang="nl-NL" sz="2800" i="1" dirty="0">
                <a:solidFill>
                  <a:prstClr val="black"/>
                </a:solidFill>
                <a:latin typeface="Times New Roman" panose="02020603050405020304" pitchFamily="18" charset="0"/>
                <a:cs typeface="Times New Roman" panose="02020603050405020304" pitchFamily="18" charset="0"/>
              </a:rPr>
              <a:t>Chủ đề: sự sống trong Trái đất và thái độ ứng xử cần có của chúng ta đối với Trái Đất.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0" name="TextBox 78">
            <a:extLst>
              <a:ext uri="{FF2B5EF4-FFF2-40B4-BE49-F238E27FC236}">
                <a16:creationId xmlns:a16="http://schemas.microsoft.com/office/drawing/2014/main" id="{AF9F23AC-8136-46CE-A2F8-238367AC4734}"/>
              </a:ext>
            </a:extLst>
          </p:cNvPr>
          <p:cNvSpPr txBox="1"/>
          <p:nvPr/>
        </p:nvSpPr>
        <p:spPr>
          <a:xfrm>
            <a:off x="6426187" y="3055320"/>
            <a:ext cx="4748044" cy="430887"/>
          </a:xfrm>
          <a:prstGeom prst="rect">
            <a:avLst/>
          </a:prstGeom>
          <a:noFill/>
        </p:spPr>
        <p:txBody>
          <a:bodyPr wrap="square" lIns="0" tIns="0" rIns="0" bIns="0" rtlCol="0">
            <a:spAutoFit/>
          </a:bodyPr>
          <a:lstStyle/>
          <a:p>
            <a:pPr lvl="0"/>
            <a:r>
              <a:rPr lang="nl-NL" sz="2800" i="1" dirty="0">
                <a:solidFill>
                  <a:prstClr val="black"/>
                </a:solidFill>
                <a:latin typeface="Times New Roman" panose="02020603050405020304" pitchFamily="18" charset="0"/>
                <a:cs typeface="Times New Roman" panose="02020603050405020304" pitchFamily="18" charset="0"/>
              </a:rPr>
              <a:t>Thể loại: văn bản thông tin.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950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750"/>
                                        <p:tgtEl>
                                          <p:spTgt spid="61"/>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750"/>
                                        <p:tgtEl>
                                          <p:spTgt spid="63"/>
                                        </p:tgtEl>
                                      </p:cBhvr>
                                    </p:animEffect>
                                  </p:childTnLst>
                                </p:cTn>
                              </p:par>
                            </p:childTnLst>
                          </p:cTn>
                        </p:par>
                        <p:par>
                          <p:cTn id="30" fill="hold">
                            <p:stCondLst>
                              <p:cond delay="375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750"/>
                                        <p:tgtEl>
                                          <p:spTgt spid="65"/>
                                        </p:tgtEl>
                                      </p:cBhvr>
                                    </p:animEffect>
                                  </p:childTnLst>
                                </p:cTn>
                              </p:par>
                            </p:childTnLst>
                          </p:cTn>
                        </p:par>
                        <p:par>
                          <p:cTn id="34" fill="hold">
                            <p:stCondLst>
                              <p:cond delay="4500"/>
                            </p:stCondLst>
                            <p:childTnLst>
                              <p:par>
                                <p:cTn id="35" presetID="22" presetClass="entr" presetSubtype="2" fill="hold" grpId="0" nodeType="after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right)">
                                      <p:cBhvr>
                                        <p:cTn id="37" dur="500"/>
                                        <p:tgtEl>
                                          <p:spTgt spid="55"/>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right)">
                                      <p:cBhvr>
                                        <p:cTn id="41" dur="500"/>
                                        <p:tgtEl>
                                          <p:spTgt spid="56"/>
                                        </p:tgtEl>
                                      </p:cBhvr>
                                    </p:animEffect>
                                  </p:childTnLst>
                                </p:cTn>
                              </p:par>
                            </p:childTnLst>
                          </p:cTn>
                        </p:par>
                        <p:par>
                          <p:cTn id="42" fill="hold">
                            <p:stCondLst>
                              <p:cond delay="5500"/>
                            </p:stCondLst>
                            <p:childTnLst>
                              <p:par>
                                <p:cTn id="43" presetID="22" presetClass="entr" presetSubtype="4" fill="hold" grpId="0" nodeType="after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wipe(down)">
                                      <p:cBhvr>
                                        <p:cTn id="45" dur="500"/>
                                        <p:tgtEl>
                                          <p:spTgt spid="57"/>
                                        </p:tgtEl>
                                      </p:cBhvr>
                                    </p:animEffect>
                                  </p:childTnLst>
                                </p:cTn>
                              </p:par>
                            </p:childTnLst>
                          </p:cTn>
                        </p:par>
                        <p:par>
                          <p:cTn id="46" fill="hold">
                            <p:stCondLst>
                              <p:cond delay="6000"/>
                            </p:stCondLst>
                            <p:childTnLst>
                              <p:par>
                                <p:cTn id="47" presetID="22" presetClass="entr" presetSubtype="4" fill="hold" grpId="0"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down)">
                                      <p:cBhvr>
                                        <p:cTn id="49" dur="500"/>
                                        <p:tgtEl>
                                          <p:spTgt spid="54"/>
                                        </p:tgtEl>
                                      </p:cBhvr>
                                    </p:animEffect>
                                  </p:childTnLst>
                                </p:cTn>
                              </p:par>
                            </p:childTnLst>
                          </p:cTn>
                        </p:par>
                        <p:par>
                          <p:cTn id="50" fill="hold">
                            <p:stCondLst>
                              <p:cond delay="6500"/>
                            </p:stCondLst>
                            <p:childTnLst>
                              <p:par>
                                <p:cTn id="51" presetID="22" presetClass="entr" presetSubtype="4" fill="hold" grpId="0"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down)">
                                      <p:cBhvr>
                                        <p:cTn id="53" dur="500"/>
                                        <p:tgtEl>
                                          <p:spTgt spid="53"/>
                                        </p:tgtEl>
                                      </p:cBhvr>
                                    </p:animEffect>
                                  </p:childTnLst>
                                </p:cTn>
                              </p:par>
                            </p:childTnLst>
                          </p:cTn>
                        </p:par>
                        <p:par>
                          <p:cTn id="54" fill="hold">
                            <p:stCondLst>
                              <p:cond delay="7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7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500"/>
                                        <p:tgtEl>
                                          <p:spTgt spid="45"/>
                                        </p:tgtEl>
                                      </p:cBhvr>
                                    </p:animEffect>
                                  </p:childTnLst>
                                </p:cTn>
                              </p:par>
                            </p:childTnLst>
                          </p:cTn>
                        </p:par>
                        <p:par>
                          <p:cTn id="62" fill="hold">
                            <p:stCondLst>
                              <p:cond delay="8000"/>
                            </p:stCondLst>
                            <p:childTnLst>
                              <p:par>
                                <p:cTn id="63" presetID="2" presetClass="entr" presetSubtype="3"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 calcmode="lin" valueType="num">
                                      <p:cBhvr additive="base">
                                        <p:cTn id="65" dur="500" fill="hold"/>
                                        <p:tgtEl>
                                          <p:spTgt spid="67"/>
                                        </p:tgtEl>
                                        <p:attrNameLst>
                                          <p:attrName>ppt_x</p:attrName>
                                        </p:attrNameLst>
                                      </p:cBhvr>
                                      <p:tavLst>
                                        <p:tav tm="0">
                                          <p:val>
                                            <p:strVal val="1+#ppt_w/2"/>
                                          </p:val>
                                        </p:tav>
                                        <p:tav tm="100000">
                                          <p:val>
                                            <p:strVal val="#ppt_x"/>
                                          </p:val>
                                        </p:tav>
                                      </p:tavLst>
                                    </p:anim>
                                    <p:anim calcmode="lin" valueType="num">
                                      <p:cBhvr additive="base">
                                        <p:cTn id="66"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animEffect transition="in" filter="barn(inVertical)">
                                      <p:cBhvr>
                                        <p:cTn id="71" dur="500"/>
                                        <p:tgtEl>
                                          <p:spTgt spid="69"/>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99"/>
                                        </p:tgtEl>
                                        <p:attrNameLst>
                                          <p:attrName>style.visibility</p:attrName>
                                        </p:attrNameLst>
                                      </p:cBhvr>
                                      <p:to>
                                        <p:strVal val="visible"/>
                                      </p:to>
                                    </p:set>
                                    <p:animEffect transition="in" filter="barn(inVertical)">
                                      <p:cBhvr>
                                        <p:cTn id="74" dur="500"/>
                                        <p:tgtEl>
                                          <p:spTgt spid="9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barn(inVertical)">
                                      <p:cBhvr>
                                        <p:cTn id="79" dur="500"/>
                                        <p:tgtEl>
                                          <p:spTgt spid="79"/>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100"/>
                                        </p:tgtEl>
                                        <p:attrNameLst>
                                          <p:attrName>style.visibility</p:attrName>
                                        </p:attrNameLst>
                                      </p:cBhvr>
                                      <p:to>
                                        <p:strVal val="visible"/>
                                      </p:to>
                                    </p:set>
                                    <p:animEffect transition="in" filter="barn(inVertical)">
                                      <p:cBhvr>
                                        <p:cTn id="8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45" grpId="0" animBg="1"/>
      <p:bldP spid="46" grpId="0" animBg="1"/>
      <p:bldP spid="53" grpId="0" animBg="1"/>
      <p:bldP spid="54" grpId="0" animBg="1"/>
      <p:bldP spid="55" grpId="0" animBg="1"/>
      <p:bldP spid="56" grpId="0" animBg="1"/>
      <p:bldP spid="57" grpId="0" animBg="1"/>
      <p:bldP spid="61" grpId="0" animBg="1"/>
      <p:bldP spid="63" grpId="0" animBg="1"/>
      <p:bldP spid="65" grpId="0" animBg="1"/>
      <p:bldP spid="67" grpId="0" animBg="1"/>
      <p:bldP spid="99" grpId="0"/>
      <p:bldP spid="1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1">
            <a:extLst>
              <a:ext uri="{FF2B5EF4-FFF2-40B4-BE49-F238E27FC236}">
                <a16:creationId xmlns:a16="http://schemas.microsoft.com/office/drawing/2014/main" id="{2E190D9B-BA21-437A-A710-F39D613CB24D}"/>
              </a:ext>
            </a:extLst>
          </p:cNvPr>
          <p:cNvGrpSpPr/>
          <p:nvPr/>
        </p:nvGrpSpPr>
        <p:grpSpPr>
          <a:xfrm>
            <a:off x="1610626" y="954064"/>
            <a:ext cx="9123586" cy="3832076"/>
            <a:chOff x="1510636" y="1853292"/>
            <a:chExt cx="9124774"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309"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id="{0BE3D493-EBDA-4640-B3DC-4872E9006E90}"/>
              </a:ext>
            </a:extLst>
          </p:cNvPr>
          <p:cNvSpPr/>
          <p:nvPr/>
        </p:nvSpPr>
        <p:spPr>
          <a:xfrm>
            <a:off x="4376627" y="329992"/>
            <a:ext cx="3408792" cy="521836"/>
          </a:xfrm>
          <a:custGeom>
            <a:avLst/>
            <a:gdLst>
              <a:gd name="connsiteX0" fmla="*/ 0 w 3408792"/>
              <a:gd name="connsiteY0" fmla="*/ 260918 h 521836"/>
              <a:gd name="connsiteX1" fmla="*/ 260918 w 3408792"/>
              <a:gd name="connsiteY1" fmla="*/ 0 h 521836"/>
              <a:gd name="connsiteX2" fmla="*/ 896048 w 3408792"/>
              <a:gd name="connsiteY2" fmla="*/ 0 h 521836"/>
              <a:gd name="connsiteX3" fmla="*/ 1386831 w 3408792"/>
              <a:gd name="connsiteY3" fmla="*/ 0 h 521836"/>
              <a:gd name="connsiteX4" fmla="*/ 1906483 w 3408792"/>
              <a:gd name="connsiteY4" fmla="*/ 0 h 521836"/>
              <a:gd name="connsiteX5" fmla="*/ 2426135 w 3408792"/>
              <a:gd name="connsiteY5" fmla="*/ 0 h 521836"/>
              <a:gd name="connsiteX6" fmla="*/ 3147874 w 3408792"/>
              <a:gd name="connsiteY6" fmla="*/ 0 h 521836"/>
              <a:gd name="connsiteX7" fmla="*/ 3408792 w 3408792"/>
              <a:gd name="connsiteY7" fmla="*/ 260918 h 521836"/>
              <a:gd name="connsiteX8" fmla="*/ 3408792 w 3408792"/>
              <a:gd name="connsiteY8" fmla="*/ 260918 h 521836"/>
              <a:gd name="connsiteX9" fmla="*/ 3147874 w 3408792"/>
              <a:gd name="connsiteY9" fmla="*/ 521836 h 521836"/>
              <a:gd name="connsiteX10" fmla="*/ 2570483 w 3408792"/>
              <a:gd name="connsiteY10" fmla="*/ 521836 h 521836"/>
              <a:gd name="connsiteX11" fmla="*/ 1993092 w 3408792"/>
              <a:gd name="connsiteY11" fmla="*/ 521836 h 521836"/>
              <a:gd name="connsiteX12" fmla="*/ 1473440 w 3408792"/>
              <a:gd name="connsiteY12" fmla="*/ 521836 h 521836"/>
              <a:gd name="connsiteX13" fmla="*/ 867179 w 3408792"/>
              <a:gd name="connsiteY13" fmla="*/ 521836 h 521836"/>
              <a:gd name="connsiteX14" fmla="*/ 260918 w 3408792"/>
              <a:gd name="connsiteY14" fmla="*/ 521836 h 521836"/>
              <a:gd name="connsiteX15" fmla="*/ 0 w 3408792"/>
              <a:gd name="connsiteY15" fmla="*/ 260918 h 52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8792" h="521836" fill="none" extrusionOk="0">
                <a:moveTo>
                  <a:pt x="0" y="260918"/>
                </a:moveTo>
                <a:cubicBezTo>
                  <a:pt x="-22475" y="101310"/>
                  <a:pt x="86186" y="-2174"/>
                  <a:pt x="260918" y="0"/>
                </a:cubicBezTo>
                <a:cubicBezTo>
                  <a:pt x="427184" y="-21999"/>
                  <a:pt x="635312" y="-3862"/>
                  <a:pt x="896048" y="0"/>
                </a:cubicBezTo>
                <a:cubicBezTo>
                  <a:pt x="1156784" y="3862"/>
                  <a:pt x="1204250" y="14666"/>
                  <a:pt x="1386831" y="0"/>
                </a:cubicBezTo>
                <a:cubicBezTo>
                  <a:pt x="1569412" y="-14666"/>
                  <a:pt x="1726842" y="-24156"/>
                  <a:pt x="1906483" y="0"/>
                </a:cubicBezTo>
                <a:cubicBezTo>
                  <a:pt x="2086124" y="24156"/>
                  <a:pt x="2312647" y="-16777"/>
                  <a:pt x="2426135" y="0"/>
                </a:cubicBezTo>
                <a:cubicBezTo>
                  <a:pt x="2539623" y="16777"/>
                  <a:pt x="2998410" y="-32825"/>
                  <a:pt x="3147874" y="0"/>
                </a:cubicBezTo>
                <a:cubicBezTo>
                  <a:pt x="3295039" y="29091"/>
                  <a:pt x="3439035" y="106644"/>
                  <a:pt x="3408792" y="260918"/>
                </a:cubicBezTo>
                <a:lnTo>
                  <a:pt x="3408792" y="260918"/>
                </a:lnTo>
                <a:cubicBezTo>
                  <a:pt x="3407652" y="374280"/>
                  <a:pt x="3322063" y="528110"/>
                  <a:pt x="3147874" y="521836"/>
                </a:cubicBezTo>
                <a:cubicBezTo>
                  <a:pt x="2866314" y="540348"/>
                  <a:pt x="2718662" y="495388"/>
                  <a:pt x="2570483" y="521836"/>
                </a:cubicBezTo>
                <a:cubicBezTo>
                  <a:pt x="2422304" y="548284"/>
                  <a:pt x="2122834" y="524722"/>
                  <a:pt x="1993092" y="521836"/>
                </a:cubicBezTo>
                <a:cubicBezTo>
                  <a:pt x="1863350" y="518950"/>
                  <a:pt x="1587819" y="505334"/>
                  <a:pt x="1473440" y="521836"/>
                </a:cubicBezTo>
                <a:cubicBezTo>
                  <a:pt x="1359061" y="538338"/>
                  <a:pt x="1080091" y="515690"/>
                  <a:pt x="867179" y="521836"/>
                </a:cubicBezTo>
                <a:cubicBezTo>
                  <a:pt x="654267" y="527982"/>
                  <a:pt x="411281" y="521807"/>
                  <a:pt x="260918" y="521836"/>
                </a:cubicBezTo>
                <a:cubicBezTo>
                  <a:pt x="112544" y="535159"/>
                  <a:pt x="-10575" y="371717"/>
                  <a:pt x="0" y="260918"/>
                </a:cubicBezTo>
                <a:close/>
              </a:path>
              <a:path w="3408792" h="521836" stroke="0" extrusionOk="0">
                <a:moveTo>
                  <a:pt x="0" y="260918"/>
                </a:moveTo>
                <a:cubicBezTo>
                  <a:pt x="-5917" y="113167"/>
                  <a:pt x="94302" y="8450"/>
                  <a:pt x="260918" y="0"/>
                </a:cubicBezTo>
                <a:cubicBezTo>
                  <a:pt x="452746" y="30639"/>
                  <a:pt x="717992" y="30268"/>
                  <a:pt x="896048" y="0"/>
                </a:cubicBezTo>
                <a:cubicBezTo>
                  <a:pt x="1074104" y="-30268"/>
                  <a:pt x="1307442" y="-9780"/>
                  <a:pt x="1444570" y="0"/>
                </a:cubicBezTo>
                <a:cubicBezTo>
                  <a:pt x="1581698" y="9780"/>
                  <a:pt x="1793240" y="-6131"/>
                  <a:pt x="1964222" y="0"/>
                </a:cubicBezTo>
                <a:cubicBezTo>
                  <a:pt x="2135204" y="6131"/>
                  <a:pt x="2321065" y="-14743"/>
                  <a:pt x="2570483" y="0"/>
                </a:cubicBezTo>
                <a:cubicBezTo>
                  <a:pt x="2819901" y="14743"/>
                  <a:pt x="3025100" y="26549"/>
                  <a:pt x="3147874" y="0"/>
                </a:cubicBezTo>
                <a:cubicBezTo>
                  <a:pt x="3299238" y="-11820"/>
                  <a:pt x="3385925" y="136912"/>
                  <a:pt x="3408792" y="260918"/>
                </a:cubicBezTo>
                <a:lnTo>
                  <a:pt x="3408792" y="260918"/>
                </a:lnTo>
                <a:cubicBezTo>
                  <a:pt x="3414889" y="406106"/>
                  <a:pt x="3276593" y="547282"/>
                  <a:pt x="3147874" y="521836"/>
                </a:cubicBezTo>
                <a:cubicBezTo>
                  <a:pt x="3006115" y="547053"/>
                  <a:pt x="2721578" y="533549"/>
                  <a:pt x="2570483" y="521836"/>
                </a:cubicBezTo>
                <a:cubicBezTo>
                  <a:pt x="2419388" y="510123"/>
                  <a:pt x="2252168" y="521967"/>
                  <a:pt x="1993092" y="521836"/>
                </a:cubicBezTo>
                <a:cubicBezTo>
                  <a:pt x="1734016" y="521705"/>
                  <a:pt x="1642942" y="495649"/>
                  <a:pt x="1386831" y="521836"/>
                </a:cubicBezTo>
                <a:cubicBezTo>
                  <a:pt x="1130720" y="548023"/>
                  <a:pt x="1015761" y="504641"/>
                  <a:pt x="896048" y="521836"/>
                </a:cubicBezTo>
                <a:cubicBezTo>
                  <a:pt x="776335" y="539031"/>
                  <a:pt x="443479" y="552811"/>
                  <a:pt x="260918" y="521836"/>
                </a:cubicBezTo>
                <a:cubicBezTo>
                  <a:pt x="121802" y="498387"/>
                  <a:pt x="-33191" y="410469"/>
                  <a:pt x="0" y="260918"/>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4203421" y="322506"/>
            <a:ext cx="3749226" cy="523220"/>
          </a:xfrm>
          <a:prstGeom prst="rect">
            <a:avLst/>
          </a:prstGeom>
          <a:noFill/>
        </p:spPr>
        <p:txBody>
          <a:bodyPr wrap="square" rtlCol="0">
            <a:spAutoFit/>
          </a:bodyPr>
          <a:lstStyle/>
          <a:p>
            <a:pPr lvl="0" algn="ctr" defTabSz="914309">
              <a:defRPr/>
            </a:pP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sz="2800"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800"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bản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2822" y="4906833"/>
            <a:ext cx="2109267" cy="1951167"/>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1260512" y="4617578"/>
            <a:ext cx="2109267" cy="1951167"/>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610625" y="5455626"/>
            <a:ext cx="1517723" cy="1403962"/>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9515309" y="4921424"/>
            <a:ext cx="2109267" cy="1951167"/>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7756155" y="5740400"/>
            <a:ext cx="2109267" cy="112489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3044223" y="4503526"/>
            <a:ext cx="2109267" cy="1951167"/>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2661909" y="5195026"/>
            <a:ext cx="1517723" cy="1403962"/>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3044223" y="5195026"/>
            <a:ext cx="2518745" cy="1649499"/>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10898643" y="5612229"/>
            <a:ext cx="1370374" cy="1267658"/>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495"/>
          <a:stretch/>
        </p:blipFill>
        <p:spPr>
          <a:xfrm>
            <a:off x="5446031" y="4650564"/>
            <a:ext cx="2109267" cy="1951167"/>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5321535" y="4930435"/>
            <a:ext cx="3051871" cy="1951167"/>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2044981" y="1080559"/>
            <a:ext cx="3114416" cy="461665"/>
          </a:xfrm>
          <a:prstGeom prst="rect">
            <a:avLst/>
          </a:prstGeom>
        </p:spPr>
        <p:txBody>
          <a:bodyPr wrap="square">
            <a:spAutoFit/>
          </a:bodyPr>
          <a:lstStyle/>
          <a:p>
            <a:pPr lvl="0" algn="just"/>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r>
              <a:rPr lang="en-US" sz="2400" kern="100" dirty="0">
                <a:solidFill>
                  <a:prstClr val="black"/>
                </a:solidFill>
                <a:latin typeface="Times New Roman" panose="02020603050405020304" pitchFamily="18" charset="0"/>
                <a:ea typeface="SimSun" panose="02010600030101010101" pitchFamily="2" charset="-122"/>
              </a:rPr>
              <a:t> 1.</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a:extLst>
              <a:ext uri="{FF2B5EF4-FFF2-40B4-BE49-F238E27FC236}">
                <a16:creationId xmlns:a16="http://schemas.microsoft.com/office/drawing/2014/main" id="{78309775-AE0F-4B28-8CC0-EF04A7865FD4}"/>
              </a:ext>
            </a:extLst>
          </p:cNvPr>
          <p:cNvSpPr/>
          <p:nvPr/>
        </p:nvSpPr>
        <p:spPr>
          <a:xfrm>
            <a:off x="1839062" y="1688099"/>
            <a:ext cx="3329559" cy="954107"/>
          </a:xfrm>
          <a:prstGeom prst="rect">
            <a:avLst/>
          </a:prstGeom>
        </p:spPr>
        <p:txBody>
          <a:bodyPr wrap="square">
            <a:spAutoFit/>
          </a:bodyPr>
          <a:lstStyle/>
          <a:p>
            <a:pPr lvl="0" algn="just"/>
            <a:r>
              <a:rPr lang="en-US" sz="2800" kern="100" dirty="0" err="1">
                <a:solidFill>
                  <a:prstClr val="black"/>
                </a:solidFill>
                <a:latin typeface="Times New Roman" panose="02020603050405020304" pitchFamily="18" charset="0"/>
                <a:ea typeface="SimSun" panose="02010600030101010101" pitchFamily="2" charset="-122"/>
              </a:rPr>
              <a:t>Trái</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đất</a:t>
            </a:r>
            <a:r>
              <a:rPr lang="en-US" sz="2800" kern="100" dirty="0">
                <a:solidFill>
                  <a:prstClr val="black"/>
                </a:solidFill>
                <a:latin typeface="Times New Roman" panose="02020603050405020304" pitchFamily="18" charset="0"/>
                <a:ea typeface="SimSun" panose="02010600030101010101" pitchFamily="2" charset="-122"/>
              </a:rPr>
              <a:t> – </a:t>
            </a:r>
            <a:r>
              <a:rPr lang="en-US" sz="2800" kern="100" dirty="0" err="1">
                <a:solidFill>
                  <a:prstClr val="black"/>
                </a:solidFill>
                <a:latin typeface="Times New Roman" panose="02020603050405020304" pitchFamily="18" charset="0"/>
                <a:ea typeface="SimSun" panose="02010600030101010101" pitchFamily="2" charset="-122"/>
              </a:rPr>
              <a:t>cái</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nôi</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của</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sự</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sống</a:t>
            </a:r>
            <a:endParaRPr lang="vi-VN" sz="2800"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id="{231FEB8C-BC81-4109-A66D-3077A3D2609D}"/>
              </a:ext>
            </a:extLst>
          </p:cNvPr>
          <p:cNvSpPr/>
          <p:nvPr/>
        </p:nvSpPr>
        <p:spPr>
          <a:xfrm>
            <a:off x="8754866" y="1058349"/>
            <a:ext cx="2109267" cy="461665"/>
          </a:xfrm>
          <a:prstGeom prst="rect">
            <a:avLst/>
          </a:prstGeom>
        </p:spPr>
        <p:txBody>
          <a:bodyPr wrap="square">
            <a:spAutoFit/>
          </a:bodyPr>
          <a:lstStyle/>
          <a:p>
            <a:pPr lvl="0" algn="r"/>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r>
              <a:rPr lang="en-US" sz="2400" kern="100" dirty="0">
                <a:solidFill>
                  <a:prstClr val="black"/>
                </a:solidFill>
                <a:latin typeface="Times New Roman" panose="02020603050405020304" pitchFamily="18" charset="0"/>
                <a:ea typeface="SimSun" panose="02010600030101010101" pitchFamily="2" charset="-122"/>
              </a:rPr>
              <a:t> 2 </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a16="http://schemas.microsoft.com/office/drawing/2014/main" id="{2631F537-07CD-465B-8FC8-AAC89DB8F00B}"/>
              </a:ext>
            </a:extLst>
          </p:cNvPr>
          <p:cNvSpPr/>
          <p:nvPr/>
        </p:nvSpPr>
        <p:spPr>
          <a:xfrm>
            <a:off x="7952647" y="1622250"/>
            <a:ext cx="3705928" cy="954107"/>
          </a:xfrm>
          <a:prstGeom prst="rect">
            <a:avLst/>
          </a:prstGeom>
        </p:spPr>
        <p:txBody>
          <a:bodyPr wrap="square">
            <a:spAutoFit/>
          </a:bodyPr>
          <a:lstStyle/>
          <a:p>
            <a:pPr lvl="0" algn="just"/>
            <a:r>
              <a:rPr lang="en-US" sz="2800" kern="100" dirty="0" err="1">
                <a:solidFill>
                  <a:prstClr val="black"/>
                </a:solidFill>
                <a:latin typeface="Times New Roman" panose="02020603050405020304" pitchFamily="18" charset="0"/>
                <a:ea typeface="SimSun" panose="02010600030101010101" pitchFamily="2" charset="-122"/>
              </a:rPr>
              <a:t>Các</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loài</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chung</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sống</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với</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nhau</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như</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thế</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nào</a:t>
            </a:r>
            <a:r>
              <a:rPr lang="en-US" sz="2800" kern="100" dirty="0">
                <a:solidFill>
                  <a:prstClr val="black"/>
                </a:solidFill>
                <a:latin typeface="Times New Roman" panose="02020603050405020304" pitchFamily="18" charset="0"/>
                <a:ea typeface="SimSun" panose="02010600030101010101" pitchFamily="2" charset="-122"/>
              </a:rPr>
              <a:t>?</a:t>
            </a:r>
            <a:endPar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41982" y="-27664"/>
            <a:ext cx="1421464" cy="1417622"/>
          </a:xfrm>
          <a:prstGeom prst="rect">
            <a:avLst/>
          </a:prstGeom>
        </p:spPr>
      </p:pic>
      <p:sp>
        <p:nvSpPr>
          <p:cNvPr id="62" name="Rectangle 61">
            <a:extLst>
              <a:ext uri="{FF2B5EF4-FFF2-40B4-BE49-F238E27FC236}">
                <a16:creationId xmlns:a16="http://schemas.microsoft.com/office/drawing/2014/main" id="{2BB5B600-5BDF-4FA4-A2F0-4B37576D3C9C}"/>
              </a:ext>
            </a:extLst>
          </p:cNvPr>
          <p:cNvSpPr/>
          <p:nvPr/>
        </p:nvSpPr>
        <p:spPr>
          <a:xfrm>
            <a:off x="8547017" y="3130255"/>
            <a:ext cx="2109267" cy="461665"/>
          </a:xfrm>
          <a:prstGeom prst="rect">
            <a:avLst/>
          </a:prstGeom>
        </p:spPr>
        <p:txBody>
          <a:bodyPr wrap="square">
            <a:spAutoFit/>
          </a:bodyPr>
          <a:lstStyle/>
          <a:p>
            <a:pPr lvl="0" algn="r"/>
            <a:r>
              <a:rPr lang="en-US" sz="2400" kern="100" dirty="0" err="1">
                <a:solidFill>
                  <a:prstClr val="black"/>
                </a:solidFill>
                <a:latin typeface="Times New Roman" panose="02020603050405020304" pitchFamily="18" charset="0"/>
                <a:ea typeface="SimSun" panose="02010600030101010101" pitchFamily="2" charset="-122"/>
              </a:rPr>
              <a:t>Văn</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bản</a:t>
            </a:r>
            <a:r>
              <a:rPr lang="en-US" sz="2400" kern="100" dirty="0">
                <a:solidFill>
                  <a:prstClr val="black"/>
                </a:solidFill>
                <a:latin typeface="Times New Roman" panose="02020603050405020304" pitchFamily="18" charset="0"/>
                <a:ea typeface="SimSun" panose="02010600030101010101" pitchFamily="2" charset="-122"/>
              </a:rPr>
              <a:t> 3</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3" name="Rectangle 62">
            <a:extLst>
              <a:ext uri="{FF2B5EF4-FFF2-40B4-BE49-F238E27FC236}">
                <a16:creationId xmlns:a16="http://schemas.microsoft.com/office/drawing/2014/main" id="{9FAEFAAB-D433-4B93-97DC-362930C2F8C2}"/>
              </a:ext>
            </a:extLst>
          </p:cNvPr>
          <p:cNvSpPr/>
          <p:nvPr/>
        </p:nvSpPr>
        <p:spPr>
          <a:xfrm>
            <a:off x="7756154" y="3736286"/>
            <a:ext cx="3902421" cy="954107"/>
          </a:xfrm>
          <a:prstGeom prst="rect">
            <a:avLst/>
          </a:prstGeom>
        </p:spPr>
        <p:txBody>
          <a:bodyPr wrap="square">
            <a:spAutoFit/>
          </a:bodyPr>
          <a:lstStyle/>
          <a:p>
            <a:pPr lvl="0" algn="just"/>
            <a:r>
              <a:rPr lang="en-US" sz="2800" kern="100" dirty="0" err="1">
                <a:solidFill>
                  <a:prstClr val="black"/>
                </a:solidFill>
                <a:latin typeface="Times New Roman" panose="02020603050405020304" pitchFamily="18" charset="0"/>
                <a:ea typeface="SimSun" panose="02010600030101010101" pitchFamily="2" charset="-122"/>
              </a:rPr>
              <a:t>Trái</a:t>
            </a:r>
            <a:r>
              <a:rPr lang="en-US" sz="2800" kern="100" dirty="0">
                <a:solidFill>
                  <a:prstClr val="black"/>
                </a:solidFill>
                <a:latin typeface="Times New Roman" panose="02020603050405020304" pitchFamily="18" charset="0"/>
                <a:ea typeface="SimSun" panose="02010600030101010101" pitchFamily="2" charset="-122"/>
              </a:rPr>
              <a:t> </a:t>
            </a:r>
            <a:r>
              <a:rPr lang="en-US" sz="2800" kern="100" dirty="0" err="1">
                <a:solidFill>
                  <a:prstClr val="black"/>
                </a:solidFill>
                <a:latin typeface="Times New Roman" panose="02020603050405020304" pitchFamily="18" charset="0"/>
                <a:ea typeface="SimSun" panose="02010600030101010101" pitchFamily="2" charset="-122"/>
              </a:rPr>
              <a:t>đất</a:t>
            </a:r>
            <a:r>
              <a:rPr lang="en-US" sz="2800" kern="100" dirty="0">
                <a:solidFill>
                  <a:prstClr val="black"/>
                </a:solidFill>
                <a:latin typeface="Times New Roman" panose="02020603050405020304" pitchFamily="18" charset="0"/>
                <a:ea typeface="SimSun" panose="02010600030101010101" pitchFamily="2" charset="-122"/>
              </a:rPr>
              <a:t>, Ra-</a:t>
            </a:r>
            <a:r>
              <a:rPr lang="en-US" sz="2800" kern="100" dirty="0" err="1">
                <a:solidFill>
                  <a:prstClr val="black"/>
                </a:solidFill>
                <a:latin typeface="Times New Roman" panose="02020603050405020304" pitchFamily="18" charset="0"/>
                <a:ea typeface="SimSun" panose="02010600030101010101" pitchFamily="2" charset="-122"/>
              </a:rPr>
              <a:t>xun</a:t>
            </a:r>
            <a:r>
              <a:rPr lang="en-US" sz="2800" kern="100" dirty="0">
                <a:solidFill>
                  <a:prstClr val="black"/>
                </a:solidFill>
                <a:latin typeface="Times New Roman" panose="02020603050405020304" pitchFamily="18" charset="0"/>
                <a:ea typeface="SimSun" panose="02010600030101010101" pitchFamily="2" charset="-122"/>
              </a:rPr>
              <a:t> Gam-da-</a:t>
            </a:r>
            <a:r>
              <a:rPr lang="en-US" sz="2800" kern="100" dirty="0" err="1">
                <a:solidFill>
                  <a:prstClr val="black"/>
                </a:solidFill>
                <a:latin typeface="Times New Roman" panose="02020603050405020304" pitchFamily="18" charset="0"/>
                <a:ea typeface="SimSun" panose="02010600030101010101" pitchFamily="2" charset="-122"/>
              </a:rPr>
              <a:t>tốp</a:t>
            </a:r>
            <a:endParaRPr kumimoji="0" lang="en-US"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grpSp>
        <p:nvGrpSpPr>
          <p:cNvPr id="66" name="Group 12">
            <a:extLst>
              <a:ext uri="{FF2B5EF4-FFF2-40B4-BE49-F238E27FC236}">
                <a16:creationId xmlns:a16="http://schemas.microsoft.com/office/drawing/2014/main" id="{254BE746-C605-4602-BD72-9BE0B4F161B1}"/>
              </a:ext>
            </a:extLst>
          </p:cNvPr>
          <p:cNvGrpSpPr/>
          <p:nvPr/>
        </p:nvGrpSpPr>
        <p:grpSpPr>
          <a:xfrm>
            <a:off x="2142870" y="2967025"/>
            <a:ext cx="1226909" cy="1838169"/>
            <a:chOff x="2066468" y="2628718"/>
            <a:chExt cx="2744485" cy="3609651"/>
          </a:xfrm>
          <a:solidFill>
            <a:srgbClr val="399563"/>
          </a:solidFill>
        </p:grpSpPr>
        <p:sp>
          <p:nvSpPr>
            <p:cNvPr id="67" name="Freeform 13">
              <a:extLst>
                <a:ext uri="{FF2B5EF4-FFF2-40B4-BE49-F238E27FC236}">
                  <a16:creationId xmlns:a16="http://schemas.microsoft.com/office/drawing/2014/main" id="{F5DD1817-E9C7-4796-BAFB-0EBE8EA01A87}"/>
                </a:ext>
              </a:extLst>
            </p:cNvPr>
            <p:cNvSpPr>
              <a:spLocks/>
            </p:cNvSpPr>
            <p:nvPr/>
          </p:nvSpPr>
          <p:spPr bwMode="auto">
            <a:xfrm>
              <a:off x="2925100" y="5888120"/>
              <a:ext cx="1059894" cy="350249"/>
            </a:xfrm>
            <a:custGeom>
              <a:avLst/>
              <a:gdLst>
                <a:gd name="T0" fmla="*/ 466 w 466"/>
                <a:gd name="T1" fmla="*/ 0 h 154"/>
                <a:gd name="T2" fmla="*/ 233 w 466"/>
                <a:gd name="T3" fmla="*/ 154 h 154"/>
                <a:gd name="T4" fmla="*/ 0 w 466"/>
                <a:gd name="T5" fmla="*/ 0 h 154"/>
                <a:gd name="T6" fmla="*/ 466 w 466"/>
                <a:gd name="T7" fmla="*/ 0 h 154"/>
              </a:gdLst>
              <a:ahLst/>
              <a:cxnLst>
                <a:cxn ang="0">
                  <a:pos x="T0" y="T1"/>
                </a:cxn>
                <a:cxn ang="0">
                  <a:pos x="T2" y="T3"/>
                </a:cxn>
                <a:cxn ang="0">
                  <a:pos x="T4" y="T5"/>
                </a:cxn>
                <a:cxn ang="0">
                  <a:pos x="T6" y="T7"/>
                </a:cxn>
              </a:cxnLst>
              <a:rect l="0" t="0" r="r" b="b"/>
              <a:pathLst>
                <a:path w="466" h="154">
                  <a:moveTo>
                    <a:pt x="466" y="0"/>
                  </a:moveTo>
                  <a:cubicBezTo>
                    <a:pt x="466" y="85"/>
                    <a:pt x="362" y="154"/>
                    <a:pt x="233" y="154"/>
                  </a:cubicBezTo>
                  <a:cubicBezTo>
                    <a:pt x="104" y="154"/>
                    <a:pt x="0" y="85"/>
                    <a:pt x="0" y="0"/>
                  </a:cubicBezTo>
                  <a:cubicBezTo>
                    <a:pt x="230" y="0"/>
                    <a:pt x="227" y="0"/>
                    <a:pt x="4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
          <p:nvSpPr>
            <p:cNvPr id="68" name="Freeform 14">
              <a:extLst>
                <a:ext uri="{FF2B5EF4-FFF2-40B4-BE49-F238E27FC236}">
                  <a16:creationId xmlns:a16="http://schemas.microsoft.com/office/drawing/2014/main" id="{9F0048BA-FA48-499A-9AAB-8AD192686D8E}"/>
                </a:ext>
              </a:extLst>
            </p:cNvPr>
            <p:cNvSpPr>
              <a:spLocks noEditPoints="1"/>
            </p:cNvSpPr>
            <p:nvPr/>
          </p:nvSpPr>
          <p:spPr bwMode="auto">
            <a:xfrm>
              <a:off x="2066468" y="2628718"/>
              <a:ext cx="2744485" cy="3354806"/>
            </a:xfrm>
            <a:custGeom>
              <a:avLst/>
              <a:gdLst>
                <a:gd name="T0" fmla="*/ 603 w 1206"/>
                <a:gd name="T1" fmla="*/ 0 h 1474"/>
                <a:gd name="T2" fmla="*/ 0 w 1206"/>
                <a:gd name="T3" fmla="*/ 603 h 1474"/>
                <a:gd name="T4" fmla="*/ 95 w 1206"/>
                <a:gd name="T5" fmla="*/ 928 h 1474"/>
                <a:gd name="T6" fmla="*/ 308 w 1206"/>
                <a:gd name="T7" fmla="*/ 1129 h 1474"/>
                <a:gd name="T8" fmla="*/ 308 w 1206"/>
                <a:gd name="T9" fmla="*/ 1329 h 1474"/>
                <a:gd name="T10" fmla="*/ 453 w 1206"/>
                <a:gd name="T11" fmla="*/ 1474 h 1474"/>
                <a:gd name="T12" fmla="*/ 769 w 1206"/>
                <a:gd name="T13" fmla="*/ 1474 h 1474"/>
                <a:gd name="T14" fmla="*/ 914 w 1206"/>
                <a:gd name="T15" fmla="*/ 1329 h 1474"/>
                <a:gd name="T16" fmla="*/ 914 w 1206"/>
                <a:gd name="T17" fmla="*/ 1120 h 1474"/>
                <a:gd name="T18" fmla="*/ 1206 w 1206"/>
                <a:gd name="T19" fmla="*/ 603 h 1474"/>
                <a:gd name="T20" fmla="*/ 603 w 1206"/>
                <a:gd name="T21" fmla="*/ 0 h 1474"/>
                <a:gd name="T22" fmla="*/ 827 w 1206"/>
                <a:gd name="T23" fmla="*/ 1032 h 1474"/>
                <a:gd name="T24" fmla="*/ 795 w 1206"/>
                <a:gd name="T25" fmla="*/ 1085 h 1474"/>
                <a:gd name="T26" fmla="*/ 795 w 1206"/>
                <a:gd name="T27" fmla="*/ 1133 h 1474"/>
                <a:gd name="T28" fmla="*/ 427 w 1206"/>
                <a:gd name="T29" fmla="*/ 1133 h 1474"/>
                <a:gd name="T30" fmla="*/ 427 w 1206"/>
                <a:gd name="T31" fmla="*/ 1093 h 1474"/>
                <a:gd name="T32" fmla="*/ 394 w 1206"/>
                <a:gd name="T33" fmla="*/ 1039 h 1474"/>
                <a:gd name="T34" fmla="*/ 119 w 1206"/>
                <a:gd name="T35" fmla="*/ 603 h 1474"/>
                <a:gd name="T36" fmla="*/ 603 w 1206"/>
                <a:gd name="T37" fmla="*/ 119 h 1474"/>
                <a:gd name="T38" fmla="*/ 1087 w 1206"/>
                <a:gd name="T39" fmla="*/ 603 h 1474"/>
                <a:gd name="T40" fmla="*/ 827 w 1206"/>
                <a:gd name="T41" fmla="*/ 1032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6" h="1474">
                  <a:moveTo>
                    <a:pt x="603" y="0"/>
                  </a:moveTo>
                  <a:cubicBezTo>
                    <a:pt x="271" y="0"/>
                    <a:pt x="0" y="271"/>
                    <a:pt x="0" y="603"/>
                  </a:cubicBezTo>
                  <a:cubicBezTo>
                    <a:pt x="0" y="719"/>
                    <a:pt x="33" y="831"/>
                    <a:pt x="95" y="928"/>
                  </a:cubicBezTo>
                  <a:cubicBezTo>
                    <a:pt x="149" y="1012"/>
                    <a:pt x="222" y="1081"/>
                    <a:pt x="308" y="1129"/>
                  </a:cubicBezTo>
                  <a:cubicBezTo>
                    <a:pt x="308" y="1329"/>
                    <a:pt x="308" y="1329"/>
                    <a:pt x="308" y="1329"/>
                  </a:cubicBezTo>
                  <a:cubicBezTo>
                    <a:pt x="308" y="1409"/>
                    <a:pt x="373" y="1474"/>
                    <a:pt x="453" y="1474"/>
                  </a:cubicBezTo>
                  <a:cubicBezTo>
                    <a:pt x="769" y="1474"/>
                    <a:pt x="769" y="1474"/>
                    <a:pt x="769" y="1474"/>
                  </a:cubicBezTo>
                  <a:cubicBezTo>
                    <a:pt x="849" y="1474"/>
                    <a:pt x="914" y="1409"/>
                    <a:pt x="914" y="1329"/>
                  </a:cubicBezTo>
                  <a:cubicBezTo>
                    <a:pt x="914" y="1120"/>
                    <a:pt x="914" y="1120"/>
                    <a:pt x="914" y="1120"/>
                  </a:cubicBezTo>
                  <a:cubicBezTo>
                    <a:pt x="1095" y="1011"/>
                    <a:pt x="1206" y="816"/>
                    <a:pt x="1206" y="603"/>
                  </a:cubicBezTo>
                  <a:cubicBezTo>
                    <a:pt x="1206" y="271"/>
                    <a:pt x="936" y="0"/>
                    <a:pt x="603" y="0"/>
                  </a:cubicBezTo>
                  <a:close/>
                  <a:moveTo>
                    <a:pt x="827" y="1032"/>
                  </a:moveTo>
                  <a:cubicBezTo>
                    <a:pt x="807" y="1042"/>
                    <a:pt x="795" y="1063"/>
                    <a:pt x="795" y="1085"/>
                  </a:cubicBezTo>
                  <a:cubicBezTo>
                    <a:pt x="795" y="1133"/>
                    <a:pt x="795" y="1133"/>
                    <a:pt x="795" y="1133"/>
                  </a:cubicBezTo>
                  <a:cubicBezTo>
                    <a:pt x="427" y="1133"/>
                    <a:pt x="427" y="1133"/>
                    <a:pt x="427" y="1133"/>
                  </a:cubicBezTo>
                  <a:cubicBezTo>
                    <a:pt x="427" y="1093"/>
                    <a:pt x="427" y="1093"/>
                    <a:pt x="427" y="1093"/>
                  </a:cubicBezTo>
                  <a:cubicBezTo>
                    <a:pt x="427" y="1070"/>
                    <a:pt x="414" y="1049"/>
                    <a:pt x="394" y="1039"/>
                  </a:cubicBezTo>
                  <a:cubicBezTo>
                    <a:pt x="227" y="959"/>
                    <a:pt x="119" y="788"/>
                    <a:pt x="119" y="603"/>
                  </a:cubicBezTo>
                  <a:cubicBezTo>
                    <a:pt x="119" y="336"/>
                    <a:pt x="336" y="119"/>
                    <a:pt x="603" y="119"/>
                  </a:cubicBezTo>
                  <a:cubicBezTo>
                    <a:pt x="870" y="119"/>
                    <a:pt x="1087" y="336"/>
                    <a:pt x="1087" y="603"/>
                  </a:cubicBezTo>
                  <a:cubicBezTo>
                    <a:pt x="1087" y="784"/>
                    <a:pt x="987" y="948"/>
                    <a:pt x="827" y="10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grpSp>
      <p:sp>
        <p:nvSpPr>
          <p:cNvPr id="69" name="Oval 18">
            <a:extLst>
              <a:ext uri="{FF2B5EF4-FFF2-40B4-BE49-F238E27FC236}">
                <a16:creationId xmlns:a16="http://schemas.microsoft.com/office/drawing/2014/main" id="{19FAD824-DE2B-47E1-8375-31DB15AE0D32}"/>
              </a:ext>
            </a:extLst>
          </p:cNvPr>
          <p:cNvSpPr>
            <a:spLocks noChangeArrowheads="1"/>
          </p:cNvSpPr>
          <p:nvPr/>
        </p:nvSpPr>
        <p:spPr bwMode="auto">
          <a:xfrm>
            <a:off x="2517128" y="3429794"/>
            <a:ext cx="446406" cy="448801"/>
          </a:xfrm>
          <a:prstGeom prst="ellipse">
            <a:avLst/>
          </a:prstGeom>
          <a:solidFill>
            <a:srgbClr val="F5C646"/>
          </a:solidFill>
          <a:ln>
            <a:noFill/>
          </a:ln>
        </p:spPr>
        <p:txBody>
          <a:bodyPr vert="horz" wrap="square" lIns="83737" tIns="41869" rIns="83737" bIns="41869" numCol="1" anchor="t" anchorCtr="0" compatLnSpc="1">
            <a:prstTxWarp prst="textNoShape">
              <a:avLst/>
            </a:prstTxWarp>
          </a:bodyPr>
          <a:lstStyle/>
          <a:p>
            <a:pPr marL="0" marR="0" lvl="0" indent="0" algn="l" defTabSz="914309" rtl="0" eaLnBrk="1" fontAlgn="base" latinLnBrk="0" hangingPunct="1">
              <a:lnSpc>
                <a:spcPct val="120000"/>
              </a:lnSpc>
              <a:spcBef>
                <a:spcPct val="0"/>
              </a:spcBef>
              <a:spcAft>
                <a:spcPct val="0"/>
              </a:spcAft>
              <a:buClrTx/>
              <a:buSzTx/>
              <a:buFontTx/>
              <a:buNone/>
              <a:tabLst/>
              <a:defRPr/>
            </a:pPr>
            <a:endParaRPr kumimoji="0" lang="en-US" sz="1563" b="0"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Arial" panose="020B0604020202020204" pitchFamily="34" charset="0"/>
            </a:endParaRPr>
          </a:p>
        </p:txBody>
      </p:sp>
    </p:spTree>
    <p:extLst>
      <p:ext uri="{BB962C8B-B14F-4D97-AF65-F5344CB8AC3E}">
        <p14:creationId xmlns:p14="http://schemas.microsoft.com/office/powerpoint/2010/main" val="3199648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750"/>
                                        <p:tgtEl>
                                          <p:spTgt spid="66"/>
                                        </p:tgtEl>
                                      </p:cBhvr>
                                    </p:animEffect>
                                  </p:childTnLst>
                                </p:cTn>
                              </p:par>
                            </p:childTnLst>
                          </p:cTn>
                        </p:par>
                        <p:par>
                          <p:cTn id="63" fill="hold">
                            <p:stCondLst>
                              <p:cond delay="1250"/>
                            </p:stCondLst>
                            <p:childTnLst>
                              <p:par>
                                <p:cTn id="64" presetID="10" presetClass="entr" presetSubtype="0"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75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2" grpId="0"/>
      <p:bldP spid="63" grpId="0"/>
      <p:bldP spid="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8BA488-14BF-49F7-A561-B62AAC4696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1795435" y="4781725"/>
            <a:ext cx="2453081" cy="2453081"/>
          </a:xfrm>
          <a:prstGeom prst="rect">
            <a:avLst/>
          </a:prstGeom>
        </p:spPr>
      </p:pic>
      <p:pic>
        <p:nvPicPr>
          <p:cNvPr id="5" name="Picture 4">
            <a:extLst>
              <a:ext uri="{FF2B5EF4-FFF2-40B4-BE49-F238E27FC236}">
                <a16:creationId xmlns:a16="http://schemas.microsoft.com/office/drawing/2014/main" id="{9D2BF9D1-0605-4ACA-8B2F-F6D79BCB25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3238342" y="4781725"/>
            <a:ext cx="2453081" cy="2453081"/>
          </a:xfrm>
          <a:prstGeom prst="rect">
            <a:avLst/>
          </a:prstGeom>
        </p:spPr>
      </p:pic>
      <p:pic>
        <p:nvPicPr>
          <p:cNvPr id="6" name="Picture 5">
            <a:extLst>
              <a:ext uri="{FF2B5EF4-FFF2-40B4-BE49-F238E27FC236}">
                <a16:creationId xmlns:a16="http://schemas.microsoft.com/office/drawing/2014/main" id="{6810C243-1151-4FE7-B342-0CDA8D08363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4464882" y="4781725"/>
            <a:ext cx="2453081" cy="2453081"/>
          </a:xfrm>
          <a:prstGeom prst="rect">
            <a:avLst/>
          </a:prstGeom>
        </p:spPr>
      </p:pic>
      <p:pic>
        <p:nvPicPr>
          <p:cNvPr id="7" name="Picture 6">
            <a:extLst>
              <a:ext uri="{FF2B5EF4-FFF2-40B4-BE49-F238E27FC236}">
                <a16:creationId xmlns:a16="http://schemas.microsoft.com/office/drawing/2014/main" id="{24C35C14-01FB-413B-BC8B-CA4259BA13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5781953" y="4781725"/>
            <a:ext cx="2453081" cy="2453081"/>
          </a:xfrm>
          <a:prstGeom prst="rect">
            <a:avLst/>
          </a:prstGeom>
        </p:spPr>
      </p:pic>
      <p:pic>
        <p:nvPicPr>
          <p:cNvPr id="8" name="Picture 7">
            <a:extLst>
              <a:ext uri="{FF2B5EF4-FFF2-40B4-BE49-F238E27FC236}">
                <a16:creationId xmlns:a16="http://schemas.microsoft.com/office/drawing/2014/main" id="{BE941A28-33AF-4E9A-9E94-7415335C55B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7199692" y="4781724"/>
            <a:ext cx="2453081" cy="2453081"/>
          </a:xfrm>
          <a:prstGeom prst="rect">
            <a:avLst/>
          </a:prstGeom>
        </p:spPr>
      </p:pic>
      <p:pic>
        <p:nvPicPr>
          <p:cNvPr id="9" name="Picture 8">
            <a:extLst>
              <a:ext uri="{FF2B5EF4-FFF2-40B4-BE49-F238E27FC236}">
                <a16:creationId xmlns:a16="http://schemas.microsoft.com/office/drawing/2014/main" id="{321BA19F-C002-4040-BF0E-7B31D50FFF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8594" r="92383">
                        <a14:foregroundMark x1="8594" y1="82031" x2="8594" y2="82031"/>
                        <a14:foregroundMark x1="92383" y1="54395" x2="92383" y2="54395"/>
                      </a14:backgroundRemoval>
                    </a14:imgEffect>
                  </a14:imgLayer>
                </a14:imgProps>
              </a:ext>
            </a:extLst>
          </a:blip>
          <a:stretch>
            <a:fillRect/>
          </a:stretch>
        </p:blipFill>
        <p:spPr>
          <a:xfrm>
            <a:off x="8550684" y="4697834"/>
            <a:ext cx="2453081" cy="2453081"/>
          </a:xfrm>
          <a:prstGeom prst="rect">
            <a:avLst/>
          </a:prstGeom>
        </p:spPr>
      </p:pic>
      <p:sp>
        <p:nvSpPr>
          <p:cNvPr id="10" name="Rectangle 9">
            <a:extLst>
              <a:ext uri="{FF2B5EF4-FFF2-40B4-BE49-F238E27FC236}">
                <a16:creationId xmlns:a16="http://schemas.microsoft.com/office/drawing/2014/main" id="{74665351-A147-4E0B-A319-17A2C6CF1F2A}"/>
              </a:ext>
            </a:extLst>
          </p:cNvPr>
          <p:cNvSpPr/>
          <p:nvPr/>
        </p:nvSpPr>
        <p:spPr>
          <a:xfrm>
            <a:off x="471646" y="2161754"/>
            <a:ext cx="11247119" cy="1421799"/>
          </a:xfrm>
          <a:prstGeom prst="rect">
            <a:avLst/>
          </a:prstGeom>
        </p:spPr>
        <p:txBody>
          <a:bodyPr wrap="square">
            <a:spAutoFit/>
          </a:bodyPr>
          <a:lstStyle/>
          <a:p>
            <a:pPr lvl="0" algn="ctr" defTabSz="914309">
              <a:lnSpc>
                <a:spcPct val="90000"/>
              </a:lnSpc>
              <a:defRPr/>
            </a:pP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II</a:t>
            </a:r>
            <a:r>
              <a:rPr lang="en-US" altLang="zh-CN" sz="9599" b="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r>
              <a:rPr lang="vi-VN" altLang="zh-CN" sz="9599" b="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Tri </a:t>
            </a:r>
            <a:r>
              <a:rPr lang="en-US" altLang="zh-CN" sz="9599" b="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thức </a:t>
            </a:r>
            <a:r>
              <a:rPr lang="vi-VN" altLang="zh-CN" sz="9599" b="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N</a:t>
            </a:r>
            <a:r>
              <a:rPr lang="en-US" altLang="zh-CN" sz="9599" b="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gữ </a:t>
            </a:r>
            <a:r>
              <a:rPr lang="en-US" altLang="zh-CN" sz="9599" b="1" dirty="0" err="1">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văn</a:t>
            </a:r>
            <a:r>
              <a:rPr lang="en-US" altLang="zh-CN" sz="9599" b="1" dirty="0">
                <a:solidFill>
                  <a:srgbClr val="418765"/>
                </a:solidFill>
                <a:latin typeface="Times New Roman" panose="02020603050405020304" pitchFamily="18" charset="0"/>
                <a:ea typeface="字魂36号-正文宋楷" panose="02000000000000000000" charset="-122"/>
                <a:cs typeface="Times New Roman" panose="02020603050405020304" pitchFamily="18" charset="0"/>
                <a:sym typeface="+mn-ea"/>
              </a:rPr>
              <a:t> </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spTree>
    <p:extLst>
      <p:ext uri="{BB962C8B-B14F-4D97-AF65-F5344CB8AC3E}">
        <p14:creationId xmlns:p14="http://schemas.microsoft.com/office/powerpoint/2010/main" val="76168608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9CB1EA9-8998-4B69-8156-AA14456863B0}"/>
              </a:ext>
            </a:extLst>
          </p:cNvPr>
          <p:cNvSpPr txBox="1"/>
          <p:nvPr/>
        </p:nvSpPr>
        <p:spPr>
          <a:xfrm>
            <a:off x="921657" y="453464"/>
            <a:ext cx="6141874" cy="646331"/>
          </a:xfrm>
          <a:prstGeom prst="rect">
            <a:avLst/>
          </a:prstGeom>
          <a:noFill/>
        </p:spPr>
        <p:txBody>
          <a:bodyPr wrap="square" rtlCol="0">
            <a:spAutoFit/>
          </a:bodyPr>
          <a:lstStyle/>
          <a:p>
            <a:pPr lvl="0" defTabSz="457154">
              <a:defRPr/>
            </a:pPr>
            <a:r>
              <a:rPr lang="vi-VN"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1</a:t>
            </a:r>
            <a:r>
              <a:rPr lang="en-US" altLang="zh-CN" sz="3600" b="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Văn</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bản</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thông</a:t>
            </a: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 tin</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1997720" y="1906300"/>
            <a:ext cx="3776673" cy="3046988"/>
          </a:xfrm>
          <a:prstGeom prst="rect">
            <a:avLst/>
          </a:prstGeom>
          <a:noFill/>
        </p:spPr>
        <p:txBody>
          <a:bodyPr wrap="square" rtlCol="0">
            <a:spAutoFit/>
          </a:bodyPr>
          <a:lstStyle/>
          <a:p>
            <a:pPr lvl="0" algn="just"/>
            <a:r>
              <a:rPr lang="en-US" sz="2400" b="1" i="1" dirty="0">
                <a:solidFill>
                  <a:srgbClr val="FFFFFF"/>
                </a:solidFill>
                <a:latin typeface="Times New Roman" panose="02020603050405020304" pitchFamily="18" charset="0"/>
                <a:ea typeface="微软雅黑"/>
                <a:cs typeface="Times New Roman" panose="02020603050405020304" pitchFamily="18" charset="0"/>
              </a:rPr>
              <a:t>+ VB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thông</a:t>
            </a:r>
            <a:r>
              <a:rPr lang="en-US" sz="2400" b="1" i="1" dirty="0">
                <a:solidFill>
                  <a:srgbClr val="FFFFFF"/>
                </a:solidFill>
                <a:latin typeface="Times New Roman" panose="02020603050405020304" pitchFamily="18" charset="0"/>
                <a:ea typeface="微软雅黑"/>
                <a:cs typeface="Times New Roman" panose="02020603050405020304" pitchFamily="18" charset="0"/>
              </a:rPr>
              <a:t> tin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gồm</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những</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yếu</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tố</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nào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tạo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nên</a:t>
            </a:r>
            <a:r>
              <a:rPr lang="en-US" sz="2400" b="1" i="1" dirty="0">
                <a:solidFill>
                  <a:srgbClr val="FFFFFF"/>
                </a:solidFill>
                <a:latin typeface="Times New Roman" panose="02020603050405020304" pitchFamily="18" charset="0"/>
                <a:ea typeface="微软雅黑"/>
                <a:cs typeface="Times New Roman" panose="02020603050405020304" pitchFamily="18" charset="0"/>
              </a:rPr>
              <a:t>?</a:t>
            </a:r>
          </a:p>
          <a:p>
            <a:pPr lvl="0" algn="just"/>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Khi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đọc</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một</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bài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báo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em</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có</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đọc</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sa-pô</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không</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Vì</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sao</a:t>
            </a:r>
            <a:r>
              <a:rPr lang="en-US" sz="2400" b="1" i="1" dirty="0">
                <a:solidFill>
                  <a:srgbClr val="FFFFFF"/>
                </a:solidFill>
                <a:latin typeface="Times New Roman" panose="02020603050405020304" pitchFamily="18" charset="0"/>
                <a:ea typeface="微软雅黑"/>
                <a:cs typeface="Times New Roman" panose="02020603050405020304" pitchFamily="18" charset="0"/>
              </a:rPr>
              <a:t>? Sa-</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pô</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của</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bài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báo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có</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thể</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giúp</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gì</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cho</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em</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trong</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việc</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lĩnh</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hội</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thông</a:t>
            </a:r>
            <a:r>
              <a:rPr lang="en-US" sz="2400" b="1" i="1" dirty="0">
                <a:solidFill>
                  <a:srgbClr val="FFFFFF"/>
                </a:solidFill>
                <a:latin typeface="Times New Roman" panose="02020603050405020304" pitchFamily="18" charset="0"/>
                <a:ea typeface="微软雅黑"/>
                <a:cs typeface="Times New Roman" panose="02020603050405020304" pitchFamily="18" charset="0"/>
              </a:rPr>
              <a:t> tin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chính</a:t>
            </a:r>
            <a:r>
              <a:rPr lang="en-US" sz="2400" b="1" i="1" dirty="0">
                <a:solidFill>
                  <a:srgbClr val="FFFFFF"/>
                </a:solidFill>
                <a:latin typeface="Times New Roman" panose="02020603050405020304" pitchFamily="18" charset="0"/>
                <a:ea typeface="微软雅黑"/>
                <a:cs typeface="Times New Roman" panose="02020603050405020304" pitchFamily="18" charset="0"/>
              </a:rPr>
              <a:t> </a:t>
            </a:r>
            <a:r>
              <a:rPr lang="en-US" sz="2400" b="1" i="1" dirty="0" err="1">
                <a:solidFill>
                  <a:srgbClr val="FFFFFF"/>
                </a:solidFill>
                <a:latin typeface="Times New Roman" panose="02020603050405020304" pitchFamily="18" charset="0"/>
                <a:ea typeface="微软雅黑"/>
                <a:cs typeface="Times New Roman" panose="02020603050405020304" pitchFamily="18" charset="0"/>
              </a:rPr>
              <a:t>từ</a:t>
            </a:r>
            <a:r>
              <a:rPr lang="en-US" sz="2400" b="1" i="1" dirty="0">
                <a:solidFill>
                  <a:srgbClr val="FFFFFF"/>
                </a:solidFill>
                <a:latin typeface="Times New Roman" panose="02020603050405020304" pitchFamily="18" charset="0"/>
                <a:ea typeface="微软雅黑"/>
                <a:cs typeface="Times New Roman" panose="02020603050405020304" pitchFamily="18" charset="0"/>
              </a:rPr>
              <a:t> VB?</a:t>
            </a: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328166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80D6793-4DF3-4B27-8407-60D7CDB8F861}"/>
              </a:ext>
            </a:extLst>
          </p:cNvPr>
          <p:cNvGraphicFramePr>
            <a:graphicFrameLocks noGrp="1"/>
          </p:cNvGraphicFramePr>
          <p:nvPr>
            <p:extLst>
              <p:ext uri="{D42A27DB-BD31-4B8C-83A1-F6EECF244321}">
                <p14:modId xmlns:p14="http://schemas.microsoft.com/office/powerpoint/2010/main" val="476209279"/>
              </p:ext>
            </p:extLst>
          </p:nvPr>
        </p:nvGraphicFramePr>
        <p:xfrm>
          <a:off x="1912689" y="1348085"/>
          <a:ext cx="7759816" cy="3953760"/>
        </p:xfrm>
        <a:graphic>
          <a:graphicData uri="http://schemas.openxmlformats.org/drawingml/2006/table">
            <a:tbl>
              <a:tblPr firstRow="1" firstCol="1" bandRow="1"/>
              <a:tblGrid>
                <a:gridCol w="3892491">
                  <a:extLst>
                    <a:ext uri="{9D8B030D-6E8A-4147-A177-3AD203B41FA5}">
                      <a16:colId xmlns:a16="http://schemas.microsoft.com/office/drawing/2014/main" val="4268394853"/>
                    </a:ext>
                  </a:extLst>
                </a:gridCol>
                <a:gridCol w="3867325">
                  <a:extLst>
                    <a:ext uri="{9D8B030D-6E8A-4147-A177-3AD203B41FA5}">
                      <a16:colId xmlns:a16="http://schemas.microsoft.com/office/drawing/2014/main" val="958519313"/>
                    </a:ext>
                  </a:extLst>
                </a:gridCol>
              </a:tblGrid>
              <a:tr h="799508">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205981"/>
                  </a:ext>
                </a:extLst>
              </a:tr>
              <a:tr h="788563">
                <a:tc>
                  <a:txBody>
                    <a:bodyPr/>
                    <a:lstStyle/>
                    <a:p>
                      <a:pPr algn="just">
                        <a:lnSpc>
                          <a:spcPct val="150000"/>
                        </a:lnSpc>
                        <a:spcAft>
                          <a:spcPts val="0"/>
                        </a:spcAft>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853552"/>
                  </a:ext>
                </a:extLst>
              </a:tr>
              <a:tr h="788563">
                <a:tc>
                  <a:txBody>
                    <a:bodyPr/>
                    <a:lstStyle/>
                    <a:p>
                      <a:pPr algn="just">
                        <a:lnSpc>
                          <a:spcPct val="150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Sa-pô</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958815"/>
                  </a:ext>
                </a:extLst>
              </a:tr>
              <a:tr h="788563">
                <a:tc>
                  <a:txBody>
                    <a:bodyPr/>
                    <a:lstStyle/>
                    <a:p>
                      <a:pPr algn="just">
                        <a:lnSpc>
                          <a:spcPct val="150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 đề</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510958"/>
                  </a:ext>
                </a:extLst>
              </a:tr>
              <a:tr h="788563">
                <a:tc>
                  <a:txBody>
                    <a:bodyPr/>
                    <a:lstStyle/>
                    <a:p>
                      <a:pPr algn="just">
                        <a:lnSpc>
                          <a:spcPct val="150000"/>
                        </a:lnSpc>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 mục</a:t>
                      </a:r>
                      <a:endParaRPr lang="en-US" sz="20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1295847"/>
                  </a:ext>
                </a:extLst>
              </a:tr>
            </a:tbl>
          </a:graphicData>
        </a:graphic>
      </p:graphicFrame>
      <p:sp>
        <p:nvSpPr>
          <p:cNvPr id="3" name="Rectangle 1">
            <a:extLst>
              <a:ext uri="{FF2B5EF4-FFF2-40B4-BE49-F238E27FC236}">
                <a16:creationId xmlns:a16="http://schemas.microsoft.com/office/drawing/2014/main" id="{2EA54B2F-E9A9-4E6B-B757-C607D3A6467C}"/>
              </a:ext>
            </a:extLst>
          </p:cNvPr>
          <p:cNvSpPr>
            <a:spLocks noChangeArrowheads="1"/>
          </p:cNvSpPr>
          <p:nvPr/>
        </p:nvSpPr>
        <p:spPr bwMode="auto">
          <a:xfrm>
            <a:off x="2248248" y="520626"/>
            <a:ext cx="6174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a:t>
            </a:r>
            <a:r>
              <a:rPr kumimoji="0" lang="en-US" altLang="en-US" sz="3600" b="1" i="0" u="none" strike="noStrike" cap="none" normalizeH="0" baseline="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3600" b="1"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600" b="1"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64556226"/>
      </p:ext>
    </p:extLst>
  </p:cSld>
  <p:clrMapOvr>
    <a:masterClrMapping/>
  </p:clrMapOvr>
  <p:transition spd="slow" advClick="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430F366C-6553-4AD4-9F83-1BD02D78C5B1}"/>
              </a:ext>
            </a:extLst>
          </p:cNvPr>
          <p:cNvSpPr>
            <a:spLocks noChangeArrowheads="1"/>
          </p:cNvSpPr>
          <p:nvPr/>
        </p:nvSpPr>
        <p:spPr bwMode="auto">
          <a:xfrm>
            <a:off x="2248248" y="520626"/>
            <a:ext cx="6174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a:t>
            </a:r>
            <a:r>
              <a:rPr kumimoji="0" lang="en-US" altLang="en-US" sz="3600" b="1" i="0" u="none" strike="noStrike" cap="none" normalizeH="0" baseline="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3600" b="1"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3600" b="1"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C7F127A5-F73E-43A8-B00B-632485239F11}"/>
              </a:ext>
            </a:extLst>
          </p:cNvPr>
          <p:cNvPicPr>
            <a:picLocks noChangeAspect="1"/>
          </p:cNvPicPr>
          <p:nvPr/>
        </p:nvPicPr>
        <p:blipFill>
          <a:blip r:embed="rId2"/>
          <a:stretch>
            <a:fillRect/>
          </a:stretch>
        </p:blipFill>
        <p:spPr>
          <a:xfrm>
            <a:off x="1317072" y="1248510"/>
            <a:ext cx="8338656" cy="5596613"/>
          </a:xfrm>
          <a:prstGeom prst="rect">
            <a:avLst/>
          </a:prstGeom>
        </p:spPr>
      </p:pic>
    </p:spTree>
    <p:extLst>
      <p:ext uri="{BB962C8B-B14F-4D97-AF65-F5344CB8AC3E}">
        <p14:creationId xmlns:p14="http://schemas.microsoft.com/office/powerpoint/2010/main" val="509420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9CB1EA9-8998-4B69-8156-AA14456863B0}"/>
              </a:ext>
            </a:extLst>
          </p:cNvPr>
          <p:cNvSpPr txBox="1"/>
          <p:nvPr/>
        </p:nvSpPr>
        <p:spPr>
          <a:xfrm>
            <a:off x="1550831" y="488538"/>
            <a:ext cx="3404346" cy="646331"/>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418765"/>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Kh</a:t>
            </a:r>
            <a:r>
              <a:rPr lang="en-US" altLang="zh-CN" sz="3600" b="1" dirty="0" err="1">
                <a:solidFill>
                  <a:srgbClr val="418765"/>
                </a:solidFill>
                <a:latin typeface="Times New Roman" panose="02020603050405020304" pitchFamily="18" charset="0"/>
                <a:ea typeface="Arial Unicode MS" panose="020B0604020202020204" pitchFamily="34" charset="-122"/>
                <a:cs typeface="Times New Roman" panose="02020603050405020304" pitchFamily="18" charset="0"/>
              </a:rPr>
              <a:t>ởi</a:t>
            </a:r>
            <a:r>
              <a:rPr lang="en-US" altLang="zh-CN" sz="3600" b="1" dirty="0">
                <a:solidFill>
                  <a:srgbClr val="418765"/>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3600" b="1" dirty="0" err="1">
                <a:solidFill>
                  <a:srgbClr val="418765"/>
                </a:solidFill>
                <a:latin typeface="Times New Roman" panose="02020603050405020304" pitchFamily="18" charset="0"/>
                <a:ea typeface="Arial Unicode MS" panose="020B0604020202020204" pitchFamily="34" charset="-122"/>
                <a:cs typeface="Times New Roman" panose="02020603050405020304" pitchFamily="18" charset="0"/>
              </a:rPr>
              <a:t>động</a:t>
            </a:r>
            <a:endParaRPr kumimoji="0" lang="en-US" altLang="zh-CN" sz="3600" b="1" i="0" u="none" strike="noStrike" kern="1200" cap="none" spc="0" normalizeH="0" baseline="0" noProof="0" dirty="0">
              <a:ln>
                <a:noFill/>
              </a:ln>
              <a:solidFill>
                <a:srgbClr val="418765"/>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031875" y="2102133"/>
            <a:ext cx="37083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a:t>
            </a:r>
            <a:r>
              <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rò chơi Bức ảnh bí mật. Có một bức ảnh là chủ đề của bài học, để mở được bức ảnh phải lật mở được các mảnh ghép bằng cách trả lời </a:t>
            </a:r>
            <a:r>
              <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4</a:t>
            </a:r>
            <a:r>
              <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câu hỏi.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id="{76EC4F05-5997-4011-A0F1-346AFE806D61}"/>
              </a:ext>
            </a:extLst>
          </p:cNvPr>
          <p:cNvPicPr>
            <a:picLocks noChangeAspect="1"/>
          </p:cNvPicPr>
          <p:nvPr/>
        </p:nvPicPr>
        <p:blipFill>
          <a:blip r:embed="rId3"/>
          <a:stretch>
            <a:fillRect/>
          </a:stretch>
        </p:blipFill>
        <p:spPr>
          <a:xfrm>
            <a:off x="7105680" y="4095399"/>
            <a:ext cx="4035902" cy="3255546"/>
          </a:xfrm>
          <a:prstGeom prst="rect">
            <a:avLst/>
          </a:prstGeom>
        </p:spPr>
      </p:pic>
      <p:pic>
        <p:nvPicPr>
          <p:cNvPr id="7" name="Picture 6">
            <a:extLst>
              <a:ext uri="{FF2B5EF4-FFF2-40B4-BE49-F238E27FC236}">
                <a16:creationId xmlns:a16="http://schemas.microsoft.com/office/drawing/2014/main" id="{1E2D2D02-734B-440B-BF91-859EE8CEE96F}"/>
              </a:ext>
            </a:extLst>
          </p:cNvPr>
          <p:cNvPicPr>
            <a:picLocks noChangeAspect="1"/>
          </p:cNvPicPr>
          <p:nvPr/>
        </p:nvPicPr>
        <p:blipFill>
          <a:blip r:embed="rId4"/>
          <a:stretch>
            <a:fillRect/>
          </a:stretch>
        </p:blipFill>
        <p:spPr>
          <a:xfrm>
            <a:off x="8913802" y="152772"/>
            <a:ext cx="2918992" cy="1949361"/>
          </a:xfrm>
          <a:prstGeom prst="rect">
            <a:avLst/>
          </a:prstGeom>
        </p:spPr>
      </p:pic>
    </p:spTree>
    <p:extLst>
      <p:ext uri="{BB962C8B-B14F-4D97-AF65-F5344CB8AC3E}">
        <p14:creationId xmlns:p14="http://schemas.microsoft.com/office/powerpoint/2010/main" val="31700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80D6793-4DF3-4B27-8407-60D7CDB8F861}"/>
              </a:ext>
            </a:extLst>
          </p:cNvPr>
          <p:cNvGraphicFramePr>
            <a:graphicFrameLocks noGrp="1"/>
          </p:cNvGraphicFramePr>
          <p:nvPr>
            <p:extLst>
              <p:ext uri="{D42A27DB-BD31-4B8C-83A1-F6EECF244321}">
                <p14:modId xmlns:p14="http://schemas.microsoft.com/office/powerpoint/2010/main" val="4043407004"/>
              </p:ext>
            </p:extLst>
          </p:nvPr>
        </p:nvGraphicFramePr>
        <p:xfrm>
          <a:off x="1845577" y="1104804"/>
          <a:ext cx="8271545" cy="3902140"/>
        </p:xfrm>
        <a:graphic>
          <a:graphicData uri="http://schemas.openxmlformats.org/drawingml/2006/table">
            <a:tbl>
              <a:tblPr firstRow="1" firstCol="1" bandRow="1"/>
              <a:tblGrid>
                <a:gridCol w="3324629">
                  <a:extLst>
                    <a:ext uri="{9D8B030D-6E8A-4147-A177-3AD203B41FA5}">
                      <a16:colId xmlns:a16="http://schemas.microsoft.com/office/drawing/2014/main" val="4268394853"/>
                    </a:ext>
                  </a:extLst>
                </a:gridCol>
                <a:gridCol w="4946916">
                  <a:extLst>
                    <a:ext uri="{9D8B030D-6E8A-4147-A177-3AD203B41FA5}">
                      <a16:colId xmlns:a16="http://schemas.microsoft.com/office/drawing/2014/main" val="958519313"/>
                    </a:ext>
                  </a:extLst>
                </a:gridCol>
              </a:tblGrid>
              <a:tr h="308610">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205981"/>
                  </a:ext>
                </a:extLst>
              </a:tr>
              <a:tr h="30099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853552"/>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958815"/>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510958"/>
                  </a:ext>
                </a:extLst>
              </a:tr>
            </a:tbl>
          </a:graphicData>
        </a:graphic>
      </p:graphicFrame>
      <p:sp>
        <p:nvSpPr>
          <p:cNvPr id="4" name="TextBox 3">
            <a:extLst>
              <a:ext uri="{FF2B5EF4-FFF2-40B4-BE49-F238E27FC236}">
                <a16:creationId xmlns:a16="http://schemas.microsoft.com/office/drawing/2014/main" id="{79A8F49E-490B-47E5-B7E4-B0C3C3B5BE53}"/>
              </a:ext>
            </a:extLst>
          </p:cNvPr>
          <p:cNvSpPr txBox="1"/>
          <p:nvPr/>
        </p:nvSpPr>
        <p:spPr>
          <a:xfrm>
            <a:off x="1913785" y="1484851"/>
            <a:ext cx="2028119" cy="498855"/>
          </a:xfrm>
          <a:prstGeom prst="rect">
            <a:avLst/>
          </a:prstGeom>
          <a:noFill/>
        </p:spPr>
        <p:txBody>
          <a:bodyPr wrap="none" rtlCol="0">
            <a:spAutoFit/>
          </a:bodyPr>
          <a:lstStyle/>
          <a:p>
            <a:pPr lvl="0" algn="just" defTabSz="914309">
              <a:lnSpc>
                <a:spcPct val="150000"/>
              </a:lnSpc>
            </a:pP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a:t>
            </a:r>
            <a:endParaRPr lang="en-US" sz="20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6914CD4-5DDB-4A4E-8605-E309FF23F15B}"/>
              </a:ext>
            </a:extLst>
          </p:cNvPr>
          <p:cNvSpPr txBox="1"/>
          <p:nvPr/>
        </p:nvSpPr>
        <p:spPr>
          <a:xfrm>
            <a:off x="5366052" y="1567144"/>
            <a:ext cx="4069936" cy="707886"/>
          </a:xfrm>
          <a:prstGeom prst="rect">
            <a:avLst/>
          </a:prstGeom>
          <a:noFill/>
        </p:spPr>
        <p:txBody>
          <a:bodyPr wrap="square" rtlCol="0">
            <a:spAutoFit/>
          </a:bodyPr>
          <a:lstStyle/>
          <a:p>
            <a:pPr lvl="0" algn="just" defTabSz="914309"/>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prstClr val="black"/>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C598E7C-0145-4AD0-8C4B-C6E9F05E26A8}"/>
              </a:ext>
            </a:extLst>
          </p:cNvPr>
          <p:cNvPicPr>
            <a:picLocks noChangeAspect="1"/>
          </p:cNvPicPr>
          <p:nvPr/>
        </p:nvPicPr>
        <p:blipFill>
          <a:blip r:embed="rId2"/>
          <a:stretch>
            <a:fillRect/>
          </a:stretch>
        </p:blipFill>
        <p:spPr>
          <a:xfrm>
            <a:off x="2734811" y="5409533"/>
            <a:ext cx="1631325" cy="1634244"/>
          </a:xfrm>
          <a:prstGeom prst="rect">
            <a:avLst/>
          </a:prstGeom>
        </p:spPr>
      </p:pic>
    </p:spTree>
    <p:extLst>
      <p:ext uri="{BB962C8B-B14F-4D97-AF65-F5344CB8AC3E}">
        <p14:creationId xmlns:p14="http://schemas.microsoft.com/office/powerpoint/2010/main" val="9427604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pic>
        <p:nvPicPr>
          <p:cNvPr id="10" name="Picture 9">
            <a:extLst>
              <a:ext uri="{FF2B5EF4-FFF2-40B4-BE49-F238E27FC236}">
                <a16:creationId xmlns:a16="http://schemas.microsoft.com/office/drawing/2014/main" id="{1C0E8B01-8854-4FCA-82A3-843C9FCDA4D3}"/>
              </a:ext>
            </a:extLst>
          </p:cNvPr>
          <p:cNvPicPr>
            <a:picLocks noChangeAspect="1"/>
          </p:cNvPicPr>
          <p:nvPr/>
        </p:nvPicPr>
        <p:blipFill>
          <a:blip r:embed="rId3"/>
          <a:stretch>
            <a:fillRect/>
          </a:stretch>
        </p:blipFill>
        <p:spPr>
          <a:xfrm>
            <a:off x="1746494" y="1262975"/>
            <a:ext cx="8340051" cy="5596613"/>
          </a:xfrm>
          <a:prstGeom prst="rect">
            <a:avLst/>
          </a:prstGeom>
        </p:spPr>
      </p:pic>
      <p:sp>
        <p:nvSpPr>
          <p:cNvPr id="11" name="Speech Bubble: Rectangle with Corners Rounded 10">
            <a:extLst>
              <a:ext uri="{FF2B5EF4-FFF2-40B4-BE49-F238E27FC236}">
                <a16:creationId xmlns:a16="http://schemas.microsoft.com/office/drawing/2014/main" id="{55F6F2C1-D9E5-48C2-9E9A-50715238A2E5}"/>
              </a:ext>
            </a:extLst>
          </p:cNvPr>
          <p:cNvSpPr/>
          <p:nvPr/>
        </p:nvSpPr>
        <p:spPr>
          <a:xfrm>
            <a:off x="184558" y="1887523"/>
            <a:ext cx="2541864" cy="1396741"/>
          </a:xfrm>
          <a:prstGeom prst="wedgeRoundRectCallout">
            <a:avLst>
              <a:gd name="adj1" fmla="val 90718"/>
              <a:gd name="adj2" fmla="val 4359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dirty="0" err="1">
                <a:solidFill>
                  <a:schemeClr val="tx1"/>
                </a:solidFill>
                <a:latin typeface="Times New Roman" panose="02020603050405020304" pitchFamily="18" charset="0"/>
                <a:cs typeface="Times New Roman" panose="02020603050405020304" pitchFamily="18" charset="0"/>
              </a:rPr>
              <a:t>Văn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có</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mục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đích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truyền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tải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thông</a:t>
            </a:r>
            <a:r>
              <a:rPr lang="en-US" dirty="0">
                <a:solidFill>
                  <a:schemeClr val="tx1"/>
                </a:solidFill>
                <a:latin typeface="Times New Roman" panose="02020603050405020304" pitchFamily="18" charset="0"/>
                <a:cs typeface="Times New Roman" panose="02020603050405020304" pitchFamily="18" charset="0"/>
              </a:rPr>
              <a:t> tin </a:t>
            </a:r>
            <a:r>
              <a:rPr lang="en-US" dirty="0" err="1">
                <a:solidFill>
                  <a:schemeClr val="tx1"/>
                </a:solidFill>
                <a:latin typeface="Times New Roman" panose="02020603050405020304" pitchFamily="18" charset="0"/>
                <a:cs typeface="Times New Roman" panose="02020603050405020304" pitchFamily="18" charset="0"/>
              </a:rPr>
              <a:t>về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thành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phố</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Thủ</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Đức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phát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động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trồng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cây</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xanh</a:t>
            </a:r>
            <a:r>
              <a:rPr lang="en-US"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198559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80D6793-4DF3-4B27-8407-60D7CDB8F861}"/>
              </a:ext>
            </a:extLst>
          </p:cNvPr>
          <p:cNvGraphicFramePr>
            <a:graphicFrameLocks noGrp="1"/>
          </p:cNvGraphicFramePr>
          <p:nvPr>
            <p:extLst>
              <p:ext uri="{D42A27DB-BD31-4B8C-83A1-F6EECF244321}">
                <p14:modId xmlns:p14="http://schemas.microsoft.com/office/powerpoint/2010/main" val="3413086732"/>
              </p:ext>
            </p:extLst>
          </p:nvPr>
        </p:nvGraphicFramePr>
        <p:xfrm>
          <a:off x="1845577" y="1104804"/>
          <a:ext cx="9312961" cy="3902140"/>
        </p:xfrm>
        <a:graphic>
          <a:graphicData uri="http://schemas.openxmlformats.org/drawingml/2006/table">
            <a:tbl>
              <a:tblPr firstRow="1" firstCol="1" bandRow="1"/>
              <a:tblGrid>
                <a:gridCol w="3743211">
                  <a:extLst>
                    <a:ext uri="{9D8B030D-6E8A-4147-A177-3AD203B41FA5}">
                      <a16:colId xmlns:a16="http://schemas.microsoft.com/office/drawing/2014/main" val="4268394853"/>
                    </a:ext>
                  </a:extLst>
                </a:gridCol>
                <a:gridCol w="5569750">
                  <a:extLst>
                    <a:ext uri="{9D8B030D-6E8A-4147-A177-3AD203B41FA5}">
                      <a16:colId xmlns:a16="http://schemas.microsoft.com/office/drawing/2014/main" val="958519313"/>
                    </a:ext>
                  </a:extLst>
                </a:gridCol>
              </a:tblGrid>
              <a:tr h="308610">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205981"/>
                  </a:ext>
                </a:extLst>
              </a:tr>
              <a:tr h="30099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853552"/>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958815"/>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510958"/>
                  </a:ext>
                </a:extLst>
              </a:tr>
            </a:tbl>
          </a:graphicData>
        </a:graphic>
      </p:graphicFrame>
      <p:sp>
        <p:nvSpPr>
          <p:cNvPr id="4" name="TextBox 3">
            <a:extLst>
              <a:ext uri="{FF2B5EF4-FFF2-40B4-BE49-F238E27FC236}">
                <a16:creationId xmlns:a16="http://schemas.microsoft.com/office/drawing/2014/main" id="{79A8F49E-490B-47E5-B7E4-B0C3C3B5BE53}"/>
              </a:ext>
            </a:extLst>
          </p:cNvPr>
          <p:cNvSpPr txBox="1"/>
          <p:nvPr/>
        </p:nvSpPr>
        <p:spPr>
          <a:xfrm>
            <a:off x="1913785" y="1484851"/>
            <a:ext cx="2028119" cy="498855"/>
          </a:xfrm>
          <a:prstGeom prst="rect">
            <a:avLst/>
          </a:prstGeom>
          <a:noFill/>
        </p:spPr>
        <p:txBody>
          <a:bodyPr wrap="non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6914CD4-5DDB-4A4E-8605-E309FF23F15B}"/>
              </a:ext>
            </a:extLst>
          </p:cNvPr>
          <p:cNvSpPr txBox="1"/>
          <p:nvPr/>
        </p:nvSpPr>
        <p:spPr>
          <a:xfrm>
            <a:off x="5686425" y="1651502"/>
            <a:ext cx="5372100" cy="707886"/>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mục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cậy</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E350318-FD04-45DC-A247-5B2D51A9842C}"/>
              </a:ext>
            </a:extLst>
          </p:cNvPr>
          <p:cNvSpPr txBox="1"/>
          <p:nvPr/>
        </p:nvSpPr>
        <p:spPr>
          <a:xfrm>
            <a:off x="2073291" y="2491393"/>
            <a:ext cx="782587" cy="498663"/>
          </a:xfrm>
          <a:prstGeom prst="rect">
            <a:avLst/>
          </a:prstGeom>
          <a:noFill/>
        </p:spPr>
        <p:txBody>
          <a:bodyPr wrap="non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pô</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CFCB730-330D-4F17-83CE-2F6004138426}"/>
              </a:ext>
            </a:extLst>
          </p:cNvPr>
          <p:cNvSpPr txBox="1"/>
          <p:nvPr/>
        </p:nvSpPr>
        <p:spPr>
          <a:xfrm>
            <a:off x="5686425" y="2359388"/>
            <a:ext cx="5372100" cy="1015663"/>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à đoạn văn ngắn nằm ngay dưới nhan đề văn bản nhắm giới thiệu tóm tắt nội dung bài viết và tạo sự lôi cuốn đối với người đọc.</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C598E7C-0145-4AD0-8C4B-C6E9F05E26A8}"/>
              </a:ext>
            </a:extLst>
          </p:cNvPr>
          <p:cNvPicPr>
            <a:picLocks noChangeAspect="1"/>
          </p:cNvPicPr>
          <p:nvPr/>
        </p:nvPicPr>
        <p:blipFill>
          <a:blip r:embed="rId2"/>
          <a:stretch>
            <a:fillRect/>
          </a:stretch>
        </p:blipFill>
        <p:spPr>
          <a:xfrm>
            <a:off x="2734811" y="5409533"/>
            <a:ext cx="1631325" cy="1634244"/>
          </a:xfrm>
          <a:prstGeom prst="rect">
            <a:avLst/>
          </a:prstGeom>
        </p:spPr>
      </p:pic>
    </p:spTree>
    <p:extLst>
      <p:ext uri="{BB962C8B-B14F-4D97-AF65-F5344CB8AC3E}">
        <p14:creationId xmlns:p14="http://schemas.microsoft.com/office/powerpoint/2010/main" val="15265646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pic>
        <p:nvPicPr>
          <p:cNvPr id="10" name="Picture 9">
            <a:extLst>
              <a:ext uri="{FF2B5EF4-FFF2-40B4-BE49-F238E27FC236}">
                <a16:creationId xmlns:a16="http://schemas.microsoft.com/office/drawing/2014/main" id="{1C0E8B01-8854-4FCA-82A3-843C9FCDA4D3}"/>
              </a:ext>
            </a:extLst>
          </p:cNvPr>
          <p:cNvPicPr>
            <a:picLocks noChangeAspect="1"/>
          </p:cNvPicPr>
          <p:nvPr/>
        </p:nvPicPr>
        <p:blipFill>
          <a:blip r:embed="rId3"/>
          <a:stretch>
            <a:fillRect/>
          </a:stretch>
        </p:blipFill>
        <p:spPr>
          <a:xfrm>
            <a:off x="1746494" y="1262975"/>
            <a:ext cx="8340051" cy="5596613"/>
          </a:xfrm>
          <a:prstGeom prst="rect">
            <a:avLst/>
          </a:prstGeom>
        </p:spPr>
      </p:pic>
      <p:sp>
        <p:nvSpPr>
          <p:cNvPr id="11" name="Speech Bubble: Rectangle with Corners Rounded 10">
            <a:extLst>
              <a:ext uri="{FF2B5EF4-FFF2-40B4-BE49-F238E27FC236}">
                <a16:creationId xmlns:a16="http://schemas.microsoft.com/office/drawing/2014/main" id="{55F6F2C1-D9E5-48C2-9E9A-50715238A2E5}"/>
              </a:ext>
            </a:extLst>
          </p:cNvPr>
          <p:cNvSpPr/>
          <p:nvPr/>
        </p:nvSpPr>
        <p:spPr>
          <a:xfrm>
            <a:off x="475562" y="3429794"/>
            <a:ext cx="2541864" cy="1396741"/>
          </a:xfrm>
          <a:prstGeom prst="wedgeRoundRectCallout">
            <a:avLst>
              <a:gd name="adj1" fmla="val 83457"/>
              <a:gd name="adj2" fmla="val -18873"/>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phố</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C17900A0-7138-4E45-8BD8-99E162317440}"/>
                  </a:ext>
                </a:extLst>
              </p14:cNvPr>
              <p14:cNvContentPartPr/>
              <p14:nvPr/>
            </p14:nvContentPartPr>
            <p14:xfrm>
              <a:off x="1776213" y="1869878"/>
              <a:ext cx="6051550" cy="666750"/>
            </p14:xfrm>
          </p:contentPart>
        </mc:Choice>
        <mc:Fallback xmlns="">
          <p:pic>
            <p:nvPicPr>
              <p:cNvPr id="3" name="Ink 2">
                <a:extLst>
                  <a:ext uri="{FF2B5EF4-FFF2-40B4-BE49-F238E27FC236}">
                    <a16:creationId xmlns:a16="http://schemas.microsoft.com/office/drawing/2014/main" id="{C17900A0-7138-4E45-8BD8-99E162317440}"/>
                  </a:ext>
                </a:extLst>
              </p:cNvPr>
              <p:cNvPicPr/>
              <p:nvPr/>
            </p:nvPicPr>
            <p:blipFill>
              <a:blip r:embed="rId5"/>
              <a:stretch>
                <a:fillRect/>
              </a:stretch>
            </p:blipFill>
            <p:spPr>
              <a:xfrm>
                <a:off x="1761812" y="1855470"/>
                <a:ext cx="6079631" cy="694846"/>
              </a:xfrm>
              <a:prstGeom prst="rect">
                <a:avLst/>
              </a:prstGeom>
            </p:spPr>
          </p:pic>
        </mc:Fallback>
      </mc:AlternateContent>
      <p:sp>
        <p:nvSpPr>
          <p:cNvPr id="7" name="Speech Bubble: Rectangle with Corners Rounded 6">
            <a:extLst>
              <a:ext uri="{FF2B5EF4-FFF2-40B4-BE49-F238E27FC236}">
                <a16:creationId xmlns:a16="http://schemas.microsoft.com/office/drawing/2014/main" id="{73DDACC9-48C6-45D8-A5E3-03F20D6EC54D}"/>
              </a:ext>
            </a:extLst>
          </p:cNvPr>
          <p:cNvSpPr/>
          <p:nvPr/>
        </p:nvSpPr>
        <p:spPr>
          <a:xfrm>
            <a:off x="7739536" y="2476284"/>
            <a:ext cx="1509112" cy="557133"/>
          </a:xfrm>
          <a:prstGeom prst="wedgeRoundRectCallout">
            <a:avLst>
              <a:gd name="adj1" fmla="val -70338"/>
              <a:gd name="adj2" fmla="val -7675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 -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pô</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582780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80D6793-4DF3-4B27-8407-60D7CDB8F861}"/>
              </a:ext>
            </a:extLst>
          </p:cNvPr>
          <p:cNvGraphicFramePr>
            <a:graphicFrameLocks noGrp="1"/>
          </p:cNvGraphicFramePr>
          <p:nvPr/>
        </p:nvGraphicFramePr>
        <p:xfrm>
          <a:off x="1845577" y="1104804"/>
          <a:ext cx="8271545" cy="3902140"/>
        </p:xfrm>
        <a:graphic>
          <a:graphicData uri="http://schemas.openxmlformats.org/drawingml/2006/table">
            <a:tbl>
              <a:tblPr firstRow="1" firstCol="1" bandRow="1"/>
              <a:tblGrid>
                <a:gridCol w="3324629">
                  <a:extLst>
                    <a:ext uri="{9D8B030D-6E8A-4147-A177-3AD203B41FA5}">
                      <a16:colId xmlns:a16="http://schemas.microsoft.com/office/drawing/2014/main" val="4268394853"/>
                    </a:ext>
                  </a:extLst>
                </a:gridCol>
                <a:gridCol w="4946916">
                  <a:extLst>
                    <a:ext uri="{9D8B030D-6E8A-4147-A177-3AD203B41FA5}">
                      <a16:colId xmlns:a16="http://schemas.microsoft.com/office/drawing/2014/main" val="958519313"/>
                    </a:ext>
                  </a:extLst>
                </a:gridCol>
              </a:tblGrid>
              <a:tr h="308610">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205981"/>
                  </a:ext>
                </a:extLst>
              </a:tr>
              <a:tr h="30099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853552"/>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958815"/>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510958"/>
                  </a:ext>
                </a:extLst>
              </a:tr>
            </a:tbl>
          </a:graphicData>
        </a:graphic>
      </p:graphicFrame>
      <p:sp>
        <p:nvSpPr>
          <p:cNvPr id="4" name="TextBox 3">
            <a:extLst>
              <a:ext uri="{FF2B5EF4-FFF2-40B4-BE49-F238E27FC236}">
                <a16:creationId xmlns:a16="http://schemas.microsoft.com/office/drawing/2014/main" id="{79A8F49E-490B-47E5-B7E4-B0C3C3B5BE53}"/>
              </a:ext>
            </a:extLst>
          </p:cNvPr>
          <p:cNvSpPr txBox="1"/>
          <p:nvPr/>
        </p:nvSpPr>
        <p:spPr>
          <a:xfrm>
            <a:off x="1913785" y="1484851"/>
            <a:ext cx="2028119" cy="498855"/>
          </a:xfrm>
          <a:prstGeom prst="rect">
            <a:avLst/>
          </a:prstGeom>
          <a:noFill/>
        </p:spPr>
        <p:txBody>
          <a:bodyPr wrap="non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6914CD4-5DDB-4A4E-8605-E309FF23F15B}"/>
              </a:ext>
            </a:extLst>
          </p:cNvPr>
          <p:cNvSpPr txBox="1"/>
          <p:nvPr/>
        </p:nvSpPr>
        <p:spPr>
          <a:xfrm>
            <a:off x="5366052" y="1567144"/>
            <a:ext cx="4069936" cy="707886"/>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mục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đích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cậy</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E350318-FD04-45DC-A247-5B2D51A9842C}"/>
              </a:ext>
            </a:extLst>
          </p:cNvPr>
          <p:cNvSpPr txBox="1"/>
          <p:nvPr/>
        </p:nvSpPr>
        <p:spPr>
          <a:xfrm>
            <a:off x="2073291" y="2491393"/>
            <a:ext cx="782587" cy="498663"/>
          </a:xfrm>
          <a:prstGeom prst="rect">
            <a:avLst/>
          </a:prstGeom>
          <a:noFill/>
        </p:spPr>
        <p:txBody>
          <a:bodyPr wrap="non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pô</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CFCB730-330D-4F17-83CE-2F6004138426}"/>
              </a:ext>
            </a:extLst>
          </p:cNvPr>
          <p:cNvSpPr txBox="1"/>
          <p:nvPr/>
        </p:nvSpPr>
        <p:spPr>
          <a:xfrm>
            <a:off x="5479909" y="2359388"/>
            <a:ext cx="3956079" cy="1323439"/>
          </a:xfrm>
          <a:prstGeom prst="rect">
            <a:avLst/>
          </a:prstGeom>
          <a:noFill/>
        </p:spPr>
        <p:txBody>
          <a:bodyPr wrap="square" rtlCol="0">
            <a:spAutoFit/>
          </a:bodyPr>
          <a:lstStyle/>
          <a:p>
            <a:pPr marL="0" marR="0" lvl="0" indent="0" algn="just"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à đoạn văn ngắn nằm ngay dưới nhan đề văn bản nhắm giới thiệu tóm tắt nội dung bài viết và tạo sự lôi cuốn đối với người đọc.</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FB0990C-6227-411B-91E5-39FF7E90DE41}"/>
              </a:ext>
            </a:extLst>
          </p:cNvPr>
          <p:cNvSpPr txBox="1"/>
          <p:nvPr/>
        </p:nvSpPr>
        <p:spPr>
          <a:xfrm>
            <a:off x="2151319" y="3950463"/>
            <a:ext cx="1047082" cy="498663"/>
          </a:xfrm>
          <a:prstGeom prst="rect">
            <a:avLst/>
          </a:prstGeom>
          <a:noFill/>
        </p:spPr>
        <p:txBody>
          <a:bodyPr wrap="non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Nhan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DBF4225-0E2A-401B-BB1D-C30CCE412B4E}"/>
              </a:ext>
            </a:extLst>
          </p:cNvPr>
          <p:cNvSpPr txBox="1"/>
          <p:nvPr/>
        </p:nvSpPr>
        <p:spPr>
          <a:xfrm>
            <a:off x="5538233" y="3876601"/>
            <a:ext cx="3725574" cy="960328"/>
          </a:xfrm>
          <a:prstGeom prst="rect">
            <a:avLst/>
          </a:prstGeom>
          <a:noFill/>
        </p:spPr>
        <p:txBody>
          <a:bodyPr wrap="square" rtlCol="0">
            <a:spAutoFit/>
          </a:bodyPr>
          <a:lstStyle/>
          <a:p>
            <a:pPr marL="0" marR="0" lvl="0" indent="0" algn="just" defTabSz="914309"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chính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0C598E7C-0145-4AD0-8C4B-C6E9F05E26A8}"/>
              </a:ext>
            </a:extLst>
          </p:cNvPr>
          <p:cNvPicPr>
            <a:picLocks noChangeAspect="1"/>
          </p:cNvPicPr>
          <p:nvPr/>
        </p:nvPicPr>
        <p:blipFill>
          <a:blip r:embed="rId2"/>
          <a:stretch>
            <a:fillRect/>
          </a:stretch>
        </p:blipFill>
        <p:spPr>
          <a:xfrm>
            <a:off x="2734811" y="5409533"/>
            <a:ext cx="1631325" cy="1634244"/>
          </a:xfrm>
          <a:prstGeom prst="rect">
            <a:avLst/>
          </a:prstGeom>
        </p:spPr>
      </p:pic>
    </p:spTree>
    <p:extLst>
      <p:ext uri="{BB962C8B-B14F-4D97-AF65-F5344CB8AC3E}">
        <p14:creationId xmlns:p14="http://schemas.microsoft.com/office/powerpoint/2010/main" val="3495376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barn(inVertical)">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3C0C9-E0DD-4B02-8197-4C4D98865AE9}"/>
              </a:ext>
            </a:extLst>
          </p:cNvPr>
          <p:cNvPicPr>
            <a:picLocks noChangeAspect="1"/>
          </p:cNvPicPr>
          <p:nvPr/>
        </p:nvPicPr>
        <p:blipFill>
          <a:blip r:embed="rId2"/>
          <a:stretch>
            <a:fillRect/>
          </a:stretch>
        </p:blipFill>
        <p:spPr>
          <a:xfrm>
            <a:off x="7676076" y="3530207"/>
            <a:ext cx="3944454" cy="3944454"/>
          </a:xfrm>
          <a:prstGeom prst="rect">
            <a:avLst/>
          </a:prstGeom>
        </p:spPr>
      </p:pic>
      <p:pic>
        <p:nvPicPr>
          <p:cNvPr id="10" name="Picture 9">
            <a:extLst>
              <a:ext uri="{FF2B5EF4-FFF2-40B4-BE49-F238E27FC236}">
                <a16:creationId xmlns:a16="http://schemas.microsoft.com/office/drawing/2014/main" id="{1C0E8B01-8854-4FCA-82A3-843C9FCDA4D3}"/>
              </a:ext>
            </a:extLst>
          </p:cNvPr>
          <p:cNvPicPr>
            <a:picLocks noChangeAspect="1"/>
          </p:cNvPicPr>
          <p:nvPr/>
        </p:nvPicPr>
        <p:blipFill>
          <a:blip r:embed="rId3"/>
          <a:stretch>
            <a:fillRect/>
          </a:stretch>
        </p:blipFill>
        <p:spPr>
          <a:xfrm>
            <a:off x="1746494" y="1262975"/>
            <a:ext cx="8340051" cy="5596613"/>
          </a:xfrm>
          <a:prstGeom prst="rect">
            <a:avLst/>
          </a:prstGeom>
        </p:spPr>
      </p:pic>
      <p:sp>
        <p:nvSpPr>
          <p:cNvPr id="11" name="Speech Bubble: Rectangle with Corners Rounded 10">
            <a:extLst>
              <a:ext uri="{FF2B5EF4-FFF2-40B4-BE49-F238E27FC236}">
                <a16:creationId xmlns:a16="http://schemas.microsoft.com/office/drawing/2014/main" id="{55F6F2C1-D9E5-48C2-9E9A-50715238A2E5}"/>
              </a:ext>
            </a:extLst>
          </p:cNvPr>
          <p:cNvSpPr/>
          <p:nvPr/>
        </p:nvSpPr>
        <p:spPr>
          <a:xfrm>
            <a:off x="475562" y="3429794"/>
            <a:ext cx="2541864" cy="1396741"/>
          </a:xfrm>
          <a:prstGeom prst="wedgeRoundRectCallout">
            <a:avLst>
              <a:gd name="adj1" fmla="val 83457"/>
              <a:gd name="adj2" fmla="val -18873"/>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phố</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xanh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C17900A0-7138-4E45-8BD8-99E162317440}"/>
                  </a:ext>
                </a:extLst>
              </p14:cNvPr>
              <p14:cNvContentPartPr/>
              <p14:nvPr/>
            </p14:nvContentPartPr>
            <p14:xfrm>
              <a:off x="1776213" y="1869878"/>
              <a:ext cx="6051550" cy="666750"/>
            </p14:xfrm>
          </p:contentPart>
        </mc:Choice>
        <mc:Fallback xmlns="">
          <p:pic>
            <p:nvPicPr>
              <p:cNvPr id="3" name="Ink 2">
                <a:extLst>
                  <a:ext uri="{FF2B5EF4-FFF2-40B4-BE49-F238E27FC236}">
                    <a16:creationId xmlns:a16="http://schemas.microsoft.com/office/drawing/2014/main" id="{C17900A0-7138-4E45-8BD8-99E162317440}"/>
                  </a:ext>
                </a:extLst>
              </p:cNvPr>
              <p:cNvPicPr/>
              <p:nvPr/>
            </p:nvPicPr>
            <p:blipFill>
              <a:blip r:embed="rId5"/>
              <a:stretch>
                <a:fillRect/>
              </a:stretch>
            </p:blipFill>
            <p:spPr>
              <a:xfrm>
                <a:off x="1761812" y="1855470"/>
                <a:ext cx="6079631" cy="694846"/>
              </a:xfrm>
              <a:prstGeom prst="rect">
                <a:avLst/>
              </a:prstGeom>
            </p:spPr>
          </p:pic>
        </mc:Fallback>
      </mc:AlternateContent>
      <p:sp>
        <p:nvSpPr>
          <p:cNvPr id="7" name="Speech Bubble: Rectangle with Corners Rounded 6">
            <a:extLst>
              <a:ext uri="{FF2B5EF4-FFF2-40B4-BE49-F238E27FC236}">
                <a16:creationId xmlns:a16="http://schemas.microsoft.com/office/drawing/2014/main" id="{73DDACC9-48C6-45D8-A5E3-03F20D6EC54D}"/>
              </a:ext>
            </a:extLst>
          </p:cNvPr>
          <p:cNvSpPr/>
          <p:nvPr/>
        </p:nvSpPr>
        <p:spPr>
          <a:xfrm>
            <a:off x="7739536" y="2476284"/>
            <a:ext cx="1509112" cy="557133"/>
          </a:xfrm>
          <a:prstGeom prst="wedgeRoundRectCallout">
            <a:avLst>
              <a:gd name="adj1" fmla="val -70338"/>
              <a:gd name="adj2" fmla="val -7675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 -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pô</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7FDF9E88-029D-4FBB-8244-E095B82B0D04}"/>
                  </a:ext>
                </a:extLst>
              </p14:cNvPr>
              <p14:cNvContentPartPr/>
              <p14:nvPr/>
            </p14:nvContentPartPr>
            <p14:xfrm>
              <a:off x="2581075" y="1483025"/>
              <a:ext cx="4441825" cy="60325"/>
            </p14:xfrm>
          </p:contentPart>
        </mc:Choice>
        <mc:Fallback xmlns="">
          <p:pic>
            <p:nvPicPr>
              <p:cNvPr id="5" name="Ink 4">
                <a:extLst>
                  <a:ext uri="{FF2B5EF4-FFF2-40B4-BE49-F238E27FC236}">
                    <a16:creationId xmlns:a16="http://schemas.microsoft.com/office/drawing/2014/main" id="{7FDF9E88-029D-4FBB-8244-E095B82B0D04}"/>
                  </a:ext>
                </a:extLst>
              </p:cNvPr>
              <p:cNvPicPr/>
              <p:nvPr/>
            </p:nvPicPr>
            <p:blipFill>
              <a:blip r:embed="rId7"/>
              <a:stretch>
                <a:fillRect/>
              </a:stretch>
            </p:blipFill>
            <p:spPr>
              <a:xfrm>
                <a:off x="2545074" y="1410344"/>
                <a:ext cx="4513467" cy="205323"/>
              </a:xfrm>
              <a:prstGeom prst="rect">
                <a:avLst/>
              </a:prstGeom>
            </p:spPr>
          </p:pic>
        </mc:Fallback>
      </mc:AlternateContent>
      <p:sp>
        <p:nvSpPr>
          <p:cNvPr id="9" name="Speech Bubble: Rectangle with Corners Rounded 8">
            <a:extLst>
              <a:ext uri="{FF2B5EF4-FFF2-40B4-BE49-F238E27FC236}">
                <a16:creationId xmlns:a16="http://schemas.microsoft.com/office/drawing/2014/main" id="{9B4ECD59-3DAD-45E2-9B0D-16D895BA51C7}"/>
              </a:ext>
            </a:extLst>
          </p:cNvPr>
          <p:cNvSpPr/>
          <p:nvPr/>
        </p:nvSpPr>
        <p:spPr>
          <a:xfrm>
            <a:off x="7857481" y="1204423"/>
            <a:ext cx="1509112" cy="557133"/>
          </a:xfrm>
          <a:prstGeom prst="wedgeRoundRectCallout">
            <a:avLst>
              <a:gd name="adj1" fmla="val -87015"/>
              <a:gd name="adj2" fmla="val -7487"/>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156652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43ED23-B129-4EDF-9D16-7FBDA2B8486A}"/>
              </a:ext>
            </a:extLst>
          </p:cNvPr>
          <p:cNvPicPr>
            <a:picLocks noChangeAspect="1"/>
          </p:cNvPicPr>
          <p:nvPr/>
        </p:nvPicPr>
        <p:blipFill>
          <a:blip r:embed="rId2"/>
          <a:stretch>
            <a:fillRect/>
          </a:stretch>
        </p:blipFill>
        <p:spPr>
          <a:xfrm>
            <a:off x="2449585" y="511728"/>
            <a:ext cx="7373924" cy="6859588"/>
          </a:xfrm>
          <a:prstGeom prst="rect">
            <a:avLst/>
          </a:prstGeom>
        </p:spPr>
      </p:pic>
      <p:sp>
        <p:nvSpPr>
          <p:cNvPr id="4" name="Speech Bubble: Rectangle with Corners Rounded 3">
            <a:extLst>
              <a:ext uri="{FF2B5EF4-FFF2-40B4-BE49-F238E27FC236}">
                <a16:creationId xmlns:a16="http://schemas.microsoft.com/office/drawing/2014/main" id="{7436B3A0-B968-4848-91C6-ADF101178325}"/>
              </a:ext>
            </a:extLst>
          </p:cNvPr>
          <p:cNvSpPr/>
          <p:nvPr/>
        </p:nvSpPr>
        <p:spPr>
          <a:xfrm>
            <a:off x="994096" y="1971413"/>
            <a:ext cx="2541864" cy="1396741"/>
          </a:xfrm>
          <a:prstGeom prst="wedgeRoundRectCallout">
            <a:avLst>
              <a:gd name="adj1" fmla="val 90718"/>
              <a:gd name="adj2" fmla="val 4359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Cuông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Châu</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a:t>
            </a:r>
          </a:p>
        </p:txBody>
      </p:sp>
      <p:sp>
        <p:nvSpPr>
          <p:cNvPr id="5" name="Speech Bubble: Rectangle with Corners Rounded 4">
            <a:extLst>
              <a:ext uri="{FF2B5EF4-FFF2-40B4-BE49-F238E27FC236}">
                <a16:creationId xmlns:a16="http://schemas.microsoft.com/office/drawing/2014/main" id="{C4F50E61-C566-4D80-B522-7E1CE820E670}"/>
              </a:ext>
            </a:extLst>
          </p:cNvPr>
          <p:cNvSpPr/>
          <p:nvPr/>
        </p:nvSpPr>
        <p:spPr>
          <a:xfrm>
            <a:off x="4924337" y="2077918"/>
            <a:ext cx="1451296" cy="463948"/>
          </a:xfrm>
          <a:prstGeom prst="wedgeRoundRectCallout">
            <a:avLst>
              <a:gd name="adj1" fmla="val -15881"/>
              <a:gd name="adj2" fmla="val -274059"/>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 -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pô</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F2E76E0B-0F73-461C-A517-5474121950EF}"/>
              </a:ext>
            </a:extLst>
          </p:cNvPr>
          <p:cNvSpPr/>
          <p:nvPr/>
        </p:nvSpPr>
        <p:spPr>
          <a:xfrm>
            <a:off x="7575258" y="2205835"/>
            <a:ext cx="1451296" cy="463948"/>
          </a:xfrm>
          <a:prstGeom prst="wedgeRoundRectCallout">
            <a:avLst>
              <a:gd name="adj1" fmla="val -210679"/>
              <a:gd name="adj2" fmla="val -380741"/>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Nhan</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0511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80D6793-4DF3-4B27-8407-60D7CDB8F861}"/>
              </a:ext>
            </a:extLst>
          </p:cNvPr>
          <p:cNvGraphicFramePr>
            <a:graphicFrameLocks noGrp="1"/>
          </p:cNvGraphicFramePr>
          <p:nvPr>
            <p:extLst>
              <p:ext uri="{D42A27DB-BD31-4B8C-83A1-F6EECF244321}">
                <p14:modId xmlns:p14="http://schemas.microsoft.com/office/powerpoint/2010/main" val="3019270995"/>
              </p:ext>
            </p:extLst>
          </p:nvPr>
        </p:nvGraphicFramePr>
        <p:xfrm>
          <a:off x="1845577" y="997725"/>
          <a:ext cx="8271545" cy="4413886"/>
        </p:xfrm>
        <a:graphic>
          <a:graphicData uri="http://schemas.openxmlformats.org/drawingml/2006/table">
            <a:tbl>
              <a:tblPr firstRow="1" firstCol="1" bandRow="1"/>
              <a:tblGrid>
                <a:gridCol w="3324629">
                  <a:extLst>
                    <a:ext uri="{9D8B030D-6E8A-4147-A177-3AD203B41FA5}">
                      <a16:colId xmlns:a16="http://schemas.microsoft.com/office/drawing/2014/main" val="4268394853"/>
                    </a:ext>
                  </a:extLst>
                </a:gridCol>
                <a:gridCol w="4946916">
                  <a:extLst>
                    <a:ext uri="{9D8B030D-6E8A-4147-A177-3AD203B41FA5}">
                      <a16:colId xmlns:a16="http://schemas.microsoft.com/office/drawing/2014/main" val="958519313"/>
                    </a:ext>
                  </a:extLst>
                </a:gridCol>
              </a:tblGrid>
              <a:tr h="308610">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205981"/>
                  </a:ext>
                </a:extLst>
              </a:tr>
              <a:tr h="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853552"/>
                  </a:ext>
                </a:extLst>
              </a:tr>
              <a:tr h="308610">
                <a:tc>
                  <a:txBody>
                    <a:bodyPr/>
                    <a:lstStyle/>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958815"/>
                  </a:ext>
                </a:extLst>
              </a:tr>
            </a:tbl>
          </a:graphicData>
        </a:graphic>
      </p:graphicFrame>
      <p:sp>
        <p:nvSpPr>
          <p:cNvPr id="4" name="TextBox 3">
            <a:extLst>
              <a:ext uri="{FF2B5EF4-FFF2-40B4-BE49-F238E27FC236}">
                <a16:creationId xmlns:a16="http://schemas.microsoft.com/office/drawing/2014/main" id="{79A8F49E-490B-47E5-B7E4-B0C3C3B5BE53}"/>
              </a:ext>
            </a:extLst>
          </p:cNvPr>
          <p:cNvSpPr txBox="1"/>
          <p:nvPr/>
        </p:nvSpPr>
        <p:spPr>
          <a:xfrm>
            <a:off x="2433158" y="1484851"/>
            <a:ext cx="989373" cy="498855"/>
          </a:xfrm>
          <a:prstGeom prst="rect">
            <a:avLst/>
          </a:prstGeom>
          <a:noFill/>
        </p:spPr>
        <p:txBody>
          <a:bodyPr wrap="none" rtlCol="0">
            <a:spAutoFit/>
          </a:bodyPr>
          <a:lstStyle/>
          <a:p>
            <a:pPr lvl="0" algn="just" defTabSz="914309">
              <a:lnSpc>
                <a:spcPct val="150000"/>
              </a:lnSpc>
            </a:pP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6914CD4-5DDB-4A4E-8605-E309FF23F15B}"/>
              </a:ext>
            </a:extLst>
          </p:cNvPr>
          <p:cNvSpPr txBox="1"/>
          <p:nvPr/>
        </p:nvSpPr>
        <p:spPr>
          <a:xfrm>
            <a:off x="5209563" y="1452404"/>
            <a:ext cx="4840447" cy="1631216"/>
          </a:xfrm>
          <a:prstGeom prst="rect">
            <a:avLst/>
          </a:prstGeom>
          <a:noFill/>
        </p:spPr>
        <p:txBody>
          <a:bodyPr wrap="square" rtlCol="0">
            <a:spAutoFit/>
          </a:bodyPr>
          <a:lstStyle/>
          <a:p>
            <a:pPr lvl="0" algn="just" defTabSz="914309"/>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 tên của một chương, mục, ho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ặ</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phần của văn bản. Đề mục giúp cho bố cục văn bản mạch lạc và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ễ tiếp nhận. Dưới mỗi đề mục là một ho</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ặ</a:t>
            </a:r>
            <a:r>
              <a:rPr lang="vi-VN"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vài đoạn văn tạo thành bộ phận của văn bản.</a:t>
            </a:r>
            <a:endParaRPr kumimoji="0" lang="en-US" sz="20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0C598E7C-0145-4AD0-8C4B-C6E9F05E26A8}"/>
              </a:ext>
            </a:extLst>
          </p:cNvPr>
          <p:cNvPicPr>
            <a:picLocks noChangeAspect="1"/>
          </p:cNvPicPr>
          <p:nvPr/>
        </p:nvPicPr>
        <p:blipFill>
          <a:blip r:embed="rId2"/>
          <a:stretch>
            <a:fillRect/>
          </a:stretch>
        </p:blipFill>
        <p:spPr>
          <a:xfrm>
            <a:off x="2734811" y="5409533"/>
            <a:ext cx="1631325" cy="1634244"/>
          </a:xfrm>
          <a:prstGeom prst="rect">
            <a:avLst/>
          </a:prstGeom>
        </p:spPr>
      </p:pic>
    </p:spTree>
    <p:extLst>
      <p:ext uri="{BB962C8B-B14F-4D97-AF65-F5344CB8AC3E}">
        <p14:creationId xmlns:p14="http://schemas.microsoft.com/office/powerpoint/2010/main" val="405731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4981E5-FCFE-45AA-8FC8-D0221F0A6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848836" cy="6859588"/>
          </a:xfrm>
          <a:prstGeom prst="rect">
            <a:avLst/>
          </a:prstGeom>
        </p:spPr>
      </p:pic>
      <p:pic>
        <p:nvPicPr>
          <p:cNvPr id="6" name="Picture 5">
            <a:extLst>
              <a:ext uri="{FF2B5EF4-FFF2-40B4-BE49-F238E27FC236}">
                <a16:creationId xmlns:a16="http://schemas.microsoft.com/office/drawing/2014/main" id="{50BAF5CE-76FA-4EB3-B1D5-778FD79FA3E7}"/>
              </a:ext>
            </a:extLst>
          </p:cNvPr>
          <p:cNvPicPr>
            <a:picLocks noChangeAspect="1"/>
          </p:cNvPicPr>
          <p:nvPr/>
        </p:nvPicPr>
        <p:blipFill>
          <a:blip r:embed="rId3"/>
          <a:stretch>
            <a:fillRect/>
          </a:stretch>
        </p:blipFill>
        <p:spPr>
          <a:xfrm>
            <a:off x="4604901" y="0"/>
            <a:ext cx="3817646" cy="6859588"/>
          </a:xfrm>
          <a:prstGeom prst="rect">
            <a:avLst/>
          </a:prstGeom>
        </p:spPr>
      </p:pic>
      <p:pic>
        <p:nvPicPr>
          <p:cNvPr id="7" name="Picture 6">
            <a:extLst>
              <a:ext uri="{FF2B5EF4-FFF2-40B4-BE49-F238E27FC236}">
                <a16:creationId xmlns:a16="http://schemas.microsoft.com/office/drawing/2014/main" id="{D541540D-0A21-4DEB-817C-B57FD9DE292F}"/>
              </a:ext>
            </a:extLst>
          </p:cNvPr>
          <p:cNvPicPr>
            <a:picLocks noChangeAspect="1"/>
          </p:cNvPicPr>
          <p:nvPr/>
        </p:nvPicPr>
        <p:blipFill>
          <a:blip r:embed="rId4"/>
          <a:stretch>
            <a:fillRect/>
          </a:stretch>
        </p:blipFill>
        <p:spPr>
          <a:xfrm>
            <a:off x="8187656" y="994"/>
            <a:ext cx="4002756" cy="6858594"/>
          </a:xfrm>
          <a:prstGeom prst="rect">
            <a:avLst/>
          </a:prstGeom>
        </p:spPr>
      </p:pic>
      <p:sp>
        <p:nvSpPr>
          <p:cNvPr id="8" name="Speech Bubble: Rectangle with Corners Rounded 7">
            <a:extLst>
              <a:ext uri="{FF2B5EF4-FFF2-40B4-BE49-F238E27FC236}">
                <a16:creationId xmlns:a16="http://schemas.microsoft.com/office/drawing/2014/main" id="{F5B5BD5B-EDA6-48F5-A93C-74BBEB428522}"/>
              </a:ext>
            </a:extLst>
          </p:cNvPr>
          <p:cNvSpPr/>
          <p:nvPr/>
        </p:nvSpPr>
        <p:spPr>
          <a:xfrm>
            <a:off x="994096" y="1971413"/>
            <a:ext cx="2541864" cy="1396741"/>
          </a:xfrm>
          <a:prstGeom prst="wedgeRoundRectCallout">
            <a:avLst>
              <a:gd name="adj1" fmla="val 93358"/>
              <a:gd name="adj2" fmla="val -92748"/>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rùa</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C8DD3F2-5E92-42EA-8101-7DE25813BA69}"/>
                  </a:ext>
                </a:extLst>
              </p14:cNvPr>
              <p14:cNvContentPartPr/>
              <p14:nvPr/>
            </p14:nvContentPartPr>
            <p14:xfrm>
              <a:off x="436360" y="14849"/>
              <a:ext cx="1880640" cy="422640"/>
            </p14:xfrm>
          </p:contentPart>
        </mc:Choice>
        <mc:Fallback xmlns="">
          <p:pic>
            <p:nvPicPr>
              <p:cNvPr id="2" name="Ink 1">
                <a:extLst>
                  <a:ext uri="{FF2B5EF4-FFF2-40B4-BE49-F238E27FC236}">
                    <a16:creationId xmlns:a16="http://schemas.microsoft.com/office/drawing/2014/main" id="{CC8DD3F2-5E92-42EA-8101-7DE25813BA69}"/>
                  </a:ext>
                </a:extLst>
              </p:cNvPr>
              <p:cNvPicPr/>
              <p:nvPr/>
            </p:nvPicPr>
            <p:blipFill>
              <a:blip r:embed="rId6"/>
              <a:stretch>
                <a:fillRect/>
              </a:stretch>
            </p:blipFill>
            <p:spPr>
              <a:xfrm>
                <a:off x="427360" y="5849"/>
                <a:ext cx="1898280" cy="440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72D19F90-CA9C-44DF-B564-9EF969D24049}"/>
                  </a:ext>
                </a:extLst>
              </p14:cNvPr>
              <p14:cNvContentPartPr/>
              <p14:nvPr/>
            </p14:nvContentPartPr>
            <p14:xfrm>
              <a:off x="4949680" y="8009"/>
              <a:ext cx="1813680" cy="398160"/>
            </p14:xfrm>
          </p:contentPart>
        </mc:Choice>
        <mc:Fallback xmlns="">
          <p:pic>
            <p:nvPicPr>
              <p:cNvPr id="3" name="Ink 2">
                <a:extLst>
                  <a:ext uri="{FF2B5EF4-FFF2-40B4-BE49-F238E27FC236}">
                    <a16:creationId xmlns:a16="http://schemas.microsoft.com/office/drawing/2014/main" id="{72D19F90-CA9C-44DF-B564-9EF969D24049}"/>
                  </a:ext>
                </a:extLst>
              </p:cNvPr>
              <p:cNvPicPr/>
              <p:nvPr/>
            </p:nvPicPr>
            <p:blipFill>
              <a:blip r:embed="rId8"/>
              <a:stretch>
                <a:fillRect/>
              </a:stretch>
            </p:blipFill>
            <p:spPr>
              <a:xfrm>
                <a:off x="4940680" y="-991"/>
                <a:ext cx="183132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EA5C35D1-9B81-4272-9D37-4CD19BF2847F}"/>
                  </a:ext>
                </a:extLst>
              </p14:cNvPr>
              <p14:cNvContentPartPr/>
              <p14:nvPr/>
            </p14:nvContentPartPr>
            <p14:xfrm>
              <a:off x="8637771" y="14849"/>
              <a:ext cx="2001240" cy="475200"/>
            </p14:xfrm>
          </p:contentPart>
        </mc:Choice>
        <mc:Fallback xmlns="">
          <p:pic>
            <p:nvPicPr>
              <p:cNvPr id="4" name="Ink 3">
                <a:extLst>
                  <a:ext uri="{FF2B5EF4-FFF2-40B4-BE49-F238E27FC236}">
                    <a16:creationId xmlns:a16="http://schemas.microsoft.com/office/drawing/2014/main" id="{EA5C35D1-9B81-4272-9D37-4CD19BF2847F}"/>
                  </a:ext>
                </a:extLst>
              </p:cNvPr>
              <p:cNvPicPr/>
              <p:nvPr/>
            </p:nvPicPr>
            <p:blipFill>
              <a:blip r:embed="rId10"/>
              <a:stretch>
                <a:fillRect/>
              </a:stretch>
            </p:blipFill>
            <p:spPr>
              <a:xfrm>
                <a:off x="8628771" y="5849"/>
                <a:ext cx="2018880" cy="492840"/>
              </a:xfrm>
              <a:prstGeom prst="rect">
                <a:avLst/>
              </a:prstGeom>
            </p:spPr>
          </p:pic>
        </mc:Fallback>
      </mc:AlternateContent>
    </p:spTree>
    <p:extLst>
      <p:ext uri="{BB962C8B-B14F-4D97-AF65-F5344CB8AC3E}">
        <p14:creationId xmlns:p14="http://schemas.microsoft.com/office/powerpoint/2010/main" val="3909178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heel(1)">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75AA1-E4EA-4306-A2C7-DFFF26CB1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9" y="0"/>
            <a:ext cx="5578679" cy="6859588"/>
          </a:xfrm>
          <a:prstGeom prst="rect">
            <a:avLst/>
          </a:prstGeom>
        </p:spPr>
      </p:pic>
      <p:pic>
        <p:nvPicPr>
          <p:cNvPr id="5" name="Picture 4">
            <a:extLst>
              <a:ext uri="{FF2B5EF4-FFF2-40B4-BE49-F238E27FC236}">
                <a16:creationId xmlns:a16="http://schemas.microsoft.com/office/drawing/2014/main" id="{2C5B7125-A29A-47B7-8B8E-D4B14BA53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0"/>
            <a:ext cx="5343787" cy="6859588"/>
          </a:xfrm>
          <a:prstGeom prst="rect">
            <a:avLst/>
          </a:prstGeom>
        </p:spPr>
      </p:pic>
      <p:pic>
        <p:nvPicPr>
          <p:cNvPr id="7" name="Picture 6">
            <a:extLst>
              <a:ext uri="{FF2B5EF4-FFF2-40B4-BE49-F238E27FC236}">
                <a16:creationId xmlns:a16="http://schemas.microsoft.com/office/drawing/2014/main" id="{B4BAA4F3-CAE8-4A15-A0F9-EFE9C0EEA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0"/>
            <a:ext cx="5914239" cy="6859588"/>
          </a:xfrm>
          <a:prstGeom prst="rect">
            <a:avLst/>
          </a:prstGeom>
        </p:spPr>
      </p:pic>
      <p:sp>
        <p:nvSpPr>
          <p:cNvPr id="9" name="Speech Bubble: Rectangle with Corners Rounded 8">
            <a:extLst>
              <a:ext uri="{FF2B5EF4-FFF2-40B4-BE49-F238E27FC236}">
                <a16:creationId xmlns:a16="http://schemas.microsoft.com/office/drawing/2014/main" id="{285BB5C1-0979-499D-8433-891B19CD0E7B}"/>
              </a:ext>
            </a:extLst>
          </p:cNvPr>
          <p:cNvSpPr/>
          <p:nvPr/>
        </p:nvSpPr>
        <p:spPr>
          <a:xfrm>
            <a:off x="1178654" y="2315361"/>
            <a:ext cx="2541864" cy="1396741"/>
          </a:xfrm>
          <a:prstGeom prst="wedgeRoundRectCallout">
            <a:avLst>
              <a:gd name="adj1" fmla="val 129332"/>
              <a:gd name="adj2" fmla="val -51906"/>
              <a:gd name="adj3" fmla="val 16667"/>
            </a:avLst>
          </a:prstGeom>
          <a:ln w="3810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minh</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Đen</a:t>
            </a:r>
            <a:r>
              <a:rPr kumimoji="0" lang="en-US" sz="1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8425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86F4E5-FF0E-40FE-B46A-2AB8A5EB7874}"/>
              </a:ext>
            </a:extLst>
          </p:cNvPr>
          <p:cNvPicPr>
            <a:picLocks noChangeAspect="1"/>
          </p:cNvPicPr>
          <p:nvPr/>
        </p:nvPicPr>
        <p:blipFill>
          <a:blip r:embed="rId3"/>
          <a:stretch>
            <a:fillRect/>
          </a:stretch>
        </p:blipFill>
        <p:spPr>
          <a:xfrm>
            <a:off x="4312606" y="1652101"/>
            <a:ext cx="5561762" cy="4626458"/>
          </a:xfrm>
          <a:prstGeom prst="rect">
            <a:avLst/>
          </a:prstGeom>
        </p:spPr>
      </p:pic>
      <p:cxnSp>
        <p:nvCxnSpPr>
          <p:cNvPr id="4" name="Straight Connector 3">
            <a:extLst>
              <a:ext uri="{FF2B5EF4-FFF2-40B4-BE49-F238E27FC236}">
                <a16:creationId xmlns:a16="http://schemas.microsoft.com/office/drawing/2014/main" id="{E3683458-17A4-4E21-9ABB-2DC1E0BB7A3E}"/>
              </a:ext>
            </a:extLst>
          </p:cNvPr>
          <p:cNvCxnSpPr>
            <a:cxnSpLocks/>
          </p:cNvCxnSpPr>
          <p:nvPr/>
        </p:nvCxnSpPr>
        <p:spPr>
          <a:xfrm>
            <a:off x="1904687" y="548149"/>
            <a:ext cx="2276918" cy="0"/>
          </a:xfrm>
          <a:prstGeom prst="line">
            <a:avLst/>
          </a:prstGeom>
          <a:noFill/>
          <a:ln w="57150" cap="flat" cmpd="sng" algn="ctr">
            <a:solidFill>
              <a:srgbClr val="1E9C8C"/>
            </a:solidFill>
            <a:prstDash val="solid"/>
            <a:miter lim="800000"/>
          </a:ln>
          <a:effectLst/>
        </p:spPr>
      </p:cxnSp>
      <p:sp>
        <p:nvSpPr>
          <p:cNvPr id="5" name="Rectangle 4">
            <a:extLst>
              <a:ext uri="{FF2B5EF4-FFF2-40B4-BE49-F238E27FC236}">
                <a16:creationId xmlns:a16="http://schemas.microsoft.com/office/drawing/2014/main" id="{42B08516-6504-4822-B66E-8DC36AC91FCC}"/>
              </a:ext>
            </a:extLst>
          </p:cNvPr>
          <p:cNvSpPr/>
          <p:nvPr/>
        </p:nvSpPr>
        <p:spPr>
          <a:xfrm>
            <a:off x="3165462" y="548149"/>
            <a:ext cx="5098966" cy="769341"/>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BỨC ẢNH BÍ MẬT</a:t>
            </a:r>
            <a:endParaRPr kumimoji="0" lang="zh-CN" alt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6" name="Straight Connector 5">
            <a:extLst>
              <a:ext uri="{FF2B5EF4-FFF2-40B4-BE49-F238E27FC236}">
                <a16:creationId xmlns:a16="http://schemas.microsoft.com/office/drawing/2014/main" id="{BB723475-2AB9-47C5-946B-1A18A66E7DA0}"/>
              </a:ext>
            </a:extLst>
          </p:cNvPr>
          <p:cNvCxnSpPr>
            <a:cxnSpLocks/>
          </p:cNvCxnSpPr>
          <p:nvPr/>
        </p:nvCxnSpPr>
        <p:spPr>
          <a:xfrm>
            <a:off x="7420758" y="1292222"/>
            <a:ext cx="2276918" cy="0"/>
          </a:xfrm>
          <a:prstGeom prst="line">
            <a:avLst/>
          </a:prstGeom>
          <a:noFill/>
          <a:ln w="57150" cap="flat" cmpd="sng" algn="ctr">
            <a:solidFill>
              <a:srgbClr val="1E9C8C"/>
            </a:solidFill>
            <a:prstDash val="solid"/>
            <a:miter lim="800000"/>
          </a:ln>
          <a:effectLst/>
        </p:spPr>
      </p:cxnSp>
      <p:sp>
        <p:nvSpPr>
          <p:cNvPr id="17" name="Rectangle 16">
            <a:hlinkClick r:id="rId4" action="ppaction://hlinksldjump"/>
            <a:extLst>
              <a:ext uri="{FF2B5EF4-FFF2-40B4-BE49-F238E27FC236}">
                <a16:creationId xmlns:a16="http://schemas.microsoft.com/office/drawing/2014/main" id="{AD7F1BFD-D4AB-4F1E-B0AB-A44D74570F2B}"/>
              </a:ext>
            </a:extLst>
          </p:cNvPr>
          <p:cNvSpPr/>
          <p:nvPr/>
        </p:nvSpPr>
        <p:spPr>
          <a:xfrm>
            <a:off x="9623704" y="620098"/>
            <a:ext cx="1602288" cy="558259"/>
          </a:xfrm>
          <a:prstGeom prst="rect">
            <a:avLst/>
          </a:prstGeom>
          <a:solidFill>
            <a:sysClr val="window" lastClr="FFFFFF"/>
          </a:solidFill>
          <a:ln w="57150" cap="flat" cmpd="sng" algn="ctr">
            <a:solidFill>
              <a:srgbClr val="70AD47"/>
            </a:solidFill>
            <a:prstDash val="sysDash"/>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BÀI HỌC</a:t>
            </a:r>
          </a:p>
        </p:txBody>
      </p:sp>
      <p:sp>
        <p:nvSpPr>
          <p:cNvPr id="18" name="Star: 5 Points 17">
            <a:hlinkClick r:id="rId5" action="ppaction://hlinksldjump"/>
            <a:extLst>
              <a:ext uri="{FF2B5EF4-FFF2-40B4-BE49-F238E27FC236}">
                <a16:creationId xmlns:a16="http://schemas.microsoft.com/office/drawing/2014/main" id="{EA5BB44B-DFA5-4866-A3CC-4A6CCC491182}"/>
              </a:ext>
            </a:extLst>
          </p:cNvPr>
          <p:cNvSpPr/>
          <p:nvPr/>
        </p:nvSpPr>
        <p:spPr>
          <a:xfrm>
            <a:off x="687584" y="1948788"/>
            <a:ext cx="452921" cy="445030"/>
          </a:xfrm>
          <a:prstGeom prst="star5">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1</a:t>
            </a:r>
          </a:p>
        </p:txBody>
      </p:sp>
      <p:sp>
        <p:nvSpPr>
          <p:cNvPr id="19" name="Star: 5 Points 18">
            <a:hlinkClick r:id="rId6" action="ppaction://hlinksldjump"/>
            <a:extLst>
              <a:ext uri="{FF2B5EF4-FFF2-40B4-BE49-F238E27FC236}">
                <a16:creationId xmlns:a16="http://schemas.microsoft.com/office/drawing/2014/main" id="{5E30381C-0C39-4627-9289-FF3E05A88C59}"/>
              </a:ext>
            </a:extLst>
          </p:cNvPr>
          <p:cNvSpPr/>
          <p:nvPr/>
        </p:nvSpPr>
        <p:spPr>
          <a:xfrm>
            <a:off x="1336118" y="1888111"/>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2</a:t>
            </a:r>
          </a:p>
        </p:txBody>
      </p:sp>
      <p:sp>
        <p:nvSpPr>
          <p:cNvPr id="20" name="Star: 5 Points 19">
            <a:hlinkClick r:id="rId7" action="ppaction://hlinksldjump"/>
            <a:extLst>
              <a:ext uri="{FF2B5EF4-FFF2-40B4-BE49-F238E27FC236}">
                <a16:creationId xmlns:a16="http://schemas.microsoft.com/office/drawing/2014/main" id="{0F8742D4-32B4-4268-93AE-458DDA963DC3}"/>
              </a:ext>
            </a:extLst>
          </p:cNvPr>
          <p:cNvSpPr/>
          <p:nvPr/>
        </p:nvSpPr>
        <p:spPr>
          <a:xfrm>
            <a:off x="1984652" y="1880039"/>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3</a:t>
            </a:r>
          </a:p>
        </p:txBody>
      </p:sp>
      <p:sp>
        <p:nvSpPr>
          <p:cNvPr id="21" name="Star: 5 Points 20">
            <a:hlinkClick r:id="rId8" action="ppaction://hlinksldjump"/>
            <a:extLst>
              <a:ext uri="{FF2B5EF4-FFF2-40B4-BE49-F238E27FC236}">
                <a16:creationId xmlns:a16="http://schemas.microsoft.com/office/drawing/2014/main" id="{88BC5BC8-8EE3-4DB4-B64A-E08015AD35E1}"/>
              </a:ext>
            </a:extLst>
          </p:cNvPr>
          <p:cNvSpPr/>
          <p:nvPr/>
        </p:nvSpPr>
        <p:spPr>
          <a:xfrm>
            <a:off x="2647344" y="1872432"/>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4</a:t>
            </a:r>
          </a:p>
        </p:txBody>
      </p:sp>
      <p:pic>
        <p:nvPicPr>
          <p:cNvPr id="29" name="Picture 28">
            <a:extLst>
              <a:ext uri="{FF2B5EF4-FFF2-40B4-BE49-F238E27FC236}">
                <a16:creationId xmlns:a16="http://schemas.microsoft.com/office/drawing/2014/main" id="{9336F7FA-ACDB-4439-BDCA-01C279EAE581}"/>
              </a:ext>
            </a:extLst>
          </p:cNvPr>
          <p:cNvPicPr>
            <a:picLocks noChangeAspect="1"/>
          </p:cNvPicPr>
          <p:nvPr/>
        </p:nvPicPr>
        <p:blipFill>
          <a:blip r:embed="rId9"/>
          <a:stretch>
            <a:fillRect/>
          </a:stretch>
        </p:blipFill>
        <p:spPr>
          <a:xfrm>
            <a:off x="2545136" y="5340619"/>
            <a:ext cx="941219" cy="937940"/>
          </a:xfrm>
          <a:prstGeom prst="rect">
            <a:avLst/>
          </a:prstGeom>
        </p:spPr>
      </p:pic>
      <p:pic>
        <p:nvPicPr>
          <p:cNvPr id="23" name="Picture 22">
            <a:extLst>
              <a:ext uri="{FF2B5EF4-FFF2-40B4-BE49-F238E27FC236}">
                <a16:creationId xmlns:a16="http://schemas.microsoft.com/office/drawing/2014/main" id="{23940A3E-F5AA-4259-BF32-C161E058BAB8}"/>
              </a:ext>
            </a:extLst>
          </p:cNvPr>
          <p:cNvPicPr>
            <a:picLocks noChangeAspect="1"/>
          </p:cNvPicPr>
          <p:nvPr/>
        </p:nvPicPr>
        <p:blipFill>
          <a:blip r:embed="rId10"/>
          <a:stretch>
            <a:fillRect/>
          </a:stretch>
        </p:blipFill>
        <p:spPr>
          <a:xfrm>
            <a:off x="4247650" y="1590999"/>
            <a:ext cx="2934590" cy="1802073"/>
          </a:xfrm>
          <a:prstGeom prst="rect">
            <a:avLst/>
          </a:prstGeom>
        </p:spPr>
      </p:pic>
      <p:pic>
        <p:nvPicPr>
          <p:cNvPr id="24" name="Picture 23">
            <a:extLst>
              <a:ext uri="{FF2B5EF4-FFF2-40B4-BE49-F238E27FC236}">
                <a16:creationId xmlns:a16="http://schemas.microsoft.com/office/drawing/2014/main" id="{30BBB43F-7795-44FF-B460-5E947F302CEF}"/>
              </a:ext>
            </a:extLst>
          </p:cNvPr>
          <p:cNvPicPr>
            <a:picLocks noChangeAspect="1"/>
          </p:cNvPicPr>
          <p:nvPr/>
        </p:nvPicPr>
        <p:blipFill>
          <a:blip r:embed="rId11"/>
          <a:stretch>
            <a:fillRect/>
          </a:stretch>
        </p:blipFill>
        <p:spPr>
          <a:xfrm>
            <a:off x="4181605" y="4135772"/>
            <a:ext cx="5809683" cy="2281806"/>
          </a:xfrm>
          <a:prstGeom prst="rect">
            <a:avLst/>
          </a:prstGeom>
        </p:spPr>
      </p:pic>
      <p:pic>
        <p:nvPicPr>
          <p:cNvPr id="25" name="Picture 24">
            <a:extLst>
              <a:ext uri="{FF2B5EF4-FFF2-40B4-BE49-F238E27FC236}">
                <a16:creationId xmlns:a16="http://schemas.microsoft.com/office/drawing/2014/main" id="{28C0AB3B-F19E-4506-9D44-928B14489E02}"/>
              </a:ext>
            </a:extLst>
          </p:cNvPr>
          <p:cNvPicPr>
            <a:picLocks noChangeAspect="1"/>
          </p:cNvPicPr>
          <p:nvPr/>
        </p:nvPicPr>
        <p:blipFill>
          <a:blip r:embed="rId12"/>
          <a:stretch>
            <a:fillRect/>
          </a:stretch>
        </p:blipFill>
        <p:spPr>
          <a:xfrm>
            <a:off x="7112713" y="1640233"/>
            <a:ext cx="2766226" cy="2634671"/>
          </a:xfrm>
          <a:prstGeom prst="rect">
            <a:avLst/>
          </a:prstGeom>
        </p:spPr>
      </p:pic>
      <p:pic>
        <p:nvPicPr>
          <p:cNvPr id="26" name="Picture 25">
            <a:extLst>
              <a:ext uri="{FF2B5EF4-FFF2-40B4-BE49-F238E27FC236}">
                <a16:creationId xmlns:a16="http://schemas.microsoft.com/office/drawing/2014/main" id="{EBDE90F9-9604-4B7D-93B1-811CC9E4EAED}"/>
              </a:ext>
            </a:extLst>
          </p:cNvPr>
          <p:cNvPicPr>
            <a:picLocks noChangeAspect="1"/>
          </p:cNvPicPr>
          <p:nvPr/>
        </p:nvPicPr>
        <p:blipFill>
          <a:blip r:embed="rId13"/>
          <a:stretch>
            <a:fillRect/>
          </a:stretch>
        </p:blipFill>
        <p:spPr>
          <a:xfrm>
            <a:off x="4317177" y="3202595"/>
            <a:ext cx="2795536" cy="1036410"/>
          </a:xfrm>
          <a:prstGeom prst="rect">
            <a:avLst/>
          </a:prstGeom>
        </p:spPr>
      </p:pic>
      <p:pic>
        <p:nvPicPr>
          <p:cNvPr id="27" name="Picture 26">
            <a:extLst>
              <a:ext uri="{FF2B5EF4-FFF2-40B4-BE49-F238E27FC236}">
                <a16:creationId xmlns:a16="http://schemas.microsoft.com/office/drawing/2014/main" id="{EB7344A4-0458-448E-8E25-8BF652F6B426}"/>
              </a:ext>
            </a:extLst>
          </p:cNvPr>
          <p:cNvPicPr>
            <a:picLocks noChangeAspect="1"/>
          </p:cNvPicPr>
          <p:nvPr/>
        </p:nvPicPr>
        <p:blipFill>
          <a:blip r:embed="rId14"/>
          <a:stretch>
            <a:fillRect/>
          </a:stretch>
        </p:blipFill>
        <p:spPr>
          <a:xfrm>
            <a:off x="449078" y="3793822"/>
            <a:ext cx="3408934" cy="3408934"/>
          </a:xfrm>
          <a:prstGeom prst="rect">
            <a:avLst/>
          </a:prstGeom>
        </p:spPr>
      </p:pic>
      <p:pic>
        <p:nvPicPr>
          <p:cNvPr id="33" name="Picture 32">
            <a:extLst>
              <a:ext uri="{FF2B5EF4-FFF2-40B4-BE49-F238E27FC236}">
                <a16:creationId xmlns:a16="http://schemas.microsoft.com/office/drawing/2014/main" id="{800B3335-6B93-444A-9801-D9DA0BE1526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545998" y="646884"/>
            <a:ext cx="1765476" cy="1174844"/>
          </a:xfrm>
          <a:prstGeom prst="rect">
            <a:avLst/>
          </a:prstGeom>
        </p:spPr>
      </p:pic>
    </p:spTree>
    <p:extLst>
      <p:ext uri="{BB962C8B-B14F-4D97-AF65-F5344CB8AC3E}">
        <p14:creationId xmlns:p14="http://schemas.microsoft.com/office/powerpoint/2010/main" val="4097306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7" presetClass="emph" presetSubtype="0" fill="remove" nodeType="withEffect">
                                  <p:stCondLst>
                                    <p:cond delay="0"/>
                                  </p:stCondLst>
                                  <p:childTnLst>
                                    <p:animClr clrSpc="rgb" dir="cw">
                                      <p:cBhvr override="childStyle">
                                        <p:cTn id="12" dur="250" autoRev="1" fill="remove"/>
                                        <p:tgtEl>
                                          <p:spTgt spid="4"/>
                                        </p:tgtEl>
                                        <p:attrNameLst>
                                          <p:attrName>style.color</p:attrName>
                                        </p:attrNameLst>
                                      </p:cBhvr>
                                      <p:to>
                                        <a:schemeClr val="bg1"/>
                                      </p:to>
                                    </p:animClr>
                                    <p:animClr clrSpc="rgb" dir="cw">
                                      <p:cBhvr>
                                        <p:cTn id="13" dur="250" autoRev="1" fill="remove"/>
                                        <p:tgtEl>
                                          <p:spTgt spid="4"/>
                                        </p:tgtEl>
                                        <p:attrNameLst>
                                          <p:attrName>fillcolor</p:attrName>
                                        </p:attrNameLst>
                                      </p:cBhvr>
                                      <p:to>
                                        <a:schemeClr val="bg1"/>
                                      </p:to>
                                    </p:animClr>
                                    <p:set>
                                      <p:cBhvr>
                                        <p:cTn id="14" dur="250" autoRev="1" fill="remove"/>
                                        <p:tgtEl>
                                          <p:spTgt spid="4"/>
                                        </p:tgtEl>
                                        <p:attrNameLst>
                                          <p:attrName>fill.type</p:attrName>
                                        </p:attrNameLst>
                                      </p:cBhvr>
                                      <p:to>
                                        <p:strVal val="solid"/>
                                      </p:to>
                                    </p:set>
                                    <p:set>
                                      <p:cBhvr>
                                        <p:cTn id="15" dur="250" autoRev="1" fill="remove"/>
                                        <p:tgtEl>
                                          <p:spTgt spid="4"/>
                                        </p:tgtEl>
                                        <p:attrNameLst>
                                          <p:attrName>fill.on</p:attrName>
                                        </p:attrNameLst>
                                      </p:cBhvr>
                                      <p:to>
                                        <p:strVal val="true"/>
                                      </p:to>
                                    </p:set>
                                  </p:childTnLst>
                                </p:cTn>
                              </p:par>
                              <p:par>
                                <p:cTn id="16" presetID="27" presetClass="emph" presetSubtype="0" fill="remove" nodeType="withEffect">
                                  <p:stCondLst>
                                    <p:cond delay="0"/>
                                  </p:stCondLst>
                                  <p:childTnLst>
                                    <p:animClr clrSpc="rgb" dir="cw">
                                      <p:cBhvr override="childStyle">
                                        <p:cTn id="17" dur="250" autoRev="1" fill="remove"/>
                                        <p:tgtEl>
                                          <p:spTgt spid="6"/>
                                        </p:tgtEl>
                                        <p:attrNameLst>
                                          <p:attrName>style.color</p:attrName>
                                        </p:attrNameLst>
                                      </p:cBhvr>
                                      <p:to>
                                        <a:schemeClr val="bg1"/>
                                      </p:to>
                                    </p:animClr>
                                    <p:animClr clrSpc="rgb" dir="cw">
                                      <p:cBhvr>
                                        <p:cTn id="18" dur="250" autoRev="1" fill="remove"/>
                                        <p:tgtEl>
                                          <p:spTgt spid="6"/>
                                        </p:tgtEl>
                                        <p:attrNameLst>
                                          <p:attrName>fillcolor</p:attrName>
                                        </p:attrNameLst>
                                      </p:cBhvr>
                                      <p:to>
                                        <a:schemeClr val="bg1"/>
                                      </p:to>
                                    </p:animClr>
                                    <p:set>
                                      <p:cBhvr>
                                        <p:cTn id="19" dur="250" autoRev="1" fill="remove"/>
                                        <p:tgtEl>
                                          <p:spTgt spid="6"/>
                                        </p:tgtEl>
                                        <p:attrNameLst>
                                          <p:attrName>fill.type</p:attrName>
                                        </p:attrNameLst>
                                      </p:cBhvr>
                                      <p:to>
                                        <p:strVal val="solid"/>
                                      </p:to>
                                    </p:set>
                                    <p:set>
                                      <p:cBhvr>
                                        <p:cTn id="20" dur="250" autoRev="1" fill="remove"/>
                                        <p:tgtEl>
                                          <p:spTgt spid="6"/>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6"/>
                  </p:tgtEl>
                </p:cond>
              </p:nextCondLst>
            </p:seq>
            <p:seq concurrent="1" nextAc="seek">
              <p:cTn id="36" restart="whenNotActive" fill="hold" evtFilter="cancelBubble" nodeType="interactiveSeq">
                <p:stCondLst>
                  <p:cond evt="onClick" delay="0">
                    <p:tgtEl>
                      <p:spTgt spid="23"/>
                    </p:tgtEl>
                  </p:cond>
                </p:stCondLst>
                <p:endSync evt="end" delay="0">
                  <p:rtn val="all"/>
                </p:endSync>
                <p:childTnLst>
                  <p:par>
                    <p:cTn id="37" fill="hold">
                      <p:stCondLst>
                        <p:cond delay="0"/>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24"/>
                    </p:tgtEl>
                  </p:cond>
                </p:stCondLst>
                <p:endSync evt="end" delay="0">
                  <p:rtn val="all"/>
                </p:endSync>
                <p:childTnLst>
                  <p:par>
                    <p:cTn id="43" fill="hold">
                      <p:stCondLst>
                        <p:cond delay="0"/>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606A43F-6FE8-42A9-AEC7-76A6978F4845}"/>
              </a:ext>
            </a:extLst>
          </p:cNvPr>
          <p:cNvGraphicFramePr>
            <a:graphicFrameLocks noGrp="1"/>
          </p:cNvGraphicFramePr>
          <p:nvPr>
            <p:extLst>
              <p:ext uri="{D42A27DB-BD31-4B8C-83A1-F6EECF244321}">
                <p14:modId xmlns:p14="http://schemas.microsoft.com/office/powerpoint/2010/main" val="965904395"/>
              </p:ext>
            </p:extLst>
          </p:nvPr>
        </p:nvGraphicFramePr>
        <p:xfrm>
          <a:off x="1420715" y="715931"/>
          <a:ext cx="9459806" cy="4697095"/>
        </p:xfrm>
        <a:graphic>
          <a:graphicData uri="http://schemas.openxmlformats.org/drawingml/2006/table">
            <a:tbl>
              <a:tblPr firstRow="1" firstCol="1" bandRow="1"/>
              <a:tblGrid>
                <a:gridCol w="3704958">
                  <a:extLst>
                    <a:ext uri="{9D8B030D-6E8A-4147-A177-3AD203B41FA5}">
                      <a16:colId xmlns:a16="http://schemas.microsoft.com/office/drawing/2014/main" val="1577743135"/>
                    </a:ext>
                  </a:extLst>
                </a:gridCol>
                <a:gridCol w="5754848">
                  <a:extLst>
                    <a:ext uri="{9D8B030D-6E8A-4147-A177-3AD203B41FA5}">
                      <a16:colId xmlns:a16="http://schemas.microsoft.com/office/drawing/2014/main" val="523074967"/>
                    </a:ext>
                  </a:extLst>
                </a:gridCol>
              </a:tblGrid>
              <a:tr h="308610">
                <a:tc>
                  <a:txBody>
                    <a:bodyPr/>
                    <a:lstStyle/>
                    <a:p>
                      <a:pPr algn="ctr">
                        <a:lnSpc>
                          <a:spcPct val="150000"/>
                        </a:lnSpc>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endParaRPr lang="en-US" sz="1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1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1829628"/>
                  </a:ext>
                </a:extLst>
              </a:tr>
              <a:tr h="300990">
                <a:tc>
                  <a:txBody>
                    <a:bodyPr/>
                    <a:lstStyle/>
                    <a:p>
                      <a:pPr algn="just">
                        <a:lnSpc>
                          <a:spcPct val="15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cậy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1429168"/>
                  </a:ext>
                </a:extLst>
              </a:tr>
              <a:tr h="308610">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pô</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Sa-pô là đoạn văn ngắn nằm ngay dưới nhan đề văn bản nhắm giới thiệu tóm tắt nội dung bài viết và tạo sự lôi cuốn đối với người đọc.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4476870"/>
                  </a:ext>
                </a:extLst>
              </a:tr>
              <a:tr h="308610">
                <a:tc>
                  <a:txBody>
                    <a:bodyPr/>
                    <a:lstStyle/>
                    <a:p>
                      <a:pPr algn="just">
                        <a:lnSpc>
                          <a:spcPct val="15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1913874"/>
                  </a:ext>
                </a:extLst>
              </a:tr>
              <a:tr h="308610">
                <a:tc>
                  <a:txBody>
                    <a:bodyPr/>
                    <a:lstStyle/>
                    <a:p>
                      <a:pPr algn="just">
                        <a:lnSpc>
                          <a:spcPct val="150000"/>
                        </a:lnSpc>
                        <a:spcAft>
                          <a:spcPts val="0"/>
                        </a:spcAft>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 mục là tên của một chương, mục, hoạc phần của văn bản. Đề mục giúp cho bố cục văn bản mạch lạc và dê tiếp nhận. Dưới mỗi đề mục là một hoạc vài đoạn văn tạo thành bộ phận của văn bản.</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422030"/>
                  </a:ext>
                </a:extLst>
              </a:tr>
            </a:tbl>
          </a:graphicData>
        </a:graphic>
      </p:graphicFrame>
    </p:spTree>
    <p:extLst>
      <p:ext uri="{BB962C8B-B14F-4D97-AF65-F5344CB8AC3E}">
        <p14:creationId xmlns:p14="http://schemas.microsoft.com/office/powerpoint/2010/main" val="66426629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9CB1EA9-8998-4B69-8156-AA14456863B0}"/>
              </a:ext>
            </a:extLst>
          </p:cNvPr>
          <p:cNvSpPr txBox="1"/>
          <p:nvPr/>
        </p:nvSpPr>
        <p:spPr>
          <a:xfrm>
            <a:off x="921657" y="453464"/>
            <a:ext cx="6141874" cy="646331"/>
          </a:xfrm>
          <a:prstGeom prst="rect">
            <a:avLst/>
          </a:prstGeom>
          <a:noFill/>
        </p:spPr>
        <p:txBody>
          <a:bodyPr wrap="square" rtlCol="0">
            <a:spAutoFit/>
          </a:bodyPr>
          <a:lstStyle/>
          <a:p>
            <a:pPr lvl="0" defTabSz="457154">
              <a:defRPr/>
            </a:pPr>
            <a:r>
              <a:rPr lang="vi-VN"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2</a:t>
            </a:r>
            <a:r>
              <a:rPr kumimoji="0" lang="en-US" altLang="zh-CN" sz="3600" b="1" i="0" u="none" strike="noStrike" kern="1200" cap="none" spc="0" normalizeH="0" baseline="0" noProof="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Văn</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bản</a:t>
            </a:r>
            <a:r>
              <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rPr>
              <a:t> </a:t>
            </a:r>
            <a:r>
              <a:rPr lang="vi-VN"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đa phương thức</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104257" y="2258638"/>
            <a:ext cx="3776673" cy="1938992"/>
          </a:xfrm>
          <a:prstGeom prst="rect">
            <a:avLst/>
          </a:prstGeom>
          <a:noFill/>
        </p:spPr>
        <p:txBody>
          <a:bodyPr wrap="square" rtlCol="0">
            <a:spAutoFit/>
          </a:bodyPr>
          <a:lstStyle/>
          <a:p>
            <a:pPr lvl="0" algn="just"/>
            <a:r>
              <a:rPr lang="vi-VN" sz="2400" b="1" i="1" dirty="0">
                <a:solidFill>
                  <a:srgbClr val="FFFFFF"/>
                </a:solidFill>
                <a:latin typeface="Times New Roman" panose="02020603050405020304" pitchFamily="18" charset="0"/>
                <a:ea typeface="微软雅黑"/>
                <a:cs typeface="Times New Roman" panose="02020603050405020304" pitchFamily="18" charset="0"/>
              </a:rPr>
              <a:t>+ GV phát PHT số 2, yêu cầu Hs so sánh 2 PHT</a:t>
            </a:r>
          </a:p>
          <a:p>
            <a:pPr lvl="0" algn="just"/>
            <a:r>
              <a:rPr lang="vi-VN" sz="2400" b="1" i="1" dirty="0">
                <a:solidFill>
                  <a:srgbClr val="FFFFFF"/>
                </a:solidFill>
                <a:latin typeface="Times New Roman" panose="02020603050405020304" pitchFamily="18" charset="0"/>
                <a:ea typeface="微软雅黑"/>
                <a:cs typeface="Times New Roman" panose="02020603050405020304" pitchFamily="18" charset="0"/>
              </a:rPr>
              <a:t>+ Ví dụ 1 là VB đa phương thức. Vậy VB đa phương thức là gì?</a:t>
            </a: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2271169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032227-9019-40D8-88B5-4B447F6AA747}"/>
              </a:ext>
            </a:extLst>
          </p:cNvPr>
          <p:cNvPicPr>
            <a:picLocks noChangeAspect="1"/>
          </p:cNvPicPr>
          <p:nvPr/>
        </p:nvPicPr>
        <p:blipFill>
          <a:blip r:embed="rId2"/>
          <a:stretch>
            <a:fillRect/>
          </a:stretch>
        </p:blipFill>
        <p:spPr>
          <a:xfrm>
            <a:off x="107547" y="396596"/>
            <a:ext cx="5566130" cy="5685422"/>
          </a:xfrm>
          <a:prstGeom prst="rect">
            <a:avLst/>
          </a:prstGeom>
        </p:spPr>
      </p:pic>
      <p:pic>
        <p:nvPicPr>
          <p:cNvPr id="8" name="Picture 7">
            <a:extLst>
              <a:ext uri="{FF2B5EF4-FFF2-40B4-BE49-F238E27FC236}">
                <a16:creationId xmlns:a16="http://schemas.microsoft.com/office/drawing/2014/main" id="{2AEB8508-EC61-40CA-9584-5A3B0FADBCCB}"/>
              </a:ext>
            </a:extLst>
          </p:cNvPr>
          <p:cNvPicPr>
            <a:picLocks noChangeAspect="1"/>
          </p:cNvPicPr>
          <p:nvPr/>
        </p:nvPicPr>
        <p:blipFill>
          <a:blip r:embed="rId3"/>
          <a:stretch>
            <a:fillRect/>
          </a:stretch>
        </p:blipFill>
        <p:spPr>
          <a:xfrm>
            <a:off x="5978629" y="396596"/>
            <a:ext cx="6104237" cy="5767316"/>
          </a:xfrm>
          <a:prstGeom prst="rect">
            <a:avLst/>
          </a:prstGeom>
        </p:spPr>
      </p:pic>
    </p:spTree>
    <p:extLst>
      <p:ext uri="{BB962C8B-B14F-4D97-AF65-F5344CB8AC3E}">
        <p14:creationId xmlns:p14="http://schemas.microsoft.com/office/powerpoint/2010/main" val="2920324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467" y="1136416"/>
            <a:ext cx="7805887" cy="5080285"/>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2104257" y="2199915"/>
            <a:ext cx="3776673"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Là văn bản có sử dụng phối hợp phương tiện ngôn ngữ và các phương tiện phi ngôn ngữ như kí hiệu, sơ đồ, biểu đồ, hình ảnh…</a:t>
            </a:r>
            <a:endParaRPr kumimoji="0" lang="en-US"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a:p>
            <a:pPr lvl="0" algn="just"/>
            <a:r>
              <a:rPr lang="vi-VN" sz="2400" b="1" i="1" dirty="0">
                <a:solidFill>
                  <a:srgbClr val="FFFFFF"/>
                </a:solidFill>
                <a:latin typeface="Times New Roman" panose="02020603050405020304" pitchFamily="18" charset="0"/>
                <a:ea typeface="微软雅黑"/>
                <a:cs typeface="Times New Roman" panose="02020603050405020304" pitchFamily="18" charset="0"/>
              </a:rPr>
              <a:t>-&gt; sinh động, hấp dẫn, tin cậy</a:t>
            </a:r>
            <a:r>
              <a:rPr lang="en-US" sz="2400" b="1" i="1" dirty="0">
                <a:solidFill>
                  <a:srgbClr val="FFFFFF"/>
                </a:solidFill>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38E408A0-55DB-4C83-ABF2-F351E46661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9" b="90000" l="8438" r="94375">
                        <a14:foregroundMark x1="91563" y1="51094" x2="91563" y2="51094"/>
                        <a14:foregroundMark x1="92188" y1="61406" x2="92188" y2="61406"/>
                        <a14:foregroundMark x1="92969" y1="59844" x2="92969" y2="59844"/>
                        <a14:foregroundMark x1="94375" y1="60000" x2="94375" y2="60000"/>
                        <a14:foregroundMark x1="8438" y1="54219" x2="8438" y2="54219"/>
                        <a14:foregroundMark x1="39688" y1="13125" x2="39688" y2="13125"/>
                        <a14:foregroundMark x1="63750" y1="19375" x2="63750" y2="19375"/>
                        <a14:foregroundMark x1="58125" y1="39688" x2="58125" y2="39688"/>
                        <a14:foregroundMark x1="57344" y1="6719" x2="57344" y2="6719"/>
                      </a14:backgroundRemoval>
                    </a14:imgEffect>
                  </a14:imgLayer>
                </a14:imgProps>
              </a:ext>
            </a:extLst>
          </a:blip>
          <a:stretch>
            <a:fillRect/>
          </a:stretch>
        </p:blipFill>
        <p:spPr>
          <a:xfrm>
            <a:off x="7191646" y="3091239"/>
            <a:ext cx="3946366" cy="3946366"/>
          </a:xfrm>
          <a:prstGeom prst="rect">
            <a:avLst/>
          </a:prstGeom>
        </p:spPr>
      </p:pic>
    </p:spTree>
    <p:extLst>
      <p:ext uri="{BB962C8B-B14F-4D97-AF65-F5344CB8AC3E}">
        <p14:creationId xmlns:p14="http://schemas.microsoft.com/office/powerpoint/2010/main" val="4047454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LUYỆN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TẬP</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64632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p:cNvPicPr>
            <a:picLocks noChangeAspect="1"/>
          </p:cNvPicPr>
          <p:nvPr/>
        </p:nvPicPr>
        <p:blipFill>
          <a:blip r:embed="rId3"/>
          <a:stretch>
            <a:fillRect/>
          </a:stretch>
        </p:blipFill>
        <p:spPr>
          <a:xfrm>
            <a:off x="3449006" y="1409700"/>
            <a:ext cx="8271902" cy="4377632"/>
          </a:xfrm>
          <a:prstGeom prst="rect">
            <a:avLst/>
          </a:prstGeom>
        </p:spPr>
      </p:pic>
      <p:sp>
        <p:nvSpPr>
          <p:cNvPr id="2" name="TextBox 1"/>
          <p:cNvSpPr txBox="1"/>
          <p:nvPr/>
        </p:nvSpPr>
        <p:spPr>
          <a:xfrm>
            <a:off x="4582342" y="2044447"/>
            <a:ext cx="5773030" cy="3108138"/>
          </a:xfrm>
          <a:prstGeom prst="rect">
            <a:avLst/>
          </a:prstGeom>
          <a:noFill/>
        </p:spPr>
        <p:txBody>
          <a:bodyPr wrap="square" rtlCol="0">
            <a:spAutoFit/>
          </a:bodyPr>
          <a:lstStyle/>
          <a:p>
            <a:pPr algn="just" defTabSz="914309">
              <a:defRPr/>
            </a:pPr>
            <a:r>
              <a:rPr lang="en-US" sz="2800">
                <a:solidFill>
                  <a:prstClr val="black"/>
                </a:solidFill>
                <a:latin typeface="Times New Roman" panose="02020603050405020304" pitchFamily="18" charset="0"/>
                <a:cs typeface="Times New Roman" panose="02020603050405020304" pitchFamily="18" charset="0"/>
              </a:rPr>
              <a:t>	</a:t>
            </a:r>
            <a:r>
              <a:rPr lang="en-US" sz="2800" i="1">
                <a:solidFill>
                  <a:prstClr val="black"/>
                </a:solidFill>
                <a:latin typeface="Times New Roman" panose="02020603050405020304" pitchFamily="18" charset="0"/>
                <a:cs typeface="Times New Roman" panose="02020603050405020304" pitchFamily="18" charset="0"/>
              </a:rPr>
              <a:t>Ngôi rừng của chúng ta đang bị những kẻ xấu tấn công. Chúng bắt các loài động vật giam cầm trong cũi sắt. Các em hãy giải cứu rừng xanh bằng cách trả lời các câu hỏi nhé! Mỗi đáp án đúng sẽ giải cứu một con vật đáng thương đang bị nhốt trong cũi.</a:t>
            </a:r>
          </a:p>
        </p:txBody>
      </p:sp>
      <p:sp>
        <p:nvSpPr>
          <p:cNvPr id="5" name="TextBox 4"/>
          <p:cNvSpPr txBox="1"/>
          <p:nvPr/>
        </p:nvSpPr>
        <p:spPr>
          <a:xfrm>
            <a:off x="5344996" y="673662"/>
            <a:ext cx="5368078" cy="646247"/>
          </a:xfrm>
          <a:prstGeom prst="rect">
            <a:avLst/>
          </a:prstGeom>
        </p:spPr>
        <p:style>
          <a:lnRef idx="3">
            <a:schemeClr val="lt1"/>
          </a:lnRef>
          <a:fillRef idx="1">
            <a:schemeClr val="accent3"/>
          </a:fillRef>
          <a:effectRef idx="1">
            <a:schemeClr val="accent3"/>
          </a:effectRef>
          <a:fontRef idx="minor">
            <a:schemeClr val="lt1"/>
          </a:fontRef>
        </p:style>
        <p:txBody>
          <a:bodyPr wrap="none" rtlCol="0">
            <a:spAutoFit/>
          </a:bodyPr>
          <a:lstStyle/>
          <a:p>
            <a:pPr defTabSz="914309">
              <a:defRPr/>
            </a:pPr>
            <a:r>
              <a:rPr lang="en-US" sz="3600" b="1">
                <a:ln w="9525">
                  <a:solidFill>
                    <a:prstClr val="white"/>
                  </a:solidFill>
                  <a:prstDash val="solid"/>
                </a:ln>
                <a:solidFill>
                  <a:prstClr val="white"/>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GIẢI CỨU RỪNG XANH</a:t>
            </a:r>
          </a:p>
        </p:txBody>
      </p:sp>
    </p:spTree>
    <p:extLst>
      <p:ext uri="{BB962C8B-B14F-4D97-AF65-F5344CB8AC3E}">
        <p14:creationId xmlns:p14="http://schemas.microsoft.com/office/powerpoint/2010/main" val="327001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f096a8a366f75a319212a507803cf17.png"/>
          <p:cNvPicPr>
            <a:picLocks noChangeAspect="1"/>
          </p:cNvPicPr>
          <p:nvPr/>
        </p:nvPicPr>
        <p:blipFill>
          <a:blip r:embed="rId2" cstate="print"/>
          <a:stretch>
            <a:fillRect/>
          </a:stretch>
        </p:blipFill>
        <p:spPr>
          <a:xfrm flipH="1">
            <a:off x="4571404" y="4725027"/>
            <a:ext cx="838091" cy="859581"/>
          </a:xfrm>
          <a:prstGeom prst="rect">
            <a:avLst/>
          </a:prstGeom>
        </p:spPr>
      </p:pic>
      <p:pic>
        <p:nvPicPr>
          <p:cNvPr id="5" name="Picture 4" descr="3b156b095ca0356280db7afee06d7380.png"/>
          <p:cNvPicPr>
            <a:picLocks noChangeAspect="1"/>
          </p:cNvPicPr>
          <p:nvPr/>
        </p:nvPicPr>
        <p:blipFill>
          <a:blip r:embed="rId3" cstate="print"/>
          <a:stretch>
            <a:fillRect/>
          </a:stretch>
        </p:blipFill>
        <p:spPr>
          <a:xfrm>
            <a:off x="6399966" y="4115506"/>
            <a:ext cx="914281" cy="1102515"/>
          </a:xfrm>
          <a:prstGeom prst="rect">
            <a:avLst/>
          </a:prstGeom>
        </p:spPr>
      </p:pic>
      <p:pic>
        <p:nvPicPr>
          <p:cNvPr id="6" name="Picture 5" descr="61a4479af654ddff64ad93565723fd70.png"/>
          <p:cNvPicPr>
            <a:picLocks noChangeAspect="1"/>
          </p:cNvPicPr>
          <p:nvPr/>
        </p:nvPicPr>
        <p:blipFill>
          <a:blip r:embed="rId4" cstate="print"/>
          <a:stretch>
            <a:fillRect/>
          </a:stretch>
        </p:blipFill>
        <p:spPr>
          <a:xfrm flipH="1">
            <a:off x="7771389" y="4801217"/>
            <a:ext cx="1459007" cy="1076185"/>
          </a:xfrm>
          <a:prstGeom prst="rect">
            <a:avLst/>
          </a:prstGeom>
        </p:spPr>
      </p:pic>
      <p:pic>
        <p:nvPicPr>
          <p:cNvPr id="7" name="Picture 6" descr="sa.png"/>
          <p:cNvPicPr>
            <a:picLocks noChangeAspect="1"/>
          </p:cNvPicPr>
          <p:nvPr/>
        </p:nvPicPr>
        <p:blipFill>
          <a:blip r:embed="rId5" cstate="print"/>
          <a:stretch>
            <a:fillRect/>
          </a:stretch>
        </p:blipFill>
        <p:spPr>
          <a:xfrm>
            <a:off x="6019016" y="5410736"/>
            <a:ext cx="1371421" cy="1649681"/>
          </a:xfrm>
          <a:prstGeom prst="rect">
            <a:avLst/>
          </a:prstGeom>
        </p:spPr>
      </p:pic>
      <p:pic>
        <p:nvPicPr>
          <p:cNvPr id="8" name="Picture 7" descr="asd.png"/>
          <p:cNvPicPr>
            <a:picLocks noChangeAspect="1"/>
          </p:cNvPicPr>
          <p:nvPr/>
        </p:nvPicPr>
        <p:blipFill>
          <a:blip r:embed="rId6" cstate="print"/>
          <a:stretch>
            <a:fillRect/>
          </a:stretch>
        </p:blipFill>
        <p:spPr>
          <a:xfrm flipH="1">
            <a:off x="7923770" y="3277414"/>
            <a:ext cx="1301775" cy="1198810"/>
          </a:xfrm>
          <a:prstGeom prst="rect">
            <a:avLst/>
          </a:prstGeom>
        </p:spPr>
      </p:pic>
      <p:pic>
        <p:nvPicPr>
          <p:cNvPr id="1026" name="Picture 2" descr="C:\Documents and Settings\Administrator\My Documents\519676f387ebc9665fbc265e3182592b.png"/>
          <p:cNvPicPr>
            <a:picLocks noChangeAspect="1" noChangeArrowheads="1"/>
          </p:cNvPicPr>
          <p:nvPr/>
        </p:nvPicPr>
        <p:blipFill>
          <a:blip r:embed="rId7" cstate="print"/>
          <a:srcRect/>
          <a:stretch>
            <a:fillRect/>
          </a:stretch>
        </p:blipFill>
        <p:spPr bwMode="auto">
          <a:xfrm>
            <a:off x="1838380" y="3872308"/>
            <a:ext cx="2450352" cy="3262968"/>
          </a:xfrm>
          <a:prstGeom prst="rect">
            <a:avLst/>
          </a:prstGeom>
          <a:noFill/>
        </p:spPr>
      </p:pic>
      <p:pic>
        <p:nvPicPr>
          <p:cNvPr id="10" name="Picture 9" descr="f93115facd84d0a108c3e5c49f73b8e9.png">
            <a:hlinkClick r:id="rId8" action="ppaction://hlinksldjump"/>
          </p:cNvPr>
          <p:cNvPicPr>
            <a:picLocks noChangeAspect="1"/>
          </p:cNvPicPr>
          <p:nvPr/>
        </p:nvPicPr>
        <p:blipFill>
          <a:blip r:embed="rId9" cstate="print"/>
          <a:stretch>
            <a:fillRect/>
          </a:stretch>
        </p:blipFill>
        <p:spPr>
          <a:xfrm>
            <a:off x="4342834" y="4496455"/>
            <a:ext cx="1523802" cy="1225138"/>
          </a:xfrm>
          <a:prstGeom prst="rect">
            <a:avLst/>
          </a:prstGeom>
        </p:spPr>
      </p:pic>
      <p:pic>
        <p:nvPicPr>
          <p:cNvPr id="11" name="Picture 10" descr="f93115facd84d0a108c3e5c49f73b8e9.png">
            <a:hlinkClick r:id="rId10" action="ppaction://hlinksldjump"/>
          </p:cNvPr>
          <p:cNvPicPr>
            <a:picLocks noChangeAspect="1"/>
          </p:cNvPicPr>
          <p:nvPr/>
        </p:nvPicPr>
        <p:blipFill>
          <a:blip r:embed="rId9" cstate="print"/>
          <a:stretch>
            <a:fillRect/>
          </a:stretch>
        </p:blipFill>
        <p:spPr>
          <a:xfrm>
            <a:off x="6159211" y="3979796"/>
            <a:ext cx="1523802" cy="1225138"/>
          </a:xfrm>
          <a:prstGeom prst="rect">
            <a:avLst/>
          </a:prstGeom>
        </p:spPr>
      </p:pic>
      <p:pic>
        <p:nvPicPr>
          <p:cNvPr id="12" name="Picture 11" descr="f93115facd84d0a108c3e5c49f73b8e9.png">
            <a:hlinkClick r:id="rId11" action="ppaction://hlinksldjump"/>
          </p:cNvPr>
          <p:cNvPicPr>
            <a:picLocks noChangeAspect="1"/>
          </p:cNvPicPr>
          <p:nvPr/>
        </p:nvPicPr>
        <p:blipFill>
          <a:blip r:embed="rId9" cstate="print"/>
          <a:stretch>
            <a:fillRect/>
          </a:stretch>
        </p:blipFill>
        <p:spPr>
          <a:xfrm>
            <a:off x="7847578" y="3277414"/>
            <a:ext cx="1523802" cy="1225138"/>
          </a:xfrm>
          <a:prstGeom prst="rect">
            <a:avLst/>
          </a:prstGeom>
        </p:spPr>
      </p:pic>
      <p:pic>
        <p:nvPicPr>
          <p:cNvPr id="13" name="Picture 12" descr="f93115facd84d0a108c3e5c49f73b8e9.png">
            <a:hlinkClick r:id="rId12" action="ppaction://hlinksldjump"/>
          </p:cNvPr>
          <p:cNvPicPr>
            <a:picLocks noChangeAspect="1"/>
          </p:cNvPicPr>
          <p:nvPr/>
        </p:nvPicPr>
        <p:blipFill>
          <a:blip r:embed="rId13" cstate="print"/>
          <a:stretch>
            <a:fillRect/>
          </a:stretch>
        </p:blipFill>
        <p:spPr>
          <a:xfrm>
            <a:off x="5866636" y="5334546"/>
            <a:ext cx="1828564" cy="1523803"/>
          </a:xfrm>
          <a:prstGeom prst="rect">
            <a:avLst/>
          </a:prstGeom>
        </p:spPr>
      </p:pic>
      <p:pic>
        <p:nvPicPr>
          <p:cNvPr id="14" name="Picture 13" descr="f93115facd84d0a108c3e5c49f73b8e9.png">
            <a:hlinkClick r:id="rId14" action="ppaction://hlinksldjump"/>
          </p:cNvPr>
          <p:cNvPicPr>
            <a:picLocks noChangeAspect="1"/>
          </p:cNvPicPr>
          <p:nvPr/>
        </p:nvPicPr>
        <p:blipFill>
          <a:blip r:embed="rId15" cstate="print"/>
          <a:stretch>
            <a:fillRect/>
          </a:stretch>
        </p:blipFill>
        <p:spPr>
          <a:xfrm>
            <a:off x="7923768" y="4572647"/>
            <a:ext cx="1676182" cy="1222076"/>
          </a:xfrm>
          <a:prstGeom prst="rect">
            <a:avLst/>
          </a:prstGeom>
        </p:spPr>
      </p:pic>
      <p:pic>
        <p:nvPicPr>
          <p:cNvPr id="15" name="Picture 14" descr="23999cf244e50511de22db4e67847e6d.png"/>
          <p:cNvPicPr>
            <a:picLocks noChangeAspect="1"/>
          </p:cNvPicPr>
          <p:nvPr/>
        </p:nvPicPr>
        <p:blipFill>
          <a:blip r:embed="rId16" cstate="print"/>
          <a:stretch>
            <a:fillRect/>
          </a:stretch>
        </p:blipFill>
        <p:spPr>
          <a:xfrm flipH="1">
            <a:off x="1523801" y="1241"/>
            <a:ext cx="2133322" cy="2133322"/>
          </a:xfrm>
          <a:prstGeom prst="rect">
            <a:avLst/>
          </a:prstGeom>
        </p:spPr>
      </p:pic>
      <p:pic>
        <p:nvPicPr>
          <p:cNvPr id="18" name="Picture 17" descr="vdvdsvd.png">
            <a:hlinkClick r:id="" action="ppaction://noaction"/>
          </p:cNvPr>
          <p:cNvPicPr>
            <a:picLocks noChangeAspect="1"/>
          </p:cNvPicPr>
          <p:nvPr/>
        </p:nvPicPr>
        <p:blipFill>
          <a:blip r:embed="rId17" cstate="print"/>
          <a:stretch>
            <a:fillRect/>
          </a:stretch>
        </p:blipFill>
        <p:spPr>
          <a:xfrm>
            <a:off x="1904752" y="1601233"/>
            <a:ext cx="914281" cy="671082"/>
          </a:xfrm>
          <a:prstGeom prst="rect">
            <a:avLst/>
          </a:prstGeom>
        </p:spPr>
      </p:pic>
      <p:pic>
        <p:nvPicPr>
          <p:cNvPr id="2" name="Picture 1"/>
          <p:cNvPicPr>
            <a:picLocks noChangeAspect="1"/>
          </p:cNvPicPr>
          <p:nvPr/>
        </p:nvPicPr>
        <p:blipFill>
          <a:blip r:embed="rId18">
            <a:extLst>
              <a:ext uri="{BEBA8EAE-BF5A-486C-A8C5-ECC9F3942E4B}">
                <a14:imgProps xmlns:a14="http://schemas.microsoft.com/office/drawing/2010/main">
                  <a14:imgLayer r:embed="rId19">
                    <a14:imgEffect>
                      <a14:backgroundRemoval t="0" b="89785" l="9926" r="89706"/>
                    </a14:imgEffect>
                  </a14:imgLayer>
                </a14:imgProps>
              </a:ext>
            </a:extLst>
          </a:blip>
          <a:stretch>
            <a:fillRect/>
          </a:stretch>
        </p:blipFill>
        <p:spPr>
          <a:xfrm>
            <a:off x="182872" y="5650299"/>
            <a:ext cx="1690694" cy="1097147"/>
          </a:xfrm>
          <a:prstGeom prst="rect">
            <a:avLst/>
          </a:prstGeom>
        </p:spPr>
      </p:pic>
      <p:pic>
        <p:nvPicPr>
          <p:cNvPr id="9" name="Picture 8"/>
          <p:cNvPicPr>
            <a:picLocks noChangeAspect="1"/>
          </p:cNvPicPr>
          <p:nvPr/>
        </p:nvPicPr>
        <p:blipFill>
          <a:blip r:embed="rId20">
            <a:extLst>
              <a:ext uri="{BEBA8EAE-BF5A-486C-A8C5-ECC9F3942E4B}">
                <a14:imgProps xmlns:a14="http://schemas.microsoft.com/office/drawing/2010/main">
                  <a14:imgLayer r:embed="rId21">
                    <a14:imgEffect>
                      <a14:backgroundRemoval t="4098" b="93033" l="9662" r="92754">
                        <a14:foregroundMark x1="67150" y1="86475" x2="67150" y2="86475"/>
                        <a14:foregroundMark x1="66184" y1="88525" x2="66184" y2="88525"/>
                        <a14:foregroundMark x1="58937" y1="93033" x2="58937" y2="93033"/>
                        <a14:foregroundMark x1="58937" y1="93033" x2="61353" y2="93033"/>
                        <a14:foregroundMark x1="92754" y1="33197" x2="92754" y2="33197"/>
                        <a14:foregroundMark x1="89372" y1="26230" x2="89372" y2="26230"/>
                        <a14:foregroundMark x1="45894" y1="4098" x2="45894" y2="4098"/>
                        <a14:foregroundMark x1="22222" y1="10246" x2="22222" y2="10246"/>
                        <a14:foregroundMark x1="18357" y1="15574" x2="18357" y2="15574"/>
                        <a14:foregroundMark x1="62319" y1="48361" x2="62319" y2="48361"/>
                        <a14:foregroundMark x1="60386" y1="44262" x2="60386" y2="44262"/>
                        <a14:foregroundMark x1="55556" y1="43443" x2="55556" y2="43443"/>
                        <a14:foregroundMark x1="55556" y1="43443" x2="55556" y2="43443"/>
                        <a14:foregroundMark x1="81643" y1="38934" x2="81643" y2="38934"/>
                        <a14:foregroundMark x1="79710" y1="41393" x2="79710" y2="41393"/>
                        <a14:foregroundMark x1="79227" y1="41393" x2="79227" y2="41393"/>
                        <a14:foregroundMark x1="78261" y1="40574" x2="78261" y2="40574"/>
                      </a14:backgroundRemoval>
                    </a14:imgEffect>
                  </a14:imgLayer>
                </a14:imgProps>
              </a:ext>
            </a:extLst>
          </a:blip>
          <a:stretch>
            <a:fillRect/>
          </a:stretch>
        </p:blipFill>
        <p:spPr>
          <a:xfrm>
            <a:off x="10030676" y="4801216"/>
            <a:ext cx="1477654" cy="1485179"/>
          </a:xfrm>
          <a:prstGeom prst="rect">
            <a:avLst/>
          </a:prstGeom>
        </p:spPr>
      </p:pic>
      <p:pic>
        <p:nvPicPr>
          <p:cNvPr id="17" name="Picture 16"/>
          <p:cNvPicPr>
            <a:picLocks noChangeAspect="1"/>
          </p:cNvPicPr>
          <p:nvPr/>
        </p:nvPicPr>
        <p:blipFill>
          <a:blip r:embed="rId22">
            <a:extLst>
              <a:ext uri="{BEBA8EAE-BF5A-486C-A8C5-ECC9F3942E4B}">
                <a14:imgProps xmlns:a14="http://schemas.microsoft.com/office/drawing/2010/main">
                  <a14:imgLayer r:embed="rId23">
                    <a14:imgEffect>
                      <a14:backgroundRemoval t="0" b="96739" l="0" r="100000">
                        <a14:foregroundMark x1="69253" y1="7609" x2="69253" y2="7609"/>
                        <a14:foregroundMark x1="80172" y1="79076" x2="80172" y2="79076"/>
                        <a14:foregroundMark x1="65805" y1="92663" x2="65805" y2="92663"/>
                        <a14:foregroundMark x1="74425" y1="92663" x2="74425" y2="92663"/>
                        <a14:foregroundMark x1="82184" y1="92663" x2="82184" y2="92663"/>
                        <a14:foregroundMark x1="37931" y1="94022" x2="37931" y2="94022"/>
                        <a14:foregroundMark x1="31609" y1="93478" x2="31609" y2="93478"/>
                        <a14:foregroundMark x1="25287" y1="92663" x2="25287" y2="92663"/>
                        <a14:foregroundMark x1="52299" y1="92120" x2="52299" y2="92120"/>
                      </a14:backgroundRemoval>
                    </a14:imgEffect>
                  </a14:imgLayer>
                </a14:imgProps>
              </a:ext>
            </a:extLst>
          </a:blip>
          <a:stretch>
            <a:fillRect/>
          </a:stretch>
        </p:blipFill>
        <p:spPr>
          <a:xfrm>
            <a:off x="8341797" y="5497220"/>
            <a:ext cx="1288739" cy="1362805"/>
          </a:xfrm>
          <a:prstGeom prst="rect">
            <a:avLst/>
          </a:prstGeom>
        </p:spPr>
      </p:pic>
      <p:pic>
        <p:nvPicPr>
          <p:cNvPr id="19" name="Picture 18"/>
          <p:cNvPicPr>
            <a:picLocks noChangeAspect="1"/>
          </p:cNvPicPr>
          <p:nvPr/>
        </p:nvPicPr>
        <p:blipFill>
          <a:blip r:embed="rId24">
            <a:extLst>
              <a:ext uri="{BEBA8EAE-BF5A-486C-A8C5-ECC9F3942E4B}">
                <a14:imgProps xmlns:a14="http://schemas.microsoft.com/office/drawing/2010/main">
                  <a14:imgLayer r:embed="rId25">
                    <a14:imgEffect>
                      <a14:backgroundRemoval t="0" b="100000" l="3483" r="95025"/>
                    </a14:imgEffect>
                  </a14:imgLayer>
                </a14:imgProps>
              </a:ext>
            </a:extLst>
          </a:blip>
          <a:stretch>
            <a:fillRect/>
          </a:stretch>
        </p:blipFill>
        <p:spPr>
          <a:xfrm>
            <a:off x="9761179" y="3578746"/>
            <a:ext cx="1295231" cy="1610984"/>
          </a:xfrm>
          <a:prstGeom prst="rect">
            <a:avLst/>
          </a:prstGeom>
        </p:spPr>
      </p:pic>
      <p:pic>
        <p:nvPicPr>
          <p:cNvPr id="20" name="Picture 19"/>
          <p:cNvPicPr>
            <a:picLocks noChangeAspect="1"/>
          </p:cNvPicPr>
          <p:nvPr/>
        </p:nvPicPr>
        <p:blipFill>
          <a:blip r:embed="rId26">
            <a:extLst>
              <a:ext uri="{BEBA8EAE-BF5A-486C-A8C5-ECC9F3942E4B}">
                <a14:imgProps xmlns:a14="http://schemas.microsoft.com/office/drawing/2010/main">
                  <a14:imgLayer r:embed="rId27">
                    <a14:imgEffect>
                      <a14:backgroundRemoval t="609" b="100000" l="0" r="95687">
                        <a14:foregroundMark x1="68530" y1="21005" x2="68530" y2="21005"/>
                        <a14:foregroundMark x1="65176" y1="23288" x2="65176" y2="23288"/>
                        <a14:foregroundMark x1="80032" y1="40487" x2="80032" y2="40487"/>
                      </a14:backgroundRemoval>
                    </a14:imgEffect>
                  </a14:imgLayer>
                </a14:imgProps>
              </a:ext>
            </a:extLst>
          </a:blip>
          <a:stretch>
            <a:fillRect/>
          </a:stretch>
        </p:blipFill>
        <p:spPr>
          <a:xfrm>
            <a:off x="3431300" y="5325001"/>
            <a:ext cx="1761896" cy="1419674"/>
          </a:xfrm>
          <a:prstGeom prst="rect">
            <a:avLst/>
          </a:prstGeom>
        </p:spPr>
      </p:pic>
      <p:pic>
        <p:nvPicPr>
          <p:cNvPr id="22" name="Picture 21" descr="f93115facd84d0a108c3e5c49f73b8e9.png">
            <a:hlinkClick r:id="rId28" action="ppaction://hlinksldjump"/>
          </p:cNvPr>
          <p:cNvPicPr>
            <a:picLocks noChangeAspect="1"/>
          </p:cNvPicPr>
          <p:nvPr/>
        </p:nvPicPr>
        <p:blipFill>
          <a:blip r:embed="rId13" cstate="print"/>
          <a:stretch>
            <a:fillRect/>
          </a:stretch>
        </p:blipFill>
        <p:spPr>
          <a:xfrm>
            <a:off x="3670185" y="5218021"/>
            <a:ext cx="1828564" cy="1523803"/>
          </a:xfrm>
          <a:prstGeom prst="rect">
            <a:avLst/>
          </a:prstGeom>
        </p:spPr>
      </p:pic>
      <p:pic>
        <p:nvPicPr>
          <p:cNvPr id="24" name="Picture 23" descr="f93115facd84d0a108c3e5c49f73b8e9.png">
            <a:hlinkClick r:id="rId29" action="ppaction://hlinksldjump"/>
          </p:cNvPr>
          <p:cNvPicPr>
            <a:picLocks noChangeAspect="1"/>
          </p:cNvPicPr>
          <p:nvPr/>
        </p:nvPicPr>
        <p:blipFill>
          <a:blip r:embed="rId13" cstate="print"/>
          <a:stretch>
            <a:fillRect/>
          </a:stretch>
        </p:blipFill>
        <p:spPr>
          <a:xfrm>
            <a:off x="8125926" y="5414164"/>
            <a:ext cx="1828564" cy="1523803"/>
          </a:xfrm>
          <a:prstGeom prst="rect">
            <a:avLst/>
          </a:prstGeom>
        </p:spPr>
      </p:pic>
      <p:pic>
        <p:nvPicPr>
          <p:cNvPr id="25" name="Picture 24" descr="f93115facd84d0a108c3e5c49f73b8e9.png">
            <a:hlinkClick r:id="rId30" action="ppaction://hlinksldjump"/>
          </p:cNvPr>
          <p:cNvPicPr>
            <a:picLocks noChangeAspect="1"/>
          </p:cNvPicPr>
          <p:nvPr/>
        </p:nvPicPr>
        <p:blipFill>
          <a:blip r:embed="rId13" cstate="print"/>
          <a:stretch>
            <a:fillRect/>
          </a:stretch>
        </p:blipFill>
        <p:spPr>
          <a:xfrm>
            <a:off x="10110493" y="4888398"/>
            <a:ext cx="1828564" cy="1523803"/>
          </a:xfrm>
          <a:prstGeom prst="rect">
            <a:avLst/>
          </a:prstGeom>
        </p:spPr>
      </p:pic>
      <p:pic>
        <p:nvPicPr>
          <p:cNvPr id="26" name="Picture 25" descr="f93115facd84d0a108c3e5c49f73b8e9.png">
            <a:hlinkClick r:id="rId31" action="ppaction://hlinksldjump"/>
          </p:cNvPr>
          <p:cNvPicPr>
            <a:picLocks noChangeAspect="1"/>
          </p:cNvPicPr>
          <p:nvPr/>
        </p:nvPicPr>
        <p:blipFill>
          <a:blip r:embed="rId13" cstate="print"/>
          <a:stretch>
            <a:fillRect/>
          </a:stretch>
        </p:blipFill>
        <p:spPr>
          <a:xfrm>
            <a:off x="9687537" y="3631014"/>
            <a:ext cx="1828564" cy="1523803"/>
          </a:xfrm>
          <a:prstGeom prst="rect">
            <a:avLst/>
          </a:prstGeom>
        </p:spPr>
      </p:pic>
      <p:pic>
        <p:nvPicPr>
          <p:cNvPr id="27" name="Picture 26" descr="f93115facd84d0a108c3e5c49f73b8e9.png">
            <a:hlinkClick r:id="rId32" action="ppaction://hlinksldjump"/>
          </p:cNvPr>
          <p:cNvPicPr>
            <a:picLocks noChangeAspect="1"/>
          </p:cNvPicPr>
          <p:nvPr/>
        </p:nvPicPr>
        <p:blipFill>
          <a:blip r:embed="rId13" cstate="print"/>
          <a:stretch>
            <a:fillRect/>
          </a:stretch>
        </p:blipFill>
        <p:spPr>
          <a:xfrm>
            <a:off x="113937" y="5334546"/>
            <a:ext cx="1828564" cy="1523803"/>
          </a:xfrm>
          <a:prstGeom prst="rect">
            <a:avLst/>
          </a:prstGeom>
        </p:spPr>
      </p:pic>
      <p:pic>
        <p:nvPicPr>
          <p:cNvPr id="21" name="Picture 20">
            <a:hlinkClick r:id="" action="ppaction://noaction"/>
          </p:cNvPr>
          <p:cNvPicPr>
            <a:picLocks noChangeAspect="1"/>
          </p:cNvPicPr>
          <p:nvPr/>
        </p:nvPicPr>
        <p:blipFill>
          <a:blip r:embed="rId33">
            <a:extLst>
              <a:ext uri="{BEBA8EAE-BF5A-486C-A8C5-ECC9F3942E4B}">
                <a14:imgProps xmlns:a14="http://schemas.microsoft.com/office/drawing/2010/main">
                  <a14:imgLayer r:embed="rId34">
                    <a14:imgEffect>
                      <a14:backgroundRemoval t="10000" b="90000" l="10000" r="90000"/>
                    </a14:imgEffect>
                  </a14:imgLayer>
                </a14:imgProps>
              </a:ext>
            </a:extLst>
          </a:blip>
          <a:stretch>
            <a:fillRect/>
          </a:stretch>
        </p:blipFill>
        <p:spPr>
          <a:xfrm>
            <a:off x="9514143" y="1241"/>
            <a:ext cx="2676269" cy="1189453"/>
          </a:xfrm>
          <a:prstGeom prst="rect">
            <a:avLst/>
          </a:prstGeom>
        </p:spPr>
      </p:pic>
      <p:pic>
        <p:nvPicPr>
          <p:cNvPr id="30" name="Picture 29">
            <a:extLst>
              <a:ext uri="{FF2B5EF4-FFF2-40B4-BE49-F238E27FC236}">
                <a16:creationId xmlns:a16="http://schemas.microsoft.com/office/drawing/2014/main" id="{A67A2220-4969-4056-872E-0E16120866F8}"/>
              </a:ext>
            </a:extLst>
          </p:cNvPr>
          <p:cNvPicPr>
            <a:picLocks noChangeAspect="1"/>
          </p:cNvPicPr>
          <p:nvPr/>
        </p:nvPicPr>
        <p:blipFill>
          <a:blip r:embed="rId35"/>
          <a:stretch>
            <a:fillRect/>
          </a:stretch>
        </p:blipFill>
        <p:spPr>
          <a:xfrm>
            <a:off x="381468" y="4572647"/>
            <a:ext cx="719390" cy="725487"/>
          </a:xfrm>
          <a:prstGeom prst="rect">
            <a:avLst/>
          </a:prstGeom>
        </p:spPr>
      </p:pic>
      <p:pic>
        <p:nvPicPr>
          <p:cNvPr id="49" name="Picture 48">
            <a:extLst>
              <a:ext uri="{FF2B5EF4-FFF2-40B4-BE49-F238E27FC236}">
                <a16:creationId xmlns:a16="http://schemas.microsoft.com/office/drawing/2014/main" id="{5E46683C-8BF9-4DB3-8D94-0651E171590E}"/>
              </a:ext>
            </a:extLst>
          </p:cNvPr>
          <p:cNvPicPr>
            <a:picLocks noChangeAspect="1"/>
          </p:cNvPicPr>
          <p:nvPr/>
        </p:nvPicPr>
        <p:blipFill>
          <a:blip r:embed="rId36"/>
          <a:stretch>
            <a:fillRect/>
          </a:stretch>
        </p:blipFill>
        <p:spPr>
          <a:xfrm>
            <a:off x="5722304" y="5683330"/>
            <a:ext cx="719390" cy="719390"/>
          </a:xfrm>
          <a:prstGeom prst="rect">
            <a:avLst/>
          </a:prstGeom>
        </p:spPr>
      </p:pic>
      <p:pic>
        <p:nvPicPr>
          <p:cNvPr id="50" name="Picture 49">
            <a:extLst>
              <a:ext uri="{FF2B5EF4-FFF2-40B4-BE49-F238E27FC236}">
                <a16:creationId xmlns:a16="http://schemas.microsoft.com/office/drawing/2014/main" id="{A72E9B4E-83F7-46D8-B78B-4BB8311F3726}"/>
              </a:ext>
            </a:extLst>
          </p:cNvPr>
          <p:cNvPicPr>
            <a:picLocks noChangeAspect="1"/>
          </p:cNvPicPr>
          <p:nvPr/>
        </p:nvPicPr>
        <p:blipFill>
          <a:blip r:embed="rId37"/>
          <a:stretch>
            <a:fillRect/>
          </a:stretch>
        </p:blipFill>
        <p:spPr>
          <a:xfrm>
            <a:off x="9540338" y="6151134"/>
            <a:ext cx="719390" cy="719390"/>
          </a:xfrm>
          <a:prstGeom prst="rect">
            <a:avLst/>
          </a:prstGeom>
        </p:spPr>
      </p:pic>
      <p:pic>
        <p:nvPicPr>
          <p:cNvPr id="51" name="Picture 50">
            <a:extLst>
              <a:ext uri="{FF2B5EF4-FFF2-40B4-BE49-F238E27FC236}">
                <a16:creationId xmlns:a16="http://schemas.microsoft.com/office/drawing/2014/main" id="{2662D2EC-A92D-441F-BA7A-D37E956659A0}"/>
              </a:ext>
            </a:extLst>
          </p:cNvPr>
          <p:cNvPicPr>
            <a:picLocks noChangeAspect="1"/>
          </p:cNvPicPr>
          <p:nvPr/>
        </p:nvPicPr>
        <p:blipFill>
          <a:blip r:embed="rId38"/>
          <a:stretch>
            <a:fillRect/>
          </a:stretch>
        </p:blipFill>
        <p:spPr>
          <a:xfrm>
            <a:off x="3096640" y="5678671"/>
            <a:ext cx="725487" cy="719390"/>
          </a:xfrm>
          <a:prstGeom prst="rect">
            <a:avLst/>
          </a:prstGeom>
        </p:spPr>
      </p:pic>
      <p:pic>
        <p:nvPicPr>
          <p:cNvPr id="54" name="Picture 53">
            <a:extLst>
              <a:ext uri="{FF2B5EF4-FFF2-40B4-BE49-F238E27FC236}">
                <a16:creationId xmlns:a16="http://schemas.microsoft.com/office/drawing/2014/main" id="{6CF56EC9-68C7-49B2-B064-3A317BCCD51B}"/>
              </a:ext>
            </a:extLst>
          </p:cNvPr>
          <p:cNvPicPr>
            <a:picLocks noChangeAspect="1"/>
          </p:cNvPicPr>
          <p:nvPr/>
        </p:nvPicPr>
        <p:blipFill>
          <a:blip r:embed="rId39"/>
          <a:stretch>
            <a:fillRect/>
          </a:stretch>
        </p:blipFill>
        <p:spPr>
          <a:xfrm>
            <a:off x="11425903" y="4632375"/>
            <a:ext cx="719390" cy="725487"/>
          </a:xfrm>
          <a:prstGeom prst="rect">
            <a:avLst/>
          </a:prstGeom>
        </p:spPr>
      </p:pic>
      <p:pic>
        <p:nvPicPr>
          <p:cNvPr id="55" name="Picture 54">
            <a:extLst>
              <a:ext uri="{FF2B5EF4-FFF2-40B4-BE49-F238E27FC236}">
                <a16:creationId xmlns:a16="http://schemas.microsoft.com/office/drawing/2014/main" id="{1FA1E323-ED2D-4805-A2A6-B7F56509CA06}"/>
              </a:ext>
            </a:extLst>
          </p:cNvPr>
          <p:cNvPicPr>
            <a:picLocks noChangeAspect="1"/>
          </p:cNvPicPr>
          <p:nvPr/>
        </p:nvPicPr>
        <p:blipFill>
          <a:blip r:embed="rId40"/>
          <a:stretch>
            <a:fillRect/>
          </a:stretch>
        </p:blipFill>
        <p:spPr>
          <a:xfrm>
            <a:off x="10408794" y="2832856"/>
            <a:ext cx="719390" cy="719390"/>
          </a:xfrm>
          <a:prstGeom prst="rect">
            <a:avLst/>
          </a:prstGeom>
        </p:spPr>
      </p:pic>
      <p:pic>
        <p:nvPicPr>
          <p:cNvPr id="56" name="Picture 55">
            <a:extLst>
              <a:ext uri="{FF2B5EF4-FFF2-40B4-BE49-F238E27FC236}">
                <a16:creationId xmlns:a16="http://schemas.microsoft.com/office/drawing/2014/main" id="{860553F5-5BD1-4560-BAB0-ED00F51022B8}"/>
              </a:ext>
            </a:extLst>
          </p:cNvPr>
          <p:cNvPicPr>
            <a:picLocks noChangeAspect="1"/>
          </p:cNvPicPr>
          <p:nvPr/>
        </p:nvPicPr>
        <p:blipFill>
          <a:blip r:embed="rId41"/>
          <a:stretch>
            <a:fillRect/>
          </a:stretch>
        </p:blipFill>
        <p:spPr>
          <a:xfrm>
            <a:off x="6494362" y="3192551"/>
            <a:ext cx="725487" cy="719390"/>
          </a:xfrm>
          <a:prstGeom prst="rect">
            <a:avLst/>
          </a:prstGeom>
        </p:spPr>
      </p:pic>
      <p:pic>
        <p:nvPicPr>
          <p:cNvPr id="57" name="Picture 56">
            <a:extLst>
              <a:ext uri="{FF2B5EF4-FFF2-40B4-BE49-F238E27FC236}">
                <a16:creationId xmlns:a16="http://schemas.microsoft.com/office/drawing/2014/main" id="{31931667-F927-4BA9-92F5-7C6D46D81E53}"/>
              </a:ext>
            </a:extLst>
          </p:cNvPr>
          <p:cNvPicPr>
            <a:picLocks noChangeAspect="1"/>
          </p:cNvPicPr>
          <p:nvPr/>
        </p:nvPicPr>
        <p:blipFill>
          <a:blip r:embed="rId42"/>
          <a:stretch>
            <a:fillRect/>
          </a:stretch>
        </p:blipFill>
        <p:spPr>
          <a:xfrm>
            <a:off x="4637065" y="3786659"/>
            <a:ext cx="725487" cy="719390"/>
          </a:xfrm>
          <a:prstGeom prst="rect">
            <a:avLst/>
          </a:prstGeom>
        </p:spPr>
      </p:pic>
      <p:pic>
        <p:nvPicPr>
          <p:cNvPr id="58" name="Picture 57">
            <a:extLst>
              <a:ext uri="{FF2B5EF4-FFF2-40B4-BE49-F238E27FC236}">
                <a16:creationId xmlns:a16="http://schemas.microsoft.com/office/drawing/2014/main" id="{7D80FC74-4EB2-4CE8-9AAB-E965C7C3E255}"/>
              </a:ext>
            </a:extLst>
          </p:cNvPr>
          <p:cNvPicPr>
            <a:picLocks noChangeAspect="1"/>
          </p:cNvPicPr>
          <p:nvPr/>
        </p:nvPicPr>
        <p:blipFill>
          <a:blip r:embed="rId43"/>
          <a:stretch>
            <a:fillRect/>
          </a:stretch>
        </p:blipFill>
        <p:spPr>
          <a:xfrm>
            <a:off x="7942791" y="2521976"/>
            <a:ext cx="719390" cy="719390"/>
          </a:xfrm>
          <a:prstGeom prst="rect">
            <a:avLst/>
          </a:prstGeom>
        </p:spPr>
      </p:pic>
      <p:pic>
        <p:nvPicPr>
          <p:cNvPr id="59" name="Picture 58">
            <a:extLst>
              <a:ext uri="{FF2B5EF4-FFF2-40B4-BE49-F238E27FC236}">
                <a16:creationId xmlns:a16="http://schemas.microsoft.com/office/drawing/2014/main" id="{939E0D56-BCD9-4520-BD85-BDA7B69AE6F4}"/>
              </a:ext>
            </a:extLst>
          </p:cNvPr>
          <p:cNvPicPr>
            <a:picLocks noChangeAspect="1"/>
          </p:cNvPicPr>
          <p:nvPr/>
        </p:nvPicPr>
        <p:blipFill>
          <a:blip r:embed="rId44"/>
          <a:stretch>
            <a:fillRect/>
          </a:stretch>
        </p:blipFill>
        <p:spPr>
          <a:xfrm>
            <a:off x="8344578" y="4216236"/>
            <a:ext cx="743776" cy="725487"/>
          </a:xfrm>
          <a:prstGeom prst="rect">
            <a:avLst/>
          </a:prstGeom>
        </p:spPr>
      </p:pic>
      <p:sp>
        <p:nvSpPr>
          <p:cNvPr id="61" name="TextBox 60">
            <a:extLst>
              <a:ext uri="{FF2B5EF4-FFF2-40B4-BE49-F238E27FC236}">
                <a16:creationId xmlns:a16="http://schemas.microsoft.com/office/drawing/2014/main" id="{4B3DBFC0-38D8-4EF8-A0A5-97A456BFDD2D}"/>
              </a:ext>
            </a:extLst>
          </p:cNvPr>
          <p:cNvSpPr txBox="1"/>
          <p:nvPr/>
        </p:nvSpPr>
        <p:spPr>
          <a:xfrm>
            <a:off x="-1462631" y="755597"/>
            <a:ext cx="1241745" cy="1815882"/>
          </a:xfrm>
          <a:prstGeom prst="rect">
            <a:avLst/>
          </a:prstGeom>
          <a:noFill/>
        </p:spPr>
        <p:txBody>
          <a:bodyPr wrap="square" rtlCol="0">
            <a:spAutoFit/>
          </a:bodyPr>
          <a:lstStyle/>
          <a:p>
            <a:pPr algn="just"/>
            <a:r>
              <a:rPr lang="en-US" sz="1400" dirty="0" err="1"/>
              <a:t>Thầy</a:t>
            </a:r>
            <a:r>
              <a:rPr lang="en-US" sz="1400" dirty="0"/>
              <a:t> </a:t>
            </a:r>
            <a:r>
              <a:rPr lang="en-US" sz="1400" dirty="0" err="1"/>
              <a:t>cô</a:t>
            </a:r>
            <a:r>
              <a:rPr lang="en-US" sz="1400" dirty="0"/>
              <a:t> </a:t>
            </a:r>
            <a:r>
              <a:rPr lang="en-US" sz="1400" dirty="0" err="1"/>
              <a:t>bấm</a:t>
            </a:r>
            <a:r>
              <a:rPr lang="en-US" sz="1400" dirty="0"/>
              <a:t> </a:t>
            </a:r>
            <a:r>
              <a:rPr lang="en-US" sz="1400" dirty="0" err="1"/>
              <a:t>vào</a:t>
            </a:r>
            <a:r>
              <a:rPr lang="en-US" sz="1400" dirty="0"/>
              <a:t> </a:t>
            </a:r>
            <a:r>
              <a:rPr lang="en-US" sz="1400" dirty="0" err="1"/>
              <a:t>thanh</a:t>
            </a:r>
            <a:r>
              <a:rPr lang="en-US" sz="1400" dirty="0"/>
              <a:t> </a:t>
            </a:r>
            <a:r>
              <a:rPr lang="en-US" sz="1400" dirty="0" err="1"/>
              <a:t>gỗ</a:t>
            </a:r>
            <a:r>
              <a:rPr lang="en-US" sz="1400" dirty="0"/>
              <a:t> </a:t>
            </a:r>
            <a:r>
              <a:rPr lang="en-US" sz="1400" dirty="0" err="1"/>
              <a:t>để</a:t>
            </a:r>
            <a:r>
              <a:rPr lang="en-US" sz="1400" dirty="0"/>
              <a:t> </a:t>
            </a:r>
            <a:r>
              <a:rPr lang="en-US" sz="1400" dirty="0" err="1"/>
              <a:t>chọn</a:t>
            </a:r>
            <a:r>
              <a:rPr lang="en-US" sz="1400" dirty="0"/>
              <a:t> </a:t>
            </a:r>
            <a:r>
              <a:rPr lang="en-US" sz="1400" dirty="0" err="1"/>
              <a:t>câu</a:t>
            </a:r>
            <a:r>
              <a:rPr lang="en-US" sz="1400" dirty="0"/>
              <a:t> </a:t>
            </a:r>
            <a:r>
              <a:rPr lang="en-US" sz="1400" dirty="0" err="1"/>
              <a:t>hỏi</a:t>
            </a:r>
            <a:r>
              <a:rPr lang="en-US" sz="1400" dirty="0"/>
              <a:t>, </a:t>
            </a:r>
            <a:r>
              <a:rPr lang="en-US" sz="1400" dirty="0" err="1"/>
              <a:t>nếu</a:t>
            </a:r>
            <a:r>
              <a:rPr lang="en-US" sz="1400" dirty="0"/>
              <a:t> </a:t>
            </a:r>
            <a:r>
              <a:rPr lang="en-US" sz="1400" dirty="0" err="1"/>
              <a:t>trả</a:t>
            </a:r>
            <a:r>
              <a:rPr lang="en-US" sz="1400" dirty="0"/>
              <a:t> </a:t>
            </a:r>
            <a:r>
              <a:rPr lang="en-US" sz="1400" dirty="0" err="1"/>
              <a:t>lời</a:t>
            </a:r>
            <a:r>
              <a:rPr lang="en-US" sz="1400" dirty="0"/>
              <a:t> </a:t>
            </a:r>
            <a:r>
              <a:rPr lang="en-US" sz="1400" dirty="0" err="1"/>
              <a:t>đúng</a:t>
            </a:r>
            <a:r>
              <a:rPr lang="en-US" sz="1400" dirty="0"/>
              <a:t> </a:t>
            </a:r>
            <a:r>
              <a:rPr lang="en-US" sz="1400" dirty="0" err="1"/>
              <a:t>bấm</a:t>
            </a:r>
            <a:r>
              <a:rPr lang="en-US" sz="1400" dirty="0"/>
              <a:t> </a:t>
            </a:r>
            <a:r>
              <a:rPr lang="en-US" sz="1400" dirty="0" err="1"/>
              <a:t>vào</a:t>
            </a:r>
            <a:r>
              <a:rPr lang="en-US" sz="1400" dirty="0"/>
              <a:t> </a:t>
            </a:r>
            <a:r>
              <a:rPr lang="en-US" sz="1400" dirty="0" err="1"/>
              <a:t>chú</a:t>
            </a:r>
            <a:r>
              <a:rPr lang="en-US" sz="1400" dirty="0"/>
              <a:t> </a:t>
            </a:r>
            <a:r>
              <a:rPr lang="en-US" sz="1400" dirty="0" err="1"/>
              <a:t>chim</a:t>
            </a:r>
            <a:r>
              <a:rPr lang="en-US" sz="1400" dirty="0"/>
              <a:t> </a:t>
            </a:r>
            <a:r>
              <a:rPr lang="en-US" sz="1400" dirty="0" err="1"/>
              <a:t>để</a:t>
            </a:r>
            <a:r>
              <a:rPr lang="en-US" sz="1400" dirty="0"/>
              <a:t> </a:t>
            </a:r>
            <a:r>
              <a:rPr lang="en-US" sz="1400" dirty="0" err="1"/>
              <a:t>giải</a:t>
            </a:r>
            <a:r>
              <a:rPr lang="en-US" sz="1400" dirty="0"/>
              <a:t> </a:t>
            </a:r>
            <a:r>
              <a:rPr lang="en-US" sz="1400" dirty="0" err="1"/>
              <a:t>cứu</a:t>
            </a:r>
            <a:r>
              <a:rPr lang="en-US" sz="1400" dirty="0"/>
              <a:t> con </a:t>
            </a:r>
            <a:r>
              <a:rPr lang="en-US" sz="1400" dirty="0" err="1"/>
              <a:t>vật</a:t>
            </a:r>
            <a:r>
              <a:rPr lang="en-US" sz="1400" dirty="0"/>
              <a:t>.</a:t>
            </a:r>
          </a:p>
        </p:txBody>
      </p:sp>
      <p:sp>
        <p:nvSpPr>
          <p:cNvPr id="67" name="TextBox 66">
            <a:extLst>
              <a:ext uri="{FF2B5EF4-FFF2-40B4-BE49-F238E27FC236}">
                <a16:creationId xmlns:a16="http://schemas.microsoft.com/office/drawing/2014/main" id="{0B4C8E5C-B9E5-4452-859D-A5328A375327}"/>
              </a:ext>
            </a:extLst>
          </p:cNvPr>
          <p:cNvSpPr txBox="1"/>
          <p:nvPr/>
        </p:nvSpPr>
        <p:spPr>
          <a:xfrm>
            <a:off x="-1462631" y="4449921"/>
            <a:ext cx="1241745" cy="954107"/>
          </a:xfrm>
          <a:prstGeom prst="rect">
            <a:avLst/>
          </a:prstGeom>
          <a:noFill/>
        </p:spPr>
        <p:txBody>
          <a:bodyPr wrap="square" rtlCol="0">
            <a:spAutoFit/>
          </a:bodyPr>
          <a:lstStyle/>
          <a:p>
            <a:pPr algn="just"/>
            <a:r>
              <a:rPr lang="en-US" sz="1400" dirty="0" err="1"/>
              <a:t>Thầy</a:t>
            </a:r>
            <a:r>
              <a:rPr lang="en-US" sz="1400" dirty="0"/>
              <a:t> </a:t>
            </a:r>
            <a:r>
              <a:rPr lang="en-US" sz="1400" dirty="0" err="1"/>
              <a:t>cô</a:t>
            </a:r>
            <a:r>
              <a:rPr lang="en-US" sz="1400" dirty="0"/>
              <a:t> </a:t>
            </a:r>
            <a:r>
              <a:rPr lang="en-US" sz="1400" dirty="0" err="1"/>
              <a:t>bấm</a:t>
            </a:r>
            <a:r>
              <a:rPr lang="en-US" sz="1400" dirty="0"/>
              <a:t> </a:t>
            </a:r>
            <a:r>
              <a:rPr lang="en-US" sz="1400" dirty="0" err="1"/>
              <a:t>vào</a:t>
            </a:r>
            <a:r>
              <a:rPr lang="en-US" sz="1400" dirty="0"/>
              <a:t> </a:t>
            </a:r>
            <a:r>
              <a:rPr lang="en-US" sz="1400" dirty="0" err="1"/>
              <a:t>mũi</a:t>
            </a:r>
            <a:r>
              <a:rPr lang="en-US" sz="1400" dirty="0"/>
              <a:t> </a:t>
            </a:r>
            <a:r>
              <a:rPr lang="en-US" sz="1400" dirty="0" err="1"/>
              <a:t>tên</a:t>
            </a:r>
            <a:r>
              <a:rPr lang="en-US" sz="1400" dirty="0"/>
              <a:t> </a:t>
            </a:r>
            <a:r>
              <a:rPr lang="en-US" sz="1400" dirty="0" err="1"/>
              <a:t>gỗ</a:t>
            </a:r>
            <a:r>
              <a:rPr lang="en-US" sz="1400" dirty="0"/>
              <a:t> </a:t>
            </a:r>
            <a:r>
              <a:rPr lang="en-US" sz="1400" dirty="0" err="1"/>
              <a:t>để</a:t>
            </a:r>
            <a:r>
              <a:rPr lang="en-US" sz="1400" dirty="0"/>
              <a:t> </a:t>
            </a:r>
            <a:r>
              <a:rPr lang="en-US" sz="1400" dirty="0" err="1"/>
              <a:t>dến</a:t>
            </a:r>
            <a:r>
              <a:rPr lang="en-US" sz="1400" dirty="0"/>
              <a:t> </a:t>
            </a:r>
            <a:r>
              <a:rPr lang="en-US" sz="1400" dirty="0" err="1"/>
              <a:t>bài</a:t>
            </a:r>
            <a:r>
              <a:rPr lang="en-US" sz="1400" dirty="0"/>
              <a:t> </a:t>
            </a:r>
            <a:r>
              <a:rPr lang="en-US" sz="1400" dirty="0" err="1"/>
              <a:t>học</a:t>
            </a:r>
            <a:r>
              <a:rPr lang="en-US" sz="1400" dirty="0"/>
              <a:t>.</a:t>
            </a:r>
          </a:p>
        </p:txBody>
      </p:sp>
    </p:spTree>
    <p:extLst>
      <p:ext uri="{BB962C8B-B14F-4D97-AF65-F5344CB8AC3E}">
        <p14:creationId xmlns:p14="http://schemas.microsoft.com/office/powerpoint/2010/main" val="230526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par>
                                <p:cTn id="14" presetID="16" presetClass="entr" presetSubtype="21"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par>
                                <p:cTn id="17" presetID="16" presetClass="entr" presetSubtype="21"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barn(inVertical)">
                                      <p:cBhvr>
                                        <p:cTn id="19" dur="500"/>
                                        <p:tgtEl>
                                          <p:spTgt spid="54"/>
                                        </p:tgtEl>
                                      </p:cBhvr>
                                    </p:animEffect>
                                  </p:childTnLst>
                                </p:cTn>
                              </p:par>
                              <p:par>
                                <p:cTn id="20" presetID="16" presetClass="entr" presetSubtype="21"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par>
                                <p:cTn id="23" presetID="16" presetClass="entr" presetSubtype="21"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barn(inVertical)">
                                      <p:cBhvr>
                                        <p:cTn id="25" dur="500"/>
                                        <p:tgtEl>
                                          <p:spTgt spid="58"/>
                                        </p:tgtEl>
                                      </p:cBhvr>
                                    </p:animEffect>
                                  </p:childTnLst>
                                </p:cTn>
                              </p:par>
                              <p:par>
                                <p:cTn id="26" presetID="16" presetClass="entr" presetSubtype="21" fill="hold" nodeType="with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barn(inVertical)">
                                      <p:cBhvr>
                                        <p:cTn id="28" dur="500"/>
                                        <p:tgtEl>
                                          <p:spTgt spid="57"/>
                                        </p:tgtEl>
                                      </p:cBhvr>
                                    </p:animEffect>
                                  </p:childTnLst>
                                </p:cTn>
                              </p:par>
                              <p:par>
                                <p:cTn id="29" presetID="16" presetClass="entr" presetSubtype="21"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barn(inVertical)">
                                      <p:cBhvr>
                                        <p:cTn id="31" dur="500"/>
                                        <p:tgtEl>
                                          <p:spTgt spid="56"/>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3.33333E-6 4.07407E-6 L 3.33333E-6 0.3956 " pathEditMode="relative" rAng="0" ptsTypes="AA">
                                      <p:cBhvr>
                                        <p:cTn id="39" dur="2000" fill="hold"/>
                                        <p:tgtEl>
                                          <p:spTgt spid="18"/>
                                        </p:tgtEl>
                                        <p:attrNameLst>
                                          <p:attrName>ppt_x</p:attrName>
                                          <p:attrName>ppt_y</p:attrName>
                                        </p:attrNameLst>
                                      </p:cBhvr>
                                      <p:rCtr x="0" y="198"/>
                                    </p:animMotion>
                                  </p:childTnLst>
                                </p:cTn>
                              </p:par>
                            </p:childTnLst>
                          </p:cTn>
                        </p:par>
                        <p:par>
                          <p:cTn id="40" fill="hold">
                            <p:stCondLst>
                              <p:cond delay="2000"/>
                            </p:stCondLst>
                            <p:childTnLst>
                              <p:par>
                                <p:cTn id="41" presetID="47" presetClass="exit" presetSubtype="0" fill="hold" nodeType="afterEffect">
                                  <p:stCondLst>
                                    <p:cond delay="0"/>
                                  </p:stCondLst>
                                  <p:childTnLst>
                                    <p:animEffect transition="out" filter="fade">
                                      <p:cBhvr>
                                        <p:cTn id="42" dur="1000"/>
                                        <p:tgtEl>
                                          <p:spTgt spid="1026"/>
                                        </p:tgtEl>
                                      </p:cBhvr>
                                    </p:animEffect>
                                    <p:anim calcmode="lin" valueType="num">
                                      <p:cBhvr>
                                        <p:cTn id="43" dur="1000"/>
                                        <p:tgtEl>
                                          <p:spTgt spid="1026"/>
                                        </p:tgtEl>
                                        <p:attrNameLst>
                                          <p:attrName>ppt_x</p:attrName>
                                        </p:attrNameLst>
                                      </p:cBhvr>
                                      <p:tavLst>
                                        <p:tav tm="0">
                                          <p:val>
                                            <p:strVal val="ppt_x"/>
                                          </p:val>
                                        </p:tav>
                                        <p:tav tm="100000">
                                          <p:val>
                                            <p:strVal val="ppt_x"/>
                                          </p:val>
                                        </p:tav>
                                      </p:tavLst>
                                    </p:anim>
                                    <p:anim calcmode="lin" valueType="num">
                                      <p:cBhvr>
                                        <p:cTn id="44" dur="1000"/>
                                        <p:tgtEl>
                                          <p:spTgt spid="1026"/>
                                        </p:tgtEl>
                                        <p:attrNameLst>
                                          <p:attrName>ppt_y</p:attrName>
                                        </p:attrNameLst>
                                      </p:cBhvr>
                                      <p:tavLst>
                                        <p:tav tm="0">
                                          <p:val>
                                            <p:strVal val="ppt_y"/>
                                          </p:val>
                                        </p:tav>
                                        <p:tav tm="100000">
                                          <p:val>
                                            <p:strVal val="ppt_y-.1"/>
                                          </p:val>
                                        </p:tav>
                                      </p:tavLst>
                                    </p:anim>
                                    <p:set>
                                      <p:cBhvr>
                                        <p:cTn id="45" dur="1" fill="hold">
                                          <p:stCondLst>
                                            <p:cond delay="999"/>
                                          </p:stCondLst>
                                        </p:cTn>
                                        <p:tgtEl>
                                          <p:spTgt spid="1026"/>
                                        </p:tgtEl>
                                        <p:attrNameLst>
                                          <p:attrName>style.visibility</p:attrName>
                                        </p:attrNameLst>
                                      </p:cBhvr>
                                      <p:to>
                                        <p:strVal val="hidden"/>
                                      </p:to>
                                    </p:set>
                                  </p:childTnLst>
                                </p:cTn>
                              </p:par>
                              <p:par>
                                <p:cTn id="46" presetID="47" presetClass="exit" presetSubtype="0" fill="hold" nodeType="withEffect">
                                  <p:stCondLst>
                                    <p:cond delay="0"/>
                                  </p:stCondLst>
                                  <p:childTnLst>
                                    <p:animEffect transition="out" filter="fade">
                                      <p:cBhvr>
                                        <p:cTn id="47" dur="1000"/>
                                        <p:tgtEl>
                                          <p:spTgt spid="18"/>
                                        </p:tgtEl>
                                      </p:cBhvr>
                                    </p:animEffect>
                                    <p:anim calcmode="lin" valueType="num">
                                      <p:cBhvr>
                                        <p:cTn id="48" dur="1000"/>
                                        <p:tgtEl>
                                          <p:spTgt spid="18"/>
                                        </p:tgtEl>
                                        <p:attrNameLst>
                                          <p:attrName>ppt_x</p:attrName>
                                        </p:attrNameLst>
                                      </p:cBhvr>
                                      <p:tavLst>
                                        <p:tav tm="0">
                                          <p:val>
                                            <p:strVal val="ppt_x"/>
                                          </p:val>
                                        </p:tav>
                                        <p:tav tm="100000">
                                          <p:val>
                                            <p:strVal val="ppt_x"/>
                                          </p:val>
                                        </p:tav>
                                      </p:tavLst>
                                    </p:anim>
                                    <p:anim calcmode="lin" valueType="num">
                                      <p:cBhvr>
                                        <p:cTn id="49" dur="1000"/>
                                        <p:tgtEl>
                                          <p:spTgt spid="18"/>
                                        </p:tgtEl>
                                        <p:attrNameLst>
                                          <p:attrName>ppt_y</p:attrName>
                                        </p:attrNameLst>
                                      </p:cBhvr>
                                      <p:tavLst>
                                        <p:tav tm="0">
                                          <p:val>
                                            <p:strVal val="ppt_y"/>
                                          </p:val>
                                        </p:tav>
                                        <p:tav tm="100000">
                                          <p:val>
                                            <p:strVal val="ppt_y-.1"/>
                                          </p:val>
                                        </p:tav>
                                      </p:tavLst>
                                    </p:anim>
                                    <p:set>
                                      <p:cBhvr>
                                        <p:cTn id="50"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47" presetClass="exit" presetSubtype="0" fill="hold" nodeType="clickEffect">
                                  <p:stCondLst>
                                    <p:cond delay="0"/>
                                  </p:stCondLst>
                                  <p:childTnLst>
                                    <p:animEffect transition="out" filter="fade">
                                      <p:cBhvr>
                                        <p:cTn id="55" dur="1000"/>
                                        <p:tgtEl>
                                          <p:spTgt spid="27"/>
                                        </p:tgtEl>
                                      </p:cBhvr>
                                    </p:animEffect>
                                    <p:anim calcmode="lin" valueType="num">
                                      <p:cBhvr>
                                        <p:cTn id="56" dur="1000"/>
                                        <p:tgtEl>
                                          <p:spTgt spid="27"/>
                                        </p:tgtEl>
                                        <p:attrNameLst>
                                          <p:attrName>ppt_x</p:attrName>
                                        </p:attrNameLst>
                                      </p:cBhvr>
                                      <p:tavLst>
                                        <p:tav tm="0">
                                          <p:val>
                                            <p:strVal val="ppt_x"/>
                                          </p:val>
                                        </p:tav>
                                        <p:tav tm="100000">
                                          <p:val>
                                            <p:strVal val="ppt_x"/>
                                          </p:val>
                                        </p:tav>
                                      </p:tavLst>
                                    </p:anim>
                                    <p:anim calcmode="lin" valueType="num">
                                      <p:cBhvr>
                                        <p:cTn id="57" dur="1000"/>
                                        <p:tgtEl>
                                          <p:spTgt spid="27"/>
                                        </p:tgtEl>
                                        <p:attrNameLst>
                                          <p:attrName>ppt_y</p:attrName>
                                        </p:attrNameLst>
                                      </p:cBhvr>
                                      <p:tavLst>
                                        <p:tav tm="0">
                                          <p:val>
                                            <p:strVal val="ppt_y"/>
                                          </p:val>
                                        </p:tav>
                                        <p:tav tm="100000">
                                          <p:val>
                                            <p:strVal val="ppt_y-.1"/>
                                          </p:val>
                                        </p:tav>
                                      </p:tavLst>
                                    </p:anim>
                                    <p:set>
                                      <p:cBhvr>
                                        <p:cTn id="5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49"/>
                    </p:tgtEl>
                  </p:cond>
                </p:stCondLst>
                <p:endSync evt="end" delay="0">
                  <p:rtn val="all"/>
                </p:endSync>
                <p:childTnLst>
                  <p:par>
                    <p:cTn id="60" fill="hold">
                      <p:stCondLst>
                        <p:cond delay="0"/>
                      </p:stCondLst>
                      <p:childTnLst>
                        <p:par>
                          <p:cTn id="61" fill="hold">
                            <p:stCondLst>
                              <p:cond delay="0"/>
                            </p:stCondLst>
                            <p:childTnLst>
                              <p:par>
                                <p:cTn id="62" presetID="47" presetClass="exit" presetSubtype="0" fill="hold" nodeType="clickEffect">
                                  <p:stCondLst>
                                    <p:cond delay="0"/>
                                  </p:stCondLst>
                                  <p:childTnLst>
                                    <p:animEffect transition="out" filter="fade">
                                      <p:cBhvr>
                                        <p:cTn id="63" dur="1000"/>
                                        <p:tgtEl>
                                          <p:spTgt spid="22"/>
                                        </p:tgtEl>
                                      </p:cBhvr>
                                    </p:animEffect>
                                    <p:anim calcmode="lin" valueType="num">
                                      <p:cBhvr>
                                        <p:cTn id="64" dur="1000"/>
                                        <p:tgtEl>
                                          <p:spTgt spid="22"/>
                                        </p:tgtEl>
                                        <p:attrNameLst>
                                          <p:attrName>ppt_x</p:attrName>
                                        </p:attrNameLst>
                                      </p:cBhvr>
                                      <p:tavLst>
                                        <p:tav tm="0">
                                          <p:val>
                                            <p:strVal val="ppt_x"/>
                                          </p:val>
                                        </p:tav>
                                        <p:tav tm="100000">
                                          <p:val>
                                            <p:strVal val="ppt_x"/>
                                          </p:val>
                                        </p:tav>
                                      </p:tavLst>
                                    </p:anim>
                                    <p:anim calcmode="lin" valueType="num">
                                      <p:cBhvr>
                                        <p:cTn id="65" dur="1000"/>
                                        <p:tgtEl>
                                          <p:spTgt spid="22"/>
                                        </p:tgtEl>
                                        <p:attrNameLst>
                                          <p:attrName>ppt_y</p:attrName>
                                        </p:attrNameLst>
                                      </p:cBhvr>
                                      <p:tavLst>
                                        <p:tav tm="0">
                                          <p:val>
                                            <p:strVal val="ppt_y"/>
                                          </p:val>
                                        </p:tav>
                                        <p:tav tm="100000">
                                          <p:val>
                                            <p:strVal val="ppt_y-.1"/>
                                          </p:val>
                                        </p:tav>
                                      </p:tavLst>
                                    </p:anim>
                                    <p:set>
                                      <p:cBhvr>
                                        <p:cTn id="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67" restart="whenNotActive" fill="hold" evtFilter="cancelBubble" nodeType="interactiveSeq">
                <p:stCondLst>
                  <p:cond evt="onClick" delay="0">
                    <p:tgtEl>
                      <p:spTgt spid="50"/>
                    </p:tgtEl>
                  </p:cond>
                </p:stCondLst>
                <p:endSync evt="end" delay="0">
                  <p:rtn val="all"/>
                </p:endSync>
                <p:childTnLst>
                  <p:par>
                    <p:cTn id="68" fill="hold">
                      <p:stCondLst>
                        <p:cond delay="0"/>
                      </p:stCondLst>
                      <p:childTnLst>
                        <p:par>
                          <p:cTn id="69" fill="hold">
                            <p:stCondLst>
                              <p:cond delay="0"/>
                            </p:stCondLst>
                            <p:childTnLst>
                              <p:par>
                                <p:cTn id="70" presetID="47" presetClass="exit" presetSubtype="0" fill="hold" nodeType="clickEffect">
                                  <p:stCondLst>
                                    <p:cond delay="0"/>
                                  </p:stCondLst>
                                  <p:childTnLst>
                                    <p:animEffect transition="out" filter="fade">
                                      <p:cBhvr>
                                        <p:cTn id="71" dur="1000"/>
                                        <p:tgtEl>
                                          <p:spTgt spid="11"/>
                                        </p:tgtEl>
                                      </p:cBhvr>
                                    </p:animEffect>
                                    <p:anim calcmode="lin" valueType="num">
                                      <p:cBhvr>
                                        <p:cTn id="72" dur="1000"/>
                                        <p:tgtEl>
                                          <p:spTgt spid="11"/>
                                        </p:tgtEl>
                                        <p:attrNameLst>
                                          <p:attrName>ppt_x</p:attrName>
                                        </p:attrNameLst>
                                      </p:cBhvr>
                                      <p:tavLst>
                                        <p:tav tm="0">
                                          <p:val>
                                            <p:strVal val="ppt_x"/>
                                          </p:val>
                                        </p:tav>
                                        <p:tav tm="100000">
                                          <p:val>
                                            <p:strVal val="ppt_x"/>
                                          </p:val>
                                        </p:tav>
                                      </p:tavLst>
                                    </p:anim>
                                    <p:anim calcmode="lin" valueType="num">
                                      <p:cBhvr>
                                        <p:cTn id="73" dur="1000"/>
                                        <p:tgtEl>
                                          <p:spTgt spid="11"/>
                                        </p:tgtEl>
                                        <p:attrNameLst>
                                          <p:attrName>ppt_y</p:attrName>
                                        </p:attrNameLst>
                                      </p:cBhvr>
                                      <p:tavLst>
                                        <p:tav tm="0">
                                          <p:val>
                                            <p:strVal val="ppt_y"/>
                                          </p:val>
                                        </p:tav>
                                        <p:tav tm="100000">
                                          <p:val>
                                            <p:strVal val="ppt_y-.1"/>
                                          </p:val>
                                        </p:tav>
                                      </p:tavLst>
                                    </p:anim>
                                    <p:set>
                                      <p:cBhvr>
                                        <p:cTn id="74"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5" restart="whenNotActive" fill="hold" evtFilter="cancelBubble" nodeType="interactiveSeq">
                <p:stCondLst>
                  <p:cond evt="onClick" delay="0">
                    <p:tgtEl>
                      <p:spTgt spid="51"/>
                    </p:tgtEl>
                  </p:cond>
                </p:stCondLst>
                <p:endSync evt="end" delay="0">
                  <p:rtn val="all"/>
                </p:endSync>
                <p:childTnLst>
                  <p:par>
                    <p:cTn id="76" fill="hold">
                      <p:stCondLst>
                        <p:cond delay="0"/>
                      </p:stCondLst>
                      <p:childTnLst>
                        <p:par>
                          <p:cTn id="77" fill="hold">
                            <p:stCondLst>
                              <p:cond delay="0"/>
                            </p:stCondLst>
                            <p:childTnLst>
                              <p:par>
                                <p:cTn id="78" presetID="47" presetClass="exit" presetSubtype="0" fill="hold" nodeType="clickEffect">
                                  <p:stCondLst>
                                    <p:cond delay="0"/>
                                  </p:stCondLst>
                                  <p:childTnLst>
                                    <p:animEffect transition="out" filter="fade">
                                      <p:cBhvr>
                                        <p:cTn id="79" dur="1000"/>
                                        <p:tgtEl>
                                          <p:spTgt spid="10"/>
                                        </p:tgtEl>
                                      </p:cBhvr>
                                    </p:animEffect>
                                    <p:anim calcmode="lin" valueType="num">
                                      <p:cBhvr>
                                        <p:cTn id="80" dur="1000"/>
                                        <p:tgtEl>
                                          <p:spTgt spid="10"/>
                                        </p:tgtEl>
                                        <p:attrNameLst>
                                          <p:attrName>ppt_x</p:attrName>
                                        </p:attrNameLst>
                                      </p:cBhvr>
                                      <p:tavLst>
                                        <p:tav tm="0">
                                          <p:val>
                                            <p:strVal val="ppt_x"/>
                                          </p:val>
                                        </p:tav>
                                        <p:tav tm="100000">
                                          <p:val>
                                            <p:strVal val="ppt_x"/>
                                          </p:val>
                                        </p:tav>
                                      </p:tavLst>
                                    </p:anim>
                                    <p:anim calcmode="lin" valueType="num">
                                      <p:cBhvr>
                                        <p:cTn id="81" dur="1000"/>
                                        <p:tgtEl>
                                          <p:spTgt spid="10"/>
                                        </p:tgtEl>
                                        <p:attrNameLst>
                                          <p:attrName>ppt_y</p:attrName>
                                        </p:attrNameLst>
                                      </p:cBhvr>
                                      <p:tavLst>
                                        <p:tav tm="0">
                                          <p:val>
                                            <p:strVal val="ppt_y"/>
                                          </p:val>
                                        </p:tav>
                                        <p:tav tm="100000">
                                          <p:val>
                                            <p:strVal val="ppt_y-.1"/>
                                          </p:val>
                                        </p:tav>
                                      </p:tavLst>
                                    </p:anim>
                                    <p:set>
                                      <p:cBhvr>
                                        <p:cTn id="82"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3" restart="whenNotActive" fill="hold" evtFilter="cancelBubble" nodeType="interactiveSeq">
                <p:stCondLst>
                  <p:cond evt="onClick" delay="0">
                    <p:tgtEl>
                      <p:spTgt spid="54"/>
                    </p:tgtEl>
                  </p:cond>
                </p:stCondLst>
                <p:endSync evt="end" delay="0">
                  <p:rtn val="all"/>
                </p:endSync>
                <p:childTnLst>
                  <p:par>
                    <p:cTn id="84" fill="hold">
                      <p:stCondLst>
                        <p:cond delay="0"/>
                      </p:stCondLst>
                      <p:childTnLst>
                        <p:par>
                          <p:cTn id="85" fill="hold">
                            <p:stCondLst>
                              <p:cond delay="0"/>
                            </p:stCondLst>
                            <p:childTnLst>
                              <p:par>
                                <p:cTn id="86" presetID="47" presetClass="exit" presetSubtype="0" fill="hold" nodeType="clickEffect">
                                  <p:stCondLst>
                                    <p:cond delay="0"/>
                                  </p:stCondLst>
                                  <p:childTnLst>
                                    <p:animEffect transition="out" filter="fade">
                                      <p:cBhvr>
                                        <p:cTn id="87" dur="1000"/>
                                        <p:tgtEl>
                                          <p:spTgt spid="13"/>
                                        </p:tgtEl>
                                      </p:cBhvr>
                                    </p:animEffect>
                                    <p:anim calcmode="lin" valueType="num">
                                      <p:cBhvr>
                                        <p:cTn id="88" dur="1000"/>
                                        <p:tgtEl>
                                          <p:spTgt spid="13"/>
                                        </p:tgtEl>
                                        <p:attrNameLst>
                                          <p:attrName>ppt_x</p:attrName>
                                        </p:attrNameLst>
                                      </p:cBhvr>
                                      <p:tavLst>
                                        <p:tav tm="0">
                                          <p:val>
                                            <p:strVal val="ppt_x"/>
                                          </p:val>
                                        </p:tav>
                                        <p:tav tm="100000">
                                          <p:val>
                                            <p:strVal val="ppt_x"/>
                                          </p:val>
                                        </p:tav>
                                      </p:tavLst>
                                    </p:anim>
                                    <p:anim calcmode="lin" valueType="num">
                                      <p:cBhvr>
                                        <p:cTn id="89" dur="1000"/>
                                        <p:tgtEl>
                                          <p:spTgt spid="13"/>
                                        </p:tgtEl>
                                        <p:attrNameLst>
                                          <p:attrName>ppt_y</p:attrName>
                                        </p:attrNameLst>
                                      </p:cBhvr>
                                      <p:tavLst>
                                        <p:tav tm="0">
                                          <p:val>
                                            <p:strVal val="ppt_y"/>
                                          </p:val>
                                        </p:tav>
                                        <p:tav tm="100000">
                                          <p:val>
                                            <p:strVal val="ppt_y-.1"/>
                                          </p:val>
                                        </p:tav>
                                      </p:tavLst>
                                    </p:anim>
                                    <p:set>
                                      <p:cBhvr>
                                        <p:cTn id="90"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91" restart="whenNotActive" fill="hold" evtFilter="cancelBubble" nodeType="interactiveSeq">
                <p:stCondLst>
                  <p:cond evt="onClick" delay="0">
                    <p:tgtEl>
                      <p:spTgt spid="55"/>
                    </p:tgtEl>
                  </p:cond>
                </p:stCondLst>
                <p:endSync evt="end" delay="0">
                  <p:rtn val="all"/>
                </p:endSync>
                <p:childTnLst>
                  <p:par>
                    <p:cTn id="92" fill="hold">
                      <p:stCondLst>
                        <p:cond delay="0"/>
                      </p:stCondLst>
                      <p:childTnLst>
                        <p:par>
                          <p:cTn id="93" fill="hold">
                            <p:stCondLst>
                              <p:cond delay="0"/>
                            </p:stCondLst>
                            <p:childTnLst>
                              <p:par>
                                <p:cTn id="94" presetID="47" presetClass="exit" presetSubtype="0" fill="hold" nodeType="clickEffect">
                                  <p:stCondLst>
                                    <p:cond delay="0"/>
                                  </p:stCondLst>
                                  <p:childTnLst>
                                    <p:animEffect transition="out" filter="fade">
                                      <p:cBhvr>
                                        <p:cTn id="95" dur="1000"/>
                                        <p:tgtEl>
                                          <p:spTgt spid="12"/>
                                        </p:tgtEl>
                                      </p:cBhvr>
                                    </p:animEffect>
                                    <p:anim calcmode="lin" valueType="num">
                                      <p:cBhvr>
                                        <p:cTn id="96" dur="1000"/>
                                        <p:tgtEl>
                                          <p:spTgt spid="12"/>
                                        </p:tgtEl>
                                        <p:attrNameLst>
                                          <p:attrName>ppt_x</p:attrName>
                                        </p:attrNameLst>
                                      </p:cBhvr>
                                      <p:tavLst>
                                        <p:tav tm="0">
                                          <p:val>
                                            <p:strVal val="ppt_x"/>
                                          </p:val>
                                        </p:tav>
                                        <p:tav tm="100000">
                                          <p:val>
                                            <p:strVal val="ppt_x"/>
                                          </p:val>
                                        </p:tav>
                                      </p:tavLst>
                                    </p:anim>
                                    <p:anim calcmode="lin" valueType="num">
                                      <p:cBhvr>
                                        <p:cTn id="97" dur="1000"/>
                                        <p:tgtEl>
                                          <p:spTgt spid="12"/>
                                        </p:tgtEl>
                                        <p:attrNameLst>
                                          <p:attrName>ppt_y</p:attrName>
                                        </p:attrNameLst>
                                      </p:cBhvr>
                                      <p:tavLst>
                                        <p:tav tm="0">
                                          <p:val>
                                            <p:strVal val="ppt_y"/>
                                          </p:val>
                                        </p:tav>
                                        <p:tav tm="100000">
                                          <p:val>
                                            <p:strVal val="ppt_y-.1"/>
                                          </p:val>
                                        </p:tav>
                                      </p:tavLst>
                                    </p:anim>
                                    <p:set>
                                      <p:cBhvr>
                                        <p:cTn id="98"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9" restart="whenNotActive" fill="hold" evtFilter="cancelBubble" nodeType="interactiveSeq">
                <p:stCondLst>
                  <p:cond evt="onClick" delay="0">
                    <p:tgtEl>
                      <p:spTgt spid="56"/>
                    </p:tgtEl>
                  </p:cond>
                </p:stCondLst>
                <p:endSync evt="end" delay="0">
                  <p:rtn val="all"/>
                </p:endSync>
                <p:childTnLst>
                  <p:par>
                    <p:cTn id="100" fill="hold">
                      <p:stCondLst>
                        <p:cond delay="0"/>
                      </p:stCondLst>
                      <p:childTnLst>
                        <p:par>
                          <p:cTn id="101" fill="hold">
                            <p:stCondLst>
                              <p:cond delay="0"/>
                            </p:stCondLst>
                            <p:childTnLst>
                              <p:par>
                                <p:cTn id="102" presetID="47" presetClass="exit" presetSubtype="0" fill="hold" nodeType="clickEffect">
                                  <p:stCondLst>
                                    <p:cond delay="0"/>
                                  </p:stCondLst>
                                  <p:childTnLst>
                                    <p:animEffect transition="out" filter="fade">
                                      <p:cBhvr>
                                        <p:cTn id="103" dur="1000"/>
                                        <p:tgtEl>
                                          <p:spTgt spid="14"/>
                                        </p:tgtEl>
                                      </p:cBhvr>
                                    </p:animEffect>
                                    <p:anim calcmode="lin" valueType="num">
                                      <p:cBhvr>
                                        <p:cTn id="104" dur="1000"/>
                                        <p:tgtEl>
                                          <p:spTgt spid="14"/>
                                        </p:tgtEl>
                                        <p:attrNameLst>
                                          <p:attrName>ppt_x</p:attrName>
                                        </p:attrNameLst>
                                      </p:cBhvr>
                                      <p:tavLst>
                                        <p:tav tm="0">
                                          <p:val>
                                            <p:strVal val="ppt_x"/>
                                          </p:val>
                                        </p:tav>
                                        <p:tav tm="100000">
                                          <p:val>
                                            <p:strVal val="ppt_x"/>
                                          </p:val>
                                        </p:tav>
                                      </p:tavLst>
                                    </p:anim>
                                    <p:anim calcmode="lin" valueType="num">
                                      <p:cBhvr>
                                        <p:cTn id="105" dur="1000"/>
                                        <p:tgtEl>
                                          <p:spTgt spid="14"/>
                                        </p:tgtEl>
                                        <p:attrNameLst>
                                          <p:attrName>ppt_y</p:attrName>
                                        </p:attrNameLst>
                                      </p:cBhvr>
                                      <p:tavLst>
                                        <p:tav tm="0">
                                          <p:val>
                                            <p:strVal val="ppt_y"/>
                                          </p:val>
                                        </p:tav>
                                        <p:tav tm="100000">
                                          <p:val>
                                            <p:strVal val="ppt_y-.1"/>
                                          </p:val>
                                        </p:tav>
                                      </p:tavLst>
                                    </p:anim>
                                    <p:set>
                                      <p:cBhvr>
                                        <p:cTn id="10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7" restart="whenNotActive" fill="hold" evtFilter="cancelBubble" nodeType="interactiveSeq">
                <p:stCondLst>
                  <p:cond evt="onClick" delay="0">
                    <p:tgtEl>
                      <p:spTgt spid="57"/>
                    </p:tgtEl>
                  </p:cond>
                </p:stCondLst>
                <p:endSync evt="end" delay="0">
                  <p:rtn val="all"/>
                </p:endSync>
                <p:childTnLst>
                  <p:par>
                    <p:cTn id="108" fill="hold">
                      <p:stCondLst>
                        <p:cond delay="0"/>
                      </p:stCondLst>
                      <p:childTnLst>
                        <p:par>
                          <p:cTn id="109" fill="hold">
                            <p:stCondLst>
                              <p:cond delay="0"/>
                            </p:stCondLst>
                            <p:childTnLst>
                              <p:par>
                                <p:cTn id="110" presetID="47" presetClass="exit" presetSubtype="0" fill="hold" nodeType="clickEffect">
                                  <p:stCondLst>
                                    <p:cond delay="0"/>
                                  </p:stCondLst>
                                  <p:childTnLst>
                                    <p:animEffect transition="out" filter="fade">
                                      <p:cBhvr>
                                        <p:cTn id="111" dur="1000"/>
                                        <p:tgtEl>
                                          <p:spTgt spid="24"/>
                                        </p:tgtEl>
                                      </p:cBhvr>
                                    </p:animEffect>
                                    <p:anim calcmode="lin" valueType="num">
                                      <p:cBhvr>
                                        <p:cTn id="112" dur="1000"/>
                                        <p:tgtEl>
                                          <p:spTgt spid="24"/>
                                        </p:tgtEl>
                                        <p:attrNameLst>
                                          <p:attrName>ppt_x</p:attrName>
                                        </p:attrNameLst>
                                      </p:cBhvr>
                                      <p:tavLst>
                                        <p:tav tm="0">
                                          <p:val>
                                            <p:strVal val="ppt_x"/>
                                          </p:val>
                                        </p:tav>
                                        <p:tav tm="100000">
                                          <p:val>
                                            <p:strVal val="ppt_x"/>
                                          </p:val>
                                        </p:tav>
                                      </p:tavLst>
                                    </p:anim>
                                    <p:anim calcmode="lin" valueType="num">
                                      <p:cBhvr>
                                        <p:cTn id="113" dur="1000"/>
                                        <p:tgtEl>
                                          <p:spTgt spid="24"/>
                                        </p:tgtEl>
                                        <p:attrNameLst>
                                          <p:attrName>ppt_y</p:attrName>
                                        </p:attrNameLst>
                                      </p:cBhvr>
                                      <p:tavLst>
                                        <p:tav tm="0">
                                          <p:val>
                                            <p:strVal val="ppt_y"/>
                                          </p:val>
                                        </p:tav>
                                        <p:tav tm="100000">
                                          <p:val>
                                            <p:strVal val="ppt_y-.1"/>
                                          </p:val>
                                        </p:tav>
                                      </p:tavLst>
                                    </p:anim>
                                    <p:set>
                                      <p:cBhvr>
                                        <p:cTn id="11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15" restart="whenNotActive" fill="hold" evtFilter="cancelBubble" nodeType="interactiveSeq">
                <p:stCondLst>
                  <p:cond evt="onClick" delay="0">
                    <p:tgtEl>
                      <p:spTgt spid="58"/>
                    </p:tgtEl>
                  </p:cond>
                </p:stCondLst>
                <p:endSync evt="end" delay="0">
                  <p:rtn val="all"/>
                </p:endSync>
                <p:childTnLst>
                  <p:par>
                    <p:cTn id="116" fill="hold">
                      <p:stCondLst>
                        <p:cond delay="0"/>
                      </p:stCondLst>
                      <p:childTnLst>
                        <p:par>
                          <p:cTn id="117" fill="hold">
                            <p:stCondLst>
                              <p:cond delay="0"/>
                            </p:stCondLst>
                            <p:childTnLst>
                              <p:par>
                                <p:cTn id="118" presetID="47" presetClass="exit" presetSubtype="0" fill="hold" nodeType="clickEffect">
                                  <p:stCondLst>
                                    <p:cond delay="0"/>
                                  </p:stCondLst>
                                  <p:childTnLst>
                                    <p:animEffect transition="out" filter="fade">
                                      <p:cBhvr>
                                        <p:cTn id="119" dur="1000"/>
                                        <p:tgtEl>
                                          <p:spTgt spid="25"/>
                                        </p:tgtEl>
                                      </p:cBhvr>
                                    </p:animEffect>
                                    <p:anim calcmode="lin" valueType="num">
                                      <p:cBhvr>
                                        <p:cTn id="120" dur="1000"/>
                                        <p:tgtEl>
                                          <p:spTgt spid="25"/>
                                        </p:tgtEl>
                                        <p:attrNameLst>
                                          <p:attrName>ppt_x</p:attrName>
                                        </p:attrNameLst>
                                      </p:cBhvr>
                                      <p:tavLst>
                                        <p:tav tm="0">
                                          <p:val>
                                            <p:strVal val="ppt_x"/>
                                          </p:val>
                                        </p:tav>
                                        <p:tav tm="100000">
                                          <p:val>
                                            <p:strVal val="ppt_x"/>
                                          </p:val>
                                        </p:tav>
                                      </p:tavLst>
                                    </p:anim>
                                    <p:anim calcmode="lin" valueType="num">
                                      <p:cBhvr>
                                        <p:cTn id="121" dur="1000"/>
                                        <p:tgtEl>
                                          <p:spTgt spid="25"/>
                                        </p:tgtEl>
                                        <p:attrNameLst>
                                          <p:attrName>ppt_y</p:attrName>
                                        </p:attrNameLst>
                                      </p:cBhvr>
                                      <p:tavLst>
                                        <p:tav tm="0">
                                          <p:val>
                                            <p:strVal val="ppt_y"/>
                                          </p:val>
                                        </p:tav>
                                        <p:tav tm="100000">
                                          <p:val>
                                            <p:strVal val="ppt_y-.1"/>
                                          </p:val>
                                        </p:tav>
                                      </p:tavLst>
                                    </p:anim>
                                    <p:set>
                                      <p:cBhvr>
                                        <p:cTn id="12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23" restart="whenNotActive" fill="hold" evtFilter="cancelBubble" nodeType="interactiveSeq">
                <p:stCondLst>
                  <p:cond evt="onClick" delay="0">
                    <p:tgtEl>
                      <p:spTgt spid="59"/>
                    </p:tgtEl>
                  </p:cond>
                </p:stCondLst>
                <p:endSync evt="end" delay="0">
                  <p:rtn val="all"/>
                </p:endSync>
                <p:childTnLst>
                  <p:par>
                    <p:cTn id="124" fill="hold">
                      <p:stCondLst>
                        <p:cond delay="0"/>
                      </p:stCondLst>
                      <p:childTnLst>
                        <p:par>
                          <p:cTn id="125" fill="hold">
                            <p:stCondLst>
                              <p:cond delay="0"/>
                            </p:stCondLst>
                            <p:childTnLst>
                              <p:par>
                                <p:cTn id="126" presetID="47" presetClass="exit" presetSubtype="0" fill="hold" nodeType="clickEffect">
                                  <p:stCondLst>
                                    <p:cond delay="0"/>
                                  </p:stCondLst>
                                  <p:childTnLst>
                                    <p:animEffect transition="out" filter="fade">
                                      <p:cBhvr>
                                        <p:cTn id="127" dur="1000"/>
                                        <p:tgtEl>
                                          <p:spTgt spid="26"/>
                                        </p:tgtEl>
                                      </p:cBhvr>
                                    </p:animEffect>
                                    <p:anim calcmode="lin" valueType="num">
                                      <p:cBhvr>
                                        <p:cTn id="128" dur="1000"/>
                                        <p:tgtEl>
                                          <p:spTgt spid="26"/>
                                        </p:tgtEl>
                                        <p:attrNameLst>
                                          <p:attrName>ppt_x</p:attrName>
                                        </p:attrNameLst>
                                      </p:cBhvr>
                                      <p:tavLst>
                                        <p:tav tm="0">
                                          <p:val>
                                            <p:strVal val="ppt_x"/>
                                          </p:val>
                                        </p:tav>
                                        <p:tav tm="100000">
                                          <p:val>
                                            <p:strVal val="ppt_x"/>
                                          </p:val>
                                        </p:tav>
                                      </p:tavLst>
                                    </p:anim>
                                    <p:anim calcmode="lin" valueType="num">
                                      <p:cBhvr>
                                        <p:cTn id="129" dur="1000"/>
                                        <p:tgtEl>
                                          <p:spTgt spid="26"/>
                                        </p:tgtEl>
                                        <p:attrNameLst>
                                          <p:attrName>ppt_y</p:attrName>
                                        </p:attrNameLst>
                                      </p:cBhvr>
                                      <p:tavLst>
                                        <p:tav tm="0">
                                          <p:val>
                                            <p:strVal val="ppt_y"/>
                                          </p:val>
                                        </p:tav>
                                        <p:tav tm="100000">
                                          <p:val>
                                            <p:strVal val="ppt_y-.1"/>
                                          </p:val>
                                        </p:tav>
                                      </p:tavLst>
                                    </p:anim>
                                    <p:set>
                                      <p:cBhvr>
                                        <p:cTn id="130"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9"/>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2"/>
            <a:ext cx="7390438" cy="1741602"/>
          </a:xfrm>
          <a:prstGeom prst="rect">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76177" y="384261"/>
            <a:ext cx="7314248"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152550"/>
            <a:ext cx="5751640" cy="1174795"/>
          </a:xfrm>
          <a:prstGeom prst="rect">
            <a:avLst/>
          </a:prstGeom>
          <a:ln w="76200">
            <a:prstDash val="lgDash"/>
          </a:ln>
        </p:spPr>
        <p:style>
          <a:lnRef idx="2">
            <a:schemeClr val="accent5"/>
          </a:lnRef>
          <a:fillRef idx="1">
            <a:schemeClr val="lt1"/>
          </a:fillRef>
          <a:effectRef idx="0">
            <a:schemeClr val="accent5"/>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549896" y="4244786"/>
            <a:ext cx="5942826" cy="707886"/>
          </a:xfrm>
          <a:prstGeom prst="rect">
            <a:avLst/>
          </a:prstGeom>
          <a:noFill/>
        </p:spPr>
        <p:txBody>
          <a:bodyPr wrap="square" rtlCol="0">
            <a:spAutoFit/>
          </a:bodyPr>
          <a:lstStyle/>
          <a:p>
            <a:pPr defTabSz="914309">
              <a:defRPr/>
            </a:pPr>
            <a:r>
              <a:rPr lang="en-US" sz="4000" dirty="0" err="1">
                <a:solidFill>
                  <a:prstClr val="black"/>
                </a:solidFill>
                <a:latin typeface="Times New Roman" pitchFamily="18" charset="0"/>
                <a:cs typeface="Times New Roman" pitchFamily="18" charset="0"/>
              </a:rPr>
              <a:t>Trái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chung</a:t>
            </a:r>
            <a:endParaRPr lang="en-US" sz="4000" dirty="0">
              <a:solidFill>
                <a:prstClr val="black"/>
              </a:solidFill>
              <a:latin typeface="Times New Roman" pitchFamily="18" charset="0"/>
              <a:cs typeface="Times New Roman" pitchFamily="18" charset="0"/>
            </a:endParaRPr>
          </a:p>
        </p:txBody>
      </p:sp>
      <p:pic>
        <p:nvPicPr>
          <p:cNvPr id="2" name="Picture 1">
            <a:hlinkClick r:id="rId2" action="ppaction://hlinksldjump"/>
            <a:extLst>
              <a:ext uri="{FF2B5EF4-FFF2-40B4-BE49-F238E27FC236}">
                <a16:creationId xmlns:a16="http://schemas.microsoft.com/office/drawing/2014/main" id="{B440ABAE-DE5C-48B8-A21B-78EA623C38A4}"/>
              </a:ext>
            </a:extLst>
          </p:cNvPr>
          <p:cNvPicPr>
            <a:picLocks noChangeAspect="1"/>
          </p:cNvPicPr>
          <p:nvPr/>
        </p:nvPicPr>
        <p:blipFill>
          <a:blip r:embed="rId3"/>
          <a:stretch>
            <a:fillRect/>
          </a:stretch>
        </p:blipFill>
        <p:spPr>
          <a:xfrm>
            <a:off x="9980901" y="5268394"/>
            <a:ext cx="1353429" cy="1591194"/>
          </a:xfrm>
          <a:prstGeom prst="rect">
            <a:avLst/>
          </a:prstGeom>
        </p:spPr>
      </p:pic>
      <p:sp>
        <p:nvSpPr>
          <p:cNvPr id="9" name="TextBox 8">
            <a:extLst>
              <a:ext uri="{FF2B5EF4-FFF2-40B4-BE49-F238E27FC236}">
                <a16:creationId xmlns:a16="http://schemas.microsoft.com/office/drawing/2014/main" id="{32727057-B269-49E0-A4B9-A5F47D3A2D37}"/>
              </a:ext>
            </a:extLst>
          </p:cNvPr>
          <p:cNvSpPr txBox="1"/>
          <p:nvPr/>
        </p:nvSpPr>
        <p:spPr>
          <a:xfrm>
            <a:off x="-1462631" y="4449921"/>
            <a:ext cx="1241745" cy="738664"/>
          </a:xfrm>
          <a:prstGeom prst="rect">
            <a:avLst/>
          </a:prstGeom>
          <a:noFill/>
        </p:spPr>
        <p:txBody>
          <a:bodyPr wrap="square" rtlCol="0">
            <a:spAutoFit/>
          </a:bodyPr>
          <a:lstStyle/>
          <a:p>
            <a:pPr algn="just"/>
            <a:r>
              <a:rPr lang="en-US" sz="1400" dirty="0" err="1"/>
              <a:t>Thầy</a:t>
            </a:r>
            <a:r>
              <a:rPr lang="en-US" sz="1400" dirty="0"/>
              <a:t> </a:t>
            </a:r>
            <a:r>
              <a:rPr lang="en-US" sz="1400" dirty="0" err="1"/>
              <a:t>cô</a:t>
            </a:r>
            <a:r>
              <a:rPr lang="en-US" sz="1400" dirty="0"/>
              <a:t> </a:t>
            </a:r>
            <a:r>
              <a:rPr lang="en-US" sz="1400" dirty="0" err="1"/>
              <a:t>bấm</a:t>
            </a:r>
            <a:r>
              <a:rPr lang="en-US" sz="1400" dirty="0"/>
              <a:t> </a:t>
            </a:r>
            <a:r>
              <a:rPr lang="en-US" sz="1400" dirty="0" err="1"/>
              <a:t>vào</a:t>
            </a:r>
            <a:r>
              <a:rPr lang="en-US" sz="1400" dirty="0"/>
              <a:t> con </a:t>
            </a:r>
            <a:r>
              <a:rPr lang="en-US" sz="1400" dirty="0" err="1"/>
              <a:t>vật</a:t>
            </a:r>
            <a:r>
              <a:rPr lang="en-US" sz="1400" dirty="0"/>
              <a:t> </a:t>
            </a:r>
            <a:r>
              <a:rPr lang="en-US" sz="1400" dirty="0" err="1"/>
              <a:t>để</a:t>
            </a:r>
            <a:r>
              <a:rPr lang="en-US" sz="1400" dirty="0"/>
              <a:t> </a:t>
            </a:r>
            <a:r>
              <a:rPr lang="en-US" sz="1400" dirty="0" err="1"/>
              <a:t>trở</a:t>
            </a:r>
            <a:r>
              <a:rPr lang="en-US" sz="1400" dirty="0"/>
              <a:t> </a:t>
            </a:r>
            <a:r>
              <a:rPr lang="en-US" sz="1400" dirty="0" err="1"/>
              <a:t>về</a:t>
            </a:r>
            <a:r>
              <a:rPr lang="en-US" sz="1400" dirty="0"/>
              <a:t>.</a:t>
            </a:r>
          </a:p>
        </p:txBody>
      </p:sp>
    </p:spTree>
    <p:extLst>
      <p:ext uri="{BB962C8B-B14F-4D97-AF65-F5344CB8AC3E}">
        <p14:creationId xmlns:p14="http://schemas.microsoft.com/office/powerpoint/2010/main" val="177177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2"/>
            <a:ext cx="7390438" cy="19506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76177" y="420288"/>
            <a:ext cx="7314248" cy="1569660"/>
          </a:xfrm>
          <a:prstGeom prst="rect">
            <a:avLst/>
          </a:prstGeom>
          <a:noFill/>
        </p:spPr>
        <p:txBody>
          <a:bodyPr wrap="square" rtlCol="0">
            <a:spAutoFit/>
          </a:bodyPr>
          <a:lstStyle/>
          <a:p>
            <a:pPr algn="just">
              <a:spcAft>
                <a:spcPts val="0"/>
              </a:spcAft>
            </a:pP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4800" i="1" dirty="0">
                <a:latin typeface="Times New Roman" panose="02020603050405020304" pitchFamily="18" charset="0"/>
                <a:ea typeface="Times New Roman" panose="02020603050405020304" pitchFamily="18" charset="0"/>
                <a:cs typeface="Times New Roman" panose="02020603050405020304" pitchFamily="18" charset="0"/>
              </a:rPr>
              <a:t> 9?</a:t>
            </a:r>
            <a:endParaRPr lang="en-US" sz="44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2209512" y="4705081"/>
            <a:ext cx="7314248" cy="154374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438082" y="4705081"/>
            <a:ext cx="6682959" cy="1067600"/>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a:t>
            </a:r>
            <a:endParaRPr lang="en-US" sz="4800" dirty="0">
              <a:solidFill>
                <a:prstClr val="black"/>
              </a:solidFill>
              <a:latin typeface="Times New Roman" pitchFamily="18" charset="0"/>
              <a:cs typeface="Times New Roman" pitchFamily="18" charset="0"/>
            </a:endParaRPr>
          </a:p>
        </p:txBody>
      </p:sp>
      <p:pic>
        <p:nvPicPr>
          <p:cNvPr id="8" name="Picture 7" descr="3b156b095ca0356280db7afee06d7380.png">
            <a:hlinkClick r:id="rId2" action="ppaction://hlinksldjump"/>
          </p:cNvPr>
          <p:cNvPicPr>
            <a:picLocks noChangeAspect="1"/>
          </p:cNvPicPr>
          <p:nvPr/>
        </p:nvPicPr>
        <p:blipFill>
          <a:blip r:embed="rId3" cstate="print"/>
          <a:stretch>
            <a:fillRect/>
          </a:stretch>
        </p:blipFill>
        <p:spPr>
          <a:xfrm>
            <a:off x="9828520" y="4226908"/>
            <a:ext cx="2182169" cy="2631439"/>
          </a:xfrm>
          <a:prstGeom prst="rect">
            <a:avLst/>
          </a:prstGeom>
        </p:spPr>
      </p:pic>
    </p:spTree>
    <p:extLst>
      <p:ext uri="{BB962C8B-B14F-4D97-AF65-F5344CB8AC3E}">
        <p14:creationId xmlns:p14="http://schemas.microsoft.com/office/powerpoint/2010/main" val="315079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2"/>
            <a:ext cx="9592694" cy="218961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514272" y="229812"/>
            <a:ext cx="9297427" cy="2229393"/>
          </a:xfrm>
          <a:prstGeom prst="rect">
            <a:avLst/>
          </a:prstGeom>
          <a:noFill/>
        </p:spPr>
        <p:txBody>
          <a:bodyPr wrap="square" rtlCol="0">
            <a:spAutoFit/>
          </a:bodyPr>
          <a:lstStyle/>
          <a:p>
            <a:pPr algn="just" defTabSz="914309">
              <a:lnSpc>
                <a:spcPct val="150000"/>
              </a:lnSpc>
              <a:spcAft>
                <a:spcPts val="800"/>
              </a:spcAft>
              <a:defRPr/>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chuỗi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tồn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034008" y="4412716"/>
            <a:ext cx="7314248" cy="179801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1618719" y="4770845"/>
            <a:ext cx="5942826" cy="1081758"/>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5f096a8a366f75a319212a507803cf17.png">
            <a:hlinkClick r:id="rId2" action="ppaction://hlinksldjump"/>
          </p:cNvPr>
          <p:cNvPicPr>
            <a:picLocks noChangeAspect="1"/>
          </p:cNvPicPr>
          <p:nvPr/>
        </p:nvPicPr>
        <p:blipFill>
          <a:blip r:embed="rId3" cstate="print"/>
          <a:stretch>
            <a:fillRect/>
          </a:stretch>
        </p:blipFill>
        <p:spPr>
          <a:xfrm flipH="1">
            <a:off x="9274089" y="5016725"/>
            <a:ext cx="1801771" cy="1841623"/>
          </a:xfrm>
          <a:prstGeom prst="rect">
            <a:avLst/>
          </a:prstGeom>
        </p:spPr>
      </p:pic>
    </p:spTree>
    <p:extLst>
      <p:ext uri="{BB962C8B-B14F-4D97-AF65-F5344CB8AC3E}">
        <p14:creationId xmlns:p14="http://schemas.microsoft.com/office/powerpoint/2010/main" val="85383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D204E5C-E434-4D34-9C12-17A144CB2CB9}"/>
              </a:ext>
            </a:extLst>
          </p:cNvPr>
          <p:cNvSpPr/>
          <p:nvPr/>
        </p:nvSpPr>
        <p:spPr>
          <a:xfrm>
            <a:off x="1719743" y="635724"/>
            <a:ext cx="8418996" cy="1495079"/>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Câu 1: Điền từ còn thiếu vào câu sai: “…là một hệ hành tinh có Mặt Trời ở trung tâm và các thiên thể xung quanh”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Hệ Mặt Trời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3657504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8937390" cy="201843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38083" y="384261"/>
            <a:ext cx="8727664" cy="1077218"/>
          </a:xfrm>
          <a:prstGeom prst="rect">
            <a:avLst/>
          </a:prstGeom>
          <a:noFill/>
        </p:spPr>
        <p:txBody>
          <a:bodyPr wrap="square" rtlCol="0">
            <a:spAutoFit/>
          </a:bodyPr>
          <a:lstStyle/>
          <a:p>
            <a:pPr algn="just" defTabSz="914309">
              <a:spcAft>
                <a:spcPts val="800"/>
              </a:spcAft>
              <a:defRPr/>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 Đoạn văn ngắn ngay dưới nhan đề được gọi là gì?</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721574" y="4115505"/>
            <a:ext cx="2825260" cy="115278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1962669" y="4235306"/>
            <a:ext cx="2340884" cy="752065"/>
          </a:xfrm>
          <a:prstGeom prst="rect">
            <a:avLst/>
          </a:prstGeom>
          <a:noFill/>
        </p:spPr>
        <p:txBody>
          <a:bodyPr wrap="square" rtlCol="0">
            <a:spAutoFit/>
          </a:bodyPr>
          <a:lstStyle/>
          <a:p>
            <a:pPr algn="just" defTabSz="914309">
              <a:lnSpc>
                <a:spcPct val="150000"/>
              </a:lnSpc>
              <a:spcAft>
                <a:spcPts val="800"/>
              </a:spcAft>
              <a:defRPr/>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pô</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sa.png">
            <a:hlinkClick r:id="rId2" action="ppaction://hlinksldjump"/>
          </p:cNvPr>
          <p:cNvPicPr>
            <a:picLocks noChangeAspect="1"/>
          </p:cNvPicPr>
          <p:nvPr/>
        </p:nvPicPr>
        <p:blipFill>
          <a:blip r:embed="rId3" cstate="print"/>
          <a:stretch>
            <a:fillRect/>
          </a:stretch>
        </p:blipFill>
        <p:spPr>
          <a:xfrm>
            <a:off x="9693554" y="4841850"/>
            <a:ext cx="1752372" cy="2107925"/>
          </a:xfrm>
          <a:prstGeom prst="rect">
            <a:avLst/>
          </a:prstGeom>
        </p:spPr>
      </p:pic>
    </p:spTree>
    <p:extLst>
      <p:ext uri="{BB962C8B-B14F-4D97-AF65-F5344CB8AC3E}">
        <p14:creationId xmlns:p14="http://schemas.microsoft.com/office/powerpoint/2010/main" val="390103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9811"/>
            <a:ext cx="12190413"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0" y="363713"/>
            <a:ext cx="12096925" cy="1665521"/>
          </a:xfrm>
          <a:prstGeom prst="rect">
            <a:avLst/>
          </a:prstGeom>
          <a:noFill/>
        </p:spPr>
        <p:txBody>
          <a:bodyPr wrap="square" rtlCol="0">
            <a:spAutoFit/>
          </a:bodyPr>
          <a:lstStyle/>
          <a:p>
            <a:pPr algn="just" defTabSz="914309">
              <a:lnSpc>
                <a:spcPct val="150000"/>
              </a:lnSpc>
              <a:spcAft>
                <a:spcPts val="800"/>
              </a:spcAft>
              <a:defRPr/>
            </a:pP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chữ</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hoa</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lùi</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dòng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dấu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chấm</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420997"/>
            <a:ext cx="5575471" cy="128351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424061" y="4420997"/>
            <a:ext cx="5360922"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61a4479af654ddff64ad93565723fd70.png">
            <a:hlinkClick r:id="rId2" action="ppaction://hlinksldjump"/>
          </p:cNvPr>
          <p:cNvPicPr>
            <a:picLocks noChangeAspect="1"/>
          </p:cNvPicPr>
          <p:nvPr/>
        </p:nvPicPr>
        <p:blipFill>
          <a:blip r:embed="rId3" cstate="print"/>
          <a:stretch>
            <a:fillRect/>
          </a:stretch>
        </p:blipFill>
        <p:spPr>
          <a:xfrm flipH="1">
            <a:off x="9828509" y="5334546"/>
            <a:ext cx="2065851" cy="1523802"/>
          </a:xfrm>
          <a:prstGeom prst="rect">
            <a:avLst/>
          </a:prstGeom>
        </p:spPr>
      </p:pic>
    </p:spTree>
    <p:extLst>
      <p:ext uri="{BB962C8B-B14F-4D97-AF65-F5344CB8AC3E}">
        <p14:creationId xmlns:p14="http://schemas.microsoft.com/office/powerpoint/2010/main" val="246123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7571" y="229811"/>
            <a:ext cx="11522842"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667570" y="592746"/>
            <a:ext cx="11479305" cy="1569660"/>
          </a:xfrm>
          <a:prstGeom prst="rect">
            <a:avLst/>
          </a:prstGeom>
          <a:noFill/>
        </p:spPr>
        <p:txBody>
          <a:bodyPr wrap="square" rtlCol="0">
            <a:spAutoFit/>
          </a:bodyPr>
          <a:lstStyle/>
          <a:p>
            <a:pPr algn="just" defTabSz="914309">
              <a:spcAft>
                <a:spcPts val="800"/>
              </a:spcAft>
              <a:defRPr/>
            </a:pP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6: Sơ đồ, kí hiệu, tranh ảnh, bảng biểu được gọi chung là gì?</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3734554"/>
            <a:ext cx="7314248" cy="251427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742843" y="4496457"/>
            <a:ext cx="5942826" cy="1081758"/>
          </a:xfrm>
          <a:prstGeom prst="rect">
            <a:avLst/>
          </a:prstGeom>
          <a:noFill/>
        </p:spPr>
        <p:txBody>
          <a:bodyPr wrap="square" rtlCol="0">
            <a:spAutoFit/>
          </a:bodyPr>
          <a:lstStyle/>
          <a:p>
            <a:pPr algn="just" defTabSz="914309">
              <a:lnSpc>
                <a:spcPct val="150000"/>
              </a:lnSpc>
              <a:spcAft>
                <a:spcPts val="800"/>
              </a:spcAft>
              <a:defRPr/>
            </a:pP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sd.png">
            <a:hlinkClick r:id="rId2" action="ppaction://hlinksldjump"/>
          </p:cNvPr>
          <p:cNvPicPr>
            <a:picLocks noChangeAspect="1"/>
          </p:cNvPicPr>
          <p:nvPr/>
        </p:nvPicPr>
        <p:blipFill>
          <a:blip r:embed="rId3" cstate="print"/>
          <a:stretch>
            <a:fillRect/>
          </a:stretch>
        </p:blipFill>
        <p:spPr>
          <a:xfrm flipH="1">
            <a:off x="9680493" y="5219172"/>
            <a:ext cx="1980942" cy="1824256"/>
          </a:xfrm>
          <a:prstGeom prst="rect">
            <a:avLst/>
          </a:prstGeom>
        </p:spPr>
      </p:pic>
    </p:spTree>
    <p:extLst>
      <p:ext uri="{BB962C8B-B14F-4D97-AF65-F5344CB8AC3E}">
        <p14:creationId xmlns:p14="http://schemas.microsoft.com/office/powerpoint/2010/main" val="13326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7390438"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38082" y="610763"/>
            <a:ext cx="7314248" cy="2189610"/>
          </a:xfrm>
          <a:prstGeom prst="rect">
            <a:avLst/>
          </a:prstGeom>
          <a:noFill/>
        </p:spPr>
        <p:txBody>
          <a:bodyPr wrap="square" rtlCol="0">
            <a:spAutoFit/>
          </a:bodyPr>
          <a:lstStyle/>
          <a:p>
            <a:pPr algn="just" defTabSz="914309">
              <a:lnSpc>
                <a:spcPct val="150000"/>
              </a:lnSpc>
              <a:spcAft>
                <a:spcPts val="800"/>
              </a:spcAft>
              <a:defRPr/>
            </a:pP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7: Đoạn văn ngắn ngay dưới nhan đề được gọi là gì?</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3734555"/>
            <a:ext cx="3885694" cy="125713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897931" y="3734555"/>
            <a:ext cx="2284428" cy="1081899"/>
          </a:xfrm>
          <a:prstGeom prst="rect">
            <a:avLst/>
          </a:prstGeom>
          <a:noFill/>
        </p:spPr>
        <p:txBody>
          <a:bodyPr wrap="square" rtlCol="0">
            <a:spAutoFit/>
          </a:bodyPr>
          <a:lstStyle/>
          <a:p>
            <a:pPr algn="just" defTabSz="914309">
              <a:lnSpc>
                <a:spcPct val="150000"/>
              </a:lnSpc>
              <a:spcAft>
                <a:spcPts val="800"/>
              </a:spcAft>
              <a:defRPr/>
            </a:pP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pô</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7230748" y="5160365"/>
            <a:ext cx="1688518" cy="1815755"/>
          </a:xfrm>
          <a:prstGeom prst="rect">
            <a:avLst/>
          </a:prstGeom>
        </p:spPr>
      </p:pic>
    </p:spTree>
    <p:extLst>
      <p:ext uri="{BB962C8B-B14F-4D97-AF65-F5344CB8AC3E}">
        <p14:creationId xmlns:p14="http://schemas.microsoft.com/office/powerpoint/2010/main" val="167601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9621718"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484768" y="610761"/>
            <a:ext cx="9528346" cy="1490729"/>
          </a:xfrm>
          <a:prstGeom prst="rect">
            <a:avLst/>
          </a:prstGeom>
          <a:noFill/>
        </p:spPr>
        <p:txBody>
          <a:bodyPr wrap="square" rtlCol="0">
            <a:spAutoFit/>
          </a:bodyPr>
          <a:lstStyle/>
          <a:p>
            <a:pPr algn="just" defTabSz="914309">
              <a:lnSpc>
                <a:spcPct val="150000"/>
              </a:lnSpc>
              <a:spcAft>
                <a:spcPts val="800"/>
              </a:spcAft>
              <a:defRPr/>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Bên cạnh việc triển khai theo trật tự thời gian, văn bản thông tin còn được triển khai theo trật tự…</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613945"/>
            <a:ext cx="7314248" cy="16348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666057" y="4773294"/>
            <a:ext cx="6401157"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9523759" y="4489201"/>
            <a:ext cx="2928235" cy="2361891"/>
          </a:xfrm>
          <a:prstGeom prst="rect">
            <a:avLst/>
          </a:prstGeom>
        </p:spPr>
      </p:pic>
    </p:spTree>
    <p:extLst>
      <p:ext uri="{BB962C8B-B14F-4D97-AF65-F5344CB8AC3E}">
        <p14:creationId xmlns:p14="http://schemas.microsoft.com/office/powerpoint/2010/main" val="410970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685" y="229811"/>
            <a:ext cx="11871140"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17685" y="307264"/>
            <a:ext cx="11667967" cy="1569660"/>
          </a:xfrm>
          <a:prstGeom prst="rect">
            <a:avLst/>
          </a:prstGeom>
          <a:noFill/>
        </p:spPr>
        <p:txBody>
          <a:bodyPr wrap="square" rtlCol="0">
            <a:spAutoFit/>
          </a:bodyPr>
          <a:lstStyle/>
          <a:p>
            <a:pPr algn="just" defTabSz="914309">
              <a:defRPr/>
            </a:pP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9: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 một chương, mục, ho</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ặ</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phần của văn 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4354961"/>
            <a:ext cx="4040286" cy="11985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553509" y="4354961"/>
            <a:ext cx="4258352"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hlinkClick r:id="rId2" action="ppaction://hlinksldjump"/>
          </p:cNvPr>
          <p:cNvPicPr>
            <a:picLocks noChangeAspect="1"/>
          </p:cNvPicPr>
          <p:nvPr/>
        </p:nvPicPr>
        <p:blipFill>
          <a:blip r:embed="rId3"/>
          <a:stretch>
            <a:fillRect/>
          </a:stretch>
        </p:blipFill>
        <p:spPr>
          <a:xfrm>
            <a:off x="9883468" y="4964480"/>
            <a:ext cx="1791955" cy="1893867"/>
          </a:xfrm>
          <a:prstGeom prst="rect">
            <a:avLst/>
          </a:prstGeom>
        </p:spPr>
      </p:pic>
    </p:spTree>
    <p:extLst>
      <p:ext uri="{BB962C8B-B14F-4D97-AF65-F5344CB8AC3E}">
        <p14:creationId xmlns:p14="http://schemas.microsoft.com/office/powerpoint/2010/main" val="313984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082" y="229811"/>
            <a:ext cx="9215371" cy="27428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09">
              <a:defRPr/>
            </a:pPr>
            <a:endParaRPr lang="en-US" dirty="0">
              <a:solidFill>
                <a:prstClr val="black"/>
              </a:solidFill>
              <a:latin typeface="Times New Roman" pitchFamily="18" charset="0"/>
              <a:cs typeface="Times New Roman" pitchFamily="18" charset="0"/>
            </a:endParaRPr>
          </a:p>
        </p:txBody>
      </p:sp>
      <p:sp>
        <p:nvSpPr>
          <p:cNvPr id="5" name="TextBox 4"/>
          <p:cNvSpPr txBox="1"/>
          <p:nvPr/>
        </p:nvSpPr>
        <p:spPr>
          <a:xfrm>
            <a:off x="2742843" y="447221"/>
            <a:ext cx="8750974" cy="2308324"/>
          </a:xfrm>
          <a:prstGeom prst="rect">
            <a:avLst/>
          </a:prstGeom>
          <a:noFill/>
        </p:spPr>
        <p:txBody>
          <a:bodyPr wrap="square" rtlCol="0">
            <a:spAutoFit/>
          </a:bodyPr>
          <a:lstStyle/>
          <a:p>
            <a:pPr algn="just" defTabSz="914309">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209512" y="3734555"/>
            <a:ext cx="4182899" cy="13156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309">
              <a:defRPr/>
            </a:pPr>
            <a:endParaRPr lang="en-US" dirty="0">
              <a:solidFill>
                <a:prstClr val="black"/>
              </a:solidFill>
              <a:latin typeface="Calibri"/>
            </a:endParaRPr>
          </a:p>
        </p:txBody>
      </p:sp>
      <p:sp>
        <p:nvSpPr>
          <p:cNvPr id="7" name="TextBox 6"/>
          <p:cNvSpPr txBox="1"/>
          <p:nvPr/>
        </p:nvSpPr>
        <p:spPr>
          <a:xfrm>
            <a:off x="2742843" y="3896886"/>
            <a:ext cx="2751946" cy="1081899"/>
          </a:xfrm>
          <a:prstGeom prst="rect">
            <a:avLst/>
          </a:prstGeom>
          <a:noFill/>
        </p:spPr>
        <p:txBody>
          <a:bodyPr wrap="square" rtlCol="0">
            <a:spAutoFit/>
          </a:bodyPr>
          <a:lstStyle/>
          <a:p>
            <a:pPr algn="just" defTabSz="914309">
              <a:lnSpc>
                <a:spcPct val="150000"/>
              </a:lnSpc>
              <a:spcAft>
                <a:spcPts val="800"/>
              </a:spcAft>
              <a:defRPr/>
            </a:pP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Nhan</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1134" b="98488" l="0" r="99138">
                        <a14:foregroundMark x1="38793" y1="35728" x2="38793" y2="35728"/>
                        <a14:foregroundMark x1="36494" y1="32892" x2="36494" y2="32892"/>
                        <a14:foregroundMark x1="35632" y1="30813" x2="35632" y2="30813"/>
                        <a14:foregroundMark x1="33333" y1="32136" x2="33333" y2="32136"/>
                        <a14:foregroundMark x1="39943" y1="46314" x2="39943" y2="46314"/>
                        <a14:foregroundMark x1="36494" y1="46314" x2="36494" y2="46314"/>
                        <a14:foregroundMark x1="34483" y1="44234" x2="34483" y2="44234"/>
                        <a14:foregroundMark x1="40805" y1="48393" x2="40805" y2="48393"/>
                        <a14:foregroundMark x1="31322" y1="48393" x2="31322" y2="48393"/>
                        <a14:foregroundMark x1="24713" y1="50662" x2="24713" y2="50662"/>
                        <a14:foregroundMark x1="24713" y1="50662" x2="24713" y2="50662"/>
                        <a14:foregroundMark x1="16092" y1="51229" x2="16092" y2="51229"/>
                        <a14:foregroundMark x1="58046" y1="44234" x2="58046" y2="44234"/>
                        <a14:foregroundMark x1="49425" y1="43478" x2="49425" y2="43478"/>
                        <a14:foregroundMark x1="56034" y1="41399" x2="56034" y2="41399"/>
                        <a14:foregroundMark x1="60057" y1="46314" x2="60057" y2="46314"/>
                        <a14:foregroundMark x1="60057" y1="47826" x2="60057" y2="47826"/>
                        <a14:foregroundMark x1="65517" y1="89414" x2="65517" y2="89414"/>
                        <a14:foregroundMark x1="72126" y1="83743" x2="72126" y2="83743"/>
                        <a14:foregroundMark x1="72126" y1="83743" x2="72126" y2="83743"/>
                        <a14:foregroundMark x1="72989" y1="83743" x2="72989" y2="83743"/>
                        <a14:foregroundMark x1="70977" y1="85822" x2="70977" y2="85822"/>
                        <a14:foregroundMark x1="10920" y1="92250" x2="10920" y2="92250"/>
                        <a14:foregroundMark x1="12931" y1="92250" x2="12931" y2="92250"/>
                        <a14:foregroundMark x1="12931" y1="92250" x2="12931" y2="92250"/>
                        <a14:foregroundMark x1="62356" y1="8885" x2="62356" y2="8885"/>
                        <a14:foregroundMark x1="58046" y1="14556" x2="58046" y2="14556"/>
                        <a14:foregroundMark x1="49425" y1="15312" x2="49425" y2="15312"/>
                        <a14:foregroundMark x1="49425" y1="15312" x2="49425" y2="15312"/>
                        <a14:foregroundMark x1="43103" y1="16068" x2="43103" y2="16068"/>
                        <a14:foregroundMark x1="89080" y1="45558" x2="89080" y2="45558"/>
                        <a14:foregroundMark x1="89080" y1="45558" x2="84770" y2="44234"/>
                        <a14:foregroundMark x1="84770" y1="44234" x2="84770" y2="44234"/>
                        <a14:foregroundMark x1="79598" y1="40076" x2="79598" y2="40076"/>
                        <a14:foregroundMark x1="79598" y1="40076" x2="79598" y2="40076"/>
                      </a14:backgroundRemoval>
                    </a14:imgEffect>
                  </a14:imgLayer>
                </a14:imgProps>
              </a:ext>
            </a:extLst>
          </a:blip>
          <a:stretch>
            <a:fillRect/>
          </a:stretch>
        </p:blipFill>
        <p:spPr>
          <a:xfrm>
            <a:off x="10305252" y="4812416"/>
            <a:ext cx="1737406" cy="2045932"/>
          </a:xfrm>
          <a:prstGeom prst="rect">
            <a:avLst/>
          </a:prstGeom>
        </p:spPr>
      </p:pic>
    </p:spTree>
    <p:extLst>
      <p:ext uri="{BB962C8B-B14F-4D97-AF65-F5344CB8AC3E}">
        <p14:creationId xmlns:p14="http://schemas.microsoft.com/office/powerpoint/2010/main" val="121254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0"/>
                            </p:stCondLst>
                            <p:childTnLst>
                              <p:par>
                                <p:cTn id="29" presetID="14"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664807" y="2121207"/>
            <a:ext cx="8599541" cy="1421799"/>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VẬN</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DỤNG</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2046951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E6ED73D-F267-476D-B8E0-27D63EA17347}"/>
              </a:ext>
            </a:extLst>
          </p:cNvPr>
          <p:cNvGrpSpPr/>
          <p:nvPr/>
        </p:nvGrpSpPr>
        <p:grpSpPr>
          <a:xfrm>
            <a:off x="6377878" y="1867334"/>
            <a:ext cx="4898082" cy="3069103"/>
            <a:chOff x="0" y="0"/>
            <a:chExt cx="7620000" cy="4348480"/>
          </a:xfrm>
        </p:grpSpPr>
        <p:sp>
          <p:nvSpPr>
            <p:cNvPr id="37" name="Freeform 3">
              <a:extLst>
                <a:ext uri="{FF2B5EF4-FFF2-40B4-BE49-F238E27FC236}">
                  <a16:creationId xmlns:a16="http://schemas.microsoft.com/office/drawing/2014/main" id="{7D621010-D00B-41F2-B199-A834D982FD18}"/>
                </a:ext>
              </a:extLst>
            </p:cNvPr>
            <p:cNvSpPr/>
            <p:nvPr/>
          </p:nvSpPr>
          <p:spPr>
            <a:xfrm>
              <a:off x="304800" y="304800"/>
              <a:ext cx="7315200" cy="4043680"/>
            </a:xfrm>
            <a:custGeom>
              <a:avLst/>
              <a:gdLst/>
              <a:ahLst/>
              <a:cxnLst/>
              <a:rect l="l" t="t" r="r" b="b"/>
              <a:pathLst>
                <a:path w="7315200" h="4043680">
                  <a:moveTo>
                    <a:pt x="7315200" y="0"/>
                  </a:moveTo>
                  <a:lnTo>
                    <a:pt x="7315200" y="4043680"/>
                  </a:lnTo>
                  <a:lnTo>
                    <a:pt x="0" y="4043680"/>
                  </a:lnTo>
                  <a:lnTo>
                    <a:pt x="0" y="3738880"/>
                  </a:lnTo>
                  <a:lnTo>
                    <a:pt x="7010400" y="3738880"/>
                  </a:lnTo>
                  <a:lnTo>
                    <a:pt x="7010400" y="0"/>
                  </a:lnTo>
                  <a:close/>
                </a:path>
              </a:pathLst>
            </a:custGeom>
            <a:solidFill>
              <a:srgbClr val="71A047">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4">
              <a:extLst>
                <a:ext uri="{FF2B5EF4-FFF2-40B4-BE49-F238E27FC236}">
                  <a16:creationId xmlns:a16="http://schemas.microsoft.com/office/drawing/2014/main" id="{780AE84B-E48F-488A-9D94-1723B3A38FE4}"/>
                </a:ext>
              </a:extLst>
            </p:cNvPr>
            <p:cNvSpPr/>
            <p:nvPr/>
          </p:nvSpPr>
          <p:spPr>
            <a:xfrm>
              <a:off x="0" y="0"/>
              <a:ext cx="7315200" cy="4043680"/>
            </a:xfrm>
            <a:custGeom>
              <a:avLst/>
              <a:gdLst/>
              <a:ahLst/>
              <a:cxnLst/>
              <a:rect l="l" t="t" r="r" b="b"/>
              <a:pathLst>
                <a:path w="7315200" h="4043680">
                  <a:moveTo>
                    <a:pt x="0" y="0"/>
                  </a:moveTo>
                  <a:lnTo>
                    <a:pt x="7315200" y="0"/>
                  </a:lnTo>
                  <a:lnTo>
                    <a:pt x="7315200" y="4043680"/>
                  </a:lnTo>
                  <a:lnTo>
                    <a:pt x="0" y="4043680"/>
                  </a:lnTo>
                  <a:close/>
                </a:path>
              </a:pathLst>
            </a:custGeom>
            <a:solidFill>
              <a:srgbClr val="C5E1AC">
                <a:alpha val="72941"/>
              </a:srgbClr>
            </a:solidFill>
          </p:spPr>
          <p:txBody>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8" name="几棵树">
            <a:extLst>
              <a:ext uri="{FF2B5EF4-FFF2-40B4-BE49-F238E27FC236}">
                <a16:creationId xmlns:a16="http://schemas.microsoft.com/office/drawing/2014/main" id="{74E9388D-9EA0-46BE-BFCA-0F53875F8341}"/>
              </a:ext>
            </a:extLst>
          </p:cNvPr>
          <p:cNvPicPr>
            <a:picLocks noChangeAspect="1"/>
          </p:cNvPicPr>
          <p:nvPr/>
        </p:nvPicPr>
        <p:blipFill rotWithShape="1">
          <a:blip r:embed="rId3">
            <a:extLst>
              <a:ext uri="{28A0092B-C50C-407E-A947-70E740481C1C}">
                <a14:useLocalDpi xmlns:a14="http://schemas.microsoft.com/office/drawing/2010/main" val="0"/>
              </a:ext>
            </a:extLst>
          </a:blip>
          <a:srcRect l="-3285" t="-4970" r="78424" b="39044"/>
          <a:stretch/>
        </p:blipFill>
        <p:spPr>
          <a:xfrm>
            <a:off x="-147180" y="2419006"/>
            <a:ext cx="2976187" cy="4439342"/>
          </a:xfrm>
          <a:prstGeom prst="rect">
            <a:avLst/>
          </a:prstGeom>
        </p:spPr>
      </p:pic>
      <p:pic>
        <p:nvPicPr>
          <p:cNvPr id="19" name="几棵树">
            <a:extLst>
              <a:ext uri="{FF2B5EF4-FFF2-40B4-BE49-F238E27FC236}">
                <a16:creationId xmlns:a16="http://schemas.microsoft.com/office/drawing/2014/main" id="{BE42D696-6C44-4A62-99B6-778427CACF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85" t="-4970" r="78424" b="39044"/>
          <a:stretch/>
        </p:blipFill>
        <p:spPr>
          <a:xfrm>
            <a:off x="1589981" y="3966850"/>
            <a:ext cx="1938494" cy="2891497"/>
          </a:xfrm>
          <a:prstGeom prst="rect">
            <a:avLst/>
          </a:prstGeom>
        </p:spPr>
      </p:pic>
      <p:grpSp>
        <p:nvGrpSpPr>
          <p:cNvPr id="20" name="组合 19">
            <a:extLst>
              <a:ext uri="{FF2B5EF4-FFF2-40B4-BE49-F238E27FC236}">
                <a16:creationId xmlns:a16="http://schemas.microsoft.com/office/drawing/2014/main" id="{49A201B7-58B8-40ED-BEDF-86F3927FA098}"/>
              </a:ext>
            </a:extLst>
          </p:cNvPr>
          <p:cNvGrpSpPr/>
          <p:nvPr/>
        </p:nvGrpSpPr>
        <p:grpSpPr>
          <a:xfrm>
            <a:off x="2231833" y="735786"/>
            <a:ext cx="3399873" cy="5388017"/>
            <a:chOff x="10779869" y="124241"/>
            <a:chExt cx="1431587" cy="2388112"/>
          </a:xfrm>
        </p:grpSpPr>
        <p:pic>
          <p:nvPicPr>
            <p:cNvPr id="21" name="下方花草">
              <a:extLst>
                <a:ext uri="{FF2B5EF4-FFF2-40B4-BE49-F238E27FC236}">
                  <a16:creationId xmlns:a16="http://schemas.microsoft.com/office/drawing/2014/main" id="{B1492BB6-EDFA-44A8-B0B1-4FFEEC37B3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08" b="25237" l="19328" r="26285"/>
                      </a14:imgEffect>
                    </a14:imgLayer>
                  </a14:imgProps>
                </a:ext>
                <a:ext uri="{28A0092B-C50C-407E-A947-70E740481C1C}">
                  <a14:useLocalDpi xmlns:a14="http://schemas.microsoft.com/office/drawing/2010/main" val="0"/>
                </a:ext>
              </a:extLst>
            </a:blip>
            <a:srcRect l="18458" t="4279" r="72845" b="72435"/>
            <a:stretch/>
          </p:blipFill>
          <p:spPr>
            <a:xfrm>
              <a:off x="10779869" y="124241"/>
              <a:ext cx="1431587" cy="2388112"/>
            </a:xfrm>
            <a:prstGeom prst="rect">
              <a:avLst/>
            </a:prstGeom>
          </p:spPr>
        </p:pic>
        <p:sp>
          <p:nvSpPr>
            <p:cNvPr id="22" name="文本框 21">
              <a:extLst>
                <a:ext uri="{FF2B5EF4-FFF2-40B4-BE49-F238E27FC236}">
                  <a16:creationId xmlns:a16="http://schemas.microsoft.com/office/drawing/2014/main" id="{A39E7BF2-0B85-4A6E-8383-9DFE2E6EF1D5}"/>
                </a:ext>
              </a:extLst>
            </p:cNvPr>
            <p:cNvSpPr txBox="1"/>
            <p:nvPr/>
          </p:nvSpPr>
          <p:spPr>
            <a:xfrm>
              <a:off x="11393227" y="734027"/>
              <a:ext cx="362868" cy="1497476"/>
            </a:xfrm>
            <a:prstGeom prst="rect">
              <a:avLst/>
            </a:prstGeom>
            <a:noFill/>
          </p:spPr>
          <p:txBody>
            <a:bodyPr vert="eaVert"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Nhiệm vụ</a:t>
              </a:r>
              <a:endParaRPr kumimoji="0" lang="zh-CN" altLang="en-US" sz="4400" b="1" i="0" u="none" strike="noStrike" kern="1200" cap="none" spc="-300" normalizeH="0" baseline="0" noProof="0" dirty="0">
                <a:ln>
                  <a:noFill/>
                </a:ln>
                <a:solidFill>
                  <a:srgbClr val="185C3F"/>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grpSp>
        <p:nvGrpSpPr>
          <p:cNvPr id="29" name="组合 28">
            <a:extLst>
              <a:ext uri="{FF2B5EF4-FFF2-40B4-BE49-F238E27FC236}">
                <a16:creationId xmlns:a16="http://schemas.microsoft.com/office/drawing/2014/main" id="{AFFAA415-FC19-4210-97EE-602C10A0B79F}"/>
              </a:ext>
            </a:extLst>
          </p:cNvPr>
          <p:cNvGrpSpPr/>
          <p:nvPr/>
        </p:nvGrpSpPr>
        <p:grpSpPr>
          <a:xfrm>
            <a:off x="5631706" y="2426785"/>
            <a:ext cx="5226689" cy="1938992"/>
            <a:chOff x="4133608" y="1647563"/>
            <a:chExt cx="5227370" cy="1939244"/>
          </a:xfrm>
        </p:grpSpPr>
        <p:sp>
          <p:nvSpPr>
            <p:cNvPr id="26" name="矩形 25">
              <a:extLst>
                <a:ext uri="{FF2B5EF4-FFF2-40B4-BE49-F238E27FC236}">
                  <a16:creationId xmlns:a16="http://schemas.microsoft.com/office/drawing/2014/main" id="{BFAF28EC-C1C3-4B68-BE59-9D39FA2DCD8D}"/>
                </a:ext>
              </a:extLst>
            </p:cNvPr>
            <p:cNvSpPr/>
            <p:nvPr/>
          </p:nvSpPr>
          <p:spPr>
            <a:xfrm>
              <a:off x="5401212" y="1647563"/>
              <a:ext cx="3959766" cy="1939244"/>
            </a:xfrm>
            <a:prstGeom prst="rect">
              <a:avLst/>
            </a:prstGeom>
          </p:spPr>
          <p:txBody>
            <a:bodyPr vert="horz" wrap="square">
              <a:spAutoFit/>
            </a:bodyPr>
            <a:lstStyle/>
            <a:p>
              <a:pPr lvl="0" algn="just"/>
              <a:r>
                <a:rPr lang="vi-VN" sz="2000" b="1" i="1" dirty="0">
                  <a:solidFill>
                    <a:prstClr val="black"/>
                  </a:solidFill>
                  <a:latin typeface="Times New Roman" panose="02020603050405020304" pitchFamily="18" charset="0"/>
                  <a:cs typeface="Times New Roman" panose="02020603050405020304" pitchFamily="18" charset="0"/>
                </a:rPr>
                <a:t>Phương pháp Làm thẻ thông tin đã được giới thiệu ở bài Hòa nhập vào môi trường mới. Em hãy làm thẻ thông tin ghi lại các từ khóa liên quan đến văn bản thông tin, ở cuối mỗi thẻ, để 3 ô vuông nhỏ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8" name="图片 27">
              <a:extLst>
                <a:ext uri="{FF2B5EF4-FFF2-40B4-BE49-F238E27FC236}">
                  <a16:creationId xmlns:a16="http://schemas.microsoft.com/office/drawing/2014/main" id="{CF93573D-4F2E-4434-B144-6B16ACA232C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133608" y="1860861"/>
              <a:ext cx="293693" cy="1099276"/>
            </a:xfrm>
            <a:prstGeom prst="rect">
              <a:avLst/>
            </a:prstGeom>
          </p:spPr>
        </p:pic>
      </p:grpSp>
      <p:pic>
        <p:nvPicPr>
          <p:cNvPr id="35" name="下方花草">
            <a:extLst>
              <a:ext uri="{FF2B5EF4-FFF2-40B4-BE49-F238E27FC236}">
                <a16:creationId xmlns:a16="http://schemas.microsoft.com/office/drawing/2014/main" id="{1CCF6CDC-4613-4B22-969D-52098253931B}"/>
              </a:ext>
            </a:extLst>
          </p:cNvPr>
          <p:cNvPicPr>
            <a:picLocks noChangeAspect="1"/>
          </p:cNvPicPr>
          <p:nvPr/>
        </p:nvPicPr>
        <p:blipFill rotWithShape="1">
          <a:blip r:embed="rId8">
            <a:extLst>
              <a:ext uri="{28A0092B-C50C-407E-A947-70E740481C1C}">
                <a14:useLocalDpi xmlns:a14="http://schemas.microsoft.com/office/drawing/2010/main" val="0"/>
              </a:ext>
            </a:extLst>
          </a:blip>
          <a:srcRect l="37261" r="37420" b="77247"/>
          <a:stretch/>
        </p:blipFill>
        <p:spPr>
          <a:xfrm>
            <a:off x="7920189" y="24582"/>
            <a:ext cx="4899286" cy="2476606"/>
          </a:xfrm>
          <a:prstGeom prst="rect">
            <a:avLst/>
          </a:prstGeom>
        </p:spPr>
      </p:pic>
      <p:sp>
        <p:nvSpPr>
          <p:cNvPr id="23" name="文本框 7">
            <a:extLst>
              <a:ext uri="{FF2B5EF4-FFF2-40B4-BE49-F238E27FC236}">
                <a16:creationId xmlns:a16="http://schemas.microsoft.com/office/drawing/2014/main" id="{ED3BA3CB-61D3-449C-BF8E-39D8D1882D53}"/>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dụng</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grpSp>
        <p:nvGrpSpPr>
          <p:cNvPr id="39" name="Google Shape;5318;p77">
            <a:extLst>
              <a:ext uri="{FF2B5EF4-FFF2-40B4-BE49-F238E27FC236}">
                <a16:creationId xmlns:a16="http://schemas.microsoft.com/office/drawing/2014/main" id="{309F03EB-7315-4394-9321-C27FBBA91C00}"/>
              </a:ext>
            </a:extLst>
          </p:cNvPr>
          <p:cNvGrpSpPr/>
          <p:nvPr/>
        </p:nvGrpSpPr>
        <p:grpSpPr>
          <a:xfrm>
            <a:off x="2389920" y="4017637"/>
            <a:ext cx="8223011" cy="3464695"/>
            <a:chOff x="629381" y="328249"/>
            <a:chExt cx="8224082" cy="3465146"/>
          </a:xfrm>
        </p:grpSpPr>
        <p:grpSp>
          <p:nvGrpSpPr>
            <p:cNvPr id="40" name="Google Shape;5319;p77">
              <a:extLst>
                <a:ext uri="{FF2B5EF4-FFF2-40B4-BE49-F238E27FC236}">
                  <a16:creationId xmlns:a16="http://schemas.microsoft.com/office/drawing/2014/main" id="{96453CF5-0350-4E49-8679-46486E5E1816}"/>
                </a:ext>
              </a:extLst>
            </p:cNvPr>
            <p:cNvGrpSpPr/>
            <p:nvPr/>
          </p:nvGrpSpPr>
          <p:grpSpPr>
            <a:xfrm>
              <a:off x="4677133" y="1298209"/>
              <a:ext cx="543053" cy="354885"/>
              <a:chOff x="7218550" y="1264450"/>
              <a:chExt cx="1810175" cy="1182950"/>
            </a:xfrm>
          </p:grpSpPr>
          <p:sp>
            <p:nvSpPr>
              <p:cNvPr id="69" name="Google Shape;5320;p77">
                <a:extLst>
                  <a:ext uri="{FF2B5EF4-FFF2-40B4-BE49-F238E27FC236}">
                    <a16:creationId xmlns:a16="http://schemas.microsoft.com/office/drawing/2014/main" id="{C408CD29-0F5D-4C6F-A2EF-36A7A72BCA48}"/>
                  </a:ext>
                </a:extLst>
              </p:cNvPr>
              <p:cNvSpPr/>
              <p:nvPr/>
            </p:nvSpPr>
            <p:spPr>
              <a:xfrm>
                <a:off x="7745500" y="1611025"/>
                <a:ext cx="449275" cy="522875"/>
              </a:xfrm>
              <a:custGeom>
                <a:avLst/>
                <a:gdLst/>
                <a:ahLst/>
                <a:cxnLst/>
                <a:rect l="l" t="t" r="r" b="b"/>
                <a:pathLst>
                  <a:path w="17971" h="20915" extrusionOk="0">
                    <a:moveTo>
                      <a:pt x="9157" y="1"/>
                    </a:moveTo>
                    <a:cubicBezTo>
                      <a:pt x="8604" y="1"/>
                      <a:pt x="8017" y="98"/>
                      <a:pt x="7394" y="305"/>
                    </a:cubicBezTo>
                    <a:cubicBezTo>
                      <a:pt x="1" y="2786"/>
                      <a:pt x="7545" y="15392"/>
                      <a:pt x="13560" y="20906"/>
                    </a:cubicBezTo>
                    <a:cubicBezTo>
                      <a:pt x="13560" y="20906"/>
                      <a:pt x="13619" y="20915"/>
                      <a:pt x="13730" y="20915"/>
                    </a:cubicBezTo>
                    <a:cubicBezTo>
                      <a:pt x="14247" y="20915"/>
                      <a:pt x="15888" y="20728"/>
                      <a:pt x="17971" y="18626"/>
                    </a:cubicBezTo>
                    <a:cubicBezTo>
                      <a:pt x="17971" y="18626"/>
                      <a:pt x="16837" y="1"/>
                      <a:pt x="9157"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Google Shape;5321;p77">
                <a:extLst>
                  <a:ext uri="{FF2B5EF4-FFF2-40B4-BE49-F238E27FC236}">
                    <a16:creationId xmlns:a16="http://schemas.microsoft.com/office/drawing/2014/main" id="{1F2F30D5-2978-438A-B7DA-F84ABA0D14AE}"/>
                  </a:ext>
                </a:extLst>
              </p:cNvPr>
              <p:cNvSpPr/>
              <p:nvPr/>
            </p:nvSpPr>
            <p:spPr>
              <a:xfrm>
                <a:off x="7517425" y="1725250"/>
                <a:ext cx="571475" cy="442275"/>
              </a:xfrm>
              <a:custGeom>
                <a:avLst/>
                <a:gdLst/>
                <a:ahLst/>
                <a:cxnLst/>
                <a:rect l="l" t="t" r="r" b="b"/>
                <a:pathLst>
                  <a:path w="22859" h="17691" extrusionOk="0">
                    <a:moveTo>
                      <a:pt x="9080" y="1"/>
                    </a:moveTo>
                    <a:cubicBezTo>
                      <a:pt x="7934" y="1"/>
                      <a:pt x="6807" y="419"/>
                      <a:pt x="5740" y="1400"/>
                    </a:cubicBezTo>
                    <a:cubicBezTo>
                      <a:pt x="1" y="6663"/>
                      <a:pt x="12031" y="15109"/>
                      <a:pt x="19775" y="17691"/>
                    </a:cubicBezTo>
                    <a:cubicBezTo>
                      <a:pt x="19775" y="17691"/>
                      <a:pt x="21605" y="17164"/>
                      <a:pt x="22858" y="13781"/>
                    </a:cubicBezTo>
                    <a:cubicBezTo>
                      <a:pt x="22858" y="13781"/>
                      <a:pt x="15659" y="1"/>
                      <a:pt x="9080"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Google Shape;5322;p77">
                <a:extLst>
                  <a:ext uri="{FF2B5EF4-FFF2-40B4-BE49-F238E27FC236}">
                    <a16:creationId xmlns:a16="http://schemas.microsoft.com/office/drawing/2014/main" id="{DA042AA1-BA3E-4934-AB8D-F882439F70D1}"/>
                  </a:ext>
                </a:extLst>
              </p:cNvPr>
              <p:cNvSpPr/>
              <p:nvPr/>
            </p:nvSpPr>
            <p:spPr>
              <a:xfrm>
                <a:off x="7647750" y="2096700"/>
                <a:ext cx="298275" cy="329600"/>
              </a:xfrm>
              <a:custGeom>
                <a:avLst/>
                <a:gdLst/>
                <a:ahLst/>
                <a:cxnLst/>
                <a:rect l="l" t="t" r="r" b="b"/>
                <a:pathLst>
                  <a:path w="11931" h="13184" extrusionOk="0">
                    <a:moveTo>
                      <a:pt x="6617" y="1"/>
                    </a:moveTo>
                    <a:cubicBezTo>
                      <a:pt x="4136" y="803"/>
                      <a:pt x="1881" y="1279"/>
                      <a:pt x="1" y="1554"/>
                    </a:cubicBezTo>
                    <a:cubicBezTo>
                      <a:pt x="101" y="4963"/>
                      <a:pt x="928" y="9199"/>
                      <a:pt x="3635" y="13184"/>
                    </a:cubicBezTo>
                    <a:cubicBezTo>
                      <a:pt x="6116" y="12732"/>
                      <a:pt x="8923" y="12031"/>
                      <a:pt x="11931" y="10953"/>
                    </a:cubicBezTo>
                    <a:cubicBezTo>
                      <a:pt x="9124" y="7068"/>
                      <a:pt x="7520" y="3133"/>
                      <a:pt x="661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Google Shape;5323;p77">
                <a:extLst>
                  <a:ext uri="{FF2B5EF4-FFF2-40B4-BE49-F238E27FC236}">
                    <a16:creationId xmlns:a16="http://schemas.microsoft.com/office/drawing/2014/main" id="{2220E719-C143-4CA5-9D56-C0B0B220FD9D}"/>
                  </a:ext>
                </a:extLst>
              </p:cNvPr>
              <p:cNvSpPr/>
              <p:nvPr/>
            </p:nvSpPr>
            <p:spPr>
              <a:xfrm>
                <a:off x="7338850" y="2143975"/>
                <a:ext cx="213075" cy="303425"/>
              </a:xfrm>
              <a:custGeom>
                <a:avLst/>
                <a:gdLst/>
                <a:ahLst/>
                <a:cxnLst/>
                <a:rect l="l" t="t" r="r" b="b"/>
                <a:pathLst>
                  <a:path w="8523" h="12137" extrusionOk="0">
                    <a:moveTo>
                      <a:pt x="6276" y="0"/>
                    </a:moveTo>
                    <a:cubicBezTo>
                      <a:pt x="3147" y="0"/>
                      <a:pt x="517" y="2410"/>
                      <a:pt x="277" y="5578"/>
                    </a:cubicBezTo>
                    <a:cubicBezTo>
                      <a:pt x="1" y="8912"/>
                      <a:pt x="2507" y="11844"/>
                      <a:pt x="5841" y="12095"/>
                    </a:cubicBezTo>
                    <a:cubicBezTo>
                      <a:pt x="5972" y="12095"/>
                      <a:pt x="6541" y="12137"/>
                      <a:pt x="7472" y="12137"/>
                    </a:cubicBezTo>
                    <a:cubicBezTo>
                      <a:pt x="7783" y="12137"/>
                      <a:pt x="8134" y="12132"/>
                      <a:pt x="8522" y="12120"/>
                    </a:cubicBezTo>
                    <a:cubicBezTo>
                      <a:pt x="6417" y="7759"/>
                      <a:pt x="6267" y="3423"/>
                      <a:pt x="6693" y="14"/>
                    </a:cubicBezTo>
                    <a:cubicBezTo>
                      <a:pt x="6553" y="5"/>
                      <a:pt x="6414" y="0"/>
                      <a:pt x="627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Google Shape;5324;p77">
                <a:extLst>
                  <a:ext uri="{FF2B5EF4-FFF2-40B4-BE49-F238E27FC236}">
                    <a16:creationId xmlns:a16="http://schemas.microsoft.com/office/drawing/2014/main" id="{22455404-4073-49A8-A5D8-2A2C66F085ED}"/>
                  </a:ext>
                </a:extLst>
              </p:cNvPr>
              <p:cNvSpPr/>
              <p:nvPr/>
            </p:nvSpPr>
            <p:spPr>
              <a:xfrm>
                <a:off x="7495500" y="2135550"/>
                <a:ext cx="243125" cy="311425"/>
              </a:xfrm>
              <a:custGeom>
                <a:avLst/>
                <a:gdLst/>
                <a:ahLst/>
                <a:cxnLst/>
                <a:rect l="l" t="t" r="r" b="b"/>
                <a:pathLst>
                  <a:path w="9725" h="12457" extrusionOk="0">
                    <a:moveTo>
                      <a:pt x="6091" y="0"/>
                    </a:moveTo>
                    <a:cubicBezTo>
                      <a:pt x="3973" y="312"/>
                      <a:pt x="2328" y="366"/>
                      <a:pt x="1375" y="366"/>
                    </a:cubicBezTo>
                    <a:cubicBezTo>
                      <a:pt x="873" y="366"/>
                      <a:pt x="563" y="351"/>
                      <a:pt x="477" y="351"/>
                    </a:cubicBezTo>
                    <a:lnTo>
                      <a:pt x="427" y="351"/>
                    </a:lnTo>
                    <a:cubicBezTo>
                      <a:pt x="1" y="3760"/>
                      <a:pt x="151" y="8096"/>
                      <a:pt x="2256" y="12457"/>
                    </a:cubicBezTo>
                    <a:cubicBezTo>
                      <a:pt x="4036" y="12407"/>
                      <a:pt x="6617" y="12206"/>
                      <a:pt x="9725" y="11630"/>
                    </a:cubicBezTo>
                    <a:cubicBezTo>
                      <a:pt x="7018" y="7645"/>
                      <a:pt x="6191" y="3409"/>
                      <a:pt x="6091"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Google Shape;5325;p77">
                <a:extLst>
                  <a:ext uri="{FF2B5EF4-FFF2-40B4-BE49-F238E27FC236}">
                    <a16:creationId xmlns:a16="http://schemas.microsoft.com/office/drawing/2014/main" id="{15AD3A40-1C49-42D3-A766-C4ADDF2A7EBE}"/>
                  </a:ext>
                </a:extLst>
              </p:cNvPr>
              <p:cNvSpPr/>
              <p:nvPr/>
            </p:nvSpPr>
            <p:spPr>
              <a:xfrm>
                <a:off x="7969825" y="1815000"/>
                <a:ext cx="518200" cy="464050"/>
              </a:xfrm>
              <a:custGeom>
                <a:avLst/>
                <a:gdLst/>
                <a:ahLst/>
                <a:cxnLst/>
                <a:rect l="l" t="t" r="r" b="b"/>
                <a:pathLst>
                  <a:path w="20728" h="18562" extrusionOk="0">
                    <a:moveTo>
                      <a:pt x="14028" y="0"/>
                    </a:moveTo>
                    <a:cubicBezTo>
                      <a:pt x="12534" y="0"/>
                      <a:pt x="11032" y="547"/>
                      <a:pt x="9850" y="1644"/>
                    </a:cubicBezTo>
                    <a:cubicBezTo>
                      <a:pt x="6592" y="4727"/>
                      <a:pt x="3208" y="7008"/>
                      <a:pt x="0" y="8662"/>
                    </a:cubicBezTo>
                    <a:cubicBezTo>
                      <a:pt x="1429" y="11619"/>
                      <a:pt x="3684" y="15229"/>
                      <a:pt x="7118" y="18562"/>
                    </a:cubicBezTo>
                    <a:cubicBezTo>
                      <a:pt x="10777" y="16532"/>
                      <a:pt x="14537" y="13900"/>
                      <a:pt x="18171" y="10467"/>
                    </a:cubicBezTo>
                    <a:cubicBezTo>
                      <a:pt x="20602" y="8186"/>
                      <a:pt x="20727" y="4351"/>
                      <a:pt x="18421" y="1895"/>
                    </a:cubicBezTo>
                    <a:cubicBezTo>
                      <a:pt x="17238" y="634"/>
                      <a:pt x="15638" y="0"/>
                      <a:pt x="1402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Google Shape;5326;p77">
                <a:extLst>
                  <a:ext uri="{FF2B5EF4-FFF2-40B4-BE49-F238E27FC236}">
                    <a16:creationId xmlns:a16="http://schemas.microsoft.com/office/drawing/2014/main" id="{464C64DF-D41E-4560-B6A5-50BC560C7FC5}"/>
                  </a:ext>
                </a:extLst>
              </p:cNvPr>
              <p:cNvSpPr/>
              <p:nvPr/>
            </p:nvSpPr>
            <p:spPr>
              <a:xfrm>
                <a:off x="7813175" y="2031550"/>
                <a:ext cx="334600" cy="339000"/>
              </a:xfrm>
              <a:custGeom>
                <a:avLst/>
                <a:gdLst/>
                <a:ahLst/>
                <a:cxnLst/>
                <a:rect l="l" t="t" r="r" b="b"/>
                <a:pathLst>
                  <a:path w="13384" h="13560" extrusionOk="0">
                    <a:moveTo>
                      <a:pt x="6266" y="0"/>
                    </a:moveTo>
                    <a:cubicBezTo>
                      <a:pt x="4086" y="1128"/>
                      <a:pt x="1980" y="1955"/>
                      <a:pt x="0" y="2607"/>
                    </a:cubicBezTo>
                    <a:cubicBezTo>
                      <a:pt x="903" y="5739"/>
                      <a:pt x="2507" y="9674"/>
                      <a:pt x="5314" y="13559"/>
                    </a:cubicBezTo>
                    <a:cubicBezTo>
                      <a:pt x="7519" y="12782"/>
                      <a:pt x="9800" y="11805"/>
                      <a:pt x="12156" y="10577"/>
                    </a:cubicBezTo>
                    <a:cubicBezTo>
                      <a:pt x="12557" y="10351"/>
                      <a:pt x="12983" y="10125"/>
                      <a:pt x="13384" y="9900"/>
                    </a:cubicBezTo>
                    <a:cubicBezTo>
                      <a:pt x="9950" y="6567"/>
                      <a:pt x="7695" y="2957"/>
                      <a:pt x="6266" y="0"/>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Google Shape;5327;p77">
                <a:extLst>
                  <a:ext uri="{FF2B5EF4-FFF2-40B4-BE49-F238E27FC236}">
                    <a16:creationId xmlns:a16="http://schemas.microsoft.com/office/drawing/2014/main" id="{9EA14ADA-1995-4A25-8482-6F9B30A61244}"/>
                  </a:ext>
                </a:extLst>
              </p:cNvPr>
              <p:cNvSpPr/>
              <p:nvPr/>
            </p:nvSpPr>
            <p:spPr>
              <a:xfrm>
                <a:off x="8072575" y="1672200"/>
                <a:ext cx="535125" cy="493125"/>
              </a:xfrm>
              <a:custGeom>
                <a:avLst/>
                <a:gdLst/>
                <a:ahLst/>
                <a:cxnLst/>
                <a:rect l="l" t="t" r="r" b="b"/>
                <a:pathLst>
                  <a:path w="21405" h="19725" extrusionOk="0">
                    <a:moveTo>
                      <a:pt x="11104" y="1"/>
                    </a:moveTo>
                    <a:cubicBezTo>
                      <a:pt x="7466" y="1"/>
                      <a:pt x="4045" y="2197"/>
                      <a:pt x="2657" y="5803"/>
                    </a:cubicBezTo>
                    <a:cubicBezTo>
                      <a:pt x="2632" y="5878"/>
                      <a:pt x="2582" y="5953"/>
                      <a:pt x="2557" y="6003"/>
                    </a:cubicBezTo>
                    <a:cubicBezTo>
                      <a:pt x="0" y="10289"/>
                      <a:pt x="1404" y="15828"/>
                      <a:pt x="5690" y="18409"/>
                    </a:cubicBezTo>
                    <a:cubicBezTo>
                      <a:pt x="7155" y="19299"/>
                      <a:pt x="8778" y="19724"/>
                      <a:pt x="10379" y="19724"/>
                    </a:cubicBezTo>
                    <a:cubicBezTo>
                      <a:pt x="11845" y="19724"/>
                      <a:pt x="13293" y="19368"/>
                      <a:pt x="14587" y="18685"/>
                    </a:cubicBezTo>
                    <a:cubicBezTo>
                      <a:pt x="16016" y="17958"/>
                      <a:pt x="17269" y="16805"/>
                      <a:pt x="18146" y="15326"/>
                    </a:cubicBezTo>
                    <a:cubicBezTo>
                      <a:pt x="18371" y="15001"/>
                      <a:pt x="19073" y="13798"/>
                      <a:pt x="19600" y="12394"/>
                    </a:cubicBezTo>
                    <a:cubicBezTo>
                      <a:pt x="21404" y="7707"/>
                      <a:pt x="19073" y="2419"/>
                      <a:pt x="14386" y="615"/>
                    </a:cubicBezTo>
                    <a:cubicBezTo>
                      <a:pt x="13305" y="198"/>
                      <a:pt x="12195" y="1"/>
                      <a:pt x="1110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Google Shape;5328;p77">
                <a:extLst>
                  <a:ext uri="{FF2B5EF4-FFF2-40B4-BE49-F238E27FC236}">
                    <a16:creationId xmlns:a16="http://schemas.microsoft.com/office/drawing/2014/main" id="{844A8FE4-990B-4C92-A73B-5FC6496327EE}"/>
                  </a:ext>
                </a:extLst>
              </p:cNvPr>
              <p:cNvSpPr/>
              <p:nvPr/>
            </p:nvSpPr>
            <p:spPr>
              <a:xfrm>
                <a:off x="8409975" y="1532975"/>
                <a:ext cx="561075" cy="384800"/>
              </a:xfrm>
              <a:custGeom>
                <a:avLst/>
                <a:gdLst/>
                <a:ahLst/>
                <a:cxnLst/>
                <a:rect l="l" t="t" r="r" b="b"/>
                <a:pathLst>
                  <a:path w="22443" h="15392" extrusionOk="0">
                    <a:moveTo>
                      <a:pt x="21640" y="0"/>
                    </a:moveTo>
                    <a:cubicBezTo>
                      <a:pt x="21593" y="0"/>
                      <a:pt x="21544" y="6"/>
                      <a:pt x="21492" y="18"/>
                    </a:cubicBezTo>
                    <a:cubicBezTo>
                      <a:pt x="13723" y="1747"/>
                      <a:pt x="4274" y="7336"/>
                      <a:pt x="264" y="14454"/>
                    </a:cubicBezTo>
                    <a:cubicBezTo>
                      <a:pt x="0" y="14929"/>
                      <a:pt x="427" y="15392"/>
                      <a:pt x="835" y="15392"/>
                    </a:cubicBezTo>
                    <a:cubicBezTo>
                      <a:pt x="1009" y="15392"/>
                      <a:pt x="1179" y="15308"/>
                      <a:pt x="1291" y="15106"/>
                    </a:cubicBezTo>
                    <a:cubicBezTo>
                      <a:pt x="5151" y="8239"/>
                      <a:pt x="14299" y="2875"/>
                      <a:pt x="21743" y="1196"/>
                    </a:cubicBezTo>
                    <a:cubicBezTo>
                      <a:pt x="22443" y="1033"/>
                      <a:pt x="22274" y="0"/>
                      <a:pt x="2164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Google Shape;5329;p77">
                <a:extLst>
                  <a:ext uri="{FF2B5EF4-FFF2-40B4-BE49-F238E27FC236}">
                    <a16:creationId xmlns:a16="http://schemas.microsoft.com/office/drawing/2014/main" id="{963DDF49-B0BE-4F4B-A141-7C9ECD739992}"/>
                  </a:ext>
                </a:extLst>
              </p:cNvPr>
              <p:cNvSpPr/>
              <p:nvPr/>
            </p:nvSpPr>
            <p:spPr>
              <a:xfrm>
                <a:off x="8909675" y="1509500"/>
                <a:ext cx="119050" cy="92275"/>
              </a:xfrm>
              <a:custGeom>
                <a:avLst/>
                <a:gdLst/>
                <a:ahLst/>
                <a:cxnLst/>
                <a:rect l="l" t="t" r="r" b="b"/>
                <a:pathLst>
                  <a:path w="4762" h="3691" extrusionOk="0">
                    <a:moveTo>
                      <a:pt x="3107" y="1"/>
                    </a:moveTo>
                    <a:cubicBezTo>
                      <a:pt x="3074" y="1"/>
                      <a:pt x="3041" y="2"/>
                      <a:pt x="3008" y="5"/>
                    </a:cubicBezTo>
                    <a:cubicBezTo>
                      <a:pt x="2657" y="5"/>
                      <a:pt x="2281" y="30"/>
                      <a:pt x="1930" y="55"/>
                    </a:cubicBezTo>
                    <a:cubicBezTo>
                      <a:pt x="953" y="105"/>
                      <a:pt x="76" y="732"/>
                      <a:pt x="25" y="1784"/>
                    </a:cubicBezTo>
                    <a:cubicBezTo>
                      <a:pt x="1" y="2666"/>
                      <a:pt x="742" y="3691"/>
                      <a:pt x="1688" y="3691"/>
                    </a:cubicBezTo>
                    <a:cubicBezTo>
                      <a:pt x="1710" y="3691"/>
                      <a:pt x="1732" y="3690"/>
                      <a:pt x="1755" y="3689"/>
                    </a:cubicBezTo>
                    <a:cubicBezTo>
                      <a:pt x="2131" y="3664"/>
                      <a:pt x="2482" y="3639"/>
                      <a:pt x="2832" y="3614"/>
                    </a:cubicBezTo>
                    <a:cubicBezTo>
                      <a:pt x="3810" y="3564"/>
                      <a:pt x="4687" y="2937"/>
                      <a:pt x="4737" y="1884"/>
                    </a:cubicBezTo>
                    <a:cubicBezTo>
                      <a:pt x="4761" y="1013"/>
                      <a:pt x="4037" y="1"/>
                      <a:pt x="3107"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Google Shape;5330;p77">
                <a:extLst>
                  <a:ext uri="{FF2B5EF4-FFF2-40B4-BE49-F238E27FC236}">
                    <a16:creationId xmlns:a16="http://schemas.microsoft.com/office/drawing/2014/main" id="{8BA792BD-ADA8-4FB1-BFF9-8B0B54A00979}"/>
                  </a:ext>
                </a:extLst>
              </p:cNvPr>
              <p:cNvSpPr/>
              <p:nvPr/>
            </p:nvSpPr>
            <p:spPr>
              <a:xfrm>
                <a:off x="8697275" y="1264450"/>
                <a:ext cx="134700" cy="104375"/>
              </a:xfrm>
              <a:custGeom>
                <a:avLst/>
                <a:gdLst/>
                <a:ahLst/>
                <a:cxnLst/>
                <a:rect l="l" t="t" r="r" b="b"/>
                <a:pathLst>
                  <a:path w="5388" h="4175" extrusionOk="0">
                    <a:moveTo>
                      <a:pt x="3758" y="1"/>
                    </a:moveTo>
                    <a:cubicBezTo>
                      <a:pt x="3717" y="1"/>
                      <a:pt x="3676" y="3"/>
                      <a:pt x="3634" y="7"/>
                    </a:cubicBezTo>
                    <a:cubicBezTo>
                      <a:pt x="2556" y="82"/>
                      <a:pt x="1704" y="408"/>
                      <a:pt x="802" y="1035"/>
                    </a:cubicBezTo>
                    <a:cubicBezTo>
                      <a:pt x="0" y="1611"/>
                      <a:pt x="125" y="2965"/>
                      <a:pt x="727" y="3616"/>
                    </a:cubicBezTo>
                    <a:cubicBezTo>
                      <a:pt x="1084" y="4010"/>
                      <a:pt x="1513" y="4174"/>
                      <a:pt x="1952" y="4174"/>
                    </a:cubicBezTo>
                    <a:cubicBezTo>
                      <a:pt x="2408" y="4174"/>
                      <a:pt x="2875" y="3997"/>
                      <a:pt x="3283" y="3716"/>
                    </a:cubicBezTo>
                    <a:lnTo>
                      <a:pt x="3283" y="3716"/>
                    </a:lnTo>
                    <a:cubicBezTo>
                      <a:pt x="3250" y="3749"/>
                      <a:pt x="3242" y="3768"/>
                      <a:pt x="3259" y="3768"/>
                    </a:cubicBezTo>
                    <a:cubicBezTo>
                      <a:pt x="3278" y="3768"/>
                      <a:pt x="3333" y="3743"/>
                      <a:pt x="3426" y="3687"/>
                    </a:cubicBezTo>
                    <a:lnTo>
                      <a:pt x="3426" y="3687"/>
                    </a:lnTo>
                    <a:cubicBezTo>
                      <a:pt x="3449" y="3681"/>
                      <a:pt x="3477" y="3674"/>
                      <a:pt x="3509" y="3666"/>
                    </a:cubicBezTo>
                    <a:cubicBezTo>
                      <a:pt x="3633" y="3631"/>
                      <a:pt x="3957" y="3595"/>
                      <a:pt x="3853" y="3595"/>
                    </a:cubicBezTo>
                    <a:cubicBezTo>
                      <a:pt x="3810" y="3595"/>
                      <a:pt x="3694" y="3602"/>
                      <a:pt x="3459" y="3616"/>
                    </a:cubicBezTo>
                    <a:cubicBezTo>
                      <a:pt x="4436" y="3541"/>
                      <a:pt x="5313" y="2965"/>
                      <a:pt x="5363" y="1887"/>
                    </a:cubicBezTo>
                    <a:cubicBezTo>
                      <a:pt x="5387" y="1047"/>
                      <a:pt x="4677" y="1"/>
                      <a:pt x="375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Google Shape;5331;p77">
                <a:extLst>
                  <a:ext uri="{FF2B5EF4-FFF2-40B4-BE49-F238E27FC236}">
                    <a16:creationId xmlns:a16="http://schemas.microsoft.com/office/drawing/2014/main" id="{B3D9A8C8-9515-4580-AC18-03B5645F331D}"/>
                  </a:ext>
                </a:extLst>
              </p:cNvPr>
              <p:cNvSpPr/>
              <p:nvPr/>
            </p:nvSpPr>
            <p:spPr>
              <a:xfrm>
                <a:off x="8327100" y="1319050"/>
                <a:ext cx="431650" cy="547075"/>
              </a:xfrm>
              <a:custGeom>
                <a:avLst/>
                <a:gdLst/>
                <a:ahLst/>
                <a:cxnLst/>
                <a:rect l="l" t="t" r="r" b="b"/>
                <a:pathLst>
                  <a:path w="17266" h="21883" extrusionOk="0">
                    <a:moveTo>
                      <a:pt x="16403" y="0"/>
                    </a:moveTo>
                    <a:cubicBezTo>
                      <a:pt x="16310" y="0"/>
                      <a:pt x="16212" y="24"/>
                      <a:pt x="16110" y="79"/>
                    </a:cubicBezTo>
                    <a:cubicBezTo>
                      <a:pt x="8115" y="4490"/>
                      <a:pt x="3078" y="12660"/>
                      <a:pt x="170" y="21132"/>
                    </a:cubicBezTo>
                    <a:cubicBezTo>
                      <a:pt x="1" y="21578"/>
                      <a:pt x="380" y="21883"/>
                      <a:pt x="756" y="21883"/>
                    </a:cubicBezTo>
                    <a:cubicBezTo>
                      <a:pt x="992" y="21883"/>
                      <a:pt x="1227" y="21763"/>
                      <a:pt x="1323" y="21482"/>
                    </a:cubicBezTo>
                    <a:cubicBezTo>
                      <a:pt x="4130" y="13337"/>
                      <a:pt x="8967" y="5417"/>
                      <a:pt x="16687" y="1157"/>
                    </a:cubicBezTo>
                    <a:cubicBezTo>
                      <a:pt x="17265" y="835"/>
                      <a:pt x="16946" y="0"/>
                      <a:pt x="16403"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Google Shape;5332;p77">
                <a:extLst>
                  <a:ext uri="{FF2B5EF4-FFF2-40B4-BE49-F238E27FC236}">
                    <a16:creationId xmlns:a16="http://schemas.microsoft.com/office/drawing/2014/main" id="{46FFC8B7-FE36-4D0A-A16F-E6CBB6AEDCCC}"/>
                  </a:ext>
                </a:extLst>
              </p:cNvPr>
              <p:cNvSpPr/>
              <p:nvPr/>
            </p:nvSpPr>
            <p:spPr>
              <a:xfrm>
                <a:off x="7218550" y="2251475"/>
                <a:ext cx="157300" cy="73325"/>
              </a:xfrm>
              <a:custGeom>
                <a:avLst/>
                <a:gdLst/>
                <a:ahLst/>
                <a:cxnLst/>
                <a:rect l="l" t="t" r="r" b="b"/>
                <a:pathLst>
                  <a:path w="6292" h="2933" extrusionOk="0">
                    <a:moveTo>
                      <a:pt x="6041" y="0"/>
                    </a:moveTo>
                    <a:lnTo>
                      <a:pt x="1" y="1704"/>
                    </a:lnTo>
                    <a:lnTo>
                      <a:pt x="6292" y="2932"/>
                    </a:lnTo>
                    <a:lnTo>
                      <a:pt x="6292" y="2932"/>
                    </a:lnTo>
                    <a:lnTo>
                      <a:pt x="6041"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oogle Shape;5333;p77">
              <a:extLst>
                <a:ext uri="{FF2B5EF4-FFF2-40B4-BE49-F238E27FC236}">
                  <a16:creationId xmlns:a16="http://schemas.microsoft.com/office/drawing/2014/main" id="{835FD918-20B6-42D8-AA0D-6BEF6AFD1A0E}"/>
                </a:ext>
              </a:extLst>
            </p:cNvPr>
            <p:cNvGrpSpPr/>
            <p:nvPr/>
          </p:nvGrpSpPr>
          <p:grpSpPr>
            <a:xfrm>
              <a:off x="8505817" y="3438422"/>
              <a:ext cx="347646" cy="354973"/>
              <a:chOff x="7348550" y="1658600"/>
              <a:chExt cx="1664175" cy="1699250"/>
            </a:xfrm>
          </p:grpSpPr>
          <p:sp>
            <p:nvSpPr>
              <p:cNvPr id="56" name="Google Shape;5334;p77">
                <a:extLst>
                  <a:ext uri="{FF2B5EF4-FFF2-40B4-BE49-F238E27FC236}">
                    <a16:creationId xmlns:a16="http://schemas.microsoft.com/office/drawing/2014/main" id="{67DA86D8-1FE5-49CD-A5F2-369609F11B4E}"/>
                  </a:ext>
                </a:extLst>
              </p:cNvPr>
              <p:cNvSpPr/>
              <p:nvPr/>
            </p:nvSpPr>
            <p:spPr>
              <a:xfrm>
                <a:off x="8057825" y="2298825"/>
                <a:ext cx="609050" cy="520425"/>
              </a:xfrm>
              <a:custGeom>
                <a:avLst/>
                <a:gdLst/>
                <a:ahLst/>
                <a:cxnLst/>
                <a:rect l="l" t="t" r="r" b="b"/>
                <a:pathLst>
                  <a:path w="24362" h="20817" extrusionOk="0">
                    <a:moveTo>
                      <a:pt x="14101" y="0"/>
                    </a:moveTo>
                    <a:cubicBezTo>
                      <a:pt x="6615" y="0"/>
                      <a:pt x="0" y="16882"/>
                      <a:pt x="0" y="16882"/>
                    </a:cubicBezTo>
                    <a:cubicBezTo>
                      <a:pt x="1780" y="20441"/>
                      <a:pt x="3860" y="20817"/>
                      <a:pt x="3860" y="20817"/>
                    </a:cubicBezTo>
                    <a:cubicBezTo>
                      <a:pt x="12080" y="17032"/>
                      <a:pt x="24361" y="6305"/>
                      <a:pt x="17394" y="1167"/>
                    </a:cubicBezTo>
                    <a:cubicBezTo>
                      <a:pt x="16290" y="355"/>
                      <a:pt x="15186" y="0"/>
                      <a:pt x="14101" y="0"/>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335;p77">
                <a:extLst>
                  <a:ext uri="{FF2B5EF4-FFF2-40B4-BE49-F238E27FC236}">
                    <a16:creationId xmlns:a16="http://schemas.microsoft.com/office/drawing/2014/main" id="{783D59D0-0A8C-47BF-A593-C24A4773B0E7}"/>
                  </a:ext>
                </a:extLst>
              </p:cNvPr>
              <p:cNvSpPr/>
              <p:nvPr/>
            </p:nvSpPr>
            <p:spPr>
              <a:xfrm>
                <a:off x="8171225" y="2496975"/>
                <a:ext cx="663575" cy="381800"/>
              </a:xfrm>
              <a:custGeom>
                <a:avLst/>
                <a:gdLst/>
                <a:ahLst/>
                <a:cxnLst/>
                <a:rect l="l" t="t" r="r" b="b"/>
                <a:pathLst>
                  <a:path w="26543" h="15272" extrusionOk="0">
                    <a:moveTo>
                      <a:pt x="17381" y="1"/>
                    </a:moveTo>
                    <a:cubicBezTo>
                      <a:pt x="10306" y="1"/>
                      <a:pt x="1" y="10109"/>
                      <a:pt x="1" y="10109"/>
                    </a:cubicBezTo>
                    <a:cubicBezTo>
                      <a:pt x="176" y="14094"/>
                      <a:pt x="1930" y="15271"/>
                      <a:pt x="1930" y="15271"/>
                    </a:cubicBezTo>
                    <a:cubicBezTo>
                      <a:pt x="10978" y="15196"/>
                      <a:pt x="26542" y="10409"/>
                      <a:pt x="22306" y="2890"/>
                    </a:cubicBezTo>
                    <a:cubicBezTo>
                      <a:pt x="21129" y="811"/>
                      <a:pt x="19384" y="1"/>
                      <a:pt x="17381" y="1"/>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Google Shape;5336;p77">
                <a:extLst>
                  <a:ext uri="{FF2B5EF4-FFF2-40B4-BE49-F238E27FC236}">
                    <a16:creationId xmlns:a16="http://schemas.microsoft.com/office/drawing/2014/main" id="{1F928D89-0CD9-49D1-B4BB-C0A408F0F1B6}"/>
                  </a:ext>
                </a:extLst>
              </p:cNvPr>
              <p:cNvSpPr/>
              <p:nvPr/>
            </p:nvSpPr>
            <p:spPr>
              <a:xfrm>
                <a:off x="8218850" y="2871850"/>
                <a:ext cx="395375" cy="373475"/>
              </a:xfrm>
              <a:custGeom>
                <a:avLst/>
                <a:gdLst/>
                <a:ahLst/>
                <a:cxnLst/>
                <a:rect l="l" t="t" r="r" b="b"/>
                <a:pathLst>
                  <a:path w="15815" h="14939" extrusionOk="0">
                    <a:moveTo>
                      <a:pt x="9374" y="1"/>
                    </a:moveTo>
                    <a:cubicBezTo>
                      <a:pt x="7344" y="3008"/>
                      <a:pt x="4311" y="6617"/>
                      <a:pt x="0" y="9750"/>
                    </a:cubicBezTo>
                    <a:cubicBezTo>
                      <a:pt x="2807" y="11906"/>
                      <a:pt x="5539" y="13610"/>
                      <a:pt x="7995" y="14938"/>
                    </a:cubicBezTo>
                    <a:cubicBezTo>
                      <a:pt x="12231" y="11680"/>
                      <a:pt x="14537" y="7495"/>
                      <a:pt x="15815" y="3911"/>
                    </a:cubicBezTo>
                    <a:cubicBezTo>
                      <a:pt x="13910" y="2983"/>
                      <a:pt x="11705" y="1705"/>
                      <a:pt x="9374"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Google Shape;5337;p77">
                <a:extLst>
                  <a:ext uri="{FF2B5EF4-FFF2-40B4-BE49-F238E27FC236}">
                    <a16:creationId xmlns:a16="http://schemas.microsoft.com/office/drawing/2014/main" id="{661669FD-6DC8-4360-BE02-CFAB9CADA69C}"/>
                  </a:ext>
                </a:extLst>
              </p:cNvPr>
              <p:cNvSpPr/>
              <p:nvPr/>
            </p:nvSpPr>
            <p:spPr>
              <a:xfrm>
                <a:off x="8609200" y="3027250"/>
                <a:ext cx="295150" cy="330600"/>
              </a:xfrm>
              <a:custGeom>
                <a:avLst/>
                <a:gdLst/>
                <a:ahLst/>
                <a:cxnLst/>
                <a:rect l="l" t="t" r="r" b="b"/>
                <a:pathLst>
                  <a:path w="11806" h="13224" extrusionOk="0">
                    <a:moveTo>
                      <a:pt x="6066" y="0"/>
                    </a:moveTo>
                    <a:cubicBezTo>
                      <a:pt x="5364" y="3735"/>
                      <a:pt x="3710" y="8271"/>
                      <a:pt x="0" y="12156"/>
                    </a:cubicBezTo>
                    <a:cubicBezTo>
                      <a:pt x="1604" y="12732"/>
                      <a:pt x="2657" y="12983"/>
                      <a:pt x="2833" y="13033"/>
                    </a:cubicBezTo>
                    <a:cubicBezTo>
                      <a:pt x="3364" y="13162"/>
                      <a:pt x="3895" y="13224"/>
                      <a:pt x="4418" y="13224"/>
                    </a:cubicBezTo>
                    <a:cubicBezTo>
                      <a:pt x="7451" y="13224"/>
                      <a:pt x="10201" y="11149"/>
                      <a:pt x="10928" y="8071"/>
                    </a:cubicBezTo>
                    <a:cubicBezTo>
                      <a:pt x="11805" y="4512"/>
                      <a:pt x="9625" y="903"/>
                      <a:pt x="6066"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Google Shape;5338;p77">
                <a:extLst>
                  <a:ext uri="{FF2B5EF4-FFF2-40B4-BE49-F238E27FC236}">
                    <a16:creationId xmlns:a16="http://schemas.microsoft.com/office/drawing/2014/main" id="{3E47F5F7-3C61-4140-A5C9-C758CE8B6F1E}"/>
                  </a:ext>
                </a:extLst>
              </p:cNvPr>
              <p:cNvSpPr/>
              <p:nvPr/>
            </p:nvSpPr>
            <p:spPr>
              <a:xfrm>
                <a:off x="8418725" y="2969600"/>
                <a:ext cx="342125" cy="361550"/>
              </a:xfrm>
              <a:custGeom>
                <a:avLst/>
                <a:gdLst/>
                <a:ahLst/>
                <a:cxnLst/>
                <a:rect l="l" t="t" r="r" b="b"/>
                <a:pathLst>
                  <a:path w="13685" h="14462" extrusionOk="0">
                    <a:moveTo>
                      <a:pt x="7820" y="1"/>
                    </a:moveTo>
                    <a:cubicBezTo>
                      <a:pt x="6542" y="3585"/>
                      <a:pt x="4236" y="7770"/>
                      <a:pt x="0" y="11028"/>
                    </a:cubicBezTo>
                    <a:cubicBezTo>
                      <a:pt x="3108" y="12707"/>
                      <a:pt x="5765" y="13810"/>
                      <a:pt x="7619" y="14462"/>
                    </a:cubicBezTo>
                    <a:cubicBezTo>
                      <a:pt x="11329" y="10577"/>
                      <a:pt x="12983" y="6041"/>
                      <a:pt x="13685" y="2306"/>
                    </a:cubicBezTo>
                    <a:cubicBezTo>
                      <a:pt x="13660" y="2306"/>
                      <a:pt x="13660" y="2281"/>
                      <a:pt x="13635" y="2281"/>
                    </a:cubicBezTo>
                    <a:cubicBezTo>
                      <a:pt x="13359" y="2206"/>
                      <a:pt x="11078" y="1605"/>
                      <a:pt x="7820"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Google Shape;5339;p77">
                <a:extLst>
                  <a:ext uri="{FF2B5EF4-FFF2-40B4-BE49-F238E27FC236}">
                    <a16:creationId xmlns:a16="http://schemas.microsoft.com/office/drawing/2014/main" id="{EE8E02E4-85AB-450F-8EAD-246E0CFFD456}"/>
                  </a:ext>
                </a:extLst>
              </p:cNvPr>
              <p:cNvSpPr/>
              <p:nvPr/>
            </p:nvSpPr>
            <p:spPr>
              <a:xfrm>
                <a:off x="7770850" y="2393750"/>
                <a:ext cx="539500" cy="556450"/>
              </a:xfrm>
              <a:custGeom>
                <a:avLst/>
                <a:gdLst/>
                <a:ahLst/>
                <a:cxnLst/>
                <a:rect l="l" t="t" r="r" b="b"/>
                <a:pathLst>
                  <a:path w="21580" h="22258" extrusionOk="0">
                    <a:moveTo>
                      <a:pt x="7670" y="0"/>
                    </a:moveTo>
                    <a:cubicBezTo>
                      <a:pt x="6576" y="0"/>
                      <a:pt x="5465" y="267"/>
                      <a:pt x="4437" y="829"/>
                    </a:cubicBezTo>
                    <a:cubicBezTo>
                      <a:pt x="1203" y="2608"/>
                      <a:pt x="0" y="6694"/>
                      <a:pt x="1780" y="9952"/>
                    </a:cubicBezTo>
                    <a:cubicBezTo>
                      <a:pt x="4462" y="14814"/>
                      <a:pt x="7494" y="18874"/>
                      <a:pt x="10677" y="22258"/>
                    </a:cubicBezTo>
                    <a:cubicBezTo>
                      <a:pt x="15439" y="19927"/>
                      <a:pt x="19048" y="16894"/>
                      <a:pt x="21580" y="14263"/>
                    </a:cubicBezTo>
                    <a:cubicBezTo>
                      <a:pt x="18747" y="11405"/>
                      <a:pt x="15965" y="7847"/>
                      <a:pt x="13559" y="3486"/>
                    </a:cubicBezTo>
                    <a:cubicBezTo>
                      <a:pt x="12342" y="1256"/>
                      <a:pt x="10044" y="0"/>
                      <a:pt x="7670"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Google Shape;5340;p77">
                <a:extLst>
                  <a:ext uri="{FF2B5EF4-FFF2-40B4-BE49-F238E27FC236}">
                    <a16:creationId xmlns:a16="http://schemas.microsoft.com/office/drawing/2014/main" id="{8B11689B-040E-4B4F-98FF-53253CB4D8E3}"/>
                  </a:ext>
                </a:extLst>
              </p:cNvPr>
              <p:cNvSpPr/>
              <p:nvPr/>
            </p:nvSpPr>
            <p:spPr>
              <a:xfrm>
                <a:off x="8037775" y="2750300"/>
                <a:ext cx="415425" cy="365325"/>
              </a:xfrm>
              <a:custGeom>
                <a:avLst/>
                <a:gdLst/>
                <a:ahLst/>
                <a:cxnLst/>
                <a:rect l="l" t="t" r="r" b="b"/>
                <a:pathLst>
                  <a:path w="16617" h="14613" extrusionOk="0">
                    <a:moveTo>
                      <a:pt x="10903" y="1"/>
                    </a:moveTo>
                    <a:cubicBezTo>
                      <a:pt x="8371" y="2632"/>
                      <a:pt x="4762" y="5665"/>
                      <a:pt x="0" y="7996"/>
                    </a:cubicBezTo>
                    <a:cubicBezTo>
                      <a:pt x="351" y="8372"/>
                      <a:pt x="702" y="8773"/>
                      <a:pt x="1078" y="9123"/>
                    </a:cubicBezTo>
                    <a:cubicBezTo>
                      <a:pt x="3133" y="11229"/>
                      <a:pt x="5213" y="13033"/>
                      <a:pt x="7268" y="14612"/>
                    </a:cubicBezTo>
                    <a:cubicBezTo>
                      <a:pt x="11554" y="11479"/>
                      <a:pt x="14587" y="7870"/>
                      <a:pt x="16617" y="4863"/>
                    </a:cubicBezTo>
                    <a:cubicBezTo>
                      <a:pt x="14762" y="3534"/>
                      <a:pt x="12807" y="1905"/>
                      <a:pt x="10903" y="1"/>
                    </a:cubicBezTo>
                    <a:close/>
                  </a:path>
                </a:pathLst>
              </a:custGeom>
              <a:solidFill>
                <a:schemeClr val="accent4"/>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Google Shape;5341;p77">
                <a:extLst>
                  <a:ext uri="{FF2B5EF4-FFF2-40B4-BE49-F238E27FC236}">
                    <a16:creationId xmlns:a16="http://schemas.microsoft.com/office/drawing/2014/main" id="{D8913C5B-BD10-4DCB-B0C8-ED2D7947D91A}"/>
                  </a:ext>
                </a:extLst>
              </p:cNvPr>
              <p:cNvSpPr/>
              <p:nvPr/>
            </p:nvSpPr>
            <p:spPr>
              <a:xfrm>
                <a:off x="7694400" y="2229250"/>
                <a:ext cx="542025" cy="550525"/>
              </a:xfrm>
              <a:custGeom>
                <a:avLst/>
                <a:gdLst/>
                <a:ahLst/>
                <a:cxnLst/>
                <a:rect l="l" t="t" r="r" b="b"/>
                <a:pathLst>
                  <a:path w="21681" h="22021" extrusionOk="0">
                    <a:moveTo>
                      <a:pt x="10385" y="0"/>
                    </a:moveTo>
                    <a:cubicBezTo>
                      <a:pt x="10200" y="0"/>
                      <a:pt x="10013" y="5"/>
                      <a:pt x="9825" y="15"/>
                    </a:cubicBezTo>
                    <a:cubicBezTo>
                      <a:pt x="4261" y="291"/>
                      <a:pt x="1" y="5103"/>
                      <a:pt x="302" y="10642"/>
                    </a:cubicBezTo>
                    <a:cubicBezTo>
                      <a:pt x="377" y="12296"/>
                      <a:pt x="703" y="13825"/>
                      <a:pt x="803" y="14251"/>
                    </a:cubicBezTo>
                    <a:cubicBezTo>
                      <a:pt x="1254" y="16106"/>
                      <a:pt x="2181" y="17735"/>
                      <a:pt x="3434" y="18988"/>
                    </a:cubicBezTo>
                    <a:cubicBezTo>
                      <a:pt x="5294" y="20886"/>
                      <a:pt x="7872" y="22021"/>
                      <a:pt x="10607" y="22021"/>
                    </a:cubicBezTo>
                    <a:cubicBezTo>
                      <a:pt x="11374" y="22021"/>
                      <a:pt x="12154" y="21932"/>
                      <a:pt x="12933" y="21745"/>
                    </a:cubicBezTo>
                    <a:cubicBezTo>
                      <a:pt x="18322" y="20492"/>
                      <a:pt x="21680" y="15103"/>
                      <a:pt x="20452" y="9715"/>
                    </a:cubicBezTo>
                    <a:cubicBezTo>
                      <a:pt x="20452" y="9665"/>
                      <a:pt x="20427" y="9589"/>
                      <a:pt x="20402" y="9489"/>
                    </a:cubicBezTo>
                    <a:cubicBezTo>
                      <a:pt x="20136" y="4113"/>
                      <a:pt x="15704" y="0"/>
                      <a:pt x="10385"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Google Shape;5342;p77">
                <a:extLst>
                  <a:ext uri="{FF2B5EF4-FFF2-40B4-BE49-F238E27FC236}">
                    <a16:creationId xmlns:a16="http://schemas.microsoft.com/office/drawing/2014/main" id="{A8CF5E61-9121-4C86-A863-90AFA2A3A464}"/>
                  </a:ext>
                </a:extLst>
              </p:cNvPr>
              <p:cNvSpPr/>
              <p:nvPr/>
            </p:nvSpPr>
            <p:spPr>
              <a:xfrm>
                <a:off x="7416550" y="1887700"/>
                <a:ext cx="471600" cy="585750"/>
              </a:xfrm>
              <a:custGeom>
                <a:avLst/>
                <a:gdLst/>
                <a:ahLst/>
                <a:cxnLst/>
                <a:rect l="l" t="t" r="r" b="b"/>
                <a:pathLst>
                  <a:path w="18864" h="23430" extrusionOk="0">
                    <a:moveTo>
                      <a:pt x="983" y="1"/>
                    </a:moveTo>
                    <a:cubicBezTo>
                      <a:pt x="391" y="1"/>
                      <a:pt x="1" y="889"/>
                      <a:pt x="639" y="1271"/>
                    </a:cubicBezTo>
                    <a:cubicBezTo>
                      <a:pt x="7932" y="5582"/>
                      <a:pt x="15751" y="14379"/>
                      <a:pt x="17456" y="22951"/>
                    </a:cubicBezTo>
                    <a:cubicBezTo>
                      <a:pt x="17526" y="23284"/>
                      <a:pt x="17780" y="23430"/>
                      <a:pt x="18046" y="23430"/>
                    </a:cubicBezTo>
                    <a:cubicBezTo>
                      <a:pt x="18441" y="23430"/>
                      <a:pt x="18864" y="23109"/>
                      <a:pt x="18759" y="22600"/>
                    </a:cubicBezTo>
                    <a:cubicBezTo>
                      <a:pt x="16979" y="13702"/>
                      <a:pt x="8909" y="4605"/>
                      <a:pt x="1315" y="93"/>
                    </a:cubicBezTo>
                    <a:cubicBezTo>
                      <a:pt x="1201" y="29"/>
                      <a:pt x="1089" y="1"/>
                      <a:pt x="983"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Google Shape;5343;p77">
                <a:extLst>
                  <a:ext uri="{FF2B5EF4-FFF2-40B4-BE49-F238E27FC236}">
                    <a16:creationId xmlns:a16="http://schemas.microsoft.com/office/drawing/2014/main" id="{35B4383E-1A97-4318-AE7C-C4200F0D38F5}"/>
                  </a:ext>
                </a:extLst>
              </p:cNvPr>
              <p:cNvSpPr/>
              <p:nvPr/>
            </p:nvSpPr>
            <p:spPr>
              <a:xfrm>
                <a:off x="7348550" y="1849900"/>
                <a:ext cx="139750" cy="112850"/>
              </a:xfrm>
              <a:custGeom>
                <a:avLst/>
                <a:gdLst/>
                <a:ahLst/>
                <a:cxnLst/>
                <a:rect l="l" t="t" r="r" b="b"/>
                <a:pathLst>
                  <a:path w="5590" h="4514" extrusionOk="0">
                    <a:moveTo>
                      <a:pt x="2238" y="0"/>
                    </a:moveTo>
                    <a:cubicBezTo>
                      <a:pt x="1372" y="0"/>
                      <a:pt x="529" y="718"/>
                      <a:pt x="301" y="1505"/>
                    </a:cubicBezTo>
                    <a:cubicBezTo>
                      <a:pt x="0" y="2633"/>
                      <a:pt x="702" y="3610"/>
                      <a:pt x="1729" y="3986"/>
                    </a:cubicBezTo>
                    <a:cubicBezTo>
                      <a:pt x="2080" y="4137"/>
                      <a:pt x="2456" y="4262"/>
                      <a:pt x="2807" y="4412"/>
                    </a:cubicBezTo>
                    <a:cubicBezTo>
                      <a:pt x="2986" y="4482"/>
                      <a:pt x="3170" y="4514"/>
                      <a:pt x="3353" y="4514"/>
                    </a:cubicBezTo>
                    <a:cubicBezTo>
                      <a:pt x="4224" y="4514"/>
                      <a:pt x="5081" y="3796"/>
                      <a:pt x="5288" y="3009"/>
                    </a:cubicBezTo>
                    <a:cubicBezTo>
                      <a:pt x="5589" y="1881"/>
                      <a:pt x="4887" y="904"/>
                      <a:pt x="3885" y="528"/>
                    </a:cubicBezTo>
                    <a:cubicBezTo>
                      <a:pt x="3509" y="377"/>
                      <a:pt x="3133" y="252"/>
                      <a:pt x="2782" y="102"/>
                    </a:cubicBezTo>
                    <a:cubicBezTo>
                      <a:pt x="2603" y="32"/>
                      <a:pt x="2420" y="0"/>
                      <a:pt x="2238"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Google Shape;5344;p77">
                <a:extLst>
                  <a:ext uri="{FF2B5EF4-FFF2-40B4-BE49-F238E27FC236}">
                    <a16:creationId xmlns:a16="http://schemas.microsoft.com/office/drawing/2014/main" id="{CCB06BF1-2409-430D-9EF9-243F25C72DBB}"/>
                  </a:ext>
                </a:extLst>
              </p:cNvPr>
              <p:cNvSpPr/>
              <p:nvPr/>
            </p:nvSpPr>
            <p:spPr>
              <a:xfrm>
                <a:off x="7639900" y="1658600"/>
                <a:ext cx="151025" cy="129350"/>
              </a:xfrm>
              <a:custGeom>
                <a:avLst/>
                <a:gdLst/>
                <a:ahLst/>
                <a:cxnLst/>
                <a:rect l="l" t="t" r="r" b="b"/>
                <a:pathLst>
                  <a:path w="6041" h="5174" extrusionOk="0">
                    <a:moveTo>
                      <a:pt x="2231" y="1"/>
                    </a:moveTo>
                    <a:cubicBezTo>
                      <a:pt x="1362" y="1"/>
                      <a:pt x="508" y="748"/>
                      <a:pt x="301" y="1513"/>
                    </a:cubicBezTo>
                    <a:cubicBezTo>
                      <a:pt x="0" y="2666"/>
                      <a:pt x="702" y="3568"/>
                      <a:pt x="1705" y="3994"/>
                    </a:cubicBezTo>
                    <a:cubicBezTo>
                      <a:pt x="1402" y="3866"/>
                      <a:pt x="1291" y="3821"/>
                      <a:pt x="1280" y="3821"/>
                    </a:cubicBezTo>
                    <a:cubicBezTo>
                      <a:pt x="1260" y="3821"/>
                      <a:pt x="1543" y="3956"/>
                      <a:pt x="1654" y="4019"/>
                    </a:cubicBezTo>
                    <a:cubicBezTo>
                      <a:pt x="1682" y="4039"/>
                      <a:pt x="1706" y="4056"/>
                      <a:pt x="1726" y="4069"/>
                    </a:cubicBezTo>
                    <a:lnTo>
                      <a:pt x="1726" y="4069"/>
                    </a:lnTo>
                    <a:cubicBezTo>
                      <a:pt x="1807" y="4163"/>
                      <a:pt x="1854" y="4214"/>
                      <a:pt x="1869" y="4214"/>
                    </a:cubicBezTo>
                    <a:cubicBezTo>
                      <a:pt x="1879" y="4214"/>
                      <a:pt x="1874" y="4192"/>
                      <a:pt x="1855" y="4145"/>
                    </a:cubicBezTo>
                    <a:lnTo>
                      <a:pt x="1855" y="4145"/>
                    </a:lnTo>
                    <a:cubicBezTo>
                      <a:pt x="2310" y="4757"/>
                      <a:pt x="2948" y="5174"/>
                      <a:pt x="3658" y="5174"/>
                    </a:cubicBezTo>
                    <a:cubicBezTo>
                      <a:pt x="3965" y="5174"/>
                      <a:pt x="4286" y="5096"/>
                      <a:pt x="4612" y="4922"/>
                    </a:cubicBezTo>
                    <a:cubicBezTo>
                      <a:pt x="5464" y="4445"/>
                      <a:pt x="6040" y="3042"/>
                      <a:pt x="5389" y="2165"/>
                    </a:cubicBezTo>
                    <a:cubicBezTo>
                      <a:pt x="4662" y="1212"/>
                      <a:pt x="3885" y="561"/>
                      <a:pt x="2782" y="109"/>
                    </a:cubicBezTo>
                    <a:cubicBezTo>
                      <a:pt x="2602" y="35"/>
                      <a:pt x="2416" y="1"/>
                      <a:pt x="2231"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Google Shape;5345;p77">
                <a:extLst>
                  <a:ext uri="{FF2B5EF4-FFF2-40B4-BE49-F238E27FC236}">
                    <a16:creationId xmlns:a16="http://schemas.microsoft.com/office/drawing/2014/main" id="{18752770-AA1A-4D73-BA68-E9E48986B59F}"/>
                  </a:ext>
                </a:extLst>
              </p:cNvPr>
              <p:cNvSpPr/>
              <p:nvPr/>
            </p:nvSpPr>
            <p:spPr>
              <a:xfrm>
                <a:off x="7715425" y="1735150"/>
                <a:ext cx="276925" cy="713025"/>
              </a:xfrm>
              <a:custGeom>
                <a:avLst/>
                <a:gdLst/>
                <a:ahLst/>
                <a:cxnLst/>
                <a:rect l="l" t="t" r="r" b="b"/>
                <a:pathLst>
                  <a:path w="11077" h="28521" extrusionOk="0">
                    <a:moveTo>
                      <a:pt x="977" y="0"/>
                    </a:moveTo>
                    <a:cubicBezTo>
                      <a:pt x="472" y="0"/>
                      <a:pt x="0" y="676"/>
                      <a:pt x="463" y="1158"/>
                    </a:cubicBezTo>
                    <a:cubicBezTo>
                      <a:pt x="7155" y="8301"/>
                      <a:pt x="9536" y="18301"/>
                      <a:pt x="9711" y="27850"/>
                    </a:cubicBezTo>
                    <a:cubicBezTo>
                      <a:pt x="9724" y="28295"/>
                      <a:pt x="10078" y="28520"/>
                      <a:pt x="10421" y="28520"/>
                    </a:cubicBezTo>
                    <a:cubicBezTo>
                      <a:pt x="10754" y="28520"/>
                      <a:pt x="11077" y="28307"/>
                      <a:pt x="11065" y="27875"/>
                    </a:cubicBezTo>
                    <a:cubicBezTo>
                      <a:pt x="10889" y="17950"/>
                      <a:pt x="8358" y="7624"/>
                      <a:pt x="1415" y="205"/>
                    </a:cubicBezTo>
                    <a:cubicBezTo>
                      <a:pt x="1283" y="61"/>
                      <a:pt x="1128" y="0"/>
                      <a:pt x="977" y="0"/>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Google Shape;5346;p77">
                <a:extLst>
                  <a:ext uri="{FF2B5EF4-FFF2-40B4-BE49-F238E27FC236}">
                    <a16:creationId xmlns:a16="http://schemas.microsoft.com/office/drawing/2014/main" id="{63191D10-F5DE-439E-8A67-38FA9C8F92D7}"/>
                  </a:ext>
                </a:extLst>
              </p:cNvPr>
              <p:cNvSpPr/>
              <p:nvPr/>
            </p:nvSpPr>
            <p:spPr>
              <a:xfrm>
                <a:off x="8836650" y="3187650"/>
                <a:ext cx="176075" cy="96525"/>
              </a:xfrm>
              <a:custGeom>
                <a:avLst/>
                <a:gdLst/>
                <a:ahLst/>
                <a:cxnLst/>
                <a:rect l="l" t="t" r="r" b="b"/>
                <a:pathLst>
                  <a:path w="7043" h="3861" extrusionOk="0">
                    <a:moveTo>
                      <a:pt x="1278" y="0"/>
                    </a:moveTo>
                    <a:lnTo>
                      <a:pt x="0" y="3008"/>
                    </a:lnTo>
                    <a:lnTo>
                      <a:pt x="7043" y="3860"/>
                    </a:lnTo>
                    <a:lnTo>
                      <a:pt x="1278" y="0"/>
                    </a:ln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oogle Shape;5347;p77">
              <a:extLst>
                <a:ext uri="{FF2B5EF4-FFF2-40B4-BE49-F238E27FC236}">
                  <a16:creationId xmlns:a16="http://schemas.microsoft.com/office/drawing/2014/main" id="{B741CDA0-C03B-41E6-A512-27BDEB08F1B2}"/>
                </a:ext>
              </a:extLst>
            </p:cNvPr>
            <p:cNvGrpSpPr/>
            <p:nvPr/>
          </p:nvGrpSpPr>
          <p:grpSpPr>
            <a:xfrm flipH="1">
              <a:off x="629381" y="328249"/>
              <a:ext cx="656201" cy="775759"/>
              <a:chOff x="4377350" y="3576850"/>
              <a:chExt cx="1070125" cy="1265100"/>
            </a:xfrm>
          </p:grpSpPr>
          <p:sp>
            <p:nvSpPr>
              <p:cNvPr id="50" name="Google Shape;5348;p77">
                <a:extLst>
                  <a:ext uri="{FF2B5EF4-FFF2-40B4-BE49-F238E27FC236}">
                    <a16:creationId xmlns:a16="http://schemas.microsoft.com/office/drawing/2014/main" id="{B7A1B6EE-98B9-4B4B-8AB1-BB81388D898E}"/>
                  </a:ext>
                </a:extLst>
              </p:cNvPr>
              <p:cNvSpPr/>
              <p:nvPr/>
            </p:nvSpPr>
            <p:spPr>
              <a:xfrm>
                <a:off x="4570325" y="3718650"/>
                <a:ext cx="877150" cy="1021050"/>
              </a:xfrm>
              <a:custGeom>
                <a:avLst/>
                <a:gdLst/>
                <a:ahLst/>
                <a:cxnLst/>
                <a:rect l="l" t="t" r="r" b="b"/>
                <a:pathLst>
                  <a:path w="35086" h="40842" extrusionOk="0">
                    <a:moveTo>
                      <a:pt x="10809" y="1"/>
                    </a:moveTo>
                    <a:cubicBezTo>
                      <a:pt x="10782" y="1"/>
                      <a:pt x="10755" y="2"/>
                      <a:pt x="10728" y="3"/>
                    </a:cubicBezTo>
                    <a:cubicBezTo>
                      <a:pt x="8848" y="103"/>
                      <a:pt x="6091" y="2083"/>
                      <a:pt x="3560" y="6269"/>
                    </a:cubicBezTo>
                    <a:cubicBezTo>
                      <a:pt x="1304" y="14138"/>
                      <a:pt x="1" y="24188"/>
                      <a:pt x="1605" y="30128"/>
                    </a:cubicBezTo>
                    <a:lnTo>
                      <a:pt x="6768" y="35767"/>
                    </a:lnTo>
                    <a:cubicBezTo>
                      <a:pt x="7442" y="35381"/>
                      <a:pt x="8160" y="35216"/>
                      <a:pt x="8914" y="35216"/>
                    </a:cubicBezTo>
                    <a:cubicBezTo>
                      <a:pt x="13315" y="35216"/>
                      <a:pt x="18948" y="40842"/>
                      <a:pt x="24411" y="40842"/>
                    </a:cubicBezTo>
                    <a:cubicBezTo>
                      <a:pt x="26078" y="40842"/>
                      <a:pt x="27729" y="40318"/>
                      <a:pt x="29324" y="38950"/>
                    </a:cubicBezTo>
                    <a:cubicBezTo>
                      <a:pt x="31705" y="36895"/>
                      <a:pt x="23585" y="32584"/>
                      <a:pt x="31780" y="30479"/>
                    </a:cubicBezTo>
                    <a:cubicBezTo>
                      <a:pt x="35085" y="29623"/>
                      <a:pt x="34623" y="23759"/>
                      <a:pt x="28511" y="23759"/>
                    </a:cubicBezTo>
                    <a:cubicBezTo>
                      <a:pt x="28180" y="23759"/>
                      <a:pt x="27833" y="23776"/>
                      <a:pt x="27470" y="23812"/>
                    </a:cubicBezTo>
                    <a:cubicBezTo>
                      <a:pt x="27770" y="21632"/>
                      <a:pt x="27294" y="20680"/>
                      <a:pt x="25690" y="19101"/>
                    </a:cubicBezTo>
                    <a:cubicBezTo>
                      <a:pt x="24111" y="17522"/>
                      <a:pt x="24963" y="14990"/>
                      <a:pt x="23334" y="12509"/>
                    </a:cubicBezTo>
                    <a:cubicBezTo>
                      <a:pt x="21705" y="10053"/>
                      <a:pt x="17620" y="9376"/>
                      <a:pt x="15590" y="7572"/>
                    </a:cubicBezTo>
                    <a:cubicBezTo>
                      <a:pt x="13581" y="5811"/>
                      <a:pt x="13364" y="1"/>
                      <a:pt x="1080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349;p77">
                <a:extLst>
                  <a:ext uri="{FF2B5EF4-FFF2-40B4-BE49-F238E27FC236}">
                    <a16:creationId xmlns:a16="http://schemas.microsoft.com/office/drawing/2014/main" id="{E424439D-5E28-41AB-AD7E-EB7F16F06FAB}"/>
                  </a:ext>
                </a:extLst>
              </p:cNvPr>
              <p:cNvSpPr/>
              <p:nvPr/>
            </p:nvSpPr>
            <p:spPr>
              <a:xfrm>
                <a:off x="4652400" y="3833350"/>
                <a:ext cx="359050" cy="552225"/>
              </a:xfrm>
              <a:custGeom>
                <a:avLst/>
                <a:gdLst/>
                <a:ahLst/>
                <a:cxnLst/>
                <a:rect l="l" t="t" r="r" b="b"/>
                <a:pathLst>
                  <a:path w="14362" h="22089" extrusionOk="0">
                    <a:moveTo>
                      <a:pt x="7224" y="0"/>
                    </a:moveTo>
                    <a:cubicBezTo>
                      <a:pt x="5641" y="0"/>
                      <a:pt x="4830" y="1674"/>
                      <a:pt x="4287" y="2909"/>
                    </a:cubicBezTo>
                    <a:cubicBezTo>
                      <a:pt x="3409" y="4989"/>
                      <a:pt x="2908" y="7219"/>
                      <a:pt x="2382" y="9400"/>
                    </a:cubicBezTo>
                    <a:cubicBezTo>
                      <a:pt x="1" y="19074"/>
                      <a:pt x="753" y="21280"/>
                      <a:pt x="778" y="21480"/>
                    </a:cubicBezTo>
                    <a:cubicBezTo>
                      <a:pt x="842" y="21901"/>
                      <a:pt x="1158" y="22088"/>
                      <a:pt x="1494" y="22088"/>
                    </a:cubicBezTo>
                    <a:cubicBezTo>
                      <a:pt x="1818" y="22088"/>
                      <a:pt x="2159" y="21913"/>
                      <a:pt x="2307" y="21605"/>
                    </a:cubicBezTo>
                    <a:cubicBezTo>
                      <a:pt x="4562" y="18823"/>
                      <a:pt x="6668" y="15891"/>
                      <a:pt x="9374" y="13535"/>
                    </a:cubicBezTo>
                    <a:cubicBezTo>
                      <a:pt x="10502" y="12533"/>
                      <a:pt x="14362" y="8999"/>
                      <a:pt x="11505" y="7671"/>
                    </a:cubicBezTo>
                    <a:cubicBezTo>
                      <a:pt x="11229" y="7539"/>
                      <a:pt x="10945" y="7481"/>
                      <a:pt x="10657" y="7481"/>
                    </a:cubicBezTo>
                    <a:cubicBezTo>
                      <a:pt x="8854" y="7481"/>
                      <a:pt x="6903" y="9793"/>
                      <a:pt x="5866" y="11154"/>
                    </a:cubicBezTo>
                    <a:cubicBezTo>
                      <a:pt x="6267" y="10177"/>
                      <a:pt x="6668" y="9224"/>
                      <a:pt x="7069" y="8247"/>
                    </a:cubicBezTo>
                    <a:cubicBezTo>
                      <a:pt x="7720" y="6718"/>
                      <a:pt x="11379" y="177"/>
                      <a:pt x="7294" y="1"/>
                    </a:cubicBezTo>
                    <a:cubicBezTo>
                      <a:pt x="7271" y="1"/>
                      <a:pt x="7247" y="0"/>
                      <a:pt x="7224"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350;p77">
                <a:extLst>
                  <a:ext uri="{FF2B5EF4-FFF2-40B4-BE49-F238E27FC236}">
                    <a16:creationId xmlns:a16="http://schemas.microsoft.com/office/drawing/2014/main" id="{0159F2A8-CBB5-42D7-A8F3-53ABD2D4B87E}"/>
                  </a:ext>
                </a:extLst>
              </p:cNvPr>
              <p:cNvSpPr/>
              <p:nvPr/>
            </p:nvSpPr>
            <p:spPr>
              <a:xfrm>
                <a:off x="4718200" y="4162075"/>
                <a:ext cx="488750" cy="286775"/>
              </a:xfrm>
              <a:custGeom>
                <a:avLst/>
                <a:gdLst/>
                <a:ahLst/>
                <a:cxnLst/>
                <a:rect l="l" t="t" r="r" b="b"/>
                <a:pathLst>
                  <a:path w="19550" h="11471" extrusionOk="0">
                    <a:moveTo>
                      <a:pt x="11786" y="0"/>
                    </a:moveTo>
                    <a:cubicBezTo>
                      <a:pt x="10189" y="0"/>
                      <a:pt x="8233" y="1838"/>
                      <a:pt x="7244" y="2642"/>
                    </a:cubicBezTo>
                    <a:cubicBezTo>
                      <a:pt x="7219" y="2667"/>
                      <a:pt x="1" y="8732"/>
                      <a:pt x="1103" y="11088"/>
                    </a:cubicBezTo>
                    <a:cubicBezTo>
                      <a:pt x="1204" y="11314"/>
                      <a:pt x="1454" y="11439"/>
                      <a:pt x="1705" y="11464"/>
                    </a:cubicBezTo>
                    <a:cubicBezTo>
                      <a:pt x="1758" y="11468"/>
                      <a:pt x="1810" y="11470"/>
                      <a:pt x="1863" y="11470"/>
                    </a:cubicBezTo>
                    <a:cubicBezTo>
                      <a:pt x="3339" y="11470"/>
                      <a:pt x="4848" y="9812"/>
                      <a:pt x="8647" y="8481"/>
                    </a:cubicBezTo>
                    <a:cubicBezTo>
                      <a:pt x="11554" y="7433"/>
                      <a:pt x="13513" y="7307"/>
                      <a:pt x="14918" y="7307"/>
                    </a:cubicBezTo>
                    <a:cubicBezTo>
                      <a:pt x="15361" y="7307"/>
                      <a:pt x="15750" y="7319"/>
                      <a:pt x="16095" y="7319"/>
                    </a:cubicBezTo>
                    <a:cubicBezTo>
                      <a:pt x="17063" y="7319"/>
                      <a:pt x="17698" y="7221"/>
                      <a:pt x="18271" y="6476"/>
                    </a:cubicBezTo>
                    <a:cubicBezTo>
                      <a:pt x="19550" y="4847"/>
                      <a:pt x="17695" y="3143"/>
                      <a:pt x="16116" y="2867"/>
                    </a:cubicBezTo>
                    <a:cubicBezTo>
                      <a:pt x="15856" y="2822"/>
                      <a:pt x="15593" y="2801"/>
                      <a:pt x="15327" y="2801"/>
                    </a:cubicBezTo>
                    <a:cubicBezTo>
                      <a:pt x="14281" y="2801"/>
                      <a:pt x="13195" y="3125"/>
                      <a:pt x="12156" y="3544"/>
                    </a:cubicBezTo>
                    <a:cubicBezTo>
                      <a:pt x="13184" y="2592"/>
                      <a:pt x="14161" y="1213"/>
                      <a:pt x="12757" y="286"/>
                    </a:cubicBezTo>
                    <a:cubicBezTo>
                      <a:pt x="12459" y="86"/>
                      <a:pt x="12131" y="0"/>
                      <a:pt x="11786"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351;p77">
                <a:extLst>
                  <a:ext uri="{FF2B5EF4-FFF2-40B4-BE49-F238E27FC236}">
                    <a16:creationId xmlns:a16="http://schemas.microsoft.com/office/drawing/2014/main" id="{FE24D4F2-B215-4DD7-A817-5472340C69C7}"/>
                  </a:ext>
                </a:extLst>
              </p:cNvPr>
              <p:cNvSpPr/>
              <p:nvPr/>
            </p:nvSpPr>
            <p:spPr>
              <a:xfrm>
                <a:off x="4796525" y="4381725"/>
                <a:ext cx="439225" cy="240050"/>
              </a:xfrm>
              <a:custGeom>
                <a:avLst/>
                <a:gdLst/>
                <a:ahLst/>
                <a:cxnLst/>
                <a:rect l="l" t="t" r="r" b="b"/>
                <a:pathLst>
                  <a:path w="17569" h="9602" extrusionOk="0">
                    <a:moveTo>
                      <a:pt x="13369" y="0"/>
                    </a:moveTo>
                    <a:cubicBezTo>
                      <a:pt x="9588" y="0"/>
                      <a:pt x="4177" y="1476"/>
                      <a:pt x="1554" y="3229"/>
                    </a:cubicBezTo>
                    <a:cubicBezTo>
                      <a:pt x="351" y="4006"/>
                      <a:pt x="0" y="5059"/>
                      <a:pt x="226" y="5234"/>
                    </a:cubicBezTo>
                    <a:cubicBezTo>
                      <a:pt x="401" y="6011"/>
                      <a:pt x="4462" y="6287"/>
                      <a:pt x="8722" y="8944"/>
                    </a:cubicBezTo>
                    <a:cubicBezTo>
                      <a:pt x="9246" y="9270"/>
                      <a:pt x="10328" y="9601"/>
                      <a:pt x="11285" y="9601"/>
                    </a:cubicBezTo>
                    <a:cubicBezTo>
                      <a:pt x="12388" y="9601"/>
                      <a:pt x="13326" y="9161"/>
                      <a:pt x="13058" y="7766"/>
                    </a:cubicBezTo>
                    <a:cubicBezTo>
                      <a:pt x="12782" y="6337"/>
                      <a:pt x="10477" y="5385"/>
                      <a:pt x="8848" y="4909"/>
                    </a:cubicBezTo>
                    <a:cubicBezTo>
                      <a:pt x="9382" y="4909"/>
                      <a:pt x="9906" y="4897"/>
                      <a:pt x="10433" y="4897"/>
                    </a:cubicBezTo>
                    <a:cubicBezTo>
                      <a:pt x="10697" y="4897"/>
                      <a:pt x="10961" y="4900"/>
                      <a:pt x="11229" y="4909"/>
                    </a:cubicBezTo>
                    <a:cubicBezTo>
                      <a:pt x="11601" y="4924"/>
                      <a:pt x="12086" y="4947"/>
                      <a:pt x="12620" y="4947"/>
                    </a:cubicBezTo>
                    <a:cubicBezTo>
                      <a:pt x="14712" y="4947"/>
                      <a:pt x="17569" y="4586"/>
                      <a:pt x="17469" y="1951"/>
                    </a:cubicBezTo>
                    <a:cubicBezTo>
                      <a:pt x="17402" y="558"/>
                      <a:pt x="15693" y="0"/>
                      <a:pt x="13369"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352;p77">
                <a:extLst>
                  <a:ext uri="{FF2B5EF4-FFF2-40B4-BE49-F238E27FC236}">
                    <a16:creationId xmlns:a16="http://schemas.microsoft.com/office/drawing/2014/main" id="{0D29114F-DFA3-4957-A2ED-9260FCCF828D}"/>
                  </a:ext>
                </a:extLst>
              </p:cNvPr>
              <p:cNvSpPr/>
              <p:nvPr/>
            </p:nvSpPr>
            <p:spPr>
              <a:xfrm>
                <a:off x="4659300" y="3576850"/>
                <a:ext cx="661050" cy="737125"/>
              </a:xfrm>
              <a:custGeom>
                <a:avLst/>
                <a:gdLst/>
                <a:ahLst/>
                <a:cxnLst/>
                <a:rect l="l" t="t" r="r" b="b"/>
                <a:pathLst>
                  <a:path w="26442" h="29485" extrusionOk="0">
                    <a:moveTo>
                      <a:pt x="7290" y="0"/>
                    </a:moveTo>
                    <a:cubicBezTo>
                      <a:pt x="6450" y="0"/>
                      <a:pt x="5612" y="377"/>
                      <a:pt x="4813" y="1189"/>
                    </a:cubicBezTo>
                    <a:cubicBezTo>
                      <a:pt x="3184" y="2868"/>
                      <a:pt x="1404" y="6978"/>
                      <a:pt x="1" y="11941"/>
                    </a:cubicBezTo>
                    <a:cubicBezTo>
                      <a:pt x="2532" y="7755"/>
                      <a:pt x="5289" y="5775"/>
                      <a:pt x="7169" y="5675"/>
                    </a:cubicBezTo>
                    <a:cubicBezTo>
                      <a:pt x="7196" y="5674"/>
                      <a:pt x="7223" y="5673"/>
                      <a:pt x="7250" y="5673"/>
                    </a:cubicBezTo>
                    <a:cubicBezTo>
                      <a:pt x="9805" y="5673"/>
                      <a:pt x="10022" y="11483"/>
                      <a:pt x="12031" y="13244"/>
                    </a:cubicBezTo>
                    <a:cubicBezTo>
                      <a:pt x="14061" y="15048"/>
                      <a:pt x="18146" y="15725"/>
                      <a:pt x="19775" y="18181"/>
                    </a:cubicBezTo>
                    <a:cubicBezTo>
                      <a:pt x="21404" y="20662"/>
                      <a:pt x="20552" y="23194"/>
                      <a:pt x="22131" y="24773"/>
                    </a:cubicBezTo>
                    <a:cubicBezTo>
                      <a:pt x="23735" y="26352"/>
                      <a:pt x="24211" y="27304"/>
                      <a:pt x="23911" y="29484"/>
                    </a:cubicBezTo>
                    <a:cubicBezTo>
                      <a:pt x="25790" y="27530"/>
                      <a:pt x="26442" y="25374"/>
                      <a:pt x="24487" y="23469"/>
                    </a:cubicBezTo>
                    <a:cubicBezTo>
                      <a:pt x="21078" y="20111"/>
                      <a:pt x="24913" y="18156"/>
                      <a:pt x="22557" y="15850"/>
                    </a:cubicBezTo>
                    <a:cubicBezTo>
                      <a:pt x="22557" y="15850"/>
                      <a:pt x="22557" y="15850"/>
                      <a:pt x="22557" y="15825"/>
                    </a:cubicBezTo>
                    <a:cubicBezTo>
                      <a:pt x="20276" y="13620"/>
                      <a:pt x="16768" y="13845"/>
                      <a:pt x="14512" y="11640"/>
                    </a:cubicBezTo>
                    <a:cubicBezTo>
                      <a:pt x="11705" y="8908"/>
                      <a:pt x="12958" y="4146"/>
                      <a:pt x="10176" y="1439"/>
                    </a:cubicBezTo>
                    <a:cubicBezTo>
                      <a:pt x="9247" y="510"/>
                      <a:pt x="8266" y="0"/>
                      <a:pt x="7290" y="0"/>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353;p77">
                <a:extLst>
                  <a:ext uri="{FF2B5EF4-FFF2-40B4-BE49-F238E27FC236}">
                    <a16:creationId xmlns:a16="http://schemas.microsoft.com/office/drawing/2014/main" id="{FC9701CF-E6F7-49E9-8954-80418F1F8A12}"/>
                  </a:ext>
                </a:extLst>
              </p:cNvPr>
              <p:cNvSpPr/>
              <p:nvPr/>
            </p:nvSpPr>
            <p:spPr>
              <a:xfrm>
                <a:off x="4377350" y="4184075"/>
                <a:ext cx="537000" cy="657875"/>
              </a:xfrm>
              <a:custGeom>
                <a:avLst/>
                <a:gdLst/>
                <a:ahLst/>
                <a:cxnLst/>
                <a:rect l="l" t="t" r="r" b="b"/>
                <a:pathLst>
                  <a:path w="21480" h="26315" extrusionOk="0">
                    <a:moveTo>
                      <a:pt x="6688" y="1"/>
                    </a:moveTo>
                    <a:cubicBezTo>
                      <a:pt x="6657" y="1"/>
                      <a:pt x="6625" y="3"/>
                      <a:pt x="6592" y="7"/>
                    </a:cubicBezTo>
                    <a:cubicBezTo>
                      <a:pt x="4261" y="308"/>
                      <a:pt x="5163" y="3742"/>
                      <a:pt x="5639" y="5346"/>
                    </a:cubicBezTo>
                    <a:cubicBezTo>
                      <a:pt x="5539" y="5371"/>
                      <a:pt x="5439" y="5396"/>
                      <a:pt x="5364" y="5421"/>
                    </a:cubicBezTo>
                    <a:cubicBezTo>
                      <a:pt x="4637" y="4469"/>
                      <a:pt x="3885" y="3642"/>
                      <a:pt x="2983" y="2840"/>
                    </a:cubicBezTo>
                    <a:cubicBezTo>
                      <a:pt x="2481" y="2396"/>
                      <a:pt x="1875" y="1922"/>
                      <a:pt x="1223" y="1922"/>
                    </a:cubicBezTo>
                    <a:cubicBezTo>
                      <a:pt x="1028" y="1922"/>
                      <a:pt x="829" y="1965"/>
                      <a:pt x="627" y="2063"/>
                    </a:cubicBezTo>
                    <a:cubicBezTo>
                      <a:pt x="0" y="2363"/>
                      <a:pt x="0" y="3316"/>
                      <a:pt x="727" y="3491"/>
                    </a:cubicBezTo>
                    <a:cubicBezTo>
                      <a:pt x="783" y="3504"/>
                      <a:pt x="836" y="3511"/>
                      <a:pt x="888" y="3511"/>
                    </a:cubicBezTo>
                    <a:cubicBezTo>
                      <a:pt x="1322" y="3511"/>
                      <a:pt x="1586" y="3062"/>
                      <a:pt x="1429" y="2614"/>
                    </a:cubicBezTo>
                    <a:lnTo>
                      <a:pt x="1429" y="2614"/>
                    </a:lnTo>
                    <a:cubicBezTo>
                      <a:pt x="1604" y="2689"/>
                      <a:pt x="1805" y="2739"/>
                      <a:pt x="1955" y="2815"/>
                    </a:cubicBezTo>
                    <a:cubicBezTo>
                      <a:pt x="2131" y="2890"/>
                      <a:pt x="2256" y="3015"/>
                      <a:pt x="2406" y="3115"/>
                    </a:cubicBezTo>
                    <a:cubicBezTo>
                      <a:pt x="2832" y="3441"/>
                      <a:pt x="3233" y="3817"/>
                      <a:pt x="3609" y="4193"/>
                    </a:cubicBezTo>
                    <a:cubicBezTo>
                      <a:pt x="4086" y="4669"/>
                      <a:pt x="4537" y="5145"/>
                      <a:pt x="4963" y="5672"/>
                    </a:cubicBezTo>
                    <a:cubicBezTo>
                      <a:pt x="4637" y="5772"/>
                      <a:pt x="4211" y="6749"/>
                      <a:pt x="4211" y="6900"/>
                    </a:cubicBezTo>
                    <a:cubicBezTo>
                      <a:pt x="4236" y="8228"/>
                      <a:pt x="4888" y="8880"/>
                      <a:pt x="6066" y="9105"/>
                    </a:cubicBezTo>
                    <a:cubicBezTo>
                      <a:pt x="5238" y="12013"/>
                      <a:pt x="7093" y="13717"/>
                      <a:pt x="9173" y="15471"/>
                    </a:cubicBezTo>
                    <a:cubicBezTo>
                      <a:pt x="9173" y="17576"/>
                      <a:pt x="10226" y="18930"/>
                      <a:pt x="12031" y="20258"/>
                    </a:cubicBezTo>
                    <a:cubicBezTo>
                      <a:pt x="14687" y="22238"/>
                      <a:pt x="17895" y="24394"/>
                      <a:pt x="20853" y="26173"/>
                    </a:cubicBezTo>
                    <a:cubicBezTo>
                      <a:pt x="20970" y="26251"/>
                      <a:pt x="21133" y="26314"/>
                      <a:pt x="21283" y="26314"/>
                    </a:cubicBezTo>
                    <a:cubicBezTo>
                      <a:pt x="21325" y="26314"/>
                      <a:pt x="21366" y="26309"/>
                      <a:pt x="21404" y="26298"/>
                    </a:cubicBezTo>
                    <a:cubicBezTo>
                      <a:pt x="21479" y="26123"/>
                      <a:pt x="21404" y="25872"/>
                      <a:pt x="21329" y="25722"/>
                    </a:cubicBezTo>
                    <a:cubicBezTo>
                      <a:pt x="19800" y="22664"/>
                      <a:pt x="17770" y="19381"/>
                      <a:pt x="16015" y="16649"/>
                    </a:cubicBezTo>
                    <a:cubicBezTo>
                      <a:pt x="14838" y="14820"/>
                      <a:pt x="13910" y="13767"/>
                      <a:pt x="11930" y="13341"/>
                    </a:cubicBezTo>
                    <a:cubicBezTo>
                      <a:pt x="10978" y="11135"/>
                      <a:pt x="10076" y="8855"/>
                      <a:pt x="7544" y="8203"/>
                    </a:cubicBezTo>
                    <a:cubicBezTo>
                      <a:pt x="8046" y="7100"/>
                      <a:pt x="7870" y="6073"/>
                      <a:pt x="6792" y="5471"/>
                    </a:cubicBezTo>
                    <a:cubicBezTo>
                      <a:pt x="6517" y="5321"/>
                      <a:pt x="6291" y="5346"/>
                      <a:pt x="6015" y="5296"/>
                    </a:cubicBezTo>
                    <a:cubicBezTo>
                      <a:pt x="5865" y="4569"/>
                      <a:pt x="5740" y="3817"/>
                      <a:pt x="5690" y="3090"/>
                    </a:cubicBezTo>
                    <a:cubicBezTo>
                      <a:pt x="5665" y="2714"/>
                      <a:pt x="5614" y="2288"/>
                      <a:pt x="5639" y="1962"/>
                    </a:cubicBezTo>
                    <a:cubicBezTo>
                      <a:pt x="5665" y="1637"/>
                      <a:pt x="5740" y="1386"/>
                      <a:pt x="5840" y="1135"/>
                    </a:cubicBezTo>
                    <a:cubicBezTo>
                      <a:pt x="5965" y="860"/>
                      <a:pt x="6066" y="759"/>
                      <a:pt x="6291" y="659"/>
                    </a:cubicBezTo>
                    <a:lnTo>
                      <a:pt x="6291" y="659"/>
                    </a:lnTo>
                    <a:cubicBezTo>
                      <a:pt x="6179" y="1091"/>
                      <a:pt x="6417" y="1438"/>
                      <a:pt x="6765" y="1438"/>
                    </a:cubicBezTo>
                    <a:cubicBezTo>
                      <a:pt x="6882" y="1438"/>
                      <a:pt x="7011" y="1399"/>
                      <a:pt x="7143" y="1311"/>
                    </a:cubicBezTo>
                    <a:cubicBezTo>
                      <a:pt x="7646" y="976"/>
                      <a:pt x="7349" y="1"/>
                      <a:pt x="6688" y="1"/>
                    </a:cubicBezTo>
                    <a:close/>
                  </a:path>
                </a:pathLst>
              </a:custGeom>
              <a:solidFill>
                <a:schemeClr val="dk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oogle Shape;5354;p77">
              <a:extLst>
                <a:ext uri="{FF2B5EF4-FFF2-40B4-BE49-F238E27FC236}">
                  <a16:creationId xmlns:a16="http://schemas.microsoft.com/office/drawing/2014/main" id="{742CF7A2-C251-4A09-9A67-15F61FAEB811}"/>
                </a:ext>
              </a:extLst>
            </p:cNvPr>
            <p:cNvGrpSpPr/>
            <p:nvPr/>
          </p:nvGrpSpPr>
          <p:grpSpPr>
            <a:xfrm rot="-1015699" flipH="1">
              <a:off x="7982398" y="620096"/>
              <a:ext cx="656226" cy="684676"/>
              <a:chOff x="2105350" y="2220525"/>
              <a:chExt cx="1113500" cy="1161775"/>
            </a:xfrm>
          </p:grpSpPr>
          <p:sp>
            <p:nvSpPr>
              <p:cNvPr id="44" name="Google Shape;5355;p77">
                <a:extLst>
                  <a:ext uri="{FF2B5EF4-FFF2-40B4-BE49-F238E27FC236}">
                    <a16:creationId xmlns:a16="http://schemas.microsoft.com/office/drawing/2014/main" id="{FAF63E36-B246-404E-BA33-8CF6EB99AAFF}"/>
                  </a:ext>
                </a:extLst>
              </p:cNvPr>
              <p:cNvSpPr/>
              <p:nvPr/>
            </p:nvSpPr>
            <p:spPr>
              <a:xfrm>
                <a:off x="2105350" y="2220525"/>
                <a:ext cx="939925" cy="1161775"/>
              </a:xfrm>
              <a:custGeom>
                <a:avLst/>
                <a:gdLst/>
                <a:ahLst/>
                <a:cxnLst/>
                <a:rect l="l" t="t" r="r" b="b"/>
                <a:pathLst>
                  <a:path w="37597" h="46471" extrusionOk="0">
                    <a:moveTo>
                      <a:pt x="12529" y="1"/>
                    </a:moveTo>
                    <a:cubicBezTo>
                      <a:pt x="3963" y="1"/>
                      <a:pt x="8949" y="11588"/>
                      <a:pt x="7847" y="13662"/>
                    </a:cubicBezTo>
                    <a:cubicBezTo>
                      <a:pt x="6594" y="16093"/>
                      <a:pt x="1983" y="15567"/>
                      <a:pt x="930" y="21456"/>
                    </a:cubicBezTo>
                    <a:cubicBezTo>
                      <a:pt x="1" y="26764"/>
                      <a:pt x="2914" y="31189"/>
                      <a:pt x="9252" y="31189"/>
                    </a:cubicBezTo>
                    <a:cubicBezTo>
                      <a:pt x="9409" y="31189"/>
                      <a:pt x="9567" y="31186"/>
                      <a:pt x="9727" y="31181"/>
                    </a:cubicBezTo>
                    <a:cubicBezTo>
                      <a:pt x="9836" y="31177"/>
                      <a:pt x="9942" y="31175"/>
                      <a:pt x="10045" y="31175"/>
                    </a:cubicBezTo>
                    <a:cubicBezTo>
                      <a:pt x="16284" y="31175"/>
                      <a:pt x="12949" y="37783"/>
                      <a:pt x="7747" y="39928"/>
                    </a:cubicBezTo>
                    <a:cubicBezTo>
                      <a:pt x="3626" y="41638"/>
                      <a:pt x="7285" y="46471"/>
                      <a:pt x="11333" y="46471"/>
                    </a:cubicBezTo>
                    <a:cubicBezTo>
                      <a:pt x="12504" y="46471"/>
                      <a:pt x="13708" y="46066"/>
                      <a:pt x="14765" y="45066"/>
                    </a:cubicBezTo>
                    <a:cubicBezTo>
                      <a:pt x="16434" y="43502"/>
                      <a:pt x="17400" y="43106"/>
                      <a:pt x="18188" y="43106"/>
                    </a:cubicBezTo>
                    <a:cubicBezTo>
                      <a:pt x="18997" y="43106"/>
                      <a:pt x="19619" y="43524"/>
                      <a:pt x="20622" y="43524"/>
                    </a:cubicBezTo>
                    <a:cubicBezTo>
                      <a:pt x="21413" y="43524"/>
                      <a:pt x="22442" y="43264"/>
                      <a:pt x="23988" y="42334"/>
                    </a:cubicBezTo>
                    <a:cubicBezTo>
                      <a:pt x="27779" y="40083"/>
                      <a:pt x="28210" y="31088"/>
                      <a:pt x="33986" y="31088"/>
                    </a:cubicBezTo>
                    <a:cubicBezTo>
                      <a:pt x="34319" y="31088"/>
                      <a:pt x="34670" y="31118"/>
                      <a:pt x="35040" y="31181"/>
                    </a:cubicBezTo>
                    <a:cubicBezTo>
                      <a:pt x="37246" y="27948"/>
                      <a:pt x="37597" y="24389"/>
                      <a:pt x="37597" y="24389"/>
                    </a:cubicBezTo>
                    <a:cubicBezTo>
                      <a:pt x="37597" y="24389"/>
                      <a:pt x="33311" y="5943"/>
                      <a:pt x="17772" y="980"/>
                    </a:cubicBezTo>
                    <a:cubicBezTo>
                      <a:pt x="15623" y="298"/>
                      <a:pt x="13902" y="1"/>
                      <a:pt x="12529" y="1"/>
                    </a:cubicBezTo>
                    <a:close/>
                  </a:path>
                </a:pathLst>
              </a:custGeom>
              <a:solidFill>
                <a:schemeClr val="accent1"/>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356;p77">
                <a:extLst>
                  <a:ext uri="{FF2B5EF4-FFF2-40B4-BE49-F238E27FC236}">
                    <a16:creationId xmlns:a16="http://schemas.microsoft.com/office/drawing/2014/main" id="{5E040373-9F12-42C4-AB4A-F8FC6DF76BFE}"/>
                  </a:ext>
                </a:extLst>
              </p:cNvPr>
              <p:cNvSpPr/>
              <p:nvPr/>
            </p:nvSpPr>
            <p:spPr>
              <a:xfrm>
                <a:off x="2812175" y="2609475"/>
                <a:ext cx="406675" cy="720250"/>
              </a:xfrm>
              <a:custGeom>
                <a:avLst/>
                <a:gdLst/>
                <a:ahLst/>
                <a:cxnLst/>
                <a:rect l="l" t="t" r="r" b="b"/>
                <a:pathLst>
                  <a:path w="16267" h="28810" extrusionOk="0">
                    <a:moveTo>
                      <a:pt x="9285" y="1"/>
                    </a:moveTo>
                    <a:cubicBezTo>
                      <a:pt x="9225" y="1"/>
                      <a:pt x="9162" y="3"/>
                      <a:pt x="9098" y="9"/>
                    </a:cubicBezTo>
                    <a:cubicBezTo>
                      <a:pt x="8397" y="59"/>
                      <a:pt x="8246" y="1162"/>
                      <a:pt x="8848" y="1412"/>
                    </a:cubicBezTo>
                    <a:cubicBezTo>
                      <a:pt x="8946" y="1449"/>
                      <a:pt x="9037" y="1466"/>
                      <a:pt x="9121" y="1466"/>
                    </a:cubicBezTo>
                    <a:cubicBezTo>
                      <a:pt x="9548" y="1466"/>
                      <a:pt x="9759" y="1025"/>
                      <a:pt x="9549" y="585"/>
                    </a:cubicBezTo>
                    <a:lnTo>
                      <a:pt x="9549" y="585"/>
                    </a:lnTo>
                    <a:cubicBezTo>
                      <a:pt x="9800" y="635"/>
                      <a:pt x="9900" y="710"/>
                      <a:pt x="10076" y="936"/>
                    </a:cubicBezTo>
                    <a:cubicBezTo>
                      <a:pt x="10226" y="1162"/>
                      <a:pt x="10351" y="1412"/>
                      <a:pt x="10452" y="1738"/>
                    </a:cubicBezTo>
                    <a:cubicBezTo>
                      <a:pt x="10527" y="2039"/>
                      <a:pt x="10602" y="2465"/>
                      <a:pt x="10627" y="2816"/>
                    </a:cubicBezTo>
                    <a:cubicBezTo>
                      <a:pt x="10727" y="3568"/>
                      <a:pt x="10752" y="4319"/>
                      <a:pt x="10778" y="5071"/>
                    </a:cubicBezTo>
                    <a:cubicBezTo>
                      <a:pt x="10502" y="5172"/>
                      <a:pt x="10301" y="5172"/>
                      <a:pt x="10051" y="5397"/>
                    </a:cubicBezTo>
                    <a:cubicBezTo>
                      <a:pt x="9148" y="6199"/>
                      <a:pt x="9173" y="7252"/>
                      <a:pt x="9900" y="8204"/>
                    </a:cubicBezTo>
                    <a:cubicBezTo>
                      <a:pt x="7544" y="9382"/>
                      <a:pt x="7143" y="11813"/>
                      <a:pt x="6667" y="14169"/>
                    </a:cubicBezTo>
                    <a:cubicBezTo>
                      <a:pt x="4838" y="14996"/>
                      <a:pt x="4136" y="16199"/>
                      <a:pt x="3359" y="18254"/>
                    </a:cubicBezTo>
                    <a:cubicBezTo>
                      <a:pt x="2231" y="21287"/>
                      <a:pt x="903" y="24921"/>
                      <a:pt x="51" y="28229"/>
                    </a:cubicBezTo>
                    <a:cubicBezTo>
                      <a:pt x="26" y="28405"/>
                      <a:pt x="1" y="28655"/>
                      <a:pt x="101" y="28806"/>
                    </a:cubicBezTo>
                    <a:cubicBezTo>
                      <a:pt x="118" y="28808"/>
                      <a:pt x="136" y="28809"/>
                      <a:pt x="153" y="28809"/>
                    </a:cubicBezTo>
                    <a:cubicBezTo>
                      <a:pt x="336" y="28809"/>
                      <a:pt x="513" y="28695"/>
                      <a:pt x="627" y="28580"/>
                    </a:cubicBezTo>
                    <a:cubicBezTo>
                      <a:pt x="3133" y="26199"/>
                      <a:pt x="5840" y="23442"/>
                      <a:pt x="8021" y="20961"/>
                    </a:cubicBezTo>
                    <a:cubicBezTo>
                      <a:pt x="9499" y="19282"/>
                      <a:pt x="10251" y="17753"/>
                      <a:pt x="9825" y="15673"/>
                    </a:cubicBezTo>
                    <a:cubicBezTo>
                      <a:pt x="11479" y="13543"/>
                      <a:pt x="12933" y="11462"/>
                      <a:pt x="11529" y="8806"/>
                    </a:cubicBezTo>
                    <a:cubicBezTo>
                      <a:pt x="12632" y="8330"/>
                      <a:pt x="13133" y="7553"/>
                      <a:pt x="12883" y="6249"/>
                    </a:cubicBezTo>
                    <a:cubicBezTo>
                      <a:pt x="12858" y="6099"/>
                      <a:pt x="12231" y="5247"/>
                      <a:pt x="11880" y="5197"/>
                    </a:cubicBezTo>
                    <a:cubicBezTo>
                      <a:pt x="12206" y="4595"/>
                      <a:pt x="12532" y="4044"/>
                      <a:pt x="12883" y="3492"/>
                    </a:cubicBezTo>
                    <a:cubicBezTo>
                      <a:pt x="13184" y="3016"/>
                      <a:pt x="13509" y="2590"/>
                      <a:pt x="13860" y="2189"/>
                    </a:cubicBezTo>
                    <a:cubicBezTo>
                      <a:pt x="13960" y="2039"/>
                      <a:pt x="14086" y="1913"/>
                      <a:pt x="14236" y="1788"/>
                    </a:cubicBezTo>
                    <a:cubicBezTo>
                      <a:pt x="14361" y="1688"/>
                      <a:pt x="14562" y="1588"/>
                      <a:pt x="14712" y="1487"/>
                    </a:cubicBezTo>
                    <a:lnTo>
                      <a:pt x="14712" y="1487"/>
                    </a:lnTo>
                    <a:cubicBezTo>
                      <a:pt x="14652" y="1911"/>
                      <a:pt x="14932" y="2253"/>
                      <a:pt x="15305" y="2253"/>
                    </a:cubicBezTo>
                    <a:cubicBezTo>
                      <a:pt x="15396" y="2253"/>
                      <a:pt x="15492" y="2233"/>
                      <a:pt x="15590" y="2189"/>
                    </a:cubicBezTo>
                    <a:cubicBezTo>
                      <a:pt x="16266" y="1888"/>
                      <a:pt x="16041" y="961"/>
                      <a:pt x="15364" y="786"/>
                    </a:cubicBezTo>
                    <a:cubicBezTo>
                      <a:pt x="15242" y="753"/>
                      <a:pt x="15124" y="739"/>
                      <a:pt x="15011" y="739"/>
                    </a:cubicBezTo>
                    <a:cubicBezTo>
                      <a:pt x="14241" y="739"/>
                      <a:pt x="13671" y="1424"/>
                      <a:pt x="13234" y="2014"/>
                    </a:cubicBezTo>
                    <a:cubicBezTo>
                      <a:pt x="12507" y="2991"/>
                      <a:pt x="11955" y="3969"/>
                      <a:pt x="11454" y="5046"/>
                    </a:cubicBezTo>
                    <a:cubicBezTo>
                      <a:pt x="11354" y="5046"/>
                      <a:pt x="11279" y="5021"/>
                      <a:pt x="11179" y="5021"/>
                    </a:cubicBezTo>
                    <a:cubicBezTo>
                      <a:pt x="11276" y="3412"/>
                      <a:pt x="11445" y="1"/>
                      <a:pt x="9285" y="1"/>
                    </a:cubicBezTo>
                    <a:close/>
                  </a:path>
                </a:pathLst>
              </a:custGeom>
              <a:solidFill>
                <a:schemeClr val="accent3"/>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357;p77">
                <a:extLst>
                  <a:ext uri="{FF2B5EF4-FFF2-40B4-BE49-F238E27FC236}">
                    <a16:creationId xmlns:a16="http://schemas.microsoft.com/office/drawing/2014/main" id="{98685511-53C8-4475-921B-E8EB3F6FAA5C}"/>
                  </a:ext>
                </a:extLst>
              </p:cNvPr>
              <p:cNvSpPr/>
              <p:nvPr/>
            </p:nvSpPr>
            <p:spPr>
              <a:xfrm>
                <a:off x="2363550" y="2366625"/>
                <a:ext cx="620875" cy="445625"/>
              </a:xfrm>
              <a:custGeom>
                <a:avLst/>
                <a:gdLst/>
                <a:ahLst/>
                <a:cxnLst/>
                <a:rect l="l" t="t" r="r" b="b"/>
                <a:pathLst>
                  <a:path w="24835" h="17825" extrusionOk="0">
                    <a:moveTo>
                      <a:pt x="6775" y="0"/>
                    </a:moveTo>
                    <a:cubicBezTo>
                      <a:pt x="5596" y="0"/>
                      <a:pt x="4511" y="415"/>
                      <a:pt x="3660" y="1477"/>
                    </a:cubicBezTo>
                    <a:cubicBezTo>
                      <a:pt x="276" y="5713"/>
                      <a:pt x="7695" y="8570"/>
                      <a:pt x="10527" y="9397"/>
                    </a:cubicBezTo>
                    <a:cubicBezTo>
                      <a:pt x="10978" y="9522"/>
                      <a:pt x="11429" y="9647"/>
                      <a:pt x="11905" y="9798"/>
                    </a:cubicBezTo>
                    <a:cubicBezTo>
                      <a:pt x="10305" y="9509"/>
                      <a:pt x="8685" y="9338"/>
                      <a:pt x="7081" y="9338"/>
                    </a:cubicBezTo>
                    <a:cubicBezTo>
                      <a:pt x="6876" y="9338"/>
                      <a:pt x="6671" y="9341"/>
                      <a:pt x="6467" y="9347"/>
                    </a:cubicBezTo>
                    <a:cubicBezTo>
                      <a:pt x="4712" y="9397"/>
                      <a:pt x="2256" y="9522"/>
                      <a:pt x="1078" y="11001"/>
                    </a:cubicBezTo>
                    <a:cubicBezTo>
                      <a:pt x="1" y="12379"/>
                      <a:pt x="627" y="14184"/>
                      <a:pt x="1981" y="15111"/>
                    </a:cubicBezTo>
                    <a:cubicBezTo>
                      <a:pt x="3067" y="15846"/>
                      <a:pt x="4331" y="16025"/>
                      <a:pt x="5603" y="16025"/>
                    </a:cubicBezTo>
                    <a:cubicBezTo>
                      <a:pt x="6238" y="16025"/>
                      <a:pt x="6876" y="15980"/>
                      <a:pt x="7494" y="15938"/>
                    </a:cubicBezTo>
                    <a:cubicBezTo>
                      <a:pt x="10051" y="15813"/>
                      <a:pt x="12582" y="15663"/>
                      <a:pt x="15113" y="15512"/>
                    </a:cubicBezTo>
                    <a:cubicBezTo>
                      <a:pt x="15312" y="15499"/>
                      <a:pt x="15587" y="15486"/>
                      <a:pt x="15926" y="15486"/>
                    </a:cubicBezTo>
                    <a:cubicBezTo>
                      <a:pt x="17514" y="15486"/>
                      <a:pt x="20503" y="15776"/>
                      <a:pt x="23560" y="17718"/>
                    </a:cubicBezTo>
                    <a:cubicBezTo>
                      <a:pt x="23662" y="17782"/>
                      <a:pt x="23806" y="17824"/>
                      <a:pt x="23953" y="17824"/>
                    </a:cubicBezTo>
                    <a:cubicBezTo>
                      <a:pt x="24383" y="17824"/>
                      <a:pt x="24834" y="17459"/>
                      <a:pt x="24311" y="16189"/>
                    </a:cubicBezTo>
                    <a:cubicBezTo>
                      <a:pt x="22758" y="12480"/>
                      <a:pt x="20828" y="8871"/>
                      <a:pt x="15264" y="4259"/>
                    </a:cubicBezTo>
                    <a:cubicBezTo>
                      <a:pt x="13425" y="2726"/>
                      <a:pt x="9796" y="0"/>
                      <a:pt x="677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358;p77">
                <a:extLst>
                  <a:ext uri="{FF2B5EF4-FFF2-40B4-BE49-F238E27FC236}">
                    <a16:creationId xmlns:a16="http://schemas.microsoft.com/office/drawing/2014/main" id="{7ACD1D8E-0C4E-4550-AA51-10B7FF32821D}"/>
                  </a:ext>
                </a:extLst>
              </p:cNvPr>
              <p:cNvSpPr/>
              <p:nvPr/>
            </p:nvSpPr>
            <p:spPr>
              <a:xfrm>
                <a:off x="2261600" y="2797650"/>
                <a:ext cx="648350" cy="165350"/>
              </a:xfrm>
              <a:custGeom>
                <a:avLst/>
                <a:gdLst/>
                <a:ahLst/>
                <a:cxnLst/>
                <a:rect l="l" t="t" r="r" b="b"/>
                <a:pathLst>
                  <a:path w="25934" h="6614" extrusionOk="0">
                    <a:moveTo>
                      <a:pt x="18798" y="0"/>
                    </a:moveTo>
                    <a:cubicBezTo>
                      <a:pt x="14326" y="0"/>
                      <a:pt x="10474" y="1457"/>
                      <a:pt x="8089" y="1755"/>
                    </a:cubicBezTo>
                    <a:cubicBezTo>
                      <a:pt x="7831" y="1788"/>
                      <a:pt x="7580" y="1802"/>
                      <a:pt x="7336" y="1802"/>
                    </a:cubicBezTo>
                    <a:cubicBezTo>
                      <a:pt x="5866" y="1802"/>
                      <a:pt x="4629" y="1288"/>
                      <a:pt x="3563" y="1288"/>
                    </a:cubicBezTo>
                    <a:cubicBezTo>
                      <a:pt x="3065" y="1288"/>
                      <a:pt x="2604" y="1400"/>
                      <a:pt x="2174" y="1730"/>
                    </a:cubicBezTo>
                    <a:cubicBezTo>
                      <a:pt x="0" y="3372"/>
                      <a:pt x="2072" y="6613"/>
                      <a:pt x="6283" y="6613"/>
                    </a:cubicBezTo>
                    <a:cubicBezTo>
                      <a:pt x="6636" y="6613"/>
                      <a:pt x="7005" y="6590"/>
                      <a:pt x="7387" y="6542"/>
                    </a:cubicBezTo>
                    <a:cubicBezTo>
                      <a:pt x="13046" y="5863"/>
                      <a:pt x="17765" y="2301"/>
                      <a:pt x="22208" y="2301"/>
                    </a:cubicBezTo>
                    <a:cubicBezTo>
                      <a:pt x="22684" y="2301"/>
                      <a:pt x="23157" y="2342"/>
                      <a:pt x="23628" y="2432"/>
                    </a:cubicBezTo>
                    <a:cubicBezTo>
                      <a:pt x="24192" y="2529"/>
                      <a:pt x="24621" y="2672"/>
                      <a:pt x="25125" y="2672"/>
                    </a:cubicBezTo>
                    <a:cubicBezTo>
                      <a:pt x="25270" y="2672"/>
                      <a:pt x="25420" y="2660"/>
                      <a:pt x="25582" y="2632"/>
                    </a:cubicBezTo>
                    <a:cubicBezTo>
                      <a:pt x="25833" y="2607"/>
                      <a:pt x="25933" y="2281"/>
                      <a:pt x="25808" y="2081"/>
                    </a:cubicBezTo>
                    <a:cubicBezTo>
                      <a:pt x="25006" y="652"/>
                      <a:pt x="22725" y="351"/>
                      <a:pt x="21221" y="151"/>
                    </a:cubicBezTo>
                    <a:cubicBezTo>
                      <a:pt x="20397" y="46"/>
                      <a:pt x="19588" y="0"/>
                      <a:pt x="18798"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359;p77">
                <a:extLst>
                  <a:ext uri="{FF2B5EF4-FFF2-40B4-BE49-F238E27FC236}">
                    <a16:creationId xmlns:a16="http://schemas.microsoft.com/office/drawing/2014/main" id="{B1D8ADA4-94BA-41DC-A6B4-EECEED32D331}"/>
                  </a:ext>
                </a:extLst>
              </p:cNvPr>
              <p:cNvSpPr/>
              <p:nvPr/>
            </p:nvSpPr>
            <p:spPr>
              <a:xfrm>
                <a:off x="2530850" y="2899275"/>
                <a:ext cx="337125" cy="344800"/>
              </a:xfrm>
              <a:custGeom>
                <a:avLst/>
                <a:gdLst/>
                <a:ahLst/>
                <a:cxnLst/>
                <a:rect l="l" t="t" r="r" b="b"/>
                <a:pathLst>
                  <a:path w="13485" h="13792" extrusionOk="0">
                    <a:moveTo>
                      <a:pt x="10212" y="0"/>
                    </a:moveTo>
                    <a:cubicBezTo>
                      <a:pt x="7668" y="0"/>
                      <a:pt x="3928" y="872"/>
                      <a:pt x="1504" y="3655"/>
                    </a:cubicBezTo>
                    <a:cubicBezTo>
                      <a:pt x="426" y="4883"/>
                      <a:pt x="0" y="6537"/>
                      <a:pt x="852" y="8016"/>
                    </a:cubicBezTo>
                    <a:cubicBezTo>
                      <a:pt x="1279" y="8718"/>
                      <a:pt x="2081" y="9144"/>
                      <a:pt x="2507" y="9820"/>
                    </a:cubicBezTo>
                    <a:cubicBezTo>
                      <a:pt x="3033" y="10672"/>
                      <a:pt x="2381" y="11424"/>
                      <a:pt x="2582" y="12302"/>
                    </a:cubicBezTo>
                    <a:cubicBezTo>
                      <a:pt x="2824" y="13339"/>
                      <a:pt x="3627" y="13792"/>
                      <a:pt x="4513" y="13792"/>
                    </a:cubicBezTo>
                    <a:cubicBezTo>
                      <a:pt x="4911" y="13792"/>
                      <a:pt x="5326" y="13701"/>
                      <a:pt x="5715" y="13530"/>
                    </a:cubicBezTo>
                    <a:cubicBezTo>
                      <a:pt x="7970" y="12552"/>
                      <a:pt x="8622" y="10021"/>
                      <a:pt x="10978" y="5585"/>
                    </a:cubicBezTo>
                    <a:cubicBezTo>
                      <a:pt x="11780" y="4106"/>
                      <a:pt x="13208" y="3154"/>
                      <a:pt x="13259" y="1951"/>
                    </a:cubicBezTo>
                    <a:cubicBezTo>
                      <a:pt x="13484" y="1499"/>
                      <a:pt x="13309" y="1073"/>
                      <a:pt x="12958" y="723"/>
                    </a:cubicBezTo>
                    <a:cubicBezTo>
                      <a:pt x="12845" y="317"/>
                      <a:pt x="11746" y="0"/>
                      <a:pt x="10212"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360;p77">
                <a:extLst>
                  <a:ext uri="{FF2B5EF4-FFF2-40B4-BE49-F238E27FC236}">
                    <a16:creationId xmlns:a16="http://schemas.microsoft.com/office/drawing/2014/main" id="{C1E0CC15-C9F3-4122-A2A3-0769989F0928}"/>
                  </a:ext>
                </a:extLst>
              </p:cNvPr>
              <p:cNvSpPr/>
              <p:nvPr/>
            </p:nvSpPr>
            <p:spPr>
              <a:xfrm>
                <a:off x="2332225" y="3165900"/>
                <a:ext cx="245650" cy="169650"/>
              </a:xfrm>
              <a:custGeom>
                <a:avLst/>
                <a:gdLst/>
                <a:ahLst/>
                <a:cxnLst/>
                <a:rect l="l" t="t" r="r" b="b"/>
                <a:pathLst>
                  <a:path w="9826" h="6786" extrusionOk="0">
                    <a:moveTo>
                      <a:pt x="8195" y="0"/>
                    </a:moveTo>
                    <a:cubicBezTo>
                      <a:pt x="7669" y="0"/>
                      <a:pt x="7074" y="292"/>
                      <a:pt x="6667" y="433"/>
                    </a:cubicBezTo>
                    <a:cubicBezTo>
                      <a:pt x="5740" y="759"/>
                      <a:pt x="4762" y="1035"/>
                      <a:pt x="3835" y="1361"/>
                    </a:cubicBezTo>
                    <a:cubicBezTo>
                      <a:pt x="2381" y="1912"/>
                      <a:pt x="0" y="2764"/>
                      <a:pt x="201" y="4719"/>
                    </a:cubicBezTo>
                    <a:cubicBezTo>
                      <a:pt x="327" y="6069"/>
                      <a:pt x="1486" y="6785"/>
                      <a:pt x="2687" y="6785"/>
                    </a:cubicBezTo>
                    <a:cubicBezTo>
                      <a:pt x="3159" y="6785"/>
                      <a:pt x="3636" y="6675"/>
                      <a:pt x="4061" y="6449"/>
                    </a:cubicBezTo>
                    <a:cubicBezTo>
                      <a:pt x="4913" y="5997"/>
                      <a:pt x="5389" y="5246"/>
                      <a:pt x="5940" y="4494"/>
                    </a:cubicBezTo>
                    <a:cubicBezTo>
                      <a:pt x="7720" y="2188"/>
                      <a:pt x="9825" y="960"/>
                      <a:pt x="8797" y="183"/>
                    </a:cubicBezTo>
                    <a:cubicBezTo>
                      <a:pt x="8621" y="50"/>
                      <a:pt x="8414" y="0"/>
                      <a:pt x="8195" y="0"/>
                    </a:cubicBezTo>
                    <a:close/>
                  </a:path>
                </a:pathLst>
              </a:custGeom>
              <a:solidFill>
                <a:schemeClr val="lt2"/>
              </a:solidFill>
              <a:ln>
                <a:noFill/>
              </a:ln>
            </p:spPr>
            <p:txBody>
              <a:bodyPr spcFirstLastPara="1" wrap="square" lIns="91413" tIns="91413" rIns="91413" bIns="91413" anchor="ctr" anchorCtr="0">
                <a:no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82" name="图片 41">
            <a:extLst>
              <a:ext uri="{FF2B5EF4-FFF2-40B4-BE49-F238E27FC236}">
                <a16:creationId xmlns:a16="http://schemas.microsoft.com/office/drawing/2014/main" id="{24242656-4C99-437C-9B48-1BAEC8DFC3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8167" y="460992"/>
            <a:ext cx="2852456" cy="1197064"/>
          </a:xfrm>
          <a:prstGeom prst="rect">
            <a:avLst/>
          </a:prstGeom>
        </p:spPr>
      </p:pic>
    </p:spTree>
    <p:extLst>
      <p:ext uri="{BB962C8B-B14F-4D97-AF65-F5344CB8AC3E}">
        <p14:creationId xmlns:p14="http://schemas.microsoft.com/office/powerpoint/2010/main" val="4080899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fltVal val="0"/>
                                          </p:val>
                                        </p:tav>
                                        <p:tav tm="100000">
                                          <p:val>
                                            <p:strVal val="#ppt_w"/>
                                          </p:val>
                                        </p:tav>
                                      </p:tavLst>
                                    </p:anim>
                                    <p:anim calcmode="lin" valueType="num">
                                      <p:cBhvr>
                                        <p:cTn id="31" dur="1000" fill="hold"/>
                                        <p:tgtEl>
                                          <p:spTgt spid="29"/>
                                        </p:tgtEl>
                                        <p:attrNameLst>
                                          <p:attrName>ppt_h</p:attrName>
                                        </p:attrNameLst>
                                      </p:cBhvr>
                                      <p:tavLst>
                                        <p:tav tm="0">
                                          <p:val>
                                            <p:fltVal val="0"/>
                                          </p:val>
                                        </p:tav>
                                        <p:tav tm="100000">
                                          <p:val>
                                            <p:strVal val="#ppt_h"/>
                                          </p:val>
                                        </p:tav>
                                      </p:tavLst>
                                    </p:anim>
                                    <p:anim calcmode="lin" valueType="num">
                                      <p:cBhvr>
                                        <p:cTn id="32" dur="1000" fill="hold"/>
                                        <p:tgtEl>
                                          <p:spTgt spid="29"/>
                                        </p:tgtEl>
                                        <p:attrNameLst>
                                          <p:attrName>style.rotation</p:attrName>
                                        </p:attrNameLst>
                                      </p:cBhvr>
                                      <p:tavLst>
                                        <p:tav tm="0">
                                          <p:val>
                                            <p:fltVal val="90"/>
                                          </p:val>
                                        </p:tav>
                                        <p:tav tm="100000">
                                          <p:val>
                                            <p:fltVal val="0"/>
                                          </p:val>
                                        </p:tav>
                                      </p:tavLst>
                                    </p:anim>
                                    <p:animEffect transition="in" filter="fade">
                                      <p:cBhvr>
                                        <p:cTn id="33" dur="1000"/>
                                        <p:tgtEl>
                                          <p:spTgt spid="29"/>
                                        </p:tgtEl>
                                      </p:cBhvr>
                                    </p:animEffect>
                                  </p:childTnLst>
                                </p:cTn>
                              </p:par>
                            </p:childTnLst>
                          </p:cTn>
                        </p:par>
                        <p:par>
                          <p:cTn id="34" fill="hold">
                            <p:stCondLst>
                              <p:cond delay="1000"/>
                            </p:stCondLst>
                            <p:childTnLst>
                              <p:par>
                                <p:cTn id="35" presetID="14" presetClass="entr" presetSubtype="10"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randombar(horizontal)">
                                      <p:cBhvr>
                                        <p:cTn id="3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4BD4DE-27B7-48DB-A603-36962DCBA410}"/>
              </a:ext>
            </a:extLst>
          </p:cNvPr>
          <p:cNvPicPr>
            <a:picLocks noChangeAspect="1"/>
          </p:cNvPicPr>
          <p:nvPr/>
        </p:nvPicPr>
        <p:blipFill>
          <a:blip r:embed="rId2"/>
          <a:stretch>
            <a:fillRect/>
          </a:stretch>
        </p:blipFill>
        <p:spPr>
          <a:xfrm>
            <a:off x="2617136" y="1412222"/>
            <a:ext cx="6956139" cy="3011685"/>
          </a:xfrm>
          <a:prstGeom prst="rect">
            <a:avLst/>
          </a:prstGeom>
        </p:spPr>
      </p:pic>
      <p:sp>
        <p:nvSpPr>
          <p:cNvPr id="15" name="文本框 7">
            <a:extLst>
              <a:ext uri="{FF2B5EF4-FFF2-40B4-BE49-F238E27FC236}">
                <a16:creationId xmlns:a16="http://schemas.microsoft.com/office/drawing/2014/main" id="{CC6082D8-5DDD-4848-A3BE-86E4A8DB4003}"/>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Ví</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600929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D204E5C-E434-4D34-9C12-17A144CB2CB9}"/>
              </a:ext>
            </a:extLst>
          </p:cNvPr>
          <p:cNvSpPr/>
          <p:nvPr/>
        </p:nvSpPr>
        <p:spPr>
          <a:xfrm>
            <a:off x="1719743" y="635725"/>
            <a:ext cx="8418996" cy="1218242"/>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Câu 2: “Tết thầy” vào ngày mùng mấy Tết?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solidFill>
                  <a:prstClr val="black"/>
                </a:solidFill>
                <a:latin typeface="Times New Roman" panose="02020603050405020304" pitchFamily="18" charset="0"/>
                <a:cs typeface="Times New Roman" panose="02020603050405020304" pitchFamily="18" charset="0"/>
              </a:rPr>
              <a:t>Mùng</a:t>
            </a:r>
            <a:r>
              <a:rPr lang="en-US" sz="3200" dirty="0">
                <a:solidFill>
                  <a:prstClr val="black"/>
                </a:solidFill>
                <a:latin typeface="Times New Roman" panose="02020603050405020304" pitchFamily="18" charset="0"/>
                <a:cs typeface="Times New Roman" panose="02020603050405020304" pitchFamily="18" charset="0"/>
              </a:rPr>
              <a:t> 3</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2407792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076B6-F4D1-4172-82EB-B19DB5EA5C82}"/>
              </a:ext>
            </a:extLst>
          </p:cNvPr>
          <p:cNvPicPr>
            <a:picLocks noChangeAspect="1"/>
          </p:cNvPicPr>
          <p:nvPr/>
        </p:nvPicPr>
        <p:blipFill>
          <a:blip r:embed="rId2"/>
          <a:stretch>
            <a:fillRect/>
          </a:stretch>
        </p:blipFill>
        <p:spPr>
          <a:xfrm>
            <a:off x="2479133" y="1311555"/>
            <a:ext cx="7047587" cy="3011685"/>
          </a:xfrm>
          <a:prstGeom prst="rect">
            <a:avLst/>
          </a:prstGeom>
        </p:spPr>
      </p:pic>
      <p:sp>
        <p:nvSpPr>
          <p:cNvPr id="15" name="文本框 7">
            <a:extLst>
              <a:ext uri="{FF2B5EF4-FFF2-40B4-BE49-F238E27FC236}">
                <a16:creationId xmlns:a16="http://schemas.microsoft.com/office/drawing/2014/main" id="{110EFA90-E265-42D3-9AC8-91D40558C011}"/>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Ví</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174174426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A4DC69F-BB28-4FAD-8A6F-27E768275E27}"/>
              </a:ext>
            </a:extLst>
          </p:cNvPr>
          <p:cNvPicPr>
            <a:picLocks noChangeAspect="1"/>
          </p:cNvPicPr>
          <p:nvPr/>
        </p:nvPicPr>
        <p:blipFill>
          <a:blip r:embed="rId2"/>
          <a:stretch>
            <a:fillRect/>
          </a:stretch>
        </p:blipFill>
        <p:spPr>
          <a:xfrm>
            <a:off x="2617136" y="1437389"/>
            <a:ext cx="6956139" cy="3011685"/>
          </a:xfrm>
          <a:prstGeom prst="rect">
            <a:avLst/>
          </a:prstGeom>
        </p:spPr>
      </p:pic>
      <p:sp>
        <p:nvSpPr>
          <p:cNvPr id="22" name="文本框 7">
            <a:extLst>
              <a:ext uri="{FF2B5EF4-FFF2-40B4-BE49-F238E27FC236}">
                <a16:creationId xmlns:a16="http://schemas.microsoft.com/office/drawing/2014/main" id="{F36C2D89-BE64-4A60-888A-44B8B02100C7}"/>
              </a:ext>
            </a:extLst>
          </p:cNvPr>
          <p:cNvSpPr txBox="1"/>
          <p:nvPr/>
        </p:nvSpPr>
        <p:spPr>
          <a:xfrm>
            <a:off x="3688607" y="137150"/>
            <a:ext cx="4654206" cy="701511"/>
          </a:xfrm>
          <a:prstGeom prst="rect">
            <a:avLst/>
          </a:prstGeom>
          <a:solidFill>
            <a:srgbClr val="185C3F"/>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Ví</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dụ</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2708854571"/>
      </p:ext>
    </p:extLst>
  </p:cSld>
  <p:clrMapOvr>
    <a:masterClrMapping/>
  </p:clrMapOvr>
  <p:transition spd="slow" advClick="0">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90;p56">
            <a:extLst>
              <a:ext uri="{FF2B5EF4-FFF2-40B4-BE49-F238E27FC236}">
                <a16:creationId xmlns:a16="http://schemas.microsoft.com/office/drawing/2014/main" id="{67E317EC-EE36-44AA-A70E-B43395869752}"/>
              </a:ext>
            </a:extLst>
          </p:cNvPr>
          <p:cNvSpPr txBox="1">
            <a:spLocks noGrp="1"/>
          </p:cNvSpPr>
          <p:nvPr>
            <p:ph type="title"/>
          </p:nvPr>
        </p:nvSpPr>
        <p:spPr>
          <a:xfrm>
            <a:off x="-133829" y="332492"/>
            <a:ext cx="5139931" cy="752702"/>
          </a:xfrm>
          <a:prstGeom prst="rect">
            <a:avLst/>
          </a:prstGeom>
        </p:spPr>
        <p:txBody>
          <a:bodyPr spcFirstLastPara="1" wrap="square" lIns="121884" tIns="121884" rIns="121884" bIns="121884" anchor="ctr" anchorCtr="0">
            <a:noAutofit/>
          </a:bodyPr>
          <a:lstStyle/>
          <a:p>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ớng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sz="3600" b="1" dirty="0">
              <a:latin typeface="Times New Roman" panose="02020603050405020304" pitchFamily="18" charset="0"/>
              <a:cs typeface="Times New Roman" panose="02020603050405020304" pitchFamily="18" charset="0"/>
            </a:endParaRPr>
          </a:p>
        </p:txBody>
      </p:sp>
      <p:pic>
        <p:nvPicPr>
          <p:cNvPr id="5" name="图片 41">
            <a:extLst>
              <a:ext uri="{FF2B5EF4-FFF2-40B4-BE49-F238E27FC236}">
                <a16:creationId xmlns:a16="http://schemas.microsoft.com/office/drawing/2014/main" id="{957A7E06-3F6E-4EF2-80D9-2217623573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4451" y="12203"/>
            <a:ext cx="2852456" cy="1197064"/>
          </a:xfrm>
          <a:prstGeom prst="rect">
            <a:avLst/>
          </a:prstGeom>
        </p:spPr>
      </p:pic>
      <p:cxnSp>
        <p:nvCxnSpPr>
          <p:cNvPr id="6" name="直接连接符 5">
            <a:extLst>
              <a:ext uri="{FF2B5EF4-FFF2-40B4-BE49-F238E27FC236}">
                <a16:creationId xmlns:a16="http://schemas.microsoft.com/office/drawing/2014/main" id="{84AACC6E-FE11-4E8A-91D8-AF10AFE71AD0}"/>
              </a:ext>
            </a:extLst>
          </p:cNvPr>
          <p:cNvCxnSpPr>
            <a:cxnSpLocks/>
          </p:cNvCxnSpPr>
          <p:nvPr/>
        </p:nvCxnSpPr>
        <p:spPr>
          <a:xfrm>
            <a:off x="653506" y="1193579"/>
            <a:ext cx="3215625" cy="0"/>
          </a:xfrm>
          <a:prstGeom prst="line">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5">
            <a:extLst>
              <a:ext uri="{FF2B5EF4-FFF2-40B4-BE49-F238E27FC236}">
                <a16:creationId xmlns:a16="http://schemas.microsoft.com/office/drawing/2014/main" id="{285876CE-2EC5-4A10-A9EC-B4C1AA856CBE}"/>
              </a:ext>
            </a:extLst>
          </p:cNvPr>
          <p:cNvGrpSpPr/>
          <p:nvPr/>
        </p:nvGrpSpPr>
        <p:grpSpPr>
          <a:xfrm>
            <a:off x="5558835" y="3359456"/>
            <a:ext cx="1192513" cy="1155922"/>
            <a:chOff x="6420131" y="3715897"/>
            <a:chExt cx="1192668" cy="1156073"/>
          </a:xfrm>
        </p:grpSpPr>
        <p:sp>
          <p:nvSpPr>
            <p:cNvPr id="9" name="Rounded Rectangle 26">
              <a:extLst>
                <a:ext uri="{FF2B5EF4-FFF2-40B4-BE49-F238E27FC236}">
                  <a16:creationId xmlns:a16="http://schemas.microsoft.com/office/drawing/2014/main" id="{8B3DF4CC-EE0C-463A-A4AB-E05D300403E5}"/>
                </a:ext>
              </a:extLst>
            </p:cNvPr>
            <p:cNvSpPr>
              <a:spLocks noChangeArrowheads="1"/>
            </p:cNvSpPr>
            <p:nvPr/>
          </p:nvSpPr>
          <p:spPr bwMode="auto">
            <a:xfrm>
              <a:off x="6420131" y="3749417"/>
              <a:ext cx="1192668" cy="1122553"/>
            </a:xfrm>
            <a:prstGeom prst="roundRect">
              <a:avLst>
                <a:gd name="adj" fmla="val 9375"/>
              </a:avLst>
            </a:prstGeom>
            <a:solidFill>
              <a:schemeClr val="tx1"/>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0" name="TextBox 22">
              <a:extLst>
                <a:ext uri="{FF2B5EF4-FFF2-40B4-BE49-F238E27FC236}">
                  <a16:creationId xmlns:a16="http://schemas.microsoft.com/office/drawing/2014/main" id="{67EDB376-962E-4A92-B10C-8FA0DB5809FA}"/>
                </a:ext>
              </a:extLst>
            </p:cNvPr>
            <p:cNvSpPr txBox="1">
              <a:spLocks noChangeArrowheads="1"/>
            </p:cNvSpPr>
            <p:nvPr/>
          </p:nvSpPr>
          <p:spPr bwMode="auto">
            <a:xfrm>
              <a:off x="6700154" y="3715897"/>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2</a:t>
              </a:r>
            </a:p>
          </p:txBody>
        </p:sp>
      </p:grpSp>
      <p:grpSp>
        <p:nvGrpSpPr>
          <p:cNvPr id="11" name="Group 10">
            <a:extLst>
              <a:ext uri="{FF2B5EF4-FFF2-40B4-BE49-F238E27FC236}">
                <a16:creationId xmlns:a16="http://schemas.microsoft.com/office/drawing/2014/main" id="{F04E39C1-1C85-4AC7-910A-0E7F08B2E878}"/>
              </a:ext>
            </a:extLst>
          </p:cNvPr>
          <p:cNvGrpSpPr/>
          <p:nvPr/>
        </p:nvGrpSpPr>
        <p:grpSpPr>
          <a:xfrm>
            <a:off x="5137949" y="2270565"/>
            <a:ext cx="1192513" cy="1122407"/>
            <a:chOff x="5999190" y="2626865"/>
            <a:chExt cx="1192668" cy="1122553"/>
          </a:xfrm>
        </p:grpSpPr>
        <p:sp>
          <p:nvSpPr>
            <p:cNvPr id="12" name="Rounded Rectangle 25">
              <a:extLst>
                <a:ext uri="{FF2B5EF4-FFF2-40B4-BE49-F238E27FC236}">
                  <a16:creationId xmlns:a16="http://schemas.microsoft.com/office/drawing/2014/main" id="{834FC256-9C10-4310-975B-382CA40A7B28}"/>
                </a:ext>
              </a:extLst>
            </p:cNvPr>
            <p:cNvSpPr>
              <a:spLocks noChangeArrowheads="1"/>
            </p:cNvSpPr>
            <p:nvPr/>
          </p:nvSpPr>
          <p:spPr bwMode="auto">
            <a:xfrm>
              <a:off x="5999190" y="2626865"/>
              <a:ext cx="1192668" cy="1122553"/>
            </a:xfrm>
            <a:prstGeom prst="roundRect">
              <a:avLst>
                <a:gd name="adj" fmla="val 9375"/>
              </a:avLst>
            </a:prstGeom>
            <a:solidFill>
              <a:srgbClr val="FFDD13"/>
            </a:solidFill>
            <a:ln w="9525">
              <a:noFill/>
              <a:round/>
              <a:headEnd/>
              <a:tailE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914309">
                <a:defRPr/>
              </a:pPr>
              <a:endParaRPr lang="id-ID" altLang="id-ID" kern="0" dirty="0">
                <a:solidFill>
                  <a:srgbClr val="FFFFFF"/>
                </a:solidFill>
                <a:latin typeface="仓耳玄三M W05" panose="02020400000000000000" pitchFamily="18" charset="-122"/>
              </a:endParaRPr>
            </a:p>
          </p:txBody>
        </p:sp>
        <p:sp>
          <p:nvSpPr>
            <p:cNvPr id="13" name="TextBox 23">
              <a:extLst>
                <a:ext uri="{FF2B5EF4-FFF2-40B4-BE49-F238E27FC236}">
                  <a16:creationId xmlns:a16="http://schemas.microsoft.com/office/drawing/2014/main" id="{F7264D9E-7D6F-4015-894F-8BE89A8646C3}"/>
                </a:ext>
              </a:extLst>
            </p:cNvPr>
            <p:cNvSpPr txBox="1">
              <a:spLocks noChangeArrowheads="1"/>
            </p:cNvSpPr>
            <p:nvPr/>
          </p:nvSpPr>
          <p:spPr bwMode="auto">
            <a:xfrm>
              <a:off x="6319130" y="2641309"/>
              <a:ext cx="771727" cy="110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914309">
                <a:defRPr/>
              </a:pPr>
              <a:r>
                <a:rPr lang="nb-NO" altLang="id-ID" sz="6599" kern="0" dirty="0">
                  <a:solidFill>
                    <a:prstClr val="white">
                      <a:lumMod val="95000"/>
                    </a:prstClr>
                  </a:solidFill>
                  <a:latin typeface="仓耳玄三M W05" panose="02020400000000000000" pitchFamily="18" charset="-122"/>
                </a:rPr>
                <a:t>1</a:t>
              </a:r>
            </a:p>
          </p:txBody>
        </p:sp>
      </p:grpSp>
      <p:cxnSp>
        <p:nvCxnSpPr>
          <p:cNvPr id="14" name="Straight Connector 52">
            <a:extLst>
              <a:ext uri="{FF2B5EF4-FFF2-40B4-BE49-F238E27FC236}">
                <a16:creationId xmlns:a16="http://schemas.microsoft.com/office/drawing/2014/main" id="{834174B4-F445-4680-89DC-799C609479B4}"/>
              </a:ext>
            </a:extLst>
          </p:cNvPr>
          <p:cNvCxnSpPr>
            <a:cxnSpLocks noChangeShapeType="1"/>
          </p:cNvCxnSpPr>
          <p:nvPr/>
        </p:nvCxnSpPr>
        <p:spPr bwMode="auto">
          <a:xfrm>
            <a:off x="6330462" y="2862024"/>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16" name="矩形 17">
            <a:extLst>
              <a:ext uri="{FF2B5EF4-FFF2-40B4-BE49-F238E27FC236}">
                <a16:creationId xmlns:a16="http://schemas.microsoft.com/office/drawing/2014/main" id="{B12646E7-C4D9-43E6-8E0E-1207A3E48379}"/>
              </a:ext>
            </a:extLst>
          </p:cNvPr>
          <p:cNvSpPr/>
          <p:nvPr/>
        </p:nvSpPr>
        <p:spPr>
          <a:xfrm>
            <a:off x="7778449" y="2095370"/>
            <a:ext cx="4073990" cy="954107"/>
          </a:xfrm>
          <a:prstGeom prst="rect">
            <a:avLst/>
          </a:prstGeom>
        </p:spPr>
        <p:txBody>
          <a:bodyPr wrap="square">
            <a:spAutoFit/>
            <a:scene3d>
              <a:camera prst="orthographicFront"/>
              <a:lightRig rig="threePt" dir="t"/>
            </a:scene3d>
            <a:sp3d contourW="12700"/>
          </a:bodyPr>
          <a:lstStyle/>
          <a:p>
            <a:pPr algn="just"/>
            <a:r>
              <a:rPr lang="it-IT" sz="2800" b="1" i="1" dirty="0">
                <a:latin typeface="Times New Roman" panose="02020603050405020304" pitchFamily="18" charset="0"/>
                <a:cs typeface="Times New Roman" panose="02020603050405020304" pitchFamily="18" charset="0"/>
              </a:rPr>
              <a:t>* Bài cũ: hoàn thành bài tập theo yêu cầu.</a:t>
            </a:r>
            <a:endParaRPr lang="en-US" sz="2800" dirty="0">
              <a:latin typeface="Times New Roman" panose="02020603050405020304" pitchFamily="18" charset="0"/>
              <a:cs typeface="Times New Roman" panose="02020603050405020304" pitchFamily="18" charset="0"/>
            </a:endParaRPr>
          </a:p>
        </p:txBody>
      </p:sp>
      <p:cxnSp>
        <p:nvCxnSpPr>
          <p:cNvPr id="18" name="Straight Connector 52">
            <a:extLst>
              <a:ext uri="{FF2B5EF4-FFF2-40B4-BE49-F238E27FC236}">
                <a16:creationId xmlns:a16="http://schemas.microsoft.com/office/drawing/2014/main" id="{27A3DD2A-672D-46A1-8652-FB724898D0D6}"/>
              </a:ext>
            </a:extLst>
          </p:cNvPr>
          <p:cNvCxnSpPr>
            <a:cxnSpLocks noChangeShapeType="1"/>
          </p:cNvCxnSpPr>
          <p:nvPr/>
        </p:nvCxnSpPr>
        <p:spPr bwMode="auto">
          <a:xfrm>
            <a:off x="6926018" y="3915702"/>
            <a:ext cx="1142925" cy="1588"/>
          </a:xfrm>
          <a:prstGeom prst="line">
            <a:avLst/>
          </a:prstGeom>
          <a:noFill/>
          <a:ln w="25400">
            <a:solidFill>
              <a:sysClr val="window" lastClr="FFFFFF">
                <a:lumMod val="65000"/>
              </a:sysClr>
            </a:solidFill>
            <a:round/>
            <a:headEnd/>
            <a:tailEnd/>
          </a:ln>
          <a:effectLst/>
          <a:extLst>
            <a:ext uri="{909E8E84-426E-40DD-AFC4-6F175D3DCCD1}">
              <a14:hiddenFill xmlns:a14="http://schemas.microsoft.com/office/drawing/2010/main">
                <a:noFill/>
              </a14:hiddenFill>
            </a:ext>
          </a:extLst>
        </p:spPr>
      </p:cxnSp>
      <p:sp>
        <p:nvSpPr>
          <p:cNvPr id="21" name="文本框 22">
            <a:extLst>
              <a:ext uri="{FF2B5EF4-FFF2-40B4-BE49-F238E27FC236}">
                <a16:creationId xmlns:a16="http://schemas.microsoft.com/office/drawing/2014/main" id="{322AB4DA-8EEA-49FF-9CD0-CC878E1FF2B7}"/>
              </a:ext>
            </a:extLst>
          </p:cNvPr>
          <p:cNvSpPr txBox="1"/>
          <p:nvPr/>
        </p:nvSpPr>
        <p:spPr>
          <a:xfrm>
            <a:off x="8243612" y="3579685"/>
            <a:ext cx="3608827" cy="1384995"/>
          </a:xfrm>
          <a:prstGeom prst="rect">
            <a:avLst/>
          </a:prstGeom>
          <a:noFill/>
        </p:spPr>
        <p:txBody>
          <a:bodyPr wrap="square" rtlCol="0">
            <a:spAutoFit/>
            <a:scene3d>
              <a:camera prst="orthographicFront"/>
              <a:lightRig rig="threePt" dir="t"/>
            </a:scene3d>
            <a:sp3d contourW="12700"/>
          </a:bodyPr>
          <a:lstStyle/>
          <a:p>
            <a:pPr algn="just"/>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Soạn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đất</a:t>
            </a:r>
            <a:r>
              <a:rPr lang="en-US" sz="2800" b="1" i="1" dirty="0">
                <a:latin typeface="Times New Roman" panose="02020603050405020304" pitchFamily="18" charset="0"/>
                <a:cs typeface="Times New Roman" panose="02020603050405020304" pitchFamily="18" charset="0"/>
              </a:rPr>
              <a:t> – </a:t>
            </a:r>
            <a:r>
              <a:rPr lang="en-US" sz="2800" b="1" i="1" dirty="0" err="1">
                <a:latin typeface="Times New Roman" panose="02020603050405020304" pitchFamily="18" charset="0"/>
                <a:cs typeface="Times New Roman" panose="02020603050405020304" pitchFamily="18" charset="0"/>
              </a:rPr>
              <a:t>cái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7" name="图片 3">
            <a:extLst>
              <a:ext uri="{FF2B5EF4-FFF2-40B4-BE49-F238E27FC236}">
                <a16:creationId xmlns:a16="http://schemas.microsoft.com/office/drawing/2014/main" id="{B7C23DAB-9A06-4E71-AC3E-65C3F5568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36" y="2487335"/>
            <a:ext cx="5228223" cy="4163567"/>
          </a:xfrm>
          <a:prstGeom prst="rect">
            <a:avLst/>
          </a:prstGeom>
        </p:spPr>
      </p:pic>
    </p:spTree>
    <p:extLst>
      <p:ext uri="{BB962C8B-B14F-4D97-AF65-F5344CB8AC3E}">
        <p14:creationId xmlns:p14="http://schemas.microsoft.com/office/powerpoint/2010/main" val="150213989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par>
                                <p:cTn id="12" presetID="2" presetClass="entr" presetSubtype="1"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15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0-#ppt_h/2"/>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22" presetClass="entr" presetSubtype="8" fill="hold" nodeType="withEffect">
                                  <p:stCondLst>
                                    <p:cond delay="25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nodeType="withEffect">
                                  <p:stCondLst>
                                    <p:cond delay="25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AA505444-12A8-40F1-9349-200E89AC6A4A}"/>
              </a:ext>
            </a:extLst>
          </p:cNvPr>
          <p:cNvSpPr txBox="1"/>
          <p:nvPr/>
        </p:nvSpPr>
        <p:spPr>
          <a:xfrm>
            <a:off x="1708350" y="1720612"/>
            <a:ext cx="8599541" cy="2751266"/>
          </a:xfrm>
          <a:prstGeom prst="rect">
            <a:avLst/>
          </a:prstGeom>
          <a:noFill/>
          <a:extLst>
            <a:ext uri="{909E8E84-426E-40DD-AFC4-6F175D3DCCD1}">
              <a14:hiddenFill xmlns:a14="http://schemas.microsoft.com/office/drawing/2010/main">
                <a:solidFill>
                  <a:srgbClr val="BD8A5D"/>
                </a:solidFill>
              </a14:hiddenFill>
            </a:ext>
          </a:extLst>
        </p:spPr>
        <p:txBody>
          <a:bodyPr wrap="square" rtlCol="0">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n-US" altLang="zh-CN" sz="9599" b="1" i="0" u="none" strike="noStrike" kern="1200" cap="none" spc="0" normalizeH="0" baseline="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Chúc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các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em</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học</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 </a:t>
            </a:r>
            <a:r>
              <a:rPr kumimoji="0" lang="en-US" altLang="zh-CN" sz="9599" b="1" i="0" u="none" strike="noStrike" kern="1200" cap="none" spc="0" normalizeH="0" noProof="0" dirty="0" err="1">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tốt</a:t>
            </a:r>
            <a:r>
              <a:rPr kumimoji="0" lang="en-US" altLang="zh-CN" sz="9599" b="1" i="0" u="none" strike="noStrike" kern="1200" cap="none" spc="0" normalizeH="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rPr>
              <a:t>!</a:t>
            </a:r>
            <a:endParaRPr kumimoji="0" lang="zh-CN" altLang="en-US" sz="9599" b="1" i="0" u="none" strike="noStrike" kern="1200" cap="none" spc="0" normalizeH="0" baseline="0" noProof="0" dirty="0">
              <a:ln>
                <a:noFill/>
              </a:ln>
              <a:solidFill>
                <a:srgbClr val="418765"/>
              </a:solidFill>
              <a:effectLst/>
              <a:uLnTx/>
              <a:uFillTx/>
              <a:latin typeface="Times New Roman" panose="02020603050405020304" pitchFamily="18" charset="0"/>
              <a:ea typeface="字魂36号-正文宋楷" panose="02000000000000000000" charset="-122"/>
              <a:cs typeface="Times New Roman" panose="02020603050405020304" pitchFamily="18" charset="0"/>
              <a:sym typeface="+mn-ea"/>
            </a:endParaRPr>
          </a:p>
        </p:txBody>
      </p:sp>
      <p:pic>
        <p:nvPicPr>
          <p:cNvPr id="3" name="Picture 2">
            <a:extLst>
              <a:ext uri="{FF2B5EF4-FFF2-40B4-BE49-F238E27FC236}">
                <a16:creationId xmlns:a16="http://schemas.microsoft.com/office/drawing/2014/main" id="{690270B4-FA60-4DD2-BDC8-113A8A61A78B}"/>
              </a:ext>
            </a:extLst>
          </p:cNvPr>
          <p:cNvPicPr>
            <a:picLocks noChangeAspect="1"/>
          </p:cNvPicPr>
          <p:nvPr/>
        </p:nvPicPr>
        <p:blipFill>
          <a:blip r:embed="rId2"/>
          <a:stretch>
            <a:fillRect/>
          </a:stretch>
        </p:blipFill>
        <p:spPr>
          <a:xfrm>
            <a:off x="7454537" y="4104973"/>
            <a:ext cx="3164507" cy="3164507"/>
          </a:xfrm>
          <a:prstGeom prst="rect">
            <a:avLst/>
          </a:prstGeom>
        </p:spPr>
      </p:pic>
    </p:spTree>
    <p:extLst>
      <p:ext uri="{BB962C8B-B14F-4D97-AF65-F5344CB8AC3E}">
        <p14:creationId xmlns:p14="http://schemas.microsoft.com/office/powerpoint/2010/main" val="13575655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D204E5C-E434-4D34-9C12-17A144CB2CB9}"/>
              </a:ext>
            </a:extLst>
          </p:cNvPr>
          <p:cNvSpPr/>
          <p:nvPr/>
        </p:nvSpPr>
        <p:spPr>
          <a:xfrm>
            <a:off x="1719743" y="635725"/>
            <a:ext cx="8418996" cy="1218242"/>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dirty="0">
                <a:solidFill>
                  <a:prstClr val="black"/>
                </a:solidFill>
                <a:latin typeface="Times New Roman" panose="02020603050405020304" pitchFamily="18" charset="0"/>
                <a:cs typeface="Times New Roman" panose="02020603050405020304" pitchFamily="18" charset="0"/>
              </a:rPr>
              <a:t>Câu 3: Trái banh/ bóng có hình gì?</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cầu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1915151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D204E5C-E434-4D34-9C12-17A144CB2CB9}"/>
              </a:ext>
            </a:extLst>
          </p:cNvPr>
          <p:cNvSpPr/>
          <p:nvPr/>
        </p:nvSpPr>
        <p:spPr>
          <a:xfrm>
            <a:off x="1719743" y="549722"/>
            <a:ext cx="8418996" cy="1318863"/>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prstClr val="black"/>
                </a:solidFill>
                <a:latin typeface="Times New Roman" panose="02020603050405020304" pitchFamily="18" charset="0"/>
                <a:cs typeface="Times New Roman" panose="02020603050405020304" pitchFamily="18" charset="0"/>
              </a:rPr>
              <a:t>Câu 4: Màu sắc tượng trưng cho hòa bình?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6529472F-2DEB-40E9-B5FD-C2306A1F5235}"/>
              </a:ext>
            </a:extLst>
          </p:cNvPr>
          <p:cNvPicPr>
            <a:picLocks noChangeAspect="1"/>
          </p:cNvPicPr>
          <p:nvPr/>
        </p:nvPicPr>
        <p:blipFill>
          <a:blip r:embed="rId4"/>
          <a:stretch>
            <a:fillRect/>
          </a:stretch>
        </p:blipFill>
        <p:spPr>
          <a:xfrm>
            <a:off x="0" y="4173538"/>
            <a:ext cx="3871720" cy="2686050"/>
          </a:xfrm>
          <a:prstGeom prst="rect">
            <a:avLst/>
          </a:prstGeom>
        </p:spPr>
      </p:pic>
      <p:pic>
        <p:nvPicPr>
          <p:cNvPr id="7" name="Picture 6">
            <a:hlinkClick r:id="rId5" action="ppaction://hlinksldjump"/>
            <a:extLst>
              <a:ext uri="{FF2B5EF4-FFF2-40B4-BE49-F238E27FC236}">
                <a16:creationId xmlns:a16="http://schemas.microsoft.com/office/drawing/2014/main" id="{E74D4571-DE1E-4DAB-BA3C-C9225294E1EA}"/>
              </a:ext>
            </a:extLst>
          </p:cNvPr>
          <p:cNvPicPr>
            <a:picLocks noChangeAspect="1"/>
          </p:cNvPicPr>
          <p:nvPr/>
        </p:nvPicPr>
        <p:blipFill>
          <a:blip r:embed="rId6"/>
          <a:stretch>
            <a:fillRect/>
          </a:stretch>
        </p:blipFill>
        <p:spPr>
          <a:xfrm>
            <a:off x="4772117" y="4220302"/>
            <a:ext cx="2003561" cy="2003561"/>
          </a:xfrm>
          <a:prstGeom prst="rect">
            <a:avLst/>
          </a:prstGeom>
        </p:spPr>
      </p:pic>
      <p:sp>
        <p:nvSpPr>
          <p:cNvPr id="6" name="Rectangle: Rounded Corners 5">
            <a:extLst>
              <a:ext uri="{FF2B5EF4-FFF2-40B4-BE49-F238E27FC236}">
                <a16:creationId xmlns:a16="http://schemas.microsoft.com/office/drawing/2014/main" id="{535BC0D6-7B35-4E56-8B2C-938936CC873F}"/>
              </a:ext>
            </a:extLst>
          </p:cNvPr>
          <p:cNvSpPr/>
          <p:nvPr/>
        </p:nvSpPr>
        <p:spPr>
          <a:xfrm>
            <a:off x="5441279" y="2991775"/>
            <a:ext cx="4333036" cy="1021298"/>
          </a:xfrm>
          <a:prstGeom prst="roundRect">
            <a:avLst/>
          </a:prstGeom>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err="1">
                <a:solidFill>
                  <a:prstClr val="black"/>
                </a:solidFill>
                <a:latin typeface="Times New Roman" panose="02020603050405020304" pitchFamily="18" charset="0"/>
                <a:cs typeface="Times New Roman" panose="02020603050405020304" pitchFamily="18" charset="0"/>
              </a:rPr>
              <a:t>Màu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FD88CEF2-9BF9-4AED-8ADF-630E150D7F2C}"/>
              </a:ext>
            </a:extLst>
          </p:cNvPr>
          <p:cNvPicPr>
            <a:picLocks noChangeAspect="1"/>
          </p:cNvPicPr>
          <p:nvPr/>
        </p:nvPicPr>
        <p:blipFill>
          <a:blip r:embed="rId7"/>
          <a:stretch>
            <a:fillRect/>
          </a:stretch>
        </p:blipFill>
        <p:spPr>
          <a:xfrm>
            <a:off x="7331978" y="4220302"/>
            <a:ext cx="3871720" cy="3277026"/>
          </a:xfrm>
          <a:prstGeom prst="rect">
            <a:avLst/>
          </a:prstGeom>
        </p:spPr>
      </p:pic>
    </p:spTree>
    <p:extLst>
      <p:ext uri="{BB962C8B-B14F-4D97-AF65-F5344CB8AC3E}">
        <p14:creationId xmlns:p14="http://schemas.microsoft.com/office/powerpoint/2010/main" val="306600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6">
            <a:extLst>
              <a:ext uri="{FF2B5EF4-FFF2-40B4-BE49-F238E27FC236}">
                <a16:creationId xmlns:a16="http://schemas.microsoft.com/office/drawing/2014/main" id="{E9CB1EA9-8998-4B69-8156-AA14456863B0}"/>
              </a:ext>
            </a:extLst>
          </p:cNvPr>
          <p:cNvSpPr txBox="1"/>
          <p:nvPr/>
        </p:nvSpPr>
        <p:spPr>
          <a:xfrm>
            <a:off x="1550831" y="488538"/>
            <a:ext cx="3499341" cy="646331"/>
          </a:xfrm>
          <a:prstGeom prst="rect">
            <a:avLst/>
          </a:prstGeom>
          <a:noFill/>
        </p:spPr>
        <p:txBody>
          <a:bodyPr wrap="square"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lang="en-US" altLang="zh-CN" sz="3600" b="1" dirty="0">
                <a:solidFill>
                  <a:srgbClr val="C00000"/>
                </a:solidFill>
                <a:latin typeface="Times New Roman" panose="02020603050405020304" pitchFamily="18" charset="0"/>
                <a:ea typeface="Arial Unicode MS" panose="020B0604020202020204" pitchFamily="34" charset="-122"/>
                <a:cs typeface="Times New Roman" panose="02020603050405020304" pitchFamily="18" charset="0"/>
              </a:rPr>
              <a:t>GÓC CHIA SẺ</a:t>
            </a:r>
            <a:endParaRPr kumimoji="0" lang="en-US" altLang="zh-CN" sz="36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3" name="图片 2">
            <a:extLst>
              <a:ext uri="{FF2B5EF4-FFF2-40B4-BE49-F238E27FC236}">
                <a16:creationId xmlns:a16="http://schemas.microsoft.com/office/drawing/2014/main" id="{52BAC4D8-CB8C-4BFE-87BC-9908AE78A7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170" y="981511"/>
            <a:ext cx="8313490" cy="6090407"/>
          </a:xfrm>
          <a:prstGeom prst="rect">
            <a:avLst/>
          </a:prstGeom>
        </p:spPr>
      </p:pic>
      <p:sp>
        <p:nvSpPr>
          <p:cNvPr id="4" name="文本框 5">
            <a:extLst>
              <a:ext uri="{FF2B5EF4-FFF2-40B4-BE49-F238E27FC236}">
                <a16:creationId xmlns:a16="http://schemas.microsoft.com/office/drawing/2014/main" id="{6FBE961B-C3CD-43BF-81E0-C61B25AF7AD0}"/>
              </a:ext>
            </a:extLst>
          </p:cNvPr>
          <p:cNvSpPr txBox="1"/>
          <p:nvPr/>
        </p:nvSpPr>
        <p:spPr>
          <a:xfrm>
            <a:off x="1753299" y="1925964"/>
            <a:ext cx="434190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Bức</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ảnh</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bí</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mật</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gợi</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cho</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em</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thông</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điệp</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a:t>
            </a:r>
            <a:r>
              <a:rPr kumimoji="0" lang="en-US" sz="4800" b="1" i="1"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gì</a:t>
            </a:r>
            <a:r>
              <a:rPr kumimoji="0" lang="en-US"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a:t>
            </a:r>
            <a:endParaRPr kumimoji="0" lang="vi-VN" sz="4800" b="1" i="1"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a:extLst>
              <a:ext uri="{FF2B5EF4-FFF2-40B4-BE49-F238E27FC236}">
                <a16:creationId xmlns:a16="http://schemas.microsoft.com/office/drawing/2014/main" id="{DAB20ED3-71BB-412B-B4B1-A1937DC65B1E}"/>
              </a:ext>
            </a:extLst>
          </p:cNvPr>
          <p:cNvPicPr>
            <a:picLocks noChangeAspect="1"/>
          </p:cNvPicPr>
          <p:nvPr/>
        </p:nvPicPr>
        <p:blipFill>
          <a:blip r:embed="rId3"/>
          <a:stretch>
            <a:fillRect/>
          </a:stretch>
        </p:blipFill>
        <p:spPr>
          <a:xfrm>
            <a:off x="6923324" y="2837975"/>
            <a:ext cx="4527648" cy="4726916"/>
          </a:xfrm>
          <a:prstGeom prst="rect">
            <a:avLst/>
          </a:prstGeom>
        </p:spPr>
      </p:pic>
      <p:pic>
        <p:nvPicPr>
          <p:cNvPr id="7" name="Picture 6">
            <a:extLst>
              <a:ext uri="{FF2B5EF4-FFF2-40B4-BE49-F238E27FC236}">
                <a16:creationId xmlns:a16="http://schemas.microsoft.com/office/drawing/2014/main" id="{D9FAC6E6-FDC4-44F9-8A7B-11D73B7B52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756844" y="-6034"/>
            <a:ext cx="1765476" cy="1174844"/>
          </a:xfrm>
          <a:prstGeom prst="rect">
            <a:avLst/>
          </a:prstGeom>
        </p:spPr>
      </p:pic>
    </p:spTree>
    <p:extLst>
      <p:ext uri="{BB962C8B-B14F-4D97-AF65-F5344CB8AC3E}">
        <p14:creationId xmlns:p14="http://schemas.microsoft.com/office/powerpoint/2010/main" val="2812550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FFA1E-85EF-6B3C-6608-FE3F599910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72BD81-2225-D268-F032-7617548CEFB8}"/>
              </a:ext>
            </a:extLst>
          </p:cNvPr>
          <p:cNvPicPr>
            <a:picLocks noChangeAspect="1"/>
          </p:cNvPicPr>
          <p:nvPr/>
        </p:nvPicPr>
        <p:blipFill>
          <a:blip r:embed="rId3"/>
          <a:stretch>
            <a:fillRect/>
          </a:stretch>
        </p:blipFill>
        <p:spPr>
          <a:xfrm>
            <a:off x="4312606" y="1652101"/>
            <a:ext cx="5561762" cy="4626458"/>
          </a:xfrm>
          <a:prstGeom prst="rect">
            <a:avLst/>
          </a:prstGeom>
        </p:spPr>
      </p:pic>
      <p:cxnSp>
        <p:nvCxnSpPr>
          <p:cNvPr id="4" name="Straight Connector 3">
            <a:extLst>
              <a:ext uri="{FF2B5EF4-FFF2-40B4-BE49-F238E27FC236}">
                <a16:creationId xmlns:a16="http://schemas.microsoft.com/office/drawing/2014/main" id="{AD7F1B0C-3EC6-97AE-5225-AB2076E3CB20}"/>
              </a:ext>
            </a:extLst>
          </p:cNvPr>
          <p:cNvCxnSpPr>
            <a:cxnSpLocks/>
          </p:cNvCxnSpPr>
          <p:nvPr/>
        </p:nvCxnSpPr>
        <p:spPr>
          <a:xfrm>
            <a:off x="1904687" y="548149"/>
            <a:ext cx="2276918" cy="0"/>
          </a:xfrm>
          <a:prstGeom prst="line">
            <a:avLst/>
          </a:prstGeom>
          <a:noFill/>
          <a:ln w="57150" cap="flat" cmpd="sng" algn="ctr">
            <a:solidFill>
              <a:srgbClr val="1E9C8C"/>
            </a:solidFill>
            <a:prstDash val="solid"/>
            <a:miter lim="800000"/>
          </a:ln>
          <a:effectLst/>
        </p:spPr>
      </p:cxnSp>
      <p:cxnSp>
        <p:nvCxnSpPr>
          <p:cNvPr id="6" name="Straight Connector 5">
            <a:extLst>
              <a:ext uri="{FF2B5EF4-FFF2-40B4-BE49-F238E27FC236}">
                <a16:creationId xmlns:a16="http://schemas.microsoft.com/office/drawing/2014/main" id="{7E5E80B5-3D58-8E00-A856-26CFA892BABE}"/>
              </a:ext>
            </a:extLst>
          </p:cNvPr>
          <p:cNvCxnSpPr>
            <a:cxnSpLocks/>
          </p:cNvCxnSpPr>
          <p:nvPr/>
        </p:nvCxnSpPr>
        <p:spPr>
          <a:xfrm>
            <a:off x="7420758" y="1292222"/>
            <a:ext cx="2276918" cy="0"/>
          </a:xfrm>
          <a:prstGeom prst="line">
            <a:avLst/>
          </a:prstGeom>
          <a:noFill/>
          <a:ln w="57150" cap="flat" cmpd="sng" algn="ctr">
            <a:solidFill>
              <a:srgbClr val="1E9C8C"/>
            </a:solidFill>
            <a:prstDash val="solid"/>
            <a:miter lim="800000"/>
          </a:ln>
          <a:effectLst/>
        </p:spPr>
      </p:cxnSp>
      <p:sp>
        <p:nvSpPr>
          <p:cNvPr id="17" name="Rectangle 16">
            <a:hlinkClick r:id="rId4" action="ppaction://hlinksldjump"/>
            <a:extLst>
              <a:ext uri="{FF2B5EF4-FFF2-40B4-BE49-F238E27FC236}">
                <a16:creationId xmlns:a16="http://schemas.microsoft.com/office/drawing/2014/main" id="{FD786795-7979-F773-1933-0058C1239FD9}"/>
              </a:ext>
            </a:extLst>
          </p:cNvPr>
          <p:cNvSpPr/>
          <p:nvPr/>
        </p:nvSpPr>
        <p:spPr>
          <a:xfrm>
            <a:off x="9623704" y="620098"/>
            <a:ext cx="1602288" cy="558259"/>
          </a:xfrm>
          <a:prstGeom prst="rect">
            <a:avLst/>
          </a:prstGeom>
          <a:solidFill>
            <a:sysClr val="window" lastClr="FFFFFF"/>
          </a:solidFill>
          <a:ln w="57150" cap="flat" cmpd="sng" algn="ctr">
            <a:solidFill>
              <a:srgbClr val="70AD47"/>
            </a:solidFill>
            <a:prstDash val="sysDash"/>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BÀI HỌC</a:t>
            </a:r>
          </a:p>
        </p:txBody>
      </p:sp>
      <p:sp>
        <p:nvSpPr>
          <p:cNvPr id="18" name="Star: 5 Points 17">
            <a:hlinkClick r:id="rId5" action="ppaction://hlinksldjump"/>
            <a:extLst>
              <a:ext uri="{FF2B5EF4-FFF2-40B4-BE49-F238E27FC236}">
                <a16:creationId xmlns:a16="http://schemas.microsoft.com/office/drawing/2014/main" id="{3F746333-0508-BE80-14D1-0C4AA7A75F8C}"/>
              </a:ext>
            </a:extLst>
          </p:cNvPr>
          <p:cNvSpPr/>
          <p:nvPr/>
        </p:nvSpPr>
        <p:spPr>
          <a:xfrm>
            <a:off x="687584" y="1948788"/>
            <a:ext cx="452921" cy="445030"/>
          </a:xfrm>
          <a:prstGeom prst="star5">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1</a:t>
            </a:r>
          </a:p>
        </p:txBody>
      </p:sp>
      <p:sp>
        <p:nvSpPr>
          <p:cNvPr id="19" name="Star: 5 Points 18">
            <a:hlinkClick r:id="rId6" action="ppaction://hlinksldjump"/>
            <a:extLst>
              <a:ext uri="{FF2B5EF4-FFF2-40B4-BE49-F238E27FC236}">
                <a16:creationId xmlns:a16="http://schemas.microsoft.com/office/drawing/2014/main" id="{48A322C6-ED24-90DD-4813-42DF55EE4F05}"/>
              </a:ext>
            </a:extLst>
          </p:cNvPr>
          <p:cNvSpPr/>
          <p:nvPr/>
        </p:nvSpPr>
        <p:spPr>
          <a:xfrm>
            <a:off x="1336118" y="1888111"/>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2</a:t>
            </a:r>
          </a:p>
        </p:txBody>
      </p:sp>
      <p:sp>
        <p:nvSpPr>
          <p:cNvPr id="20" name="Star: 5 Points 19">
            <a:hlinkClick r:id="rId7" action="ppaction://hlinksldjump"/>
            <a:extLst>
              <a:ext uri="{FF2B5EF4-FFF2-40B4-BE49-F238E27FC236}">
                <a16:creationId xmlns:a16="http://schemas.microsoft.com/office/drawing/2014/main" id="{D909AE08-E98C-78F0-983D-3D1366AF8BE4}"/>
              </a:ext>
            </a:extLst>
          </p:cNvPr>
          <p:cNvSpPr/>
          <p:nvPr/>
        </p:nvSpPr>
        <p:spPr>
          <a:xfrm>
            <a:off x="1984652" y="1880039"/>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3</a:t>
            </a:r>
          </a:p>
        </p:txBody>
      </p:sp>
      <p:sp>
        <p:nvSpPr>
          <p:cNvPr id="21" name="Star: 5 Points 20">
            <a:hlinkClick r:id="rId8" action="ppaction://hlinksldjump"/>
            <a:extLst>
              <a:ext uri="{FF2B5EF4-FFF2-40B4-BE49-F238E27FC236}">
                <a16:creationId xmlns:a16="http://schemas.microsoft.com/office/drawing/2014/main" id="{E2565B89-51C2-52DB-3A39-8B72258CC81B}"/>
              </a:ext>
            </a:extLst>
          </p:cNvPr>
          <p:cNvSpPr/>
          <p:nvPr/>
        </p:nvSpPr>
        <p:spPr>
          <a:xfrm>
            <a:off x="2647344" y="1872432"/>
            <a:ext cx="452921" cy="445030"/>
          </a:xfrm>
          <a:prstGeom prst="star5">
            <a:avLst>
              <a:gd name="adj" fmla="val 20803"/>
              <a:gd name="hf" fmla="val 105146"/>
              <a:gd name="vf" fmla="val 110557"/>
            </a:avLst>
          </a:prstGeom>
          <a:solidFill>
            <a:srgbClr val="FFC000"/>
          </a:solidFill>
          <a:ln w="12700" cap="flat" cmpd="sng" algn="ctr">
            <a:solidFill>
              <a:srgbClr val="ED7D31">
                <a:shade val="50000"/>
              </a:srgbClr>
            </a:solidFill>
            <a:prstDash val="solid"/>
            <a:miter lim="800000"/>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等线"/>
                <a:ea typeface="字魂59号-创粗黑"/>
                <a:cs typeface="+mn-cs"/>
              </a:rPr>
              <a:t>4</a:t>
            </a:r>
          </a:p>
        </p:txBody>
      </p:sp>
      <p:pic>
        <p:nvPicPr>
          <p:cNvPr id="29" name="Picture 28">
            <a:extLst>
              <a:ext uri="{FF2B5EF4-FFF2-40B4-BE49-F238E27FC236}">
                <a16:creationId xmlns:a16="http://schemas.microsoft.com/office/drawing/2014/main" id="{E471E3CE-110D-9F6E-B5AB-63DAEC6100C1}"/>
              </a:ext>
            </a:extLst>
          </p:cNvPr>
          <p:cNvPicPr>
            <a:picLocks noChangeAspect="1"/>
          </p:cNvPicPr>
          <p:nvPr/>
        </p:nvPicPr>
        <p:blipFill>
          <a:blip r:embed="rId9"/>
          <a:stretch>
            <a:fillRect/>
          </a:stretch>
        </p:blipFill>
        <p:spPr>
          <a:xfrm>
            <a:off x="2545136" y="5340619"/>
            <a:ext cx="941219" cy="937940"/>
          </a:xfrm>
          <a:prstGeom prst="rect">
            <a:avLst/>
          </a:prstGeom>
        </p:spPr>
      </p:pic>
      <p:pic>
        <p:nvPicPr>
          <p:cNvPr id="24" name="Picture 23">
            <a:extLst>
              <a:ext uri="{FF2B5EF4-FFF2-40B4-BE49-F238E27FC236}">
                <a16:creationId xmlns:a16="http://schemas.microsoft.com/office/drawing/2014/main" id="{BBD2D8FC-9BB5-8538-1AA3-1D99F4F4D9A8}"/>
              </a:ext>
            </a:extLst>
          </p:cNvPr>
          <p:cNvPicPr>
            <a:picLocks noChangeAspect="1"/>
          </p:cNvPicPr>
          <p:nvPr/>
        </p:nvPicPr>
        <p:blipFill>
          <a:blip r:embed="rId10"/>
          <a:stretch>
            <a:fillRect/>
          </a:stretch>
        </p:blipFill>
        <p:spPr>
          <a:xfrm>
            <a:off x="4181605" y="4135772"/>
            <a:ext cx="5809683" cy="2281806"/>
          </a:xfrm>
          <a:prstGeom prst="rect">
            <a:avLst/>
          </a:prstGeom>
        </p:spPr>
      </p:pic>
      <p:pic>
        <p:nvPicPr>
          <p:cNvPr id="27" name="Picture 26">
            <a:extLst>
              <a:ext uri="{FF2B5EF4-FFF2-40B4-BE49-F238E27FC236}">
                <a16:creationId xmlns:a16="http://schemas.microsoft.com/office/drawing/2014/main" id="{3F00E2A2-5BEA-3208-BECC-7B9444CAF1C5}"/>
              </a:ext>
            </a:extLst>
          </p:cNvPr>
          <p:cNvPicPr>
            <a:picLocks noChangeAspect="1"/>
          </p:cNvPicPr>
          <p:nvPr/>
        </p:nvPicPr>
        <p:blipFill>
          <a:blip r:embed="rId11"/>
          <a:stretch>
            <a:fillRect/>
          </a:stretch>
        </p:blipFill>
        <p:spPr>
          <a:xfrm>
            <a:off x="449078" y="3793822"/>
            <a:ext cx="3408934" cy="3408934"/>
          </a:xfrm>
          <a:prstGeom prst="rect">
            <a:avLst/>
          </a:prstGeom>
        </p:spPr>
      </p:pic>
      <p:pic>
        <p:nvPicPr>
          <p:cNvPr id="33" name="Picture 32">
            <a:extLst>
              <a:ext uri="{FF2B5EF4-FFF2-40B4-BE49-F238E27FC236}">
                <a16:creationId xmlns:a16="http://schemas.microsoft.com/office/drawing/2014/main" id="{6D90955D-1C81-F2F6-F8EB-821936D9A41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45998" y="646884"/>
            <a:ext cx="1765476" cy="1174844"/>
          </a:xfrm>
          <a:prstGeom prst="rect">
            <a:avLst/>
          </a:prstGeom>
        </p:spPr>
      </p:pic>
    </p:spTree>
    <p:extLst>
      <p:ext uri="{BB962C8B-B14F-4D97-AF65-F5344CB8AC3E}">
        <p14:creationId xmlns:p14="http://schemas.microsoft.com/office/powerpoint/2010/main" val="1170679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7" presetClass="emph" presetSubtype="0" fill="remove" nodeType="withEffect">
                                  <p:stCondLst>
                                    <p:cond delay="0"/>
                                  </p:stCondLst>
                                  <p:childTnLst>
                                    <p:animClr clrSpc="rgb" dir="cw">
                                      <p:cBhvr override="childStyle">
                                        <p:cTn id="12" dur="250" autoRev="1" fill="remove"/>
                                        <p:tgtEl>
                                          <p:spTgt spid="4"/>
                                        </p:tgtEl>
                                        <p:attrNameLst>
                                          <p:attrName>style.color</p:attrName>
                                        </p:attrNameLst>
                                      </p:cBhvr>
                                      <p:to>
                                        <a:schemeClr val="bg1"/>
                                      </p:to>
                                    </p:animClr>
                                    <p:animClr clrSpc="rgb" dir="cw">
                                      <p:cBhvr>
                                        <p:cTn id="13" dur="250" autoRev="1" fill="remove"/>
                                        <p:tgtEl>
                                          <p:spTgt spid="4"/>
                                        </p:tgtEl>
                                        <p:attrNameLst>
                                          <p:attrName>fillcolor</p:attrName>
                                        </p:attrNameLst>
                                      </p:cBhvr>
                                      <p:to>
                                        <a:schemeClr val="bg1"/>
                                      </p:to>
                                    </p:animClr>
                                    <p:set>
                                      <p:cBhvr>
                                        <p:cTn id="14" dur="250" autoRev="1" fill="remove"/>
                                        <p:tgtEl>
                                          <p:spTgt spid="4"/>
                                        </p:tgtEl>
                                        <p:attrNameLst>
                                          <p:attrName>fill.type</p:attrName>
                                        </p:attrNameLst>
                                      </p:cBhvr>
                                      <p:to>
                                        <p:strVal val="solid"/>
                                      </p:to>
                                    </p:set>
                                    <p:set>
                                      <p:cBhvr>
                                        <p:cTn id="15" dur="250" autoRev="1" fill="remove"/>
                                        <p:tgtEl>
                                          <p:spTgt spid="4"/>
                                        </p:tgtEl>
                                        <p:attrNameLst>
                                          <p:attrName>fill.on</p:attrName>
                                        </p:attrNameLst>
                                      </p:cBhvr>
                                      <p:to>
                                        <p:strVal val="true"/>
                                      </p:to>
                                    </p:set>
                                  </p:childTnLst>
                                </p:cTn>
                              </p:par>
                              <p:par>
                                <p:cTn id="16" presetID="27" presetClass="emph" presetSubtype="0" fill="remove" nodeType="withEffect">
                                  <p:stCondLst>
                                    <p:cond delay="0"/>
                                  </p:stCondLst>
                                  <p:childTnLst>
                                    <p:animClr clrSpc="rgb" dir="cw">
                                      <p:cBhvr override="childStyle">
                                        <p:cTn id="17" dur="250" autoRev="1" fill="remove"/>
                                        <p:tgtEl>
                                          <p:spTgt spid="6"/>
                                        </p:tgtEl>
                                        <p:attrNameLst>
                                          <p:attrName>style.color</p:attrName>
                                        </p:attrNameLst>
                                      </p:cBhvr>
                                      <p:to>
                                        <a:schemeClr val="bg1"/>
                                      </p:to>
                                    </p:animClr>
                                    <p:animClr clrSpc="rgb" dir="cw">
                                      <p:cBhvr>
                                        <p:cTn id="18" dur="250" autoRev="1" fill="remove"/>
                                        <p:tgtEl>
                                          <p:spTgt spid="6"/>
                                        </p:tgtEl>
                                        <p:attrNameLst>
                                          <p:attrName>fillcolor</p:attrName>
                                        </p:attrNameLst>
                                      </p:cBhvr>
                                      <p:to>
                                        <a:schemeClr val="bg1"/>
                                      </p:to>
                                    </p:animClr>
                                    <p:set>
                                      <p:cBhvr>
                                        <p:cTn id="19" dur="250" autoRev="1" fill="remove"/>
                                        <p:tgtEl>
                                          <p:spTgt spid="6"/>
                                        </p:tgtEl>
                                        <p:attrNameLst>
                                          <p:attrName>fill.type</p:attrName>
                                        </p:attrNameLst>
                                      </p:cBhvr>
                                      <p:to>
                                        <p:strVal val="solid"/>
                                      </p:to>
                                    </p:set>
                                    <p:set>
                                      <p:cBhvr>
                                        <p:cTn id="20"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ttagecore Style Horticulture College Major by Slidesgo">
  <a:themeElements>
    <a:clrScheme name="Simple Light">
      <a:dk1>
        <a:srgbClr val="2A4849"/>
      </a:dk1>
      <a:lt1>
        <a:srgbClr val="F1FCE0"/>
      </a:lt1>
      <a:dk2>
        <a:srgbClr val="426B69"/>
      </a:dk2>
      <a:lt2>
        <a:srgbClr val="D4E6B5"/>
      </a:lt2>
      <a:accent1>
        <a:srgbClr val="8BB174"/>
      </a:accent1>
      <a:accent2>
        <a:srgbClr val="D37300"/>
      </a:accent2>
      <a:accent3>
        <a:srgbClr val="2F6E68"/>
      </a:accent3>
      <a:accent4>
        <a:srgbClr val="EF920F"/>
      </a:accent4>
      <a:accent5>
        <a:srgbClr val="FF5F46"/>
      </a:accent5>
      <a:accent6>
        <a:srgbClr val="FB9848"/>
      </a:accent6>
      <a:hlink>
        <a:srgbClr val="2A4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10  TRI THỨC NGỮ VĂN</Template>
  <TotalTime>123</TotalTime>
  <Words>1365</Words>
  <Application>Microsoft Office PowerPoint</Application>
  <PresentationFormat>Tùy chỉnh</PresentationFormat>
  <Paragraphs>169</Paragraphs>
  <Slides>53</Slides>
  <Notes>3</Notes>
  <HiddenSlides>0</HiddenSlides>
  <MMClips>0</MMClips>
  <ScaleCrop>false</ScaleCrop>
  <HeadingPairs>
    <vt:vector size="6" baseType="variant">
      <vt:variant>
        <vt:lpstr>Phông được Dùng</vt:lpstr>
      </vt:variant>
      <vt:variant>
        <vt:i4>17</vt:i4>
      </vt:variant>
      <vt:variant>
        <vt:lpstr>Chủ đề</vt:lpstr>
      </vt:variant>
      <vt:variant>
        <vt:i4>8</vt:i4>
      </vt:variant>
      <vt:variant>
        <vt:lpstr>Tiêu đề Bản chiếu</vt:lpstr>
      </vt:variant>
      <vt:variant>
        <vt:i4>53</vt:i4>
      </vt:variant>
    </vt:vector>
  </HeadingPairs>
  <TitlesOfParts>
    <vt:vector size="78" baseType="lpstr">
      <vt:lpstr>等线</vt:lpstr>
      <vt:lpstr>等线 Light</vt:lpstr>
      <vt:lpstr>.VnTime</vt:lpstr>
      <vt:lpstr>Arial</vt:lpstr>
      <vt:lpstr>Calibri</vt:lpstr>
      <vt:lpstr>Cookie</vt:lpstr>
      <vt:lpstr>Impact</vt:lpstr>
      <vt:lpstr>ITC Avant Garde Std Bk</vt:lpstr>
      <vt:lpstr>LiHei Pro</vt:lpstr>
      <vt:lpstr>Open Sans</vt:lpstr>
      <vt:lpstr>Roboto Condensed Light</vt:lpstr>
      <vt:lpstr>Signika</vt:lpstr>
      <vt:lpstr>Times New Roman</vt:lpstr>
      <vt:lpstr>仓耳玄三M W05</vt:lpstr>
      <vt:lpstr>字魂59号-创粗黑</vt:lpstr>
      <vt:lpstr>字魂70号-灵悦黑体</vt:lpstr>
      <vt:lpstr>迷你简汉真广标</vt:lpstr>
      <vt:lpstr>Office 主题​​</vt:lpstr>
      <vt:lpstr>1_Office Theme</vt:lpstr>
      <vt:lpstr>Office Theme</vt:lpstr>
      <vt:lpstr>2_Office 主题​​</vt:lpstr>
      <vt:lpstr>1_Office 主题​​</vt:lpstr>
      <vt:lpstr>Cottagecore Style Horticulture College Major by Slidesgo</vt:lpstr>
      <vt:lpstr>2_Office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Hướng dẫn tự học</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26</cp:revision>
  <dcterms:created xsi:type="dcterms:W3CDTF">2022-01-28T03:03:53Z</dcterms:created>
  <dcterms:modified xsi:type="dcterms:W3CDTF">2025-04-14T01:44:18Z</dcterms:modified>
</cp:coreProperties>
</file>