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62" r:id="rId2"/>
    <p:sldId id="271" r:id="rId3"/>
    <p:sldId id="25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283" r:id="rId13"/>
    <p:sldId id="355" r:id="rId14"/>
    <p:sldId id="337" r:id="rId15"/>
    <p:sldId id="346" r:id="rId16"/>
    <p:sldId id="318" r:id="rId17"/>
    <p:sldId id="331" r:id="rId18"/>
    <p:sldId id="356" r:id="rId19"/>
    <p:sldId id="357" r:id="rId20"/>
    <p:sldId id="358" r:id="rId21"/>
    <p:sldId id="359" r:id="rId22"/>
    <p:sldId id="360" r:id="rId23"/>
    <p:sldId id="361" r:id="rId24"/>
    <p:sldId id="313" r:id="rId25"/>
    <p:sldId id="342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Thuỳ Võ Thị" initials="MTVT" lastIdx="9" clrIdx="0">
    <p:extLst>
      <p:ext uri="{19B8F6BF-5375-455C-9EA6-DF929625EA0E}">
        <p15:presenceInfo xmlns:p15="http://schemas.microsoft.com/office/powerpoint/2012/main" userId="cb009d6f6e286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FDAAB"/>
    <a:srgbClr val="F7941E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5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7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77E4D4-AA35-422B-837F-4E76FACE8528}"/>
              </a:ext>
            </a:extLst>
          </p:cNvPr>
          <p:cNvSpPr txBox="1"/>
          <p:nvPr/>
        </p:nvSpPr>
        <p:spPr>
          <a:xfrm>
            <a:off x="559224" y="1322387"/>
            <a:ext cx="11293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Teacher 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School 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Quang secondary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shool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Class : 7</a:t>
            </a: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Book : Global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susess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Period : 87</a:t>
            </a:r>
          </a:p>
        </p:txBody>
      </p:sp>
    </p:spTree>
    <p:extLst>
      <p:ext uri="{BB962C8B-B14F-4D97-AF65-F5344CB8AC3E}">
        <p14:creationId xmlns:p14="http://schemas.microsoft.com/office/powerpoint/2010/main" val="27277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304" y="4867456"/>
            <a:ext cx="35049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teleporter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91" y="5076812"/>
            <a:ext cx="5387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56653" y="5524897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48" y="186227"/>
            <a:ext cx="2594530" cy="4681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5" y="186227"/>
            <a:ext cx="3721708" cy="4681229"/>
          </a:xfrm>
          <a:prstGeom prst="rect">
            <a:avLst/>
          </a:prstGeom>
        </p:spPr>
      </p:pic>
      <p:pic>
        <p:nvPicPr>
          <p:cNvPr id="9" name="ttsMP3.com_VoiceText_2023-4-1_10_36_4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484" y="5065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67806" y="4792733"/>
            <a:ext cx="30523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campsite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0339" y="499321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99256" y="5450174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38" y="695867"/>
            <a:ext cx="5368193" cy="37283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calif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89" y="4962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96984"/>
              </p:ext>
            </p:extLst>
          </p:nvPr>
        </p:nvGraphicFramePr>
        <p:xfrm>
          <a:off x="1396032" y="1647481"/>
          <a:ext cx="9399936" cy="45705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eco-friendly (adj)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/ˈiːkəʊˌfrendli/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thiện với môi trường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ˈhaɪpərluːp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/ˈtelɪpɔːtər/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ˈkæmpsaɪt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" y="840507"/>
            <a:ext cx="5581225" cy="5135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809" y="1167678"/>
            <a:ext cx="549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Who are they in the </a:t>
            </a:r>
            <a:r>
              <a:rPr lang="en-US" sz="2800" dirty="0"/>
              <a:t>conversation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386" y="1667549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are Minh and Ann.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939" y="2190769"/>
            <a:ext cx="470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What are they talking about?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164736" y="2713989"/>
            <a:ext cx="5444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are talking about means of transport in the future.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57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357197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662069" y="1874889"/>
            <a:ext cx="104891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Oh, another traffic jam. 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How will we get to the campsite on time now?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I don’t know. It’s a pity that we don’t have a hyperloop now!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What’s a hyperloop?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It’s a system of tubes. You can go from one place to another in just minutes. 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Amazing! Even faster than a flying car!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Yes, and there are no traffic jams.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Will it pollute the environment?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No. There will be no fumes, and it’s totally safe. 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Like a teleporter? 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A teleporter is also fast, safe and eco-friendly. But it’s a different mode of travel.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So when we travel in hyperloops, we won’t have to worry about bad weather, right?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Minh</a:t>
            </a:r>
            <a:r>
              <a:rPr lang="en-US" sz="2200" dirty="0"/>
              <a:t>: Right.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Ann</a:t>
            </a:r>
            <a:r>
              <a:rPr lang="en-US" sz="2200" dirty="0"/>
              <a:t>: Sounds great! I hope we’ll have them soon.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2112" y="1188331"/>
            <a:ext cx="71913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6198" y="116831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983" y="10768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0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5308" y="1146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57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357197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2112" y="1188331"/>
            <a:ext cx="71913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6198" y="116831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983" y="10768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72112" y="2325116"/>
            <a:ext cx="6096000" cy="16970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1155609" y="297310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77" y="2318204"/>
            <a:ext cx="568806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6" y="1268692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4636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437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6321456" y="3160423"/>
            <a:ext cx="575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C00000"/>
                </a:solidFill>
              </a:rPr>
              <a:t>Ann: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dirty="0"/>
              <a:t>How will we get </a:t>
            </a:r>
            <a:r>
              <a:rPr lang="en-US" sz="2400"/>
              <a:t>to the campsite </a:t>
            </a:r>
            <a:r>
              <a:rPr lang="en-US" sz="2400" dirty="0"/>
              <a:t>on time now?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6321456" y="4109607"/>
            <a:ext cx="511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C00000"/>
                </a:solidFill>
              </a:rPr>
              <a:t>Ann: </a:t>
            </a:r>
            <a:r>
              <a:rPr lang="en-US" sz="2400" dirty="0"/>
              <a:t>What’s a hyperloop?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42" y="1851613"/>
            <a:ext cx="4965158" cy="4905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7" y="2399908"/>
            <a:ext cx="657617" cy="657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85" y="3205769"/>
            <a:ext cx="657617" cy="6576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84" y="4011632"/>
            <a:ext cx="657617" cy="6576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6" y="4970637"/>
            <a:ext cx="657617" cy="6576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5" y="6007701"/>
            <a:ext cx="657617" cy="6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6" y="1166029"/>
            <a:ext cx="94620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557069"/>
              </p:ext>
            </p:extLst>
          </p:nvPr>
        </p:nvGraphicFramePr>
        <p:xfrm>
          <a:off x="2032000" y="2242795"/>
          <a:ext cx="8128000" cy="3210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7011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50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50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50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50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50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2694437" y="296224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 system of tubes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2694436" y="3438847"/>
            <a:ext cx="336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faster than a flying car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2694437" y="392178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no traffic jams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2694437" y="446013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no fumes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2694437" y="493673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safe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626357" y="296224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fast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623049" y="346358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safe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623049" y="397676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eco-friendly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Quiz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2" y="158529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56" y="700609"/>
            <a:ext cx="5403724" cy="3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8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857" y="1214607"/>
            <a:ext cx="574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2060"/>
                </a:solidFill>
              </a:rPr>
              <a:t>1. It has two wheels and you pedal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0598" y="1747824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bicycle / bike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71" y="2457340"/>
            <a:ext cx="5257242" cy="39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482" y="1132759"/>
            <a:ext cx="7469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2. It has four wheels. It runs on petrol or electricity, and can carry up to eight passengers. 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500581" y="2065508"/>
            <a:ext cx="2687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a xe gia đình, chọn SUV 8 chỗ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882125"/>
            <a:ext cx="6032789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818" y="1086473"/>
            <a:ext cx="84235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3. It carries many passengers and runs on tracks.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3650" y="1752843"/>
            <a:ext cx="264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train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é tàu: tin tức, hình ảnh, video, bình l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449990"/>
            <a:ext cx="65341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331422" y="1109921"/>
            <a:ext cx="7826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4. It sails on the sea. It needs wind to sail.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9964" y="1796429"/>
            <a:ext cx="2763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ailing boat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2466109"/>
            <a:ext cx="5911272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3636224" y="1090691"/>
            <a:ext cx="71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5. It travels in space. It can even carry people to the moon.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1660" y="2044798"/>
            <a:ext cx="454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rocket / spaceship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57"/>
          <a:stretch/>
        </p:blipFill>
        <p:spPr>
          <a:xfrm>
            <a:off x="3972493" y="2743580"/>
            <a:ext cx="6488546" cy="3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3987" y="12998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Quiz. What vehicle is this?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939012" y="2010112"/>
            <a:ext cx="98754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1. It has two wheels and you pedal it.</a:t>
            </a:r>
          </a:p>
          <a:p>
            <a:endParaRPr lang="en-US" sz="2600" dirty="0"/>
          </a:p>
          <a:p>
            <a:r>
              <a:rPr lang="en-US" sz="2600" dirty="0"/>
              <a:t>2. It has four wheels. It runs on petrol or electricity, and can carry up to eight passengers. </a:t>
            </a:r>
          </a:p>
          <a:p>
            <a:endParaRPr lang="en-US" sz="2600" dirty="0"/>
          </a:p>
          <a:p>
            <a:r>
              <a:rPr lang="en-US" sz="2600" dirty="0"/>
              <a:t>3. It carries many passengers and runs on tracks.</a:t>
            </a:r>
          </a:p>
          <a:p>
            <a:endParaRPr lang="en-US" sz="2600" dirty="0"/>
          </a:p>
          <a:p>
            <a:r>
              <a:rPr lang="en-US" sz="2600" dirty="0"/>
              <a:t>4. It sails on the sea. It needs wind to sail.</a:t>
            </a:r>
          </a:p>
          <a:p>
            <a:endParaRPr lang="en-US" sz="2600" dirty="0"/>
          </a:p>
          <a:p>
            <a:r>
              <a:rPr lang="en-US" sz="2600" dirty="0"/>
              <a:t>5. It travels in space. It can even carry people to the moon.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8804" y="2457479"/>
            <a:ext cx="227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A9A5"/>
                </a:solidFill>
              </a:rPr>
              <a:t>→ bicycle / bike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6018" y="3595161"/>
            <a:ext cx="9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A9A5"/>
                </a:solidFill>
              </a:rPr>
              <a:t>→ car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6018" y="4387685"/>
            <a:ext cx="113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A9A5"/>
                </a:solidFill>
              </a:rPr>
              <a:t>→ train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6018" y="5180210"/>
            <a:ext cx="2001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A9A5"/>
                </a:solidFill>
              </a:rPr>
              <a:t>→ sailing boat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6018" y="5979883"/>
            <a:ext cx="285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00A9A5"/>
                </a:solidFill>
              </a:rPr>
              <a:t>→ rocket / spaceship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3987" y="1299842"/>
            <a:ext cx="907592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Discussion: What do you think these vehicles will be like in 50 years?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9" y="214668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81641-0EC0-47AD-8C98-AE80008AF083}"/>
              </a:ext>
            </a:extLst>
          </p:cNvPr>
          <p:cNvSpPr txBox="1"/>
          <p:nvPr/>
        </p:nvSpPr>
        <p:spPr>
          <a:xfrm>
            <a:off x="4440448" y="1896217"/>
            <a:ext cx="72110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 think people will use some of these vehicles in 50 years. They will be innovated to save more energy and save the environment.</a:t>
            </a:r>
            <a:r>
              <a:rPr lang="en-US" dirty="0"/>
              <a:t>(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50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9308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A closer look </a:t>
            </a:r>
            <a:r>
              <a:rPr lang="en-US" sz="2800"/>
              <a:t>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/>
              <a:t>Do the exercise in the Workbook.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49944" y="1331913"/>
            <a:ext cx="33663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39" y="3330237"/>
            <a:ext cx="3031487" cy="30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E74F6D-24A3-2C42-ADA8-7FE227F95BC1}"/>
              </a:ext>
            </a:extLst>
          </p:cNvPr>
          <p:cNvSpPr/>
          <p:nvPr/>
        </p:nvSpPr>
        <p:spPr>
          <a:xfrm>
            <a:off x="2951748" y="599314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>
                <a:latin typeface="Calibri" panose="020F0502020204030204" pitchFamily="34" charset="0"/>
              </a:rPr>
              <a:t>: </a:t>
            </a:r>
            <a:r>
              <a:rPr lang="en-GB" sz="1600" b="1" i="1">
                <a:latin typeface="Calibri" panose="020F0502020204030204" pitchFamily="34" charset="0"/>
              </a:rPr>
              <a:t>hoclieu.vn</a:t>
            </a:r>
            <a:endParaRPr lang="en-GB" sz="1600" i="1" dirty="0"/>
          </a:p>
          <a:p>
            <a:pPr algn="ctr"/>
            <a:r>
              <a:rPr lang="en-GB" sz="1600" b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9504" y="2341854"/>
            <a:ext cx="669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</a:t>
            </a:r>
            <a:r>
              <a:rPr lang="en-US" sz="3200" b="1">
                <a:solidFill>
                  <a:srgbClr val="0FB7BD"/>
                </a:solidFill>
              </a:rPr>
              <a:t>a hyperloop </a:t>
            </a:r>
            <a:r>
              <a:rPr lang="en-US" sz="3200" b="1" dirty="0">
                <a:solidFill>
                  <a:srgbClr val="0FB7BD"/>
                </a:solidFill>
              </a:rPr>
              <a:t>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0875" y="190029"/>
            <a:ext cx="91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412" y="3565933"/>
            <a:ext cx="5480579" cy="3292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93C576-0F2C-46C5-AAE7-B836265090EC}"/>
              </a:ext>
            </a:extLst>
          </p:cNvPr>
          <p:cNvSpPr txBox="1"/>
          <p:nvPr/>
        </p:nvSpPr>
        <p:spPr>
          <a:xfrm>
            <a:off x="317092" y="1577439"/>
            <a:ext cx="41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Period 87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0101" y="31758"/>
            <a:ext cx="272472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chatting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5" name="Picture 1" descr="Traffic safety improves in first half of the year due to pandemic, laws -  Society - Vietnam News | Politics, Business, Economy, Society, Life, Sports  - VietNam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90" y="630101"/>
            <a:ext cx="5467547" cy="34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591" y="5008305"/>
            <a:ext cx="107650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500" dirty="0"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048DA4"/>
                </a:solidFill>
              </a:rPr>
              <a:t>People travel by different means of transport such as cars, motorbikes, bicycles, buses or on foot</a:t>
            </a:r>
          </a:p>
          <a:p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48DA4"/>
                </a:solidFill>
              </a:rPr>
              <a:t>There's too much traffic on the road. This can easily cause traffic congestion ( traffic jam)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514" y="29941"/>
            <a:ext cx="1973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Warm - 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591" y="4115753"/>
            <a:ext cx="11206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+ How do you people travel every day?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+ What do you think about the traffic in the picture?</a:t>
            </a:r>
          </a:p>
        </p:txBody>
      </p:sp>
      <p:pic>
        <p:nvPicPr>
          <p:cNvPr id="12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3" y="133814"/>
            <a:ext cx="1905375" cy="12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11" y="158413"/>
            <a:ext cx="5930245" cy="62534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+ How about traffic in the future?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7" y="1856510"/>
            <a:ext cx="6169687" cy="4443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5527" y="698197"/>
            <a:ext cx="8793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think there will be many modern means of transport that will save energy and protect the environment.</a:t>
            </a:r>
            <a:endParaRPr lang="en-US" sz="24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6282" y="128979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93" y="92348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1981" y="2144418"/>
            <a:ext cx="739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</a:t>
            </a:r>
            <a:r>
              <a:rPr lang="en-US" sz="3200" b="1" dirty="0" err="1">
                <a:solidFill>
                  <a:srgbClr val="0FB7BD"/>
                </a:solidFill>
              </a:rPr>
              <a:t>hyperloop</a:t>
            </a:r>
            <a:r>
              <a:rPr lang="en-US" sz="3200" b="1" dirty="0">
                <a:solidFill>
                  <a:srgbClr val="0FB7BD"/>
                </a:solidFill>
              </a:rPr>
              <a:t>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053" y="137700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LESSON 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4790" y="252908"/>
            <a:ext cx="9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12" y="3022295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2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42948" y="4773058"/>
            <a:ext cx="345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- eco – friendly (a): 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4277" y="4966066"/>
            <a:ext cx="5766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7948" y="5371355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4" y="111092"/>
            <a:ext cx="4258930" cy="4603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CO-FRIENDL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52" y="494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13841" y="4241237"/>
            <a:ext cx="2684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(n): 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7200" y="4418946"/>
            <a:ext cx="1316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khói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954566" y="489867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69" y="1250962"/>
            <a:ext cx="6822503" cy="2990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477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27863" y="4103779"/>
            <a:ext cx="344950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(n):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579" y="4298511"/>
            <a:ext cx="5803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68530" y="4784787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98" y="417381"/>
            <a:ext cx="5742138" cy="3686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ếng Anh 7 Unit 11 Từ vựng - loigiaihay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18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3620</TotalTime>
  <Words>1038</Words>
  <Application>Microsoft Office PowerPoint</Application>
  <PresentationFormat>Widescreen</PresentationFormat>
  <Paragraphs>189</Paragraphs>
  <Slides>27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ChronicaPro-Medium</vt:lpstr>
      <vt:lpstr>Myriad Pro</vt:lpstr>
      <vt:lpstr>OpenSansBold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145</cp:revision>
  <dcterms:created xsi:type="dcterms:W3CDTF">2020-12-09T02:04:09Z</dcterms:created>
  <dcterms:modified xsi:type="dcterms:W3CDTF">2025-04-14T09:29:33Z</dcterms:modified>
</cp:coreProperties>
</file>